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56" r:id="rId2"/>
    <p:sldId id="257" r:id="rId3"/>
    <p:sldId id="298" r:id="rId4"/>
    <p:sldId id="311" r:id="rId5"/>
    <p:sldId id="304" r:id="rId6"/>
    <p:sldId id="299" r:id="rId7"/>
    <p:sldId id="305" r:id="rId8"/>
    <p:sldId id="300" r:id="rId9"/>
    <p:sldId id="301" r:id="rId10"/>
    <p:sldId id="306" r:id="rId11"/>
    <p:sldId id="302" r:id="rId12"/>
    <p:sldId id="310" r:id="rId13"/>
    <p:sldId id="303" r:id="rId14"/>
    <p:sldId id="307" r:id="rId15"/>
    <p:sldId id="308" r:id="rId16"/>
    <p:sldId id="309" r:id="rId17"/>
    <p:sldId id="312" r:id="rId18"/>
    <p:sldId id="267" r:id="rId19"/>
    <p:sldId id="270" r:id="rId20"/>
    <p:sldId id="313" r:id="rId21"/>
    <p:sldId id="261" r:id="rId22"/>
    <p:sldId id="290" r:id="rId23"/>
    <p:sldId id="297" r:id="rId24"/>
    <p:sldId id="317" r:id="rId25"/>
    <p:sldId id="320" r:id="rId26"/>
    <p:sldId id="324" r:id="rId27"/>
    <p:sldId id="325" r:id="rId28"/>
    <p:sldId id="321" r:id="rId29"/>
    <p:sldId id="323" r:id="rId30"/>
    <p:sldId id="287" r:id="rId31"/>
    <p:sldId id="276" r:id="rId32"/>
    <p:sldId id="277" r:id="rId33"/>
    <p:sldId id="279" r:id="rId34"/>
    <p:sldId id="280" r:id="rId35"/>
    <p:sldId id="281" r:id="rId36"/>
    <p:sldId id="282" r:id="rId37"/>
    <p:sldId id="283" r:id="rId38"/>
    <p:sldId id="288" r:id="rId39"/>
    <p:sldId id="314" r:id="rId40"/>
    <p:sldId id="315" r:id="rId41"/>
    <p:sldId id="316" r:id="rId42"/>
    <p:sldId id="326" r:id="rId43"/>
    <p:sldId id="327" r:id="rId44"/>
  </p:sldIdLst>
  <p:sldSz cx="9144000" cy="6858000" type="screen4x3"/>
  <p:notesSz cx="6854825" cy="9750425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8053" autoAdjust="0"/>
    <p:restoredTop sz="94168" autoAdjust="0"/>
  </p:normalViewPr>
  <p:slideViewPr>
    <p:cSldViewPr>
      <p:cViewPr>
        <p:scale>
          <a:sx n="50" d="100"/>
          <a:sy n="50" d="100"/>
        </p:scale>
        <p:origin x="-72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MX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MX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MX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E8A4AC-9FB2-4B31-88A4-E2927B354DBC}" type="slidenum">
              <a:rPr lang="es-MX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6F24B-5501-4BE6-90B2-BA32EE922147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171E2-519C-4329-8849-38F5AD869FF7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8CD8A-2B39-4118-9D65-37586427F902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1EE7CC-A6AC-4CDF-96A3-55F971EA11D3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483905-820D-438B-928D-9020C72D7457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10D2D9-678A-4859-A85B-8D3761C2B9FC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A2E68F-46D2-463C-B03E-C28C653E06AC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FBDC16-A8C2-48DC-A521-1D5DF4B31DE2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0D2AF-3900-4D41-B35A-1DF019105336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888B6-FD06-40A4-88EC-C8FB90CC0AF4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FF48D-A791-44F2-BC9E-085ED6D8A830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106D7-0756-43D4-BB90-C8498A8F14ED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554F9-65F1-49E8-AF3A-931A4A0E9009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FCC24-1C2D-4E64-90C6-32A17A9B988E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0C386-06B5-4B71-BBDF-BE9A9D626205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716D7-8367-40BD-9AAE-DBB0FFED5850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MX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MX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B4DF48-0F4E-4034-82AA-83284A168893}" type="slidenum">
              <a:rPr lang="es-MX"/>
              <a:pPr/>
              <a:t>‹Nº›</a:t>
            </a:fld>
            <a:endParaRPr lang="es-MX"/>
          </a:p>
        </p:txBody>
      </p:sp>
      <p:pic>
        <p:nvPicPr>
          <p:cNvPr id="1031" name="Picture 7" descr="Fondo AVSWAT"/>
          <p:cNvPicPr>
            <a:picLocks noChangeAspect="1" noChangeArrowheads="1"/>
          </p:cNvPicPr>
          <p:nvPr userDrawn="1"/>
        </p:nvPicPr>
        <p:blipFill>
          <a:blip r:embed="rId18">
            <a:lum bright="7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13.xml"/><Relationship Id="rId7" Type="http://schemas.openxmlformats.org/officeDocument/2006/relationships/slide" Target="slide2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openxmlformats.org/officeDocument/2006/relationships/slide" Target="slide30.xml"/><Relationship Id="rId4" Type="http://schemas.openxmlformats.org/officeDocument/2006/relationships/slide" Target="slide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jpeg"/><Relationship Id="rId7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549275"/>
            <a:ext cx="8062912" cy="3887788"/>
          </a:xfrm>
        </p:spPr>
        <p:txBody>
          <a:bodyPr/>
          <a:lstStyle/>
          <a:p>
            <a:r>
              <a:rPr lang="es-EC" sz="2800" b="1">
                <a:solidFill>
                  <a:schemeClr val="accent2"/>
                </a:solidFill>
                <a:latin typeface="Verdana" pitchFamily="34" charset="0"/>
              </a:rPr>
              <a:t>“ESTIMACIÓN DE CAUDALES Y SEDIMENTOS EN LA CUENCA DEL RÍO CHAGUANA, MEDIANTE EL MODELO MATEMÁTICO AVSWAT </a:t>
            </a:r>
            <a:r>
              <a:rPr lang="en-US" sz="2800" b="1">
                <a:solidFill>
                  <a:schemeClr val="accent2"/>
                </a:solidFill>
                <a:latin typeface="Verdana" pitchFamily="34" charset="0"/>
              </a:rPr>
              <a:t/>
            </a:r>
            <a:br>
              <a:rPr lang="en-US" sz="2800" b="1">
                <a:solidFill>
                  <a:schemeClr val="accent2"/>
                </a:solidFill>
                <a:latin typeface="Verdana" pitchFamily="34" charset="0"/>
              </a:rPr>
            </a:br>
            <a:r>
              <a:rPr lang="en-US" sz="2800" b="1">
                <a:solidFill>
                  <a:schemeClr val="accent2"/>
                </a:solidFill>
                <a:latin typeface="Verdana" pitchFamily="34" charset="0"/>
              </a:rPr>
              <a:t>(SOIL AND WATER ASSESMENT TOOLS)”</a:t>
            </a:r>
            <a:endParaRPr lang="es-MX" sz="2800" b="1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5373688"/>
            <a:ext cx="6624637" cy="792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C" sz="1800" b="1">
                <a:latin typeface="Verdana" pitchFamily="34" charset="0"/>
              </a:rPr>
              <a:t>Bonini Jimmy, Guzmán Edwin</a:t>
            </a:r>
          </a:p>
          <a:p>
            <a:pPr>
              <a:lnSpc>
                <a:spcPct val="90000"/>
              </a:lnSpc>
            </a:pPr>
            <a:r>
              <a:rPr lang="es-EC" sz="1800" b="1">
                <a:latin typeface="Verdana" pitchFamily="34" charset="0"/>
              </a:rPr>
              <a:t>Facultad de Ingeniería en Ciencias de la Tierra</a:t>
            </a:r>
            <a:endParaRPr lang="es-MX" sz="1800" b="1">
              <a:latin typeface="Verdana" pitchFamily="34" charset="0"/>
            </a:endParaRPr>
          </a:p>
        </p:txBody>
      </p:sp>
      <p:sp>
        <p:nvSpPr>
          <p:cNvPr id="205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431800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 l="3209" t="4858" r="3209" b="4858"/>
          <a:stretch>
            <a:fillRect/>
          </a:stretch>
        </p:blipFill>
        <p:spPr>
          <a:xfrm>
            <a:off x="395288" y="333375"/>
            <a:ext cx="6840537" cy="4357688"/>
          </a:xfrm>
          <a:solidFill>
            <a:schemeClr val="bg1"/>
          </a:solidFill>
          <a:ln/>
        </p:spPr>
      </p:pic>
      <p:pic>
        <p:nvPicPr>
          <p:cNvPr id="77830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 l="3564" t="5405" r="3564" b="5405"/>
          <a:stretch>
            <a:fillRect/>
          </a:stretch>
        </p:blipFill>
        <p:spPr>
          <a:xfrm>
            <a:off x="539750" y="476250"/>
            <a:ext cx="6985000" cy="4425950"/>
          </a:xfrm>
          <a:solidFill>
            <a:schemeClr val="bg1"/>
          </a:solidFill>
          <a:ln/>
        </p:spPr>
      </p:pic>
      <p:pic>
        <p:nvPicPr>
          <p:cNvPr id="77833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 l="3564" t="5399" r="3564" b="5399"/>
          <a:stretch>
            <a:fillRect/>
          </a:stretch>
        </p:blipFill>
        <p:spPr>
          <a:xfrm>
            <a:off x="703263" y="639763"/>
            <a:ext cx="7127875" cy="4521200"/>
          </a:xfrm>
          <a:solidFill>
            <a:schemeClr val="bg1"/>
          </a:solidFill>
          <a:ln/>
        </p:spPr>
      </p:pic>
      <p:pic>
        <p:nvPicPr>
          <p:cNvPr id="77836" name="Picture 12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 l="3564" t="5409" r="3564" b="5409"/>
          <a:stretch>
            <a:fillRect/>
          </a:stretch>
        </p:blipFill>
        <p:spPr>
          <a:xfrm>
            <a:off x="865188" y="817563"/>
            <a:ext cx="7056437" cy="4462462"/>
          </a:xfrm>
          <a:solidFill>
            <a:schemeClr val="bg1"/>
          </a:solidFill>
          <a:ln/>
        </p:spPr>
      </p:pic>
      <p:pic>
        <p:nvPicPr>
          <p:cNvPr id="77839" name="Picture 15"/>
          <p:cNvPicPr>
            <a:picLocks noChangeAspect="1" noChangeArrowheads="1"/>
          </p:cNvPicPr>
          <p:nvPr/>
        </p:nvPicPr>
        <p:blipFill>
          <a:blip r:embed="rId6"/>
          <a:srcRect l="3564" t="5394" r="3564" b="5394"/>
          <a:stretch>
            <a:fillRect/>
          </a:stretch>
        </p:blipFill>
        <p:spPr bwMode="auto">
          <a:xfrm>
            <a:off x="1042988" y="981075"/>
            <a:ext cx="7129462" cy="451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7840" name="Picture 16"/>
          <p:cNvPicPr>
            <a:picLocks noChangeAspect="1" noChangeArrowheads="1"/>
          </p:cNvPicPr>
          <p:nvPr/>
        </p:nvPicPr>
        <p:blipFill>
          <a:blip r:embed="rId7"/>
          <a:srcRect l="3564" t="5391" r="3564" b="5391"/>
          <a:stretch>
            <a:fillRect/>
          </a:stretch>
        </p:blipFill>
        <p:spPr bwMode="auto">
          <a:xfrm>
            <a:off x="1258888" y="1196975"/>
            <a:ext cx="7273925" cy="4610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7841" name="Picture 17"/>
          <p:cNvPicPr>
            <a:picLocks noChangeAspect="1" noChangeArrowheads="1"/>
          </p:cNvPicPr>
          <p:nvPr/>
        </p:nvPicPr>
        <p:blipFill>
          <a:blip r:embed="rId8"/>
          <a:srcRect l="3564" t="5391" r="3564" b="5391"/>
          <a:stretch>
            <a:fillRect/>
          </a:stretch>
        </p:blipFill>
        <p:spPr bwMode="auto">
          <a:xfrm>
            <a:off x="1476375" y="1412875"/>
            <a:ext cx="7272338" cy="4608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7842" name="AutoShape 1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7843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textura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749425" y="847725"/>
            <a:ext cx="5903913" cy="5213350"/>
          </a:xfrm>
          <a:noFill/>
          <a:ln/>
        </p:spPr>
      </p:pic>
      <p:grpSp>
        <p:nvGrpSpPr>
          <p:cNvPr id="71686" name="Group 6"/>
          <p:cNvGrpSpPr>
            <a:grpSpLocks/>
          </p:cNvGrpSpPr>
          <p:nvPr/>
        </p:nvGrpSpPr>
        <p:grpSpPr bwMode="auto">
          <a:xfrm>
            <a:off x="2536825" y="3429000"/>
            <a:ext cx="3475038" cy="1944688"/>
            <a:chOff x="3996" y="9196"/>
            <a:chExt cx="4260" cy="2602"/>
          </a:xfrm>
        </p:grpSpPr>
        <p:sp>
          <p:nvSpPr>
            <p:cNvPr id="71687" name="Line 7"/>
            <p:cNvSpPr>
              <a:spLocks noChangeShapeType="1"/>
            </p:cNvSpPr>
            <p:nvPr/>
          </p:nvSpPr>
          <p:spPr bwMode="auto">
            <a:xfrm flipH="1">
              <a:off x="7536" y="9196"/>
              <a:ext cx="720" cy="126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688" name="Line 8"/>
            <p:cNvSpPr>
              <a:spLocks noChangeShapeType="1"/>
            </p:cNvSpPr>
            <p:nvPr/>
          </p:nvSpPr>
          <p:spPr bwMode="auto">
            <a:xfrm>
              <a:off x="3996" y="10561"/>
              <a:ext cx="3420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689" name="Oval 9"/>
            <p:cNvSpPr>
              <a:spLocks noChangeArrowheads="1"/>
            </p:cNvSpPr>
            <p:nvPr/>
          </p:nvSpPr>
          <p:spPr bwMode="auto">
            <a:xfrm>
              <a:off x="7401" y="10456"/>
              <a:ext cx="180" cy="1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690" name="Line 10"/>
            <p:cNvSpPr>
              <a:spLocks noChangeShapeType="1"/>
            </p:cNvSpPr>
            <p:nvPr/>
          </p:nvSpPr>
          <p:spPr bwMode="auto">
            <a:xfrm flipH="1" flipV="1">
              <a:off x="7509" y="10636"/>
              <a:ext cx="692" cy="1162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71691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1692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1693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431800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/>
          <p:cNvPicPr>
            <a:picLocks noChangeAspect="1" noChangeArrowheads="1"/>
          </p:cNvPicPr>
          <p:nvPr>
            <p:ph/>
          </p:nvPr>
        </p:nvPicPr>
        <p:blipFill>
          <a:blip r:embed="rId2"/>
          <a:srcRect l="3564" t="5510" r="3564" b="5510"/>
          <a:stretch>
            <a:fillRect/>
          </a:stretch>
        </p:blipFill>
        <p:spPr>
          <a:xfrm>
            <a:off x="506413" y="752475"/>
            <a:ext cx="8207375" cy="5086350"/>
          </a:xfrm>
          <a:solidFill>
            <a:schemeClr val="bg1"/>
          </a:solidFill>
          <a:ln/>
        </p:spPr>
      </p:pic>
      <p:sp>
        <p:nvSpPr>
          <p:cNvPr id="8807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8071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684213" y="549275"/>
            <a:ext cx="78851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/>
            <a:r>
              <a:rPr lang="es-EC" b="1">
                <a:solidFill>
                  <a:srgbClr val="000000"/>
                </a:solidFill>
              </a:rPr>
              <a:t>RECOPILACIÓN Y PROCESAMIENTO DE LA INFORMACIÓN CON S.I.G.</a:t>
            </a:r>
          </a:p>
        </p:txBody>
      </p:sp>
      <p:sp>
        <p:nvSpPr>
          <p:cNvPr id="73733" name="Text Box 5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C"/>
              <a:t>Campaña de muestreo de aguas</a:t>
            </a:r>
          </a:p>
          <a:p>
            <a:pPr>
              <a:buFontTx/>
              <a:buNone/>
            </a:pPr>
            <a:r>
              <a:rPr lang="es-EC"/>
              <a:t>	(Nov-01, Mar-02, Jul-02, Nov-02)</a:t>
            </a:r>
          </a:p>
          <a:p>
            <a:pPr>
              <a:buFontTx/>
              <a:buNone/>
            </a:pPr>
            <a:r>
              <a:rPr lang="es-EC"/>
              <a:t>	</a:t>
            </a:r>
            <a:r>
              <a:rPr lang="es-EC" sz="2800"/>
              <a:t>- Puntos de muestreo (28)</a:t>
            </a:r>
          </a:p>
          <a:p>
            <a:pPr>
              <a:buFontTx/>
              <a:buNone/>
            </a:pPr>
            <a:r>
              <a:rPr lang="es-EC" sz="2800"/>
              <a:t>	- </a:t>
            </a:r>
            <a:r>
              <a:rPr lang="es-EC"/>
              <a:t>Laboratorios CSA, CEA</a:t>
            </a:r>
          </a:p>
          <a:p>
            <a:pPr>
              <a:buFontTx/>
              <a:buNone/>
            </a:pPr>
            <a:r>
              <a:rPr lang="es-EC"/>
              <a:t>	- Parámetros</a:t>
            </a:r>
          </a:p>
          <a:p>
            <a:pPr>
              <a:buFontTx/>
              <a:buNone/>
            </a:pPr>
            <a:r>
              <a:rPr lang="es-EC"/>
              <a:t> </a:t>
            </a:r>
          </a:p>
          <a:p>
            <a:pPr lvl="1"/>
            <a:endParaRPr lang="es-ES"/>
          </a:p>
        </p:txBody>
      </p:sp>
      <p:sp>
        <p:nvSpPr>
          <p:cNvPr id="7373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00663" y="2905125"/>
            <a:ext cx="431800" cy="360363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373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3736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3737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92500" y="4076700"/>
            <a:ext cx="431800" cy="360363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3738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431800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3739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87450" y="6308725"/>
            <a:ext cx="504825" cy="28892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muestreo noviembre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082800" y="514350"/>
            <a:ext cx="5199063" cy="5689600"/>
          </a:xfrm>
          <a:noFill/>
          <a:ln/>
        </p:spPr>
      </p:pic>
      <p:sp>
        <p:nvSpPr>
          <p:cNvPr id="8295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2951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82953" name="Picture 9" descr="Muestreo de agua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76250"/>
            <a:ext cx="5241925" cy="3438525"/>
          </a:xfrm>
          <a:prstGeom prst="rect">
            <a:avLst/>
          </a:prstGeom>
          <a:noFill/>
        </p:spPr>
      </p:pic>
      <p:pic>
        <p:nvPicPr>
          <p:cNvPr id="82954" name="Picture 10" descr="Muestreo de agua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2420938"/>
            <a:ext cx="5175250" cy="3633787"/>
          </a:xfrm>
          <a:prstGeom prst="rect">
            <a:avLst/>
          </a:prstGeom>
          <a:noFill/>
        </p:spPr>
      </p:pic>
      <p:pic>
        <p:nvPicPr>
          <p:cNvPr id="82952" name="Picture 8" descr="Pte Tendales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1557338"/>
            <a:ext cx="5175250" cy="3633787"/>
          </a:xfrm>
          <a:prstGeom prst="rect">
            <a:avLst/>
          </a:prstGeom>
          <a:noFill/>
        </p:spPr>
      </p:pic>
      <p:sp>
        <p:nvSpPr>
          <p:cNvPr id="82955" name="Oval 11"/>
          <p:cNvSpPr>
            <a:spLocks noChangeArrowheads="1"/>
          </p:cNvSpPr>
          <p:nvPr/>
        </p:nvSpPr>
        <p:spPr bwMode="auto">
          <a:xfrm>
            <a:off x="4564063" y="3113088"/>
            <a:ext cx="1079500" cy="12239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021" name="Group 29"/>
          <p:cNvGraphicFramePr>
            <a:graphicFrameLocks noGrp="1"/>
          </p:cNvGraphicFramePr>
          <p:nvPr>
            <p:ph/>
          </p:nvPr>
        </p:nvGraphicFramePr>
        <p:xfrm>
          <a:off x="2124075" y="1052513"/>
          <a:ext cx="5111750" cy="2736850"/>
        </p:xfrm>
        <a:graphic>
          <a:graphicData uri="http://schemas.openxmlformats.org/drawingml/2006/table">
            <a:tbl>
              <a:tblPr/>
              <a:tblGrid>
                <a:gridCol w="5111750"/>
              </a:tblGrid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Ensayo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1285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Físico-Químicos: Carbón Orgánico, SS, SD, ST, DBO</a:t>
                      </a:r>
                      <a:r>
                        <a:rPr kumimoji="0" lang="es-EC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 Temp., CE, pH, salinidad, OD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Pesticidas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022" name="Rectangle 30"/>
          <p:cNvSpPr>
            <a:spLocks noChangeArrowheads="1"/>
          </p:cNvSpPr>
          <p:nvPr/>
        </p:nvSpPr>
        <p:spPr bwMode="auto">
          <a:xfrm>
            <a:off x="2124075" y="4149725"/>
            <a:ext cx="342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sz="1800"/>
              <a:t>Adicional: Velocidad, Secciones</a:t>
            </a:r>
          </a:p>
        </p:txBody>
      </p:sp>
      <p:sp>
        <p:nvSpPr>
          <p:cNvPr id="85023" name="AutoShape 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5024" name="AutoShape 3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684213" y="549275"/>
            <a:ext cx="78851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/>
            <a:r>
              <a:rPr lang="es-EC" b="1">
                <a:solidFill>
                  <a:srgbClr val="000000"/>
                </a:solidFill>
              </a:rPr>
              <a:t>RECOPILACIÓN Y PROCESAMIENTO DE LA INFORMACIÓN CON S.I.G.</a:t>
            </a:r>
          </a:p>
        </p:txBody>
      </p:sp>
      <p:sp>
        <p:nvSpPr>
          <p:cNvPr id="87045" name="Text Box 5"/>
          <p:cNvSpPr txBox="1">
            <a:spLocks noChangeArrowheads="1"/>
          </p:cNvSpPr>
          <p:nvPr>
            <p:ph type="body" idx="1"/>
          </p:nvPr>
        </p:nvSpPr>
        <p:spPr>
          <a:xfrm>
            <a:off x="1465263" y="1600200"/>
            <a:ext cx="6707187" cy="4525963"/>
          </a:xfrm>
          <a:noFill/>
          <a:ln/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s-EC" sz="2800"/>
              <a:t>Mapas IGM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s-EC" sz="2800"/>
              <a:t>	- Digitalización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s-EC" sz="2800"/>
              <a:t>	- Generación MDT</a:t>
            </a:r>
          </a:p>
          <a:p>
            <a:pPr marL="0" indent="0">
              <a:lnSpc>
                <a:spcPct val="90000"/>
              </a:lnSpc>
            </a:pPr>
            <a:r>
              <a:rPr lang="es-EC" sz="2800"/>
              <a:t>Mapas CLIRSEN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s-EC" sz="2800"/>
              <a:t>	- Uso de Suelo</a:t>
            </a:r>
          </a:p>
          <a:p>
            <a:pPr marL="0" indent="0">
              <a:lnSpc>
                <a:spcPct val="90000"/>
              </a:lnSpc>
            </a:pPr>
            <a:r>
              <a:rPr lang="es-EC" sz="2800"/>
              <a:t>Datos INAMHI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s-EC" sz="2800"/>
              <a:t>	- Estaciones meteorológicas</a:t>
            </a:r>
          </a:p>
          <a:p>
            <a:pPr marL="0" indent="0">
              <a:lnSpc>
                <a:spcPct val="90000"/>
              </a:lnSpc>
            </a:pPr>
            <a:r>
              <a:rPr lang="es-EC" sz="2800"/>
              <a:t>Datos Comisión de aguas de Machala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s-EC" sz="2800"/>
              <a:t>	- Estaciones limnimétricas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s-EC" sz="2800"/>
          </a:p>
          <a:p>
            <a:pPr marL="0" indent="0">
              <a:lnSpc>
                <a:spcPct val="90000"/>
              </a:lnSpc>
              <a:buFontTx/>
              <a:buNone/>
            </a:pPr>
            <a:endParaRPr lang="es-EC" sz="2800"/>
          </a:p>
          <a:p>
            <a:pPr marL="0" indent="0">
              <a:lnSpc>
                <a:spcPct val="90000"/>
              </a:lnSpc>
              <a:buFontTx/>
              <a:buNone/>
            </a:pPr>
            <a:endParaRPr lang="es-ES" sz="2800"/>
          </a:p>
        </p:txBody>
      </p:sp>
      <p:sp>
        <p:nvSpPr>
          <p:cNvPr id="8704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87450" y="6308725"/>
            <a:ext cx="504825" cy="28892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704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7048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704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79838" y="1628775"/>
            <a:ext cx="431800" cy="360363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7050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3068638"/>
            <a:ext cx="431800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7051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4005263"/>
            <a:ext cx="431800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7052" name="AutoShape 1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3838" y="4941888"/>
            <a:ext cx="431800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7053" name="AutoShape 1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80063" y="2636838"/>
            <a:ext cx="287337" cy="287337"/>
          </a:xfrm>
          <a:prstGeom prst="actionButtonDocument">
            <a:avLst/>
          </a:prstGeom>
          <a:solidFill>
            <a:schemeClr val="accent1"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/>
          <a:srcRect l="18454" t="15240" r="1845" b="5080"/>
          <a:stretch>
            <a:fillRect/>
          </a:stretch>
        </p:blipFill>
        <p:spPr bwMode="auto">
          <a:xfrm>
            <a:off x="1187450" y="981075"/>
            <a:ext cx="7056438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051050" y="404813"/>
            <a:ext cx="5272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sz="2000" b="1"/>
              <a:t>Vista del Modelo Digital del Terreno (MDT)</a:t>
            </a:r>
            <a:endParaRPr lang="es-ES" sz="2000" b="1"/>
          </a:p>
        </p:txBody>
      </p:sp>
      <p:sp>
        <p:nvSpPr>
          <p:cNvPr id="9114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114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95288" y="563563"/>
            <a:ext cx="8316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es-EC" sz="1600" b="1">
                <a:latin typeface="Verdana" pitchFamily="34" charset="0"/>
              </a:rPr>
              <a:t>Uso actual del uso suelo en la cuenca del Río Chaguana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/>
          <a:srcRect l="1527" t="1161" r="1527" b="1161"/>
          <a:stretch>
            <a:fillRect/>
          </a:stretch>
        </p:blipFill>
        <p:spPr bwMode="auto">
          <a:xfrm>
            <a:off x="717550" y="908050"/>
            <a:ext cx="74549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537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95288" y="533400"/>
            <a:ext cx="8316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es-EC" sz="2000" b="1">
                <a:latin typeface="Verdana" pitchFamily="34" charset="0"/>
              </a:rPr>
              <a:t>Ubicación geográfica de las estaciones meteorológicas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560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5609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93072" name="Group 1936"/>
          <p:cNvGrpSpPr>
            <a:grpSpLocks/>
          </p:cNvGrpSpPr>
          <p:nvPr/>
        </p:nvGrpSpPr>
        <p:grpSpPr bwMode="auto">
          <a:xfrm>
            <a:off x="684213" y="908050"/>
            <a:ext cx="7632700" cy="5300663"/>
            <a:chOff x="431" y="572"/>
            <a:chExt cx="4808" cy="3339"/>
          </a:xfrm>
        </p:grpSpPr>
        <p:sp>
          <p:nvSpPr>
            <p:cNvPr id="26574" name="AutoShape 974"/>
            <p:cNvSpPr>
              <a:spLocks noChangeAspect="1" noChangeArrowheads="1" noTextEdit="1"/>
            </p:cNvSpPr>
            <p:nvPr/>
          </p:nvSpPr>
          <p:spPr bwMode="auto">
            <a:xfrm>
              <a:off x="431" y="572"/>
              <a:ext cx="4808" cy="3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92312" name="Group 1176"/>
            <p:cNvGrpSpPr>
              <a:grpSpLocks/>
            </p:cNvGrpSpPr>
            <p:nvPr/>
          </p:nvGrpSpPr>
          <p:grpSpPr bwMode="auto">
            <a:xfrm>
              <a:off x="1211" y="871"/>
              <a:ext cx="2579" cy="2611"/>
              <a:chOff x="1211" y="871"/>
              <a:chExt cx="2579" cy="2611"/>
            </a:xfrm>
          </p:grpSpPr>
          <p:sp>
            <p:nvSpPr>
              <p:cNvPr id="26576" name="Freeform 976"/>
              <p:cNvSpPr>
                <a:spLocks/>
              </p:cNvSpPr>
              <p:nvPr/>
            </p:nvSpPr>
            <p:spPr bwMode="auto">
              <a:xfrm>
                <a:off x="1211" y="871"/>
                <a:ext cx="501" cy="535"/>
              </a:xfrm>
              <a:custGeom>
                <a:avLst/>
                <a:gdLst/>
                <a:ahLst/>
                <a:cxnLst>
                  <a:cxn ang="0">
                    <a:pos x="308" y="522"/>
                  </a:cxn>
                  <a:cxn ang="0">
                    <a:pos x="291" y="518"/>
                  </a:cxn>
                  <a:cxn ang="0">
                    <a:pos x="278" y="501"/>
                  </a:cxn>
                  <a:cxn ang="0">
                    <a:pos x="257" y="488"/>
                  </a:cxn>
                  <a:cxn ang="0">
                    <a:pos x="244" y="472"/>
                  </a:cxn>
                  <a:cxn ang="0">
                    <a:pos x="227" y="459"/>
                  </a:cxn>
                  <a:cxn ang="0">
                    <a:pos x="210" y="438"/>
                  </a:cxn>
                  <a:cxn ang="0">
                    <a:pos x="197" y="417"/>
                  </a:cxn>
                  <a:cxn ang="0">
                    <a:pos x="184" y="396"/>
                  </a:cxn>
                  <a:cxn ang="0">
                    <a:pos x="163" y="383"/>
                  </a:cxn>
                  <a:cxn ang="0">
                    <a:pos x="150" y="354"/>
                  </a:cxn>
                  <a:cxn ang="0">
                    <a:pos x="133" y="358"/>
                  </a:cxn>
                  <a:cxn ang="0">
                    <a:pos x="111" y="354"/>
                  </a:cxn>
                  <a:cxn ang="0">
                    <a:pos x="85" y="341"/>
                  </a:cxn>
                  <a:cxn ang="0">
                    <a:pos x="81" y="328"/>
                  </a:cxn>
                  <a:cxn ang="0">
                    <a:pos x="77" y="282"/>
                  </a:cxn>
                  <a:cxn ang="0">
                    <a:pos x="64" y="261"/>
                  </a:cxn>
                  <a:cxn ang="0">
                    <a:pos x="51" y="240"/>
                  </a:cxn>
                  <a:cxn ang="0">
                    <a:pos x="34" y="227"/>
                  </a:cxn>
                  <a:cxn ang="0">
                    <a:pos x="21" y="215"/>
                  </a:cxn>
                  <a:cxn ang="0">
                    <a:pos x="8" y="181"/>
                  </a:cxn>
                  <a:cxn ang="0">
                    <a:pos x="8" y="139"/>
                  </a:cxn>
                  <a:cxn ang="0">
                    <a:pos x="34" y="126"/>
                  </a:cxn>
                  <a:cxn ang="0">
                    <a:pos x="47" y="114"/>
                  </a:cxn>
                  <a:cxn ang="0">
                    <a:pos x="64" y="93"/>
                  </a:cxn>
                  <a:cxn ang="0">
                    <a:pos x="124" y="88"/>
                  </a:cxn>
                  <a:cxn ang="0">
                    <a:pos x="150" y="76"/>
                  </a:cxn>
                  <a:cxn ang="0">
                    <a:pos x="158" y="84"/>
                  </a:cxn>
                  <a:cxn ang="0">
                    <a:pos x="197" y="80"/>
                  </a:cxn>
                  <a:cxn ang="0">
                    <a:pos x="218" y="63"/>
                  </a:cxn>
                  <a:cxn ang="0">
                    <a:pos x="235" y="55"/>
                  </a:cxn>
                  <a:cxn ang="0">
                    <a:pos x="248" y="4"/>
                  </a:cxn>
                  <a:cxn ang="0">
                    <a:pos x="261" y="17"/>
                  </a:cxn>
                  <a:cxn ang="0">
                    <a:pos x="274" y="88"/>
                  </a:cxn>
                  <a:cxn ang="0">
                    <a:pos x="278" y="118"/>
                  </a:cxn>
                  <a:cxn ang="0">
                    <a:pos x="291" y="147"/>
                  </a:cxn>
                  <a:cxn ang="0">
                    <a:pos x="308" y="160"/>
                  </a:cxn>
                  <a:cxn ang="0">
                    <a:pos x="325" y="173"/>
                  </a:cxn>
                  <a:cxn ang="0">
                    <a:pos x="342" y="181"/>
                  </a:cxn>
                  <a:cxn ang="0">
                    <a:pos x="355" y="202"/>
                  </a:cxn>
                  <a:cxn ang="0">
                    <a:pos x="377" y="198"/>
                  </a:cxn>
                  <a:cxn ang="0">
                    <a:pos x="398" y="210"/>
                  </a:cxn>
                  <a:cxn ang="0">
                    <a:pos x="420" y="219"/>
                  </a:cxn>
                  <a:cxn ang="0">
                    <a:pos x="437" y="261"/>
                  </a:cxn>
                  <a:cxn ang="0">
                    <a:pos x="441" y="286"/>
                  </a:cxn>
                  <a:cxn ang="0">
                    <a:pos x="467" y="299"/>
                  </a:cxn>
                  <a:cxn ang="0">
                    <a:pos x="488" y="320"/>
                  </a:cxn>
                  <a:cxn ang="0">
                    <a:pos x="480" y="341"/>
                  </a:cxn>
                  <a:cxn ang="0">
                    <a:pos x="492" y="358"/>
                  </a:cxn>
                  <a:cxn ang="0">
                    <a:pos x="488" y="370"/>
                  </a:cxn>
                  <a:cxn ang="0">
                    <a:pos x="492" y="400"/>
                  </a:cxn>
                  <a:cxn ang="0">
                    <a:pos x="501" y="429"/>
                  </a:cxn>
                  <a:cxn ang="0">
                    <a:pos x="454" y="429"/>
                  </a:cxn>
                  <a:cxn ang="0">
                    <a:pos x="441" y="446"/>
                  </a:cxn>
                  <a:cxn ang="0">
                    <a:pos x="428" y="438"/>
                  </a:cxn>
                  <a:cxn ang="0">
                    <a:pos x="411" y="442"/>
                  </a:cxn>
                  <a:cxn ang="0">
                    <a:pos x="390" y="459"/>
                  </a:cxn>
                  <a:cxn ang="0">
                    <a:pos x="377" y="472"/>
                  </a:cxn>
                  <a:cxn ang="0">
                    <a:pos x="364" y="501"/>
                  </a:cxn>
                  <a:cxn ang="0">
                    <a:pos x="355" y="526"/>
                  </a:cxn>
                </a:cxnLst>
                <a:rect l="0" t="0" r="r" b="b"/>
                <a:pathLst>
                  <a:path w="501" h="535">
                    <a:moveTo>
                      <a:pt x="351" y="535"/>
                    </a:moveTo>
                    <a:lnTo>
                      <a:pt x="342" y="535"/>
                    </a:lnTo>
                    <a:lnTo>
                      <a:pt x="342" y="526"/>
                    </a:lnTo>
                    <a:lnTo>
                      <a:pt x="338" y="526"/>
                    </a:lnTo>
                    <a:lnTo>
                      <a:pt x="338" y="522"/>
                    </a:lnTo>
                    <a:lnTo>
                      <a:pt x="308" y="522"/>
                    </a:lnTo>
                    <a:lnTo>
                      <a:pt x="308" y="526"/>
                    </a:lnTo>
                    <a:lnTo>
                      <a:pt x="300" y="526"/>
                    </a:lnTo>
                    <a:lnTo>
                      <a:pt x="300" y="522"/>
                    </a:lnTo>
                    <a:lnTo>
                      <a:pt x="295" y="522"/>
                    </a:lnTo>
                    <a:lnTo>
                      <a:pt x="291" y="522"/>
                    </a:lnTo>
                    <a:lnTo>
                      <a:pt x="291" y="518"/>
                    </a:lnTo>
                    <a:lnTo>
                      <a:pt x="291" y="509"/>
                    </a:lnTo>
                    <a:lnTo>
                      <a:pt x="287" y="509"/>
                    </a:lnTo>
                    <a:lnTo>
                      <a:pt x="287" y="505"/>
                    </a:lnTo>
                    <a:lnTo>
                      <a:pt x="282" y="505"/>
                    </a:lnTo>
                    <a:lnTo>
                      <a:pt x="282" y="501"/>
                    </a:lnTo>
                    <a:lnTo>
                      <a:pt x="278" y="501"/>
                    </a:lnTo>
                    <a:lnTo>
                      <a:pt x="278" y="497"/>
                    </a:lnTo>
                    <a:lnTo>
                      <a:pt x="270" y="497"/>
                    </a:lnTo>
                    <a:lnTo>
                      <a:pt x="270" y="493"/>
                    </a:lnTo>
                    <a:lnTo>
                      <a:pt x="265" y="493"/>
                    </a:lnTo>
                    <a:lnTo>
                      <a:pt x="265" y="488"/>
                    </a:lnTo>
                    <a:lnTo>
                      <a:pt x="257" y="488"/>
                    </a:lnTo>
                    <a:lnTo>
                      <a:pt x="257" y="480"/>
                    </a:lnTo>
                    <a:lnTo>
                      <a:pt x="252" y="480"/>
                    </a:lnTo>
                    <a:lnTo>
                      <a:pt x="252" y="476"/>
                    </a:lnTo>
                    <a:lnTo>
                      <a:pt x="252" y="472"/>
                    </a:lnTo>
                    <a:lnTo>
                      <a:pt x="248" y="472"/>
                    </a:lnTo>
                    <a:lnTo>
                      <a:pt x="244" y="472"/>
                    </a:lnTo>
                    <a:lnTo>
                      <a:pt x="244" y="467"/>
                    </a:lnTo>
                    <a:lnTo>
                      <a:pt x="235" y="467"/>
                    </a:lnTo>
                    <a:lnTo>
                      <a:pt x="235" y="463"/>
                    </a:lnTo>
                    <a:lnTo>
                      <a:pt x="231" y="463"/>
                    </a:lnTo>
                    <a:lnTo>
                      <a:pt x="231" y="459"/>
                    </a:lnTo>
                    <a:lnTo>
                      <a:pt x="227" y="459"/>
                    </a:lnTo>
                    <a:lnTo>
                      <a:pt x="227" y="455"/>
                    </a:lnTo>
                    <a:lnTo>
                      <a:pt x="227" y="446"/>
                    </a:lnTo>
                    <a:lnTo>
                      <a:pt x="218" y="446"/>
                    </a:lnTo>
                    <a:lnTo>
                      <a:pt x="214" y="446"/>
                    </a:lnTo>
                    <a:lnTo>
                      <a:pt x="214" y="438"/>
                    </a:lnTo>
                    <a:lnTo>
                      <a:pt x="210" y="438"/>
                    </a:lnTo>
                    <a:lnTo>
                      <a:pt x="210" y="434"/>
                    </a:lnTo>
                    <a:lnTo>
                      <a:pt x="205" y="434"/>
                    </a:lnTo>
                    <a:lnTo>
                      <a:pt x="205" y="429"/>
                    </a:lnTo>
                    <a:lnTo>
                      <a:pt x="201" y="429"/>
                    </a:lnTo>
                    <a:lnTo>
                      <a:pt x="201" y="417"/>
                    </a:lnTo>
                    <a:lnTo>
                      <a:pt x="197" y="417"/>
                    </a:lnTo>
                    <a:lnTo>
                      <a:pt x="192" y="417"/>
                    </a:lnTo>
                    <a:lnTo>
                      <a:pt x="192" y="413"/>
                    </a:lnTo>
                    <a:lnTo>
                      <a:pt x="188" y="413"/>
                    </a:lnTo>
                    <a:lnTo>
                      <a:pt x="188" y="408"/>
                    </a:lnTo>
                    <a:lnTo>
                      <a:pt x="184" y="408"/>
                    </a:lnTo>
                    <a:lnTo>
                      <a:pt x="184" y="396"/>
                    </a:lnTo>
                    <a:lnTo>
                      <a:pt x="184" y="392"/>
                    </a:lnTo>
                    <a:lnTo>
                      <a:pt x="171" y="392"/>
                    </a:lnTo>
                    <a:lnTo>
                      <a:pt x="171" y="387"/>
                    </a:lnTo>
                    <a:lnTo>
                      <a:pt x="167" y="387"/>
                    </a:lnTo>
                    <a:lnTo>
                      <a:pt x="167" y="383"/>
                    </a:lnTo>
                    <a:lnTo>
                      <a:pt x="163" y="383"/>
                    </a:lnTo>
                    <a:lnTo>
                      <a:pt x="163" y="375"/>
                    </a:lnTo>
                    <a:lnTo>
                      <a:pt x="158" y="375"/>
                    </a:lnTo>
                    <a:lnTo>
                      <a:pt x="158" y="366"/>
                    </a:lnTo>
                    <a:lnTo>
                      <a:pt x="154" y="366"/>
                    </a:lnTo>
                    <a:lnTo>
                      <a:pt x="150" y="366"/>
                    </a:lnTo>
                    <a:lnTo>
                      <a:pt x="150" y="354"/>
                    </a:lnTo>
                    <a:lnTo>
                      <a:pt x="145" y="354"/>
                    </a:lnTo>
                    <a:lnTo>
                      <a:pt x="145" y="358"/>
                    </a:lnTo>
                    <a:lnTo>
                      <a:pt x="137" y="358"/>
                    </a:lnTo>
                    <a:lnTo>
                      <a:pt x="137" y="362"/>
                    </a:lnTo>
                    <a:lnTo>
                      <a:pt x="133" y="362"/>
                    </a:lnTo>
                    <a:lnTo>
                      <a:pt x="133" y="358"/>
                    </a:lnTo>
                    <a:lnTo>
                      <a:pt x="128" y="358"/>
                    </a:lnTo>
                    <a:lnTo>
                      <a:pt x="128" y="354"/>
                    </a:lnTo>
                    <a:lnTo>
                      <a:pt x="124" y="354"/>
                    </a:lnTo>
                    <a:lnTo>
                      <a:pt x="120" y="354"/>
                    </a:lnTo>
                    <a:lnTo>
                      <a:pt x="115" y="354"/>
                    </a:lnTo>
                    <a:lnTo>
                      <a:pt x="111" y="354"/>
                    </a:lnTo>
                    <a:lnTo>
                      <a:pt x="111" y="349"/>
                    </a:lnTo>
                    <a:lnTo>
                      <a:pt x="107" y="349"/>
                    </a:lnTo>
                    <a:lnTo>
                      <a:pt x="107" y="345"/>
                    </a:lnTo>
                    <a:lnTo>
                      <a:pt x="90" y="345"/>
                    </a:lnTo>
                    <a:lnTo>
                      <a:pt x="90" y="341"/>
                    </a:lnTo>
                    <a:lnTo>
                      <a:pt x="85" y="341"/>
                    </a:lnTo>
                    <a:lnTo>
                      <a:pt x="85" y="337"/>
                    </a:lnTo>
                    <a:lnTo>
                      <a:pt x="90" y="337"/>
                    </a:lnTo>
                    <a:lnTo>
                      <a:pt x="90" y="333"/>
                    </a:lnTo>
                    <a:lnTo>
                      <a:pt x="85" y="333"/>
                    </a:lnTo>
                    <a:lnTo>
                      <a:pt x="85" y="328"/>
                    </a:lnTo>
                    <a:lnTo>
                      <a:pt x="81" y="328"/>
                    </a:lnTo>
                    <a:lnTo>
                      <a:pt x="81" y="316"/>
                    </a:lnTo>
                    <a:lnTo>
                      <a:pt x="77" y="316"/>
                    </a:lnTo>
                    <a:lnTo>
                      <a:pt x="77" y="303"/>
                    </a:lnTo>
                    <a:lnTo>
                      <a:pt x="73" y="303"/>
                    </a:lnTo>
                    <a:lnTo>
                      <a:pt x="73" y="282"/>
                    </a:lnTo>
                    <a:lnTo>
                      <a:pt x="77" y="282"/>
                    </a:lnTo>
                    <a:lnTo>
                      <a:pt x="77" y="274"/>
                    </a:lnTo>
                    <a:lnTo>
                      <a:pt x="73" y="274"/>
                    </a:lnTo>
                    <a:lnTo>
                      <a:pt x="73" y="269"/>
                    </a:lnTo>
                    <a:lnTo>
                      <a:pt x="68" y="269"/>
                    </a:lnTo>
                    <a:lnTo>
                      <a:pt x="68" y="261"/>
                    </a:lnTo>
                    <a:lnTo>
                      <a:pt x="64" y="261"/>
                    </a:lnTo>
                    <a:lnTo>
                      <a:pt x="60" y="261"/>
                    </a:lnTo>
                    <a:lnTo>
                      <a:pt x="60" y="248"/>
                    </a:lnTo>
                    <a:lnTo>
                      <a:pt x="55" y="248"/>
                    </a:lnTo>
                    <a:lnTo>
                      <a:pt x="51" y="248"/>
                    </a:lnTo>
                    <a:lnTo>
                      <a:pt x="51" y="244"/>
                    </a:lnTo>
                    <a:lnTo>
                      <a:pt x="51" y="240"/>
                    </a:lnTo>
                    <a:lnTo>
                      <a:pt x="47" y="240"/>
                    </a:lnTo>
                    <a:lnTo>
                      <a:pt x="47" y="236"/>
                    </a:lnTo>
                    <a:lnTo>
                      <a:pt x="38" y="236"/>
                    </a:lnTo>
                    <a:lnTo>
                      <a:pt x="38" y="232"/>
                    </a:lnTo>
                    <a:lnTo>
                      <a:pt x="38" y="227"/>
                    </a:lnTo>
                    <a:lnTo>
                      <a:pt x="34" y="227"/>
                    </a:lnTo>
                    <a:lnTo>
                      <a:pt x="34" y="223"/>
                    </a:lnTo>
                    <a:lnTo>
                      <a:pt x="30" y="223"/>
                    </a:lnTo>
                    <a:lnTo>
                      <a:pt x="30" y="219"/>
                    </a:lnTo>
                    <a:lnTo>
                      <a:pt x="25" y="219"/>
                    </a:lnTo>
                    <a:lnTo>
                      <a:pt x="25" y="215"/>
                    </a:lnTo>
                    <a:lnTo>
                      <a:pt x="21" y="215"/>
                    </a:lnTo>
                    <a:lnTo>
                      <a:pt x="21" y="206"/>
                    </a:lnTo>
                    <a:lnTo>
                      <a:pt x="17" y="206"/>
                    </a:lnTo>
                    <a:lnTo>
                      <a:pt x="13" y="206"/>
                    </a:lnTo>
                    <a:lnTo>
                      <a:pt x="13" y="185"/>
                    </a:lnTo>
                    <a:lnTo>
                      <a:pt x="13" y="181"/>
                    </a:lnTo>
                    <a:lnTo>
                      <a:pt x="8" y="181"/>
                    </a:lnTo>
                    <a:lnTo>
                      <a:pt x="4" y="181"/>
                    </a:lnTo>
                    <a:lnTo>
                      <a:pt x="4" y="173"/>
                    </a:lnTo>
                    <a:lnTo>
                      <a:pt x="0" y="173"/>
                    </a:lnTo>
                    <a:lnTo>
                      <a:pt x="0" y="143"/>
                    </a:lnTo>
                    <a:lnTo>
                      <a:pt x="8" y="143"/>
                    </a:lnTo>
                    <a:lnTo>
                      <a:pt x="8" y="139"/>
                    </a:lnTo>
                    <a:lnTo>
                      <a:pt x="13" y="139"/>
                    </a:lnTo>
                    <a:lnTo>
                      <a:pt x="13" y="135"/>
                    </a:lnTo>
                    <a:lnTo>
                      <a:pt x="17" y="135"/>
                    </a:lnTo>
                    <a:lnTo>
                      <a:pt x="17" y="126"/>
                    </a:lnTo>
                    <a:lnTo>
                      <a:pt x="25" y="126"/>
                    </a:lnTo>
                    <a:lnTo>
                      <a:pt x="34" y="126"/>
                    </a:lnTo>
                    <a:lnTo>
                      <a:pt x="34" y="122"/>
                    </a:lnTo>
                    <a:lnTo>
                      <a:pt x="38" y="122"/>
                    </a:lnTo>
                    <a:lnTo>
                      <a:pt x="38" y="118"/>
                    </a:lnTo>
                    <a:lnTo>
                      <a:pt x="38" y="114"/>
                    </a:lnTo>
                    <a:lnTo>
                      <a:pt x="43" y="114"/>
                    </a:lnTo>
                    <a:lnTo>
                      <a:pt x="47" y="114"/>
                    </a:lnTo>
                    <a:lnTo>
                      <a:pt x="47" y="109"/>
                    </a:lnTo>
                    <a:lnTo>
                      <a:pt x="51" y="109"/>
                    </a:lnTo>
                    <a:lnTo>
                      <a:pt x="51" y="97"/>
                    </a:lnTo>
                    <a:lnTo>
                      <a:pt x="55" y="97"/>
                    </a:lnTo>
                    <a:lnTo>
                      <a:pt x="55" y="93"/>
                    </a:lnTo>
                    <a:lnTo>
                      <a:pt x="64" y="93"/>
                    </a:lnTo>
                    <a:lnTo>
                      <a:pt x="64" y="88"/>
                    </a:lnTo>
                    <a:lnTo>
                      <a:pt x="64" y="93"/>
                    </a:lnTo>
                    <a:lnTo>
                      <a:pt x="73" y="93"/>
                    </a:lnTo>
                    <a:lnTo>
                      <a:pt x="73" y="88"/>
                    </a:lnTo>
                    <a:lnTo>
                      <a:pt x="98" y="88"/>
                    </a:lnTo>
                    <a:lnTo>
                      <a:pt x="124" y="88"/>
                    </a:lnTo>
                    <a:lnTo>
                      <a:pt x="124" y="84"/>
                    </a:lnTo>
                    <a:lnTo>
                      <a:pt x="128" y="84"/>
                    </a:lnTo>
                    <a:lnTo>
                      <a:pt x="128" y="80"/>
                    </a:lnTo>
                    <a:lnTo>
                      <a:pt x="141" y="80"/>
                    </a:lnTo>
                    <a:lnTo>
                      <a:pt x="141" y="76"/>
                    </a:lnTo>
                    <a:lnTo>
                      <a:pt x="150" y="76"/>
                    </a:lnTo>
                    <a:lnTo>
                      <a:pt x="150" y="80"/>
                    </a:lnTo>
                    <a:lnTo>
                      <a:pt x="154" y="80"/>
                    </a:lnTo>
                    <a:lnTo>
                      <a:pt x="154" y="84"/>
                    </a:lnTo>
                    <a:lnTo>
                      <a:pt x="158" y="84"/>
                    </a:lnTo>
                    <a:lnTo>
                      <a:pt x="158" y="80"/>
                    </a:lnTo>
                    <a:lnTo>
                      <a:pt x="158" y="84"/>
                    </a:lnTo>
                    <a:lnTo>
                      <a:pt x="171" y="84"/>
                    </a:lnTo>
                    <a:lnTo>
                      <a:pt x="171" y="88"/>
                    </a:lnTo>
                    <a:lnTo>
                      <a:pt x="184" y="88"/>
                    </a:lnTo>
                    <a:lnTo>
                      <a:pt x="192" y="88"/>
                    </a:lnTo>
                    <a:lnTo>
                      <a:pt x="192" y="80"/>
                    </a:lnTo>
                    <a:lnTo>
                      <a:pt x="197" y="80"/>
                    </a:lnTo>
                    <a:lnTo>
                      <a:pt x="197" y="76"/>
                    </a:lnTo>
                    <a:lnTo>
                      <a:pt x="210" y="76"/>
                    </a:lnTo>
                    <a:lnTo>
                      <a:pt x="214" y="76"/>
                    </a:lnTo>
                    <a:lnTo>
                      <a:pt x="214" y="67"/>
                    </a:lnTo>
                    <a:lnTo>
                      <a:pt x="218" y="67"/>
                    </a:lnTo>
                    <a:lnTo>
                      <a:pt x="218" y="63"/>
                    </a:lnTo>
                    <a:lnTo>
                      <a:pt x="222" y="63"/>
                    </a:lnTo>
                    <a:lnTo>
                      <a:pt x="227" y="63"/>
                    </a:lnTo>
                    <a:lnTo>
                      <a:pt x="227" y="59"/>
                    </a:lnTo>
                    <a:lnTo>
                      <a:pt x="231" y="59"/>
                    </a:lnTo>
                    <a:lnTo>
                      <a:pt x="231" y="55"/>
                    </a:lnTo>
                    <a:lnTo>
                      <a:pt x="235" y="55"/>
                    </a:lnTo>
                    <a:lnTo>
                      <a:pt x="235" y="46"/>
                    </a:lnTo>
                    <a:lnTo>
                      <a:pt x="240" y="46"/>
                    </a:lnTo>
                    <a:lnTo>
                      <a:pt x="244" y="46"/>
                    </a:lnTo>
                    <a:lnTo>
                      <a:pt x="244" y="13"/>
                    </a:lnTo>
                    <a:lnTo>
                      <a:pt x="248" y="13"/>
                    </a:lnTo>
                    <a:lnTo>
                      <a:pt x="248" y="4"/>
                    </a:lnTo>
                    <a:lnTo>
                      <a:pt x="252" y="4"/>
                    </a:lnTo>
                    <a:lnTo>
                      <a:pt x="252" y="0"/>
                    </a:lnTo>
                    <a:lnTo>
                      <a:pt x="257" y="0"/>
                    </a:lnTo>
                    <a:lnTo>
                      <a:pt x="257" y="8"/>
                    </a:lnTo>
                    <a:lnTo>
                      <a:pt x="261" y="8"/>
                    </a:lnTo>
                    <a:lnTo>
                      <a:pt x="261" y="17"/>
                    </a:lnTo>
                    <a:lnTo>
                      <a:pt x="265" y="17"/>
                    </a:lnTo>
                    <a:lnTo>
                      <a:pt x="265" y="46"/>
                    </a:lnTo>
                    <a:lnTo>
                      <a:pt x="261" y="46"/>
                    </a:lnTo>
                    <a:lnTo>
                      <a:pt x="261" y="80"/>
                    </a:lnTo>
                    <a:lnTo>
                      <a:pt x="274" y="80"/>
                    </a:lnTo>
                    <a:lnTo>
                      <a:pt x="274" y="88"/>
                    </a:lnTo>
                    <a:lnTo>
                      <a:pt x="278" y="88"/>
                    </a:lnTo>
                    <a:lnTo>
                      <a:pt x="278" y="101"/>
                    </a:lnTo>
                    <a:lnTo>
                      <a:pt x="274" y="101"/>
                    </a:lnTo>
                    <a:lnTo>
                      <a:pt x="274" y="114"/>
                    </a:lnTo>
                    <a:lnTo>
                      <a:pt x="278" y="114"/>
                    </a:lnTo>
                    <a:lnTo>
                      <a:pt x="278" y="118"/>
                    </a:lnTo>
                    <a:lnTo>
                      <a:pt x="287" y="118"/>
                    </a:lnTo>
                    <a:lnTo>
                      <a:pt x="287" y="122"/>
                    </a:lnTo>
                    <a:lnTo>
                      <a:pt x="291" y="122"/>
                    </a:lnTo>
                    <a:lnTo>
                      <a:pt x="291" y="126"/>
                    </a:lnTo>
                    <a:lnTo>
                      <a:pt x="291" y="139"/>
                    </a:lnTo>
                    <a:lnTo>
                      <a:pt x="291" y="147"/>
                    </a:lnTo>
                    <a:lnTo>
                      <a:pt x="295" y="147"/>
                    </a:lnTo>
                    <a:lnTo>
                      <a:pt x="295" y="152"/>
                    </a:lnTo>
                    <a:lnTo>
                      <a:pt x="300" y="152"/>
                    </a:lnTo>
                    <a:lnTo>
                      <a:pt x="300" y="156"/>
                    </a:lnTo>
                    <a:lnTo>
                      <a:pt x="308" y="156"/>
                    </a:lnTo>
                    <a:lnTo>
                      <a:pt x="308" y="160"/>
                    </a:lnTo>
                    <a:lnTo>
                      <a:pt x="317" y="160"/>
                    </a:lnTo>
                    <a:lnTo>
                      <a:pt x="317" y="164"/>
                    </a:lnTo>
                    <a:lnTo>
                      <a:pt x="321" y="164"/>
                    </a:lnTo>
                    <a:lnTo>
                      <a:pt x="321" y="168"/>
                    </a:lnTo>
                    <a:lnTo>
                      <a:pt x="325" y="168"/>
                    </a:lnTo>
                    <a:lnTo>
                      <a:pt x="325" y="173"/>
                    </a:lnTo>
                    <a:lnTo>
                      <a:pt x="330" y="173"/>
                    </a:lnTo>
                    <a:lnTo>
                      <a:pt x="330" y="177"/>
                    </a:lnTo>
                    <a:lnTo>
                      <a:pt x="334" y="177"/>
                    </a:lnTo>
                    <a:lnTo>
                      <a:pt x="334" y="181"/>
                    </a:lnTo>
                    <a:lnTo>
                      <a:pt x="338" y="181"/>
                    </a:lnTo>
                    <a:lnTo>
                      <a:pt x="342" y="181"/>
                    </a:lnTo>
                    <a:lnTo>
                      <a:pt x="342" y="185"/>
                    </a:lnTo>
                    <a:lnTo>
                      <a:pt x="347" y="185"/>
                    </a:lnTo>
                    <a:lnTo>
                      <a:pt x="347" y="194"/>
                    </a:lnTo>
                    <a:lnTo>
                      <a:pt x="347" y="198"/>
                    </a:lnTo>
                    <a:lnTo>
                      <a:pt x="355" y="198"/>
                    </a:lnTo>
                    <a:lnTo>
                      <a:pt x="355" y="202"/>
                    </a:lnTo>
                    <a:lnTo>
                      <a:pt x="360" y="202"/>
                    </a:lnTo>
                    <a:lnTo>
                      <a:pt x="360" y="206"/>
                    </a:lnTo>
                    <a:lnTo>
                      <a:pt x="372" y="206"/>
                    </a:lnTo>
                    <a:lnTo>
                      <a:pt x="372" y="202"/>
                    </a:lnTo>
                    <a:lnTo>
                      <a:pt x="372" y="198"/>
                    </a:lnTo>
                    <a:lnTo>
                      <a:pt x="377" y="198"/>
                    </a:lnTo>
                    <a:lnTo>
                      <a:pt x="377" y="194"/>
                    </a:lnTo>
                    <a:lnTo>
                      <a:pt x="381" y="194"/>
                    </a:lnTo>
                    <a:lnTo>
                      <a:pt x="381" y="206"/>
                    </a:lnTo>
                    <a:lnTo>
                      <a:pt x="385" y="206"/>
                    </a:lnTo>
                    <a:lnTo>
                      <a:pt x="398" y="206"/>
                    </a:lnTo>
                    <a:lnTo>
                      <a:pt x="398" y="210"/>
                    </a:lnTo>
                    <a:lnTo>
                      <a:pt x="402" y="210"/>
                    </a:lnTo>
                    <a:lnTo>
                      <a:pt x="402" y="206"/>
                    </a:lnTo>
                    <a:lnTo>
                      <a:pt x="407" y="206"/>
                    </a:lnTo>
                    <a:lnTo>
                      <a:pt x="407" y="210"/>
                    </a:lnTo>
                    <a:lnTo>
                      <a:pt x="420" y="210"/>
                    </a:lnTo>
                    <a:lnTo>
                      <a:pt x="420" y="219"/>
                    </a:lnTo>
                    <a:lnTo>
                      <a:pt x="428" y="219"/>
                    </a:lnTo>
                    <a:lnTo>
                      <a:pt x="428" y="244"/>
                    </a:lnTo>
                    <a:lnTo>
                      <a:pt x="428" y="253"/>
                    </a:lnTo>
                    <a:lnTo>
                      <a:pt x="432" y="253"/>
                    </a:lnTo>
                    <a:lnTo>
                      <a:pt x="432" y="261"/>
                    </a:lnTo>
                    <a:lnTo>
                      <a:pt x="437" y="261"/>
                    </a:lnTo>
                    <a:lnTo>
                      <a:pt x="437" y="265"/>
                    </a:lnTo>
                    <a:lnTo>
                      <a:pt x="432" y="265"/>
                    </a:lnTo>
                    <a:lnTo>
                      <a:pt x="432" y="274"/>
                    </a:lnTo>
                    <a:lnTo>
                      <a:pt x="428" y="274"/>
                    </a:lnTo>
                    <a:lnTo>
                      <a:pt x="428" y="286"/>
                    </a:lnTo>
                    <a:lnTo>
                      <a:pt x="441" y="286"/>
                    </a:lnTo>
                    <a:lnTo>
                      <a:pt x="445" y="286"/>
                    </a:lnTo>
                    <a:lnTo>
                      <a:pt x="454" y="286"/>
                    </a:lnTo>
                    <a:lnTo>
                      <a:pt x="454" y="295"/>
                    </a:lnTo>
                    <a:lnTo>
                      <a:pt x="462" y="295"/>
                    </a:lnTo>
                    <a:lnTo>
                      <a:pt x="462" y="299"/>
                    </a:lnTo>
                    <a:lnTo>
                      <a:pt x="467" y="299"/>
                    </a:lnTo>
                    <a:lnTo>
                      <a:pt x="475" y="299"/>
                    </a:lnTo>
                    <a:lnTo>
                      <a:pt x="475" y="312"/>
                    </a:lnTo>
                    <a:lnTo>
                      <a:pt x="480" y="312"/>
                    </a:lnTo>
                    <a:lnTo>
                      <a:pt x="480" y="316"/>
                    </a:lnTo>
                    <a:lnTo>
                      <a:pt x="480" y="320"/>
                    </a:lnTo>
                    <a:lnTo>
                      <a:pt x="488" y="320"/>
                    </a:lnTo>
                    <a:lnTo>
                      <a:pt x="488" y="324"/>
                    </a:lnTo>
                    <a:lnTo>
                      <a:pt x="492" y="324"/>
                    </a:lnTo>
                    <a:lnTo>
                      <a:pt x="492" y="337"/>
                    </a:lnTo>
                    <a:lnTo>
                      <a:pt x="488" y="337"/>
                    </a:lnTo>
                    <a:lnTo>
                      <a:pt x="488" y="341"/>
                    </a:lnTo>
                    <a:lnTo>
                      <a:pt x="480" y="341"/>
                    </a:lnTo>
                    <a:lnTo>
                      <a:pt x="480" y="345"/>
                    </a:lnTo>
                    <a:lnTo>
                      <a:pt x="484" y="345"/>
                    </a:lnTo>
                    <a:lnTo>
                      <a:pt x="484" y="354"/>
                    </a:lnTo>
                    <a:lnTo>
                      <a:pt x="488" y="354"/>
                    </a:lnTo>
                    <a:lnTo>
                      <a:pt x="488" y="358"/>
                    </a:lnTo>
                    <a:lnTo>
                      <a:pt x="492" y="358"/>
                    </a:lnTo>
                    <a:lnTo>
                      <a:pt x="492" y="362"/>
                    </a:lnTo>
                    <a:lnTo>
                      <a:pt x="497" y="362"/>
                    </a:lnTo>
                    <a:lnTo>
                      <a:pt x="497" y="366"/>
                    </a:lnTo>
                    <a:lnTo>
                      <a:pt x="492" y="366"/>
                    </a:lnTo>
                    <a:lnTo>
                      <a:pt x="492" y="370"/>
                    </a:lnTo>
                    <a:lnTo>
                      <a:pt x="488" y="370"/>
                    </a:lnTo>
                    <a:lnTo>
                      <a:pt x="488" y="379"/>
                    </a:lnTo>
                    <a:lnTo>
                      <a:pt x="497" y="379"/>
                    </a:lnTo>
                    <a:lnTo>
                      <a:pt x="497" y="383"/>
                    </a:lnTo>
                    <a:lnTo>
                      <a:pt x="497" y="392"/>
                    </a:lnTo>
                    <a:lnTo>
                      <a:pt x="497" y="400"/>
                    </a:lnTo>
                    <a:lnTo>
                      <a:pt x="492" y="400"/>
                    </a:lnTo>
                    <a:lnTo>
                      <a:pt x="492" y="408"/>
                    </a:lnTo>
                    <a:lnTo>
                      <a:pt x="497" y="408"/>
                    </a:lnTo>
                    <a:lnTo>
                      <a:pt x="497" y="413"/>
                    </a:lnTo>
                    <a:lnTo>
                      <a:pt x="497" y="417"/>
                    </a:lnTo>
                    <a:lnTo>
                      <a:pt x="501" y="417"/>
                    </a:lnTo>
                    <a:lnTo>
                      <a:pt x="501" y="429"/>
                    </a:lnTo>
                    <a:lnTo>
                      <a:pt x="492" y="429"/>
                    </a:lnTo>
                    <a:lnTo>
                      <a:pt x="492" y="434"/>
                    </a:lnTo>
                    <a:lnTo>
                      <a:pt x="492" y="438"/>
                    </a:lnTo>
                    <a:lnTo>
                      <a:pt x="471" y="438"/>
                    </a:lnTo>
                    <a:lnTo>
                      <a:pt x="471" y="429"/>
                    </a:lnTo>
                    <a:lnTo>
                      <a:pt x="454" y="429"/>
                    </a:lnTo>
                    <a:lnTo>
                      <a:pt x="454" y="434"/>
                    </a:lnTo>
                    <a:lnTo>
                      <a:pt x="450" y="434"/>
                    </a:lnTo>
                    <a:lnTo>
                      <a:pt x="450" y="442"/>
                    </a:lnTo>
                    <a:lnTo>
                      <a:pt x="445" y="442"/>
                    </a:lnTo>
                    <a:lnTo>
                      <a:pt x="445" y="446"/>
                    </a:lnTo>
                    <a:lnTo>
                      <a:pt x="441" y="446"/>
                    </a:lnTo>
                    <a:lnTo>
                      <a:pt x="437" y="446"/>
                    </a:lnTo>
                    <a:lnTo>
                      <a:pt x="432" y="446"/>
                    </a:lnTo>
                    <a:lnTo>
                      <a:pt x="432" y="438"/>
                    </a:lnTo>
                    <a:lnTo>
                      <a:pt x="428" y="438"/>
                    </a:lnTo>
                    <a:lnTo>
                      <a:pt x="428" y="434"/>
                    </a:lnTo>
                    <a:lnTo>
                      <a:pt x="428" y="438"/>
                    </a:lnTo>
                    <a:lnTo>
                      <a:pt x="424" y="438"/>
                    </a:lnTo>
                    <a:lnTo>
                      <a:pt x="424" y="442"/>
                    </a:lnTo>
                    <a:lnTo>
                      <a:pt x="415" y="442"/>
                    </a:lnTo>
                    <a:lnTo>
                      <a:pt x="415" y="438"/>
                    </a:lnTo>
                    <a:lnTo>
                      <a:pt x="411" y="438"/>
                    </a:lnTo>
                    <a:lnTo>
                      <a:pt x="411" y="442"/>
                    </a:lnTo>
                    <a:lnTo>
                      <a:pt x="402" y="442"/>
                    </a:lnTo>
                    <a:lnTo>
                      <a:pt x="402" y="446"/>
                    </a:lnTo>
                    <a:lnTo>
                      <a:pt x="398" y="446"/>
                    </a:lnTo>
                    <a:lnTo>
                      <a:pt x="398" y="455"/>
                    </a:lnTo>
                    <a:lnTo>
                      <a:pt x="390" y="455"/>
                    </a:lnTo>
                    <a:lnTo>
                      <a:pt x="390" y="459"/>
                    </a:lnTo>
                    <a:lnTo>
                      <a:pt x="385" y="459"/>
                    </a:lnTo>
                    <a:lnTo>
                      <a:pt x="385" y="463"/>
                    </a:lnTo>
                    <a:lnTo>
                      <a:pt x="385" y="467"/>
                    </a:lnTo>
                    <a:lnTo>
                      <a:pt x="381" y="467"/>
                    </a:lnTo>
                    <a:lnTo>
                      <a:pt x="381" y="472"/>
                    </a:lnTo>
                    <a:lnTo>
                      <a:pt x="377" y="472"/>
                    </a:lnTo>
                    <a:lnTo>
                      <a:pt x="372" y="472"/>
                    </a:lnTo>
                    <a:lnTo>
                      <a:pt x="372" y="480"/>
                    </a:lnTo>
                    <a:lnTo>
                      <a:pt x="372" y="484"/>
                    </a:lnTo>
                    <a:lnTo>
                      <a:pt x="360" y="484"/>
                    </a:lnTo>
                    <a:lnTo>
                      <a:pt x="360" y="501"/>
                    </a:lnTo>
                    <a:lnTo>
                      <a:pt x="364" y="501"/>
                    </a:lnTo>
                    <a:lnTo>
                      <a:pt x="364" y="505"/>
                    </a:lnTo>
                    <a:lnTo>
                      <a:pt x="360" y="505"/>
                    </a:lnTo>
                    <a:lnTo>
                      <a:pt x="360" y="509"/>
                    </a:lnTo>
                    <a:lnTo>
                      <a:pt x="360" y="522"/>
                    </a:lnTo>
                    <a:lnTo>
                      <a:pt x="355" y="522"/>
                    </a:lnTo>
                    <a:lnTo>
                      <a:pt x="355" y="526"/>
                    </a:lnTo>
                    <a:lnTo>
                      <a:pt x="351" y="526"/>
                    </a:lnTo>
                    <a:lnTo>
                      <a:pt x="351" y="535"/>
                    </a:lnTo>
                    <a:close/>
                  </a:path>
                </a:pathLst>
              </a:custGeom>
              <a:solidFill>
                <a:srgbClr val="C3FFC3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77" name="Freeform 977"/>
              <p:cNvSpPr>
                <a:spLocks/>
              </p:cNvSpPr>
              <p:nvPr/>
            </p:nvSpPr>
            <p:spPr bwMode="auto">
              <a:xfrm>
                <a:off x="1639" y="1090"/>
                <a:ext cx="960" cy="501"/>
              </a:xfrm>
              <a:custGeom>
                <a:avLst/>
                <a:gdLst/>
                <a:ahLst/>
                <a:cxnLst>
                  <a:cxn ang="0">
                    <a:pos x="64" y="181"/>
                  </a:cxn>
                  <a:cxn ang="0">
                    <a:pos x="69" y="147"/>
                  </a:cxn>
                  <a:cxn ang="0">
                    <a:pos x="52" y="122"/>
                  </a:cxn>
                  <a:cxn ang="0">
                    <a:pos x="52" y="93"/>
                  </a:cxn>
                  <a:cxn ang="0">
                    <a:pos x="13" y="67"/>
                  </a:cxn>
                  <a:cxn ang="0">
                    <a:pos x="0" y="34"/>
                  </a:cxn>
                  <a:cxn ang="0">
                    <a:pos x="22" y="13"/>
                  </a:cxn>
                  <a:cxn ang="0">
                    <a:pos x="52" y="38"/>
                  </a:cxn>
                  <a:cxn ang="0">
                    <a:pos x="129" y="63"/>
                  </a:cxn>
                  <a:cxn ang="0">
                    <a:pos x="146" y="88"/>
                  </a:cxn>
                  <a:cxn ang="0">
                    <a:pos x="167" y="101"/>
                  </a:cxn>
                  <a:cxn ang="0">
                    <a:pos x="219" y="109"/>
                  </a:cxn>
                  <a:cxn ang="0">
                    <a:pos x="270" y="122"/>
                  </a:cxn>
                  <a:cxn ang="0">
                    <a:pos x="334" y="118"/>
                  </a:cxn>
                  <a:cxn ang="0">
                    <a:pos x="403" y="71"/>
                  </a:cxn>
                  <a:cxn ang="0">
                    <a:pos x="424" y="63"/>
                  </a:cxn>
                  <a:cxn ang="0">
                    <a:pos x="454" y="80"/>
                  </a:cxn>
                  <a:cxn ang="0">
                    <a:pos x="497" y="109"/>
                  </a:cxn>
                  <a:cxn ang="0">
                    <a:pos x="518" y="135"/>
                  </a:cxn>
                  <a:cxn ang="0">
                    <a:pos x="570" y="160"/>
                  </a:cxn>
                  <a:cxn ang="0">
                    <a:pos x="608" y="147"/>
                  </a:cxn>
                  <a:cxn ang="0">
                    <a:pos x="630" y="135"/>
                  </a:cxn>
                  <a:cxn ang="0">
                    <a:pos x="668" y="126"/>
                  </a:cxn>
                  <a:cxn ang="0">
                    <a:pos x="690" y="109"/>
                  </a:cxn>
                  <a:cxn ang="0">
                    <a:pos x="750" y="135"/>
                  </a:cxn>
                  <a:cxn ang="0">
                    <a:pos x="793" y="156"/>
                  </a:cxn>
                  <a:cxn ang="0">
                    <a:pos x="827" y="160"/>
                  </a:cxn>
                  <a:cxn ang="0">
                    <a:pos x="844" y="185"/>
                  </a:cxn>
                  <a:cxn ang="0">
                    <a:pos x="866" y="206"/>
                  </a:cxn>
                  <a:cxn ang="0">
                    <a:pos x="887" y="240"/>
                  </a:cxn>
                  <a:cxn ang="0">
                    <a:pos x="917" y="269"/>
                  </a:cxn>
                  <a:cxn ang="0">
                    <a:pos x="938" y="303"/>
                  </a:cxn>
                  <a:cxn ang="0">
                    <a:pos x="960" y="333"/>
                  </a:cxn>
                  <a:cxn ang="0">
                    <a:pos x="930" y="358"/>
                  </a:cxn>
                  <a:cxn ang="0">
                    <a:pos x="887" y="370"/>
                  </a:cxn>
                  <a:cxn ang="0">
                    <a:pos x="836" y="383"/>
                  </a:cxn>
                  <a:cxn ang="0">
                    <a:pos x="788" y="396"/>
                  </a:cxn>
                  <a:cxn ang="0">
                    <a:pos x="758" y="425"/>
                  </a:cxn>
                  <a:cxn ang="0">
                    <a:pos x="733" y="442"/>
                  </a:cxn>
                  <a:cxn ang="0">
                    <a:pos x="698" y="463"/>
                  </a:cxn>
                  <a:cxn ang="0">
                    <a:pos x="681" y="484"/>
                  </a:cxn>
                  <a:cxn ang="0">
                    <a:pos x="634" y="501"/>
                  </a:cxn>
                  <a:cxn ang="0">
                    <a:pos x="587" y="493"/>
                  </a:cxn>
                  <a:cxn ang="0">
                    <a:pos x="570" y="463"/>
                  </a:cxn>
                  <a:cxn ang="0">
                    <a:pos x="540" y="421"/>
                  </a:cxn>
                  <a:cxn ang="0">
                    <a:pos x="480" y="408"/>
                  </a:cxn>
                  <a:cxn ang="0">
                    <a:pos x="454" y="379"/>
                  </a:cxn>
                  <a:cxn ang="0">
                    <a:pos x="390" y="337"/>
                  </a:cxn>
                  <a:cxn ang="0">
                    <a:pos x="360" y="358"/>
                  </a:cxn>
                  <a:cxn ang="0">
                    <a:pos x="334" y="358"/>
                  </a:cxn>
                  <a:cxn ang="0">
                    <a:pos x="313" y="341"/>
                  </a:cxn>
                  <a:cxn ang="0">
                    <a:pos x="283" y="307"/>
                  </a:cxn>
                  <a:cxn ang="0">
                    <a:pos x="253" y="286"/>
                  </a:cxn>
                  <a:cxn ang="0">
                    <a:pos x="227" y="290"/>
                  </a:cxn>
                  <a:cxn ang="0">
                    <a:pos x="189" y="274"/>
                  </a:cxn>
                  <a:cxn ang="0">
                    <a:pos x="154" y="265"/>
                  </a:cxn>
                  <a:cxn ang="0">
                    <a:pos x="124" y="240"/>
                  </a:cxn>
                  <a:cxn ang="0">
                    <a:pos x="73" y="223"/>
                  </a:cxn>
                </a:cxnLst>
                <a:rect l="0" t="0" r="r" b="b"/>
                <a:pathLst>
                  <a:path w="960" h="501">
                    <a:moveTo>
                      <a:pt x="64" y="215"/>
                    </a:moveTo>
                    <a:lnTo>
                      <a:pt x="64" y="210"/>
                    </a:lnTo>
                    <a:lnTo>
                      <a:pt x="73" y="210"/>
                    </a:lnTo>
                    <a:lnTo>
                      <a:pt x="73" y="198"/>
                    </a:lnTo>
                    <a:lnTo>
                      <a:pt x="69" y="198"/>
                    </a:lnTo>
                    <a:lnTo>
                      <a:pt x="69" y="194"/>
                    </a:lnTo>
                    <a:lnTo>
                      <a:pt x="69" y="189"/>
                    </a:lnTo>
                    <a:lnTo>
                      <a:pt x="64" y="189"/>
                    </a:lnTo>
                    <a:lnTo>
                      <a:pt x="64" y="181"/>
                    </a:lnTo>
                    <a:lnTo>
                      <a:pt x="69" y="181"/>
                    </a:lnTo>
                    <a:lnTo>
                      <a:pt x="69" y="173"/>
                    </a:lnTo>
                    <a:lnTo>
                      <a:pt x="69" y="164"/>
                    </a:lnTo>
                    <a:lnTo>
                      <a:pt x="69" y="160"/>
                    </a:lnTo>
                    <a:lnTo>
                      <a:pt x="60" y="160"/>
                    </a:lnTo>
                    <a:lnTo>
                      <a:pt x="60" y="151"/>
                    </a:lnTo>
                    <a:lnTo>
                      <a:pt x="64" y="151"/>
                    </a:lnTo>
                    <a:lnTo>
                      <a:pt x="64" y="147"/>
                    </a:lnTo>
                    <a:lnTo>
                      <a:pt x="69" y="147"/>
                    </a:lnTo>
                    <a:lnTo>
                      <a:pt x="69" y="143"/>
                    </a:lnTo>
                    <a:lnTo>
                      <a:pt x="64" y="143"/>
                    </a:lnTo>
                    <a:lnTo>
                      <a:pt x="64" y="139"/>
                    </a:lnTo>
                    <a:lnTo>
                      <a:pt x="60" y="139"/>
                    </a:lnTo>
                    <a:lnTo>
                      <a:pt x="60" y="135"/>
                    </a:lnTo>
                    <a:lnTo>
                      <a:pt x="56" y="135"/>
                    </a:lnTo>
                    <a:lnTo>
                      <a:pt x="56" y="126"/>
                    </a:lnTo>
                    <a:lnTo>
                      <a:pt x="52" y="126"/>
                    </a:lnTo>
                    <a:lnTo>
                      <a:pt x="52" y="122"/>
                    </a:lnTo>
                    <a:lnTo>
                      <a:pt x="60" y="122"/>
                    </a:lnTo>
                    <a:lnTo>
                      <a:pt x="60" y="118"/>
                    </a:lnTo>
                    <a:lnTo>
                      <a:pt x="64" y="118"/>
                    </a:lnTo>
                    <a:lnTo>
                      <a:pt x="64" y="105"/>
                    </a:lnTo>
                    <a:lnTo>
                      <a:pt x="60" y="105"/>
                    </a:lnTo>
                    <a:lnTo>
                      <a:pt x="60" y="101"/>
                    </a:lnTo>
                    <a:lnTo>
                      <a:pt x="52" y="101"/>
                    </a:lnTo>
                    <a:lnTo>
                      <a:pt x="52" y="97"/>
                    </a:lnTo>
                    <a:lnTo>
                      <a:pt x="52" y="93"/>
                    </a:lnTo>
                    <a:lnTo>
                      <a:pt x="47" y="93"/>
                    </a:lnTo>
                    <a:lnTo>
                      <a:pt x="47" y="80"/>
                    </a:lnTo>
                    <a:lnTo>
                      <a:pt x="39" y="80"/>
                    </a:lnTo>
                    <a:lnTo>
                      <a:pt x="34" y="80"/>
                    </a:lnTo>
                    <a:lnTo>
                      <a:pt x="34" y="76"/>
                    </a:lnTo>
                    <a:lnTo>
                      <a:pt x="26" y="76"/>
                    </a:lnTo>
                    <a:lnTo>
                      <a:pt x="26" y="67"/>
                    </a:lnTo>
                    <a:lnTo>
                      <a:pt x="17" y="67"/>
                    </a:lnTo>
                    <a:lnTo>
                      <a:pt x="13" y="67"/>
                    </a:lnTo>
                    <a:lnTo>
                      <a:pt x="0" y="67"/>
                    </a:lnTo>
                    <a:lnTo>
                      <a:pt x="0" y="55"/>
                    </a:lnTo>
                    <a:lnTo>
                      <a:pt x="4" y="55"/>
                    </a:lnTo>
                    <a:lnTo>
                      <a:pt x="4" y="46"/>
                    </a:lnTo>
                    <a:lnTo>
                      <a:pt x="9" y="46"/>
                    </a:lnTo>
                    <a:lnTo>
                      <a:pt x="9" y="42"/>
                    </a:lnTo>
                    <a:lnTo>
                      <a:pt x="4" y="42"/>
                    </a:lnTo>
                    <a:lnTo>
                      <a:pt x="4" y="34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13" y="8"/>
                    </a:lnTo>
                    <a:lnTo>
                      <a:pt x="13" y="13"/>
                    </a:lnTo>
                    <a:lnTo>
                      <a:pt x="17" y="13"/>
                    </a:lnTo>
                    <a:lnTo>
                      <a:pt x="22" y="13"/>
                    </a:lnTo>
                    <a:lnTo>
                      <a:pt x="22" y="17"/>
                    </a:lnTo>
                    <a:lnTo>
                      <a:pt x="26" y="17"/>
                    </a:lnTo>
                    <a:lnTo>
                      <a:pt x="26" y="21"/>
                    </a:lnTo>
                    <a:lnTo>
                      <a:pt x="26" y="25"/>
                    </a:lnTo>
                    <a:lnTo>
                      <a:pt x="47" y="25"/>
                    </a:lnTo>
                    <a:lnTo>
                      <a:pt x="47" y="29"/>
                    </a:lnTo>
                    <a:lnTo>
                      <a:pt x="52" y="29"/>
                    </a:lnTo>
                    <a:lnTo>
                      <a:pt x="52" y="34"/>
                    </a:lnTo>
                    <a:lnTo>
                      <a:pt x="52" y="38"/>
                    </a:lnTo>
                    <a:lnTo>
                      <a:pt x="56" y="38"/>
                    </a:lnTo>
                    <a:lnTo>
                      <a:pt x="56" y="42"/>
                    </a:lnTo>
                    <a:lnTo>
                      <a:pt x="64" y="42"/>
                    </a:lnTo>
                    <a:lnTo>
                      <a:pt x="64" y="55"/>
                    </a:lnTo>
                    <a:lnTo>
                      <a:pt x="120" y="55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24" y="63"/>
                    </a:lnTo>
                    <a:lnTo>
                      <a:pt x="129" y="63"/>
                    </a:lnTo>
                    <a:lnTo>
                      <a:pt x="129" y="67"/>
                    </a:lnTo>
                    <a:lnTo>
                      <a:pt x="137" y="67"/>
                    </a:lnTo>
                    <a:lnTo>
                      <a:pt x="141" y="67"/>
                    </a:lnTo>
                    <a:lnTo>
                      <a:pt x="141" y="80"/>
                    </a:lnTo>
                    <a:lnTo>
                      <a:pt x="137" y="80"/>
                    </a:lnTo>
                    <a:lnTo>
                      <a:pt x="137" y="84"/>
                    </a:lnTo>
                    <a:lnTo>
                      <a:pt x="141" y="84"/>
                    </a:lnTo>
                    <a:lnTo>
                      <a:pt x="141" y="88"/>
                    </a:lnTo>
                    <a:lnTo>
                      <a:pt x="146" y="88"/>
                    </a:lnTo>
                    <a:lnTo>
                      <a:pt x="146" y="93"/>
                    </a:lnTo>
                    <a:lnTo>
                      <a:pt x="154" y="93"/>
                    </a:lnTo>
                    <a:lnTo>
                      <a:pt x="154" y="88"/>
                    </a:lnTo>
                    <a:lnTo>
                      <a:pt x="163" y="88"/>
                    </a:lnTo>
                    <a:lnTo>
                      <a:pt x="163" y="93"/>
                    </a:lnTo>
                    <a:lnTo>
                      <a:pt x="167" y="93"/>
                    </a:lnTo>
                    <a:lnTo>
                      <a:pt x="163" y="93"/>
                    </a:lnTo>
                    <a:lnTo>
                      <a:pt x="163" y="101"/>
                    </a:lnTo>
                    <a:lnTo>
                      <a:pt x="167" y="101"/>
                    </a:lnTo>
                    <a:lnTo>
                      <a:pt x="167" y="105"/>
                    </a:lnTo>
                    <a:lnTo>
                      <a:pt x="176" y="105"/>
                    </a:lnTo>
                    <a:lnTo>
                      <a:pt x="189" y="105"/>
                    </a:lnTo>
                    <a:lnTo>
                      <a:pt x="189" y="109"/>
                    </a:lnTo>
                    <a:lnTo>
                      <a:pt x="201" y="109"/>
                    </a:lnTo>
                    <a:lnTo>
                      <a:pt x="201" y="114"/>
                    </a:lnTo>
                    <a:lnTo>
                      <a:pt x="214" y="114"/>
                    </a:lnTo>
                    <a:lnTo>
                      <a:pt x="214" y="109"/>
                    </a:lnTo>
                    <a:lnTo>
                      <a:pt x="219" y="109"/>
                    </a:lnTo>
                    <a:lnTo>
                      <a:pt x="219" y="114"/>
                    </a:lnTo>
                    <a:lnTo>
                      <a:pt x="227" y="114"/>
                    </a:lnTo>
                    <a:lnTo>
                      <a:pt x="227" y="118"/>
                    </a:lnTo>
                    <a:lnTo>
                      <a:pt x="240" y="118"/>
                    </a:lnTo>
                    <a:lnTo>
                      <a:pt x="240" y="122"/>
                    </a:lnTo>
                    <a:lnTo>
                      <a:pt x="257" y="122"/>
                    </a:lnTo>
                    <a:lnTo>
                      <a:pt x="257" y="126"/>
                    </a:lnTo>
                    <a:lnTo>
                      <a:pt x="270" y="126"/>
                    </a:lnTo>
                    <a:lnTo>
                      <a:pt x="270" y="122"/>
                    </a:lnTo>
                    <a:lnTo>
                      <a:pt x="283" y="122"/>
                    </a:lnTo>
                    <a:lnTo>
                      <a:pt x="283" y="126"/>
                    </a:lnTo>
                    <a:lnTo>
                      <a:pt x="296" y="126"/>
                    </a:lnTo>
                    <a:lnTo>
                      <a:pt x="296" y="122"/>
                    </a:lnTo>
                    <a:lnTo>
                      <a:pt x="304" y="122"/>
                    </a:lnTo>
                    <a:lnTo>
                      <a:pt x="304" y="118"/>
                    </a:lnTo>
                    <a:lnTo>
                      <a:pt x="313" y="118"/>
                    </a:lnTo>
                    <a:lnTo>
                      <a:pt x="321" y="118"/>
                    </a:lnTo>
                    <a:lnTo>
                      <a:pt x="334" y="118"/>
                    </a:lnTo>
                    <a:lnTo>
                      <a:pt x="334" y="114"/>
                    </a:lnTo>
                    <a:lnTo>
                      <a:pt x="377" y="114"/>
                    </a:lnTo>
                    <a:lnTo>
                      <a:pt x="377" y="109"/>
                    </a:lnTo>
                    <a:lnTo>
                      <a:pt x="377" y="105"/>
                    </a:lnTo>
                    <a:lnTo>
                      <a:pt x="390" y="105"/>
                    </a:lnTo>
                    <a:lnTo>
                      <a:pt x="399" y="105"/>
                    </a:lnTo>
                    <a:lnTo>
                      <a:pt x="399" y="101"/>
                    </a:lnTo>
                    <a:lnTo>
                      <a:pt x="403" y="101"/>
                    </a:lnTo>
                    <a:lnTo>
                      <a:pt x="403" y="71"/>
                    </a:lnTo>
                    <a:lnTo>
                      <a:pt x="403" y="76"/>
                    </a:lnTo>
                    <a:lnTo>
                      <a:pt x="407" y="76"/>
                    </a:lnTo>
                    <a:lnTo>
                      <a:pt x="407" y="80"/>
                    </a:lnTo>
                    <a:lnTo>
                      <a:pt x="416" y="80"/>
                    </a:lnTo>
                    <a:lnTo>
                      <a:pt x="416" y="76"/>
                    </a:lnTo>
                    <a:lnTo>
                      <a:pt x="420" y="76"/>
                    </a:lnTo>
                    <a:lnTo>
                      <a:pt x="420" y="67"/>
                    </a:lnTo>
                    <a:lnTo>
                      <a:pt x="424" y="67"/>
                    </a:lnTo>
                    <a:lnTo>
                      <a:pt x="424" y="63"/>
                    </a:lnTo>
                    <a:lnTo>
                      <a:pt x="429" y="63"/>
                    </a:lnTo>
                    <a:lnTo>
                      <a:pt x="429" y="67"/>
                    </a:lnTo>
                    <a:lnTo>
                      <a:pt x="437" y="67"/>
                    </a:lnTo>
                    <a:lnTo>
                      <a:pt x="446" y="67"/>
                    </a:lnTo>
                    <a:lnTo>
                      <a:pt x="446" y="71"/>
                    </a:lnTo>
                    <a:lnTo>
                      <a:pt x="450" y="71"/>
                    </a:lnTo>
                    <a:lnTo>
                      <a:pt x="450" y="76"/>
                    </a:lnTo>
                    <a:lnTo>
                      <a:pt x="454" y="76"/>
                    </a:lnTo>
                    <a:lnTo>
                      <a:pt x="454" y="80"/>
                    </a:lnTo>
                    <a:lnTo>
                      <a:pt x="459" y="80"/>
                    </a:lnTo>
                    <a:lnTo>
                      <a:pt x="459" y="84"/>
                    </a:lnTo>
                    <a:lnTo>
                      <a:pt x="467" y="84"/>
                    </a:lnTo>
                    <a:lnTo>
                      <a:pt x="467" y="93"/>
                    </a:lnTo>
                    <a:lnTo>
                      <a:pt x="484" y="93"/>
                    </a:lnTo>
                    <a:lnTo>
                      <a:pt x="484" y="105"/>
                    </a:lnTo>
                    <a:lnTo>
                      <a:pt x="489" y="105"/>
                    </a:lnTo>
                    <a:lnTo>
                      <a:pt x="497" y="105"/>
                    </a:lnTo>
                    <a:lnTo>
                      <a:pt x="497" y="109"/>
                    </a:lnTo>
                    <a:lnTo>
                      <a:pt x="501" y="109"/>
                    </a:lnTo>
                    <a:lnTo>
                      <a:pt x="501" y="118"/>
                    </a:lnTo>
                    <a:lnTo>
                      <a:pt x="510" y="118"/>
                    </a:lnTo>
                    <a:lnTo>
                      <a:pt x="510" y="122"/>
                    </a:lnTo>
                    <a:lnTo>
                      <a:pt x="510" y="126"/>
                    </a:lnTo>
                    <a:lnTo>
                      <a:pt x="514" y="126"/>
                    </a:lnTo>
                    <a:lnTo>
                      <a:pt x="514" y="130"/>
                    </a:lnTo>
                    <a:lnTo>
                      <a:pt x="518" y="130"/>
                    </a:lnTo>
                    <a:lnTo>
                      <a:pt x="518" y="135"/>
                    </a:lnTo>
                    <a:lnTo>
                      <a:pt x="523" y="135"/>
                    </a:lnTo>
                    <a:lnTo>
                      <a:pt x="523" y="147"/>
                    </a:lnTo>
                    <a:lnTo>
                      <a:pt x="527" y="147"/>
                    </a:lnTo>
                    <a:lnTo>
                      <a:pt x="527" y="151"/>
                    </a:lnTo>
                    <a:lnTo>
                      <a:pt x="536" y="151"/>
                    </a:lnTo>
                    <a:lnTo>
                      <a:pt x="536" y="160"/>
                    </a:lnTo>
                    <a:lnTo>
                      <a:pt x="540" y="160"/>
                    </a:lnTo>
                    <a:lnTo>
                      <a:pt x="557" y="160"/>
                    </a:lnTo>
                    <a:lnTo>
                      <a:pt x="570" y="160"/>
                    </a:lnTo>
                    <a:lnTo>
                      <a:pt x="570" y="151"/>
                    </a:lnTo>
                    <a:lnTo>
                      <a:pt x="566" y="151"/>
                    </a:lnTo>
                    <a:lnTo>
                      <a:pt x="566" y="147"/>
                    </a:lnTo>
                    <a:lnTo>
                      <a:pt x="570" y="147"/>
                    </a:lnTo>
                    <a:lnTo>
                      <a:pt x="587" y="147"/>
                    </a:lnTo>
                    <a:lnTo>
                      <a:pt x="587" y="143"/>
                    </a:lnTo>
                    <a:lnTo>
                      <a:pt x="604" y="143"/>
                    </a:lnTo>
                    <a:lnTo>
                      <a:pt x="604" y="147"/>
                    </a:lnTo>
                    <a:lnTo>
                      <a:pt x="608" y="147"/>
                    </a:lnTo>
                    <a:lnTo>
                      <a:pt x="617" y="147"/>
                    </a:lnTo>
                    <a:lnTo>
                      <a:pt x="617" y="151"/>
                    </a:lnTo>
                    <a:lnTo>
                      <a:pt x="617" y="147"/>
                    </a:lnTo>
                    <a:lnTo>
                      <a:pt x="621" y="147"/>
                    </a:lnTo>
                    <a:lnTo>
                      <a:pt x="626" y="147"/>
                    </a:lnTo>
                    <a:lnTo>
                      <a:pt x="626" y="143"/>
                    </a:lnTo>
                    <a:lnTo>
                      <a:pt x="630" y="143"/>
                    </a:lnTo>
                    <a:lnTo>
                      <a:pt x="630" y="139"/>
                    </a:lnTo>
                    <a:lnTo>
                      <a:pt x="630" y="135"/>
                    </a:lnTo>
                    <a:lnTo>
                      <a:pt x="638" y="135"/>
                    </a:lnTo>
                    <a:lnTo>
                      <a:pt x="638" y="139"/>
                    </a:lnTo>
                    <a:lnTo>
                      <a:pt x="643" y="139"/>
                    </a:lnTo>
                    <a:lnTo>
                      <a:pt x="643" y="135"/>
                    </a:lnTo>
                    <a:lnTo>
                      <a:pt x="656" y="135"/>
                    </a:lnTo>
                    <a:lnTo>
                      <a:pt x="656" y="130"/>
                    </a:lnTo>
                    <a:lnTo>
                      <a:pt x="664" y="130"/>
                    </a:lnTo>
                    <a:lnTo>
                      <a:pt x="664" y="126"/>
                    </a:lnTo>
                    <a:lnTo>
                      <a:pt x="668" y="126"/>
                    </a:lnTo>
                    <a:lnTo>
                      <a:pt x="668" y="122"/>
                    </a:lnTo>
                    <a:lnTo>
                      <a:pt x="677" y="122"/>
                    </a:lnTo>
                    <a:lnTo>
                      <a:pt x="677" y="118"/>
                    </a:lnTo>
                    <a:lnTo>
                      <a:pt x="681" y="118"/>
                    </a:lnTo>
                    <a:lnTo>
                      <a:pt x="681" y="109"/>
                    </a:lnTo>
                    <a:lnTo>
                      <a:pt x="686" y="109"/>
                    </a:lnTo>
                    <a:lnTo>
                      <a:pt x="686" y="105"/>
                    </a:lnTo>
                    <a:lnTo>
                      <a:pt x="690" y="105"/>
                    </a:lnTo>
                    <a:lnTo>
                      <a:pt x="690" y="109"/>
                    </a:lnTo>
                    <a:lnTo>
                      <a:pt x="694" y="109"/>
                    </a:lnTo>
                    <a:lnTo>
                      <a:pt x="694" y="114"/>
                    </a:lnTo>
                    <a:lnTo>
                      <a:pt x="711" y="114"/>
                    </a:lnTo>
                    <a:lnTo>
                      <a:pt x="711" y="118"/>
                    </a:lnTo>
                    <a:lnTo>
                      <a:pt x="720" y="118"/>
                    </a:lnTo>
                    <a:lnTo>
                      <a:pt x="720" y="126"/>
                    </a:lnTo>
                    <a:lnTo>
                      <a:pt x="728" y="126"/>
                    </a:lnTo>
                    <a:lnTo>
                      <a:pt x="728" y="135"/>
                    </a:lnTo>
                    <a:lnTo>
                      <a:pt x="750" y="135"/>
                    </a:lnTo>
                    <a:lnTo>
                      <a:pt x="750" y="139"/>
                    </a:lnTo>
                    <a:lnTo>
                      <a:pt x="763" y="139"/>
                    </a:lnTo>
                    <a:lnTo>
                      <a:pt x="763" y="143"/>
                    </a:lnTo>
                    <a:lnTo>
                      <a:pt x="767" y="143"/>
                    </a:lnTo>
                    <a:lnTo>
                      <a:pt x="767" y="147"/>
                    </a:lnTo>
                    <a:lnTo>
                      <a:pt x="780" y="147"/>
                    </a:lnTo>
                    <a:lnTo>
                      <a:pt x="784" y="147"/>
                    </a:lnTo>
                    <a:lnTo>
                      <a:pt x="784" y="156"/>
                    </a:lnTo>
                    <a:lnTo>
                      <a:pt x="793" y="156"/>
                    </a:lnTo>
                    <a:lnTo>
                      <a:pt x="793" y="160"/>
                    </a:lnTo>
                    <a:lnTo>
                      <a:pt x="806" y="160"/>
                    </a:lnTo>
                    <a:lnTo>
                      <a:pt x="806" y="156"/>
                    </a:lnTo>
                    <a:lnTo>
                      <a:pt x="806" y="151"/>
                    </a:lnTo>
                    <a:lnTo>
                      <a:pt x="814" y="151"/>
                    </a:lnTo>
                    <a:lnTo>
                      <a:pt x="814" y="156"/>
                    </a:lnTo>
                    <a:lnTo>
                      <a:pt x="818" y="156"/>
                    </a:lnTo>
                    <a:lnTo>
                      <a:pt x="818" y="160"/>
                    </a:lnTo>
                    <a:lnTo>
                      <a:pt x="827" y="160"/>
                    </a:lnTo>
                    <a:lnTo>
                      <a:pt x="831" y="160"/>
                    </a:lnTo>
                    <a:lnTo>
                      <a:pt x="831" y="168"/>
                    </a:lnTo>
                    <a:lnTo>
                      <a:pt x="836" y="168"/>
                    </a:lnTo>
                    <a:lnTo>
                      <a:pt x="836" y="173"/>
                    </a:lnTo>
                    <a:lnTo>
                      <a:pt x="840" y="173"/>
                    </a:lnTo>
                    <a:lnTo>
                      <a:pt x="840" y="177"/>
                    </a:lnTo>
                    <a:lnTo>
                      <a:pt x="844" y="177"/>
                    </a:lnTo>
                    <a:lnTo>
                      <a:pt x="844" y="181"/>
                    </a:lnTo>
                    <a:lnTo>
                      <a:pt x="844" y="185"/>
                    </a:lnTo>
                    <a:lnTo>
                      <a:pt x="848" y="185"/>
                    </a:lnTo>
                    <a:lnTo>
                      <a:pt x="848" y="189"/>
                    </a:lnTo>
                    <a:lnTo>
                      <a:pt x="857" y="189"/>
                    </a:lnTo>
                    <a:lnTo>
                      <a:pt x="857" y="194"/>
                    </a:lnTo>
                    <a:lnTo>
                      <a:pt x="857" y="198"/>
                    </a:lnTo>
                    <a:lnTo>
                      <a:pt x="861" y="198"/>
                    </a:lnTo>
                    <a:lnTo>
                      <a:pt x="861" y="202"/>
                    </a:lnTo>
                    <a:lnTo>
                      <a:pt x="866" y="202"/>
                    </a:lnTo>
                    <a:lnTo>
                      <a:pt x="866" y="206"/>
                    </a:lnTo>
                    <a:lnTo>
                      <a:pt x="870" y="206"/>
                    </a:lnTo>
                    <a:lnTo>
                      <a:pt x="870" y="210"/>
                    </a:lnTo>
                    <a:lnTo>
                      <a:pt x="874" y="210"/>
                    </a:lnTo>
                    <a:lnTo>
                      <a:pt x="878" y="210"/>
                    </a:lnTo>
                    <a:lnTo>
                      <a:pt x="878" y="215"/>
                    </a:lnTo>
                    <a:lnTo>
                      <a:pt x="883" y="215"/>
                    </a:lnTo>
                    <a:lnTo>
                      <a:pt x="883" y="231"/>
                    </a:lnTo>
                    <a:lnTo>
                      <a:pt x="887" y="231"/>
                    </a:lnTo>
                    <a:lnTo>
                      <a:pt x="887" y="240"/>
                    </a:lnTo>
                    <a:lnTo>
                      <a:pt x="900" y="240"/>
                    </a:lnTo>
                    <a:lnTo>
                      <a:pt x="900" y="248"/>
                    </a:lnTo>
                    <a:lnTo>
                      <a:pt x="904" y="248"/>
                    </a:lnTo>
                    <a:lnTo>
                      <a:pt x="904" y="253"/>
                    </a:lnTo>
                    <a:lnTo>
                      <a:pt x="908" y="253"/>
                    </a:lnTo>
                    <a:lnTo>
                      <a:pt x="908" y="265"/>
                    </a:lnTo>
                    <a:lnTo>
                      <a:pt x="913" y="265"/>
                    </a:lnTo>
                    <a:lnTo>
                      <a:pt x="913" y="269"/>
                    </a:lnTo>
                    <a:lnTo>
                      <a:pt x="917" y="269"/>
                    </a:lnTo>
                    <a:lnTo>
                      <a:pt x="917" y="278"/>
                    </a:lnTo>
                    <a:lnTo>
                      <a:pt x="921" y="278"/>
                    </a:lnTo>
                    <a:lnTo>
                      <a:pt x="925" y="278"/>
                    </a:lnTo>
                    <a:lnTo>
                      <a:pt x="925" y="286"/>
                    </a:lnTo>
                    <a:lnTo>
                      <a:pt x="925" y="290"/>
                    </a:lnTo>
                    <a:lnTo>
                      <a:pt x="934" y="290"/>
                    </a:lnTo>
                    <a:lnTo>
                      <a:pt x="938" y="290"/>
                    </a:lnTo>
                    <a:lnTo>
                      <a:pt x="938" y="299"/>
                    </a:lnTo>
                    <a:lnTo>
                      <a:pt x="938" y="303"/>
                    </a:lnTo>
                    <a:lnTo>
                      <a:pt x="943" y="303"/>
                    </a:lnTo>
                    <a:lnTo>
                      <a:pt x="943" y="307"/>
                    </a:lnTo>
                    <a:lnTo>
                      <a:pt x="947" y="307"/>
                    </a:lnTo>
                    <a:lnTo>
                      <a:pt x="947" y="311"/>
                    </a:lnTo>
                    <a:lnTo>
                      <a:pt x="951" y="311"/>
                    </a:lnTo>
                    <a:lnTo>
                      <a:pt x="951" y="316"/>
                    </a:lnTo>
                    <a:lnTo>
                      <a:pt x="955" y="316"/>
                    </a:lnTo>
                    <a:lnTo>
                      <a:pt x="955" y="333"/>
                    </a:lnTo>
                    <a:lnTo>
                      <a:pt x="960" y="333"/>
                    </a:lnTo>
                    <a:lnTo>
                      <a:pt x="955" y="333"/>
                    </a:lnTo>
                    <a:lnTo>
                      <a:pt x="955" y="345"/>
                    </a:lnTo>
                    <a:lnTo>
                      <a:pt x="951" y="345"/>
                    </a:lnTo>
                    <a:lnTo>
                      <a:pt x="947" y="345"/>
                    </a:lnTo>
                    <a:lnTo>
                      <a:pt x="947" y="349"/>
                    </a:lnTo>
                    <a:lnTo>
                      <a:pt x="938" y="349"/>
                    </a:lnTo>
                    <a:lnTo>
                      <a:pt x="938" y="354"/>
                    </a:lnTo>
                    <a:lnTo>
                      <a:pt x="930" y="354"/>
                    </a:lnTo>
                    <a:lnTo>
                      <a:pt x="930" y="358"/>
                    </a:lnTo>
                    <a:lnTo>
                      <a:pt x="925" y="358"/>
                    </a:lnTo>
                    <a:lnTo>
                      <a:pt x="913" y="358"/>
                    </a:lnTo>
                    <a:lnTo>
                      <a:pt x="908" y="358"/>
                    </a:lnTo>
                    <a:lnTo>
                      <a:pt x="904" y="358"/>
                    </a:lnTo>
                    <a:lnTo>
                      <a:pt x="904" y="362"/>
                    </a:lnTo>
                    <a:lnTo>
                      <a:pt x="900" y="362"/>
                    </a:lnTo>
                    <a:lnTo>
                      <a:pt x="900" y="366"/>
                    </a:lnTo>
                    <a:lnTo>
                      <a:pt x="887" y="366"/>
                    </a:lnTo>
                    <a:lnTo>
                      <a:pt x="887" y="370"/>
                    </a:lnTo>
                    <a:lnTo>
                      <a:pt x="878" y="370"/>
                    </a:lnTo>
                    <a:lnTo>
                      <a:pt x="874" y="370"/>
                    </a:lnTo>
                    <a:lnTo>
                      <a:pt x="874" y="379"/>
                    </a:lnTo>
                    <a:lnTo>
                      <a:pt x="857" y="379"/>
                    </a:lnTo>
                    <a:lnTo>
                      <a:pt x="857" y="383"/>
                    </a:lnTo>
                    <a:lnTo>
                      <a:pt x="844" y="383"/>
                    </a:lnTo>
                    <a:lnTo>
                      <a:pt x="844" y="379"/>
                    </a:lnTo>
                    <a:lnTo>
                      <a:pt x="836" y="379"/>
                    </a:lnTo>
                    <a:lnTo>
                      <a:pt x="836" y="383"/>
                    </a:lnTo>
                    <a:lnTo>
                      <a:pt x="831" y="383"/>
                    </a:lnTo>
                    <a:lnTo>
                      <a:pt x="827" y="383"/>
                    </a:lnTo>
                    <a:lnTo>
                      <a:pt x="827" y="387"/>
                    </a:lnTo>
                    <a:lnTo>
                      <a:pt x="806" y="387"/>
                    </a:lnTo>
                    <a:lnTo>
                      <a:pt x="806" y="383"/>
                    </a:lnTo>
                    <a:lnTo>
                      <a:pt x="793" y="383"/>
                    </a:lnTo>
                    <a:lnTo>
                      <a:pt x="793" y="387"/>
                    </a:lnTo>
                    <a:lnTo>
                      <a:pt x="793" y="396"/>
                    </a:lnTo>
                    <a:lnTo>
                      <a:pt x="788" y="396"/>
                    </a:lnTo>
                    <a:lnTo>
                      <a:pt x="788" y="400"/>
                    </a:lnTo>
                    <a:lnTo>
                      <a:pt x="784" y="400"/>
                    </a:lnTo>
                    <a:lnTo>
                      <a:pt x="784" y="408"/>
                    </a:lnTo>
                    <a:lnTo>
                      <a:pt x="780" y="408"/>
                    </a:lnTo>
                    <a:lnTo>
                      <a:pt x="780" y="413"/>
                    </a:lnTo>
                    <a:lnTo>
                      <a:pt x="767" y="413"/>
                    </a:lnTo>
                    <a:lnTo>
                      <a:pt x="767" y="421"/>
                    </a:lnTo>
                    <a:lnTo>
                      <a:pt x="758" y="421"/>
                    </a:lnTo>
                    <a:lnTo>
                      <a:pt x="758" y="425"/>
                    </a:lnTo>
                    <a:lnTo>
                      <a:pt x="750" y="425"/>
                    </a:lnTo>
                    <a:lnTo>
                      <a:pt x="746" y="425"/>
                    </a:lnTo>
                    <a:lnTo>
                      <a:pt x="746" y="429"/>
                    </a:lnTo>
                    <a:lnTo>
                      <a:pt x="741" y="429"/>
                    </a:lnTo>
                    <a:lnTo>
                      <a:pt x="741" y="434"/>
                    </a:lnTo>
                    <a:lnTo>
                      <a:pt x="737" y="434"/>
                    </a:lnTo>
                    <a:lnTo>
                      <a:pt x="737" y="438"/>
                    </a:lnTo>
                    <a:lnTo>
                      <a:pt x="733" y="438"/>
                    </a:lnTo>
                    <a:lnTo>
                      <a:pt x="733" y="442"/>
                    </a:lnTo>
                    <a:lnTo>
                      <a:pt x="728" y="442"/>
                    </a:lnTo>
                    <a:lnTo>
                      <a:pt x="728" y="446"/>
                    </a:lnTo>
                    <a:lnTo>
                      <a:pt x="724" y="446"/>
                    </a:lnTo>
                    <a:lnTo>
                      <a:pt x="724" y="450"/>
                    </a:lnTo>
                    <a:lnTo>
                      <a:pt x="707" y="450"/>
                    </a:lnTo>
                    <a:lnTo>
                      <a:pt x="707" y="459"/>
                    </a:lnTo>
                    <a:lnTo>
                      <a:pt x="703" y="459"/>
                    </a:lnTo>
                    <a:lnTo>
                      <a:pt x="703" y="463"/>
                    </a:lnTo>
                    <a:lnTo>
                      <a:pt x="698" y="463"/>
                    </a:lnTo>
                    <a:lnTo>
                      <a:pt x="694" y="463"/>
                    </a:lnTo>
                    <a:lnTo>
                      <a:pt x="686" y="463"/>
                    </a:lnTo>
                    <a:lnTo>
                      <a:pt x="677" y="463"/>
                    </a:lnTo>
                    <a:lnTo>
                      <a:pt x="677" y="467"/>
                    </a:lnTo>
                    <a:lnTo>
                      <a:pt x="673" y="467"/>
                    </a:lnTo>
                    <a:lnTo>
                      <a:pt x="673" y="476"/>
                    </a:lnTo>
                    <a:lnTo>
                      <a:pt x="677" y="476"/>
                    </a:lnTo>
                    <a:lnTo>
                      <a:pt x="681" y="476"/>
                    </a:lnTo>
                    <a:lnTo>
                      <a:pt x="681" y="484"/>
                    </a:lnTo>
                    <a:lnTo>
                      <a:pt x="677" y="484"/>
                    </a:lnTo>
                    <a:lnTo>
                      <a:pt x="677" y="488"/>
                    </a:lnTo>
                    <a:lnTo>
                      <a:pt x="673" y="488"/>
                    </a:lnTo>
                    <a:lnTo>
                      <a:pt x="656" y="488"/>
                    </a:lnTo>
                    <a:lnTo>
                      <a:pt x="656" y="497"/>
                    </a:lnTo>
                    <a:lnTo>
                      <a:pt x="656" y="501"/>
                    </a:lnTo>
                    <a:lnTo>
                      <a:pt x="651" y="501"/>
                    </a:lnTo>
                    <a:lnTo>
                      <a:pt x="643" y="501"/>
                    </a:lnTo>
                    <a:lnTo>
                      <a:pt x="634" y="501"/>
                    </a:lnTo>
                    <a:lnTo>
                      <a:pt x="617" y="501"/>
                    </a:lnTo>
                    <a:lnTo>
                      <a:pt x="608" y="501"/>
                    </a:lnTo>
                    <a:lnTo>
                      <a:pt x="608" y="497"/>
                    </a:lnTo>
                    <a:lnTo>
                      <a:pt x="596" y="497"/>
                    </a:lnTo>
                    <a:lnTo>
                      <a:pt x="596" y="501"/>
                    </a:lnTo>
                    <a:lnTo>
                      <a:pt x="591" y="501"/>
                    </a:lnTo>
                    <a:lnTo>
                      <a:pt x="591" y="497"/>
                    </a:lnTo>
                    <a:lnTo>
                      <a:pt x="591" y="493"/>
                    </a:lnTo>
                    <a:lnTo>
                      <a:pt x="587" y="493"/>
                    </a:lnTo>
                    <a:lnTo>
                      <a:pt x="587" y="488"/>
                    </a:lnTo>
                    <a:lnTo>
                      <a:pt x="583" y="488"/>
                    </a:lnTo>
                    <a:lnTo>
                      <a:pt x="583" y="480"/>
                    </a:lnTo>
                    <a:lnTo>
                      <a:pt x="578" y="480"/>
                    </a:lnTo>
                    <a:lnTo>
                      <a:pt x="578" y="476"/>
                    </a:lnTo>
                    <a:lnTo>
                      <a:pt x="574" y="476"/>
                    </a:lnTo>
                    <a:lnTo>
                      <a:pt x="574" y="471"/>
                    </a:lnTo>
                    <a:lnTo>
                      <a:pt x="570" y="471"/>
                    </a:lnTo>
                    <a:lnTo>
                      <a:pt x="570" y="463"/>
                    </a:lnTo>
                    <a:lnTo>
                      <a:pt x="566" y="463"/>
                    </a:lnTo>
                    <a:lnTo>
                      <a:pt x="566" y="450"/>
                    </a:lnTo>
                    <a:lnTo>
                      <a:pt x="561" y="450"/>
                    </a:lnTo>
                    <a:lnTo>
                      <a:pt x="561" y="446"/>
                    </a:lnTo>
                    <a:lnTo>
                      <a:pt x="553" y="446"/>
                    </a:lnTo>
                    <a:lnTo>
                      <a:pt x="553" y="425"/>
                    </a:lnTo>
                    <a:lnTo>
                      <a:pt x="548" y="425"/>
                    </a:lnTo>
                    <a:lnTo>
                      <a:pt x="548" y="421"/>
                    </a:lnTo>
                    <a:lnTo>
                      <a:pt x="540" y="421"/>
                    </a:lnTo>
                    <a:lnTo>
                      <a:pt x="540" y="417"/>
                    </a:lnTo>
                    <a:lnTo>
                      <a:pt x="527" y="417"/>
                    </a:lnTo>
                    <a:lnTo>
                      <a:pt x="527" y="421"/>
                    </a:lnTo>
                    <a:lnTo>
                      <a:pt x="501" y="421"/>
                    </a:lnTo>
                    <a:lnTo>
                      <a:pt x="501" y="417"/>
                    </a:lnTo>
                    <a:lnTo>
                      <a:pt x="484" y="417"/>
                    </a:lnTo>
                    <a:lnTo>
                      <a:pt x="484" y="413"/>
                    </a:lnTo>
                    <a:lnTo>
                      <a:pt x="484" y="408"/>
                    </a:lnTo>
                    <a:lnTo>
                      <a:pt x="480" y="408"/>
                    </a:lnTo>
                    <a:lnTo>
                      <a:pt x="480" y="404"/>
                    </a:lnTo>
                    <a:lnTo>
                      <a:pt x="467" y="404"/>
                    </a:lnTo>
                    <a:lnTo>
                      <a:pt x="467" y="400"/>
                    </a:lnTo>
                    <a:lnTo>
                      <a:pt x="463" y="400"/>
                    </a:lnTo>
                    <a:lnTo>
                      <a:pt x="463" y="396"/>
                    </a:lnTo>
                    <a:lnTo>
                      <a:pt x="459" y="396"/>
                    </a:lnTo>
                    <a:lnTo>
                      <a:pt x="454" y="396"/>
                    </a:lnTo>
                    <a:lnTo>
                      <a:pt x="454" y="391"/>
                    </a:lnTo>
                    <a:lnTo>
                      <a:pt x="454" y="379"/>
                    </a:lnTo>
                    <a:lnTo>
                      <a:pt x="450" y="379"/>
                    </a:lnTo>
                    <a:lnTo>
                      <a:pt x="450" y="345"/>
                    </a:lnTo>
                    <a:lnTo>
                      <a:pt x="441" y="345"/>
                    </a:lnTo>
                    <a:lnTo>
                      <a:pt x="437" y="345"/>
                    </a:lnTo>
                    <a:lnTo>
                      <a:pt x="437" y="337"/>
                    </a:lnTo>
                    <a:lnTo>
                      <a:pt x="420" y="337"/>
                    </a:lnTo>
                    <a:lnTo>
                      <a:pt x="420" y="341"/>
                    </a:lnTo>
                    <a:lnTo>
                      <a:pt x="390" y="341"/>
                    </a:lnTo>
                    <a:lnTo>
                      <a:pt x="390" y="337"/>
                    </a:lnTo>
                    <a:lnTo>
                      <a:pt x="381" y="337"/>
                    </a:lnTo>
                    <a:lnTo>
                      <a:pt x="381" y="345"/>
                    </a:lnTo>
                    <a:lnTo>
                      <a:pt x="377" y="345"/>
                    </a:lnTo>
                    <a:lnTo>
                      <a:pt x="377" y="349"/>
                    </a:lnTo>
                    <a:lnTo>
                      <a:pt x="377" y="354"/>
                    </a:lnTo>
                    <a:lnTo>
                      <a:pt x="373" y="354"/>
                    </a:lnTo>
                    <a:lnTo>
                      <a:pt x="373" y="358"/>
                    </a:lnTo>
                    <a:lnTo>
                      <a:pt x="364" y="358"/>
                    </a:lnTo>
                    <a:lnTo>
                      <a:pt x="360" y="358"/>
                    </a:lnTo>
                    <a:lnTo>
                      <a:pt x="360" y="362"/>
                    </a:lnTo>
                    <a:lnTo>
                      <a:pt x="351" y="362"/>
                    </a:lnTo>
                    <a:lnTo>
                      <a:pt x="351" y="366"/>
                    </a:lnTo>
                    <a:lnTo>
                      <a:pt x="347" y="366"/>
                    </a:lnTo>
                    <a:lnTo>
                      <a:pt x="347" y="362"/>
                    </a:lnTo>
                    <a:lnTo>
                      <a:pt x="343" y="362"/>
                    </a:lnTo>
                    <a:lnTo>
                      <a:pt x="343" y="358"/>
                    </a:lnTo>
                    <a:lnTo>
                      <a:pt x="339" y="358"/>
                    </a:lnTo>
                    <a:lnTo>
                      <a:pt x="334" y="358"/>
                    </a:lnTo>
                    <a:lnTo>
                      <a:pt x="334" y="354"/>
                    </a:lnTo>
                    <a:lnTo>
                      <a:pt x="330" y="354"/>
                    </a:lnTo>
                    <a:lnTo>
                      <a:pt x="330" y="349"/>
                    </a:lnTo>
                    <a:lnTo>
                      <a:pt x="326" y="349"/>
                    </a:lnTo>
                    <a:lnTo>
                      <a:pt x="326" y="345"/>
                    </a:lnTo>
                    <a:lnTo>
                      <a:pt x="321" y="345"/>
                    </a:lnTo>
                    <a:lnTo>
                      <a:pt x="317" y="345"/>
                    </a:lnTo>
                    <a:lnTo>
                      <a:pt x="317" y="341"/>
                    </a:lnTo>
                    <a:lnTo>
                      <a:pt x="313" y="341"/>
                    </a:lnTo>
                    <a:lnTo>
                      <a:pt x="313" y="337"/>
                    </a:lnTo>
                    <a:lnTo>
                      <a:pt x="300" y="337"/>
                    </a:lnTo>
                    <a:lnTo>
                      <a:pt x="300" y="316"/>
                    </a:lnTo>
                    <a:lnTo>
                      <a:pt x="296" y="316"/>
                    </a:lnTo>
                    <a:lnTo>
                      <a:pt x="296" y="311"/>
                    </a:lnTo>
                    <a:lnTo>
                      <a:pt x="296" y="303"/>
                    </a:lnTo>
                    <a:lnTo>
                      <a:pt x="287" y="303"/>
                    </a:lnTo>
                    <a:lnTo>
                      <a:pt x="287" y="307"/>
                    </a:lnTo>
                    <a:lnTo>
                      <a:pt x="283" y="307"/>
                    </a:lnTo>
                    <a:lnTo>
                      <a:pt x="283" y="316"/>
                    </a:lnTo>
                    <a:lnTo>
                      <a:pt x="270" y="316"/>
                    </a:lnTo>
                    <a:lnTo>
                      <a:pt x="253" y="316"/>
                    </a:lnTo>
                    <a:lnTo>
                      <a:pt x="253" y="307"/>
                    </a:lnTo>
                    <a:lnTo>
                      <a:pt x="253" y="303"/>
                    </a:lnTo>
                    <a:lnTo>
                      <a:pt x="257" y="303"/>
                    </a:lnTo>
                    <a:lnTo>
                      <a:pt x="257" y="299"/>
                    </a:lnTo>
                    <a:lnTo>
                      <a:pt x="253" y="299"/>
                    </a:lnTo>
                    <a:lnTo>
                      <a:pt x="253" y="286"/>
                    </a:lnTo>
                    <a:lnTo>
                      <a:pt x="253" y="282"/>
                    </a:lnTo>
                    <a:lnTo>
                      <a:pt x="249" y="282"/>
                    </a:lnTo>
                    <a:lnTo>
                      <a:pt x="249" y="269"/>
                    </a:lnTo>
                    <a:lnTo>
                      <a:pt x="236" y="269"/>
                    </a:lnTo>
                    <a:lnTo>
                      <a:pt x="236" y="278"/>
                    </a:lnTo>
                    <a:lnTo>
                      <a:pt x="231" y="278"/>
                    </a:lnTo>
                    <a:lnTo>
                      <a:pt x="231" y="282"/>
                    </a:lnTo>
                    <a:lnTo>
                      <a:pt x="227" y="282"/>
                    </a:lnTo>
                    <a:lnTo>
                      <a:pt x="227" y="290"/>
                    </a:lnTo>
                    <a:lnTo>
                      <a:pt x="219" y="290"/>
                    </a:lnTo>
                    <a:lnTo>
                      <a:pt x="219" y="286"/>
                    </a:lnTo>
                    <a:lnTo>
                      <a:pt x="214" y="286"/>
                    </a:lnTo>
                    <a:lnTo>
                      <a:pt x="214" y="278"/>
                    </a:lnTo>
                    <a:lnTo>
                      <a:pt x="210" y="278"/>
                    </a:lnTo>
                    <a:lnTo>
                      <a:pt x="210" y="274"/>
                    </a:lnTo>
                    <a:lnTo>
                      <a:pt x="189" y="274"/>
                    </a:lnTo>
                    <a:lnTo>
                      <a:pt x="189" y="278"/>
                    </a:lnTo>
                    <a:lnTo>
                      <a:pt x="189" y="274"/>
                    </a:lnTo>
                    <a:lnTo>
                      <a:pt x="184" y="274"/>
                    </a:lnTo>
                    <a:lnTo>
                      <a:pt x="184" y="269"/>
                    </a:lnTo>
                    <a:lnTo>
                      <a:pt x="180" y="269"/>
                    </a:lnTo>
                    <a:lnTo>
                      <a:pt x="180" y="265"/>
                    </a:lnTo>
                    <a:lnTo>
                      <a:pt x="176" y="265"/>
                    </a:lnTo>
                    <a:lnTo>
                      <a:pt x="163" y="265"/>
                    </a:lnTo>
                    <a:lnTo>
                      <a:pt x="163" y="261"/>
                    </a:lnTo>
                    <a:lnTo>
                      <a:pt x="154" y="261"/>
                    </a:lnTo>
                    <a:lnTo>
                      <a:pt x="154" y="265"/>
                    </a:lnTo>
                    <a:lnTo>
                      <a:pt x="150" y="265"/>
                    </a:lnTo>
                    <a:lnTo>
                      <a:pt x="150" y="253"/>
                    </a:lnTo>
                    <a:lnTo>
                      <a:pt x="146" y="253"/>
                    </a:lnTo>
                    <a:lnTo>
                      <a:pt x="141" y="253"/>
                    </a:lnTo>
                    <a:lnTo>
                      <a:pt x="141" y="248"/>
                    </a:lnTo>
                    <a:lnTo>
                      <a:pt x="137" y="248"/>
                    </a:lnTo>
                    <a:lnTo>
                      <a:pt x="137" y="240"/>
                    </a:lnTo>
                    <a:lnTo>
                      <a:pt x="133" y="240"/>
                    </a:lnTo>
                    <a:lnTo>
                      <a:pt x="124" y="240"/>
                    </a:lnTo>
                    <a:lnTo>
                      <a:pt x="124" y="231"/>
                    </a:lnTo>
                    <a:lnTo>
                      <a:pt x="120" y="231"/>
                    </a:lnTo>
                    <a:lnTo>
                      <a:pt x="120" y="227"/>
                    </a:lnTo>
                    <a:lnTo>
                      <a:pt x="112" y="227"/>
                    </a:lnTo>
                    <a:lnTo>
                      <a:pt x="90" y="227"/>
                    </a:lnTo>
                    <a:lnTo>
                      <a:pt x="82" y="227"/>
                    </a:lnTo>
                    <a:lnTo>
                      <a:pt x="77" y="227"/>
                    </a:lnTo>
                    <a:lnTo>
                      <a:pt x="77" y="223"/>
                    </a:lnTo>
                    <a:lnTo>
                      <a:pt x="73" y="223"/>
                    </a:lnTo>
                    <a:lnTo>
                      <a:pt x="73" y="215"/>
                    </a:lnTo>
                    <a:lnTo>
                      <a:pt x="64" y="215"/>
                    </a:lnTo>
                    <a:close/>
                  </a:path>
                </a:pathLst>
              </a:custGeom>
              <a:solidFill>
                <a:srgbClr val="C3FFC3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78" name="Freeform 978"/>
              <p:cNvSpPr>
                <a:spLocks/>
              </p:cNvSpPr>
              <p:nvPr/>
            </p:nvSpPr>
            <p:spPr bwMode="auto">
              <a:xfrm>
                <a:off x="2312" y="1435"/>
                <a:ext cx="1478" cy="884"/>
              </a:xfrm>
              <a:custGeom>
                <a:avLst/>
                <a:gdLst/>
                <a:ahLst/>
                <a:cxnLst>
                  <a:cxn ang="0">
                    <a:pos x="38" y="674"/>
                  </a:cxn>
                  <a:cxn ang="0">
                    <a:pos x="13" y="548"/>
                  </a:cxn>
                  <a:cxn ang="0">
                    <a:pos x="34" y="468"/>
                  </a:cxn>
                  <a:cxn ang="0">
                    <a:pos x="47" y="392"/>
                  </a:cxn>
                  <a:cxn ang="0">
                    <a:pos x="73" y="308"/>
                  </a:cxn>
                  <a:cxn ang="0">
                    <a:pos x="68" y="185"/>
                  </a:cxn>
                  <a:cxn ang="0">
                    <a:pos x="13" y="160"/>
                  </a:cxn>
                  <a:cxn ang="0">
                    <a:pos x="34" y="114"/>
                  </a:cxn>
                  <a:cxn ang="0">
                    <a:pos x="77" y="80"/>
                  </a:cxn>
                  <a:cxn ang="0">
                    <a:pos x="133" y="38"/>
                  </a:cxn>
                  <a:cxn ang="0">
                    <a:pos x="214" y="25"/>
                  </a:cxn>
                  <a:cxn ang="0">
                    <a:pos x="274" y="0"/>
                  </a:cxn>
                  <a:cxn ang="0">
                    <a:pos x="317" y="25"/>
                  </a:cxn>
                  <a:cxn ang="0">
                    <a:pos x="347" y="63"/>
                  </a:cxn>
                  <a:cxn ang="0">
                    <a:pos x="402" y="63"/>
                  </a:cxn>
                  <a:cxn ang="0">
                    <a:pos x="441" y="93"/>
                  </a:cxn>
                  <a:cxn ang="0">
                    <a:pos x="480" y="143"/>
                  </a:cxn>
                  <a:cxn ang="0">
                    <a:pos x="544" y="202"/>
                  </a:cxn>
                  <a:cxn ang="0">
                    <a:pos x="544" y="249"/>
                  </a:cxn>
                  <a:cxn ang="0">
                    <a:pos x="548" y="295"/>
                  </a:cxn>
                  <a:cxn ang="0">
                    <a:pos x="617" y="316"/>
                  </a:cxn>
                  <a:cxn ang="0">
                    <a:pos x="659" y="345"/>
                  </a:cxn>
                  <a:cxn ang="0">
                    <a:pos x="698" y="362"/>
                  </a:cxn>
                  <a:cxn ang="0">
                    <a:pos x="749" y="400"/>
                  </a:cxn>
                  <a:cxn ang="0">
                    <a:pos x="831" y="434"/>
                  </a:cxn>
                  <a:cxn ang="0">
                    <a:pos x="874" y="442"/>
                  </a:cxn>
                  <a:cxn ang="0">
                    <a:pos x="934" y="446"/>
                  </a:cxn>
                  <a:cxn ang="0">
                    <a:pos x="1011" y="434"/>
                  </a:cxn>
                  <a:cxn ang="0">
                    <a:pos x="1126" y="434"/>
                  </a:cxn>
                  <a:cxn ang="0">
                    <a:pos x="1195" y="451"/>
                  </a:cxn>
                  <a:cxn ang="0">
                    <a:pos x="1238" y="484"/>
                  </a:cxn>
                  <a:cxn ang="0">
                    <a:pos x="1289" y="510"/>
                  </a:cxn>
                  <a:cxn ang="0">
                    <a:pos x="1358" y="531"/>
                  </a:cxn>
                  <a:cxn ang="0">
                    <a:pos x="1435" y="560"/>
                  </a:cxn>
                  <a:cxn ang="0">
                    <a:pos x="1469" y="594"/>
                  </a:cxn>
                  <a:cxn ang="0">
                    <a:pos x="1435" y="619"/>
                  </a:cxn>
                  <a:cxn ang="0">
                    <a:pos x="1388" y="640"/>
                  </a:cxn>
                  <a:cxn ang="0">
                    <a:pos x="1349" y="674"/>
                  </a:cxn>
                  <a:cxn ang="0">
                    <a:pos x="1272" y="674"/>
                  </a:cxn>
                  <a:cxn ang="0">
                    <a:pos x="1238" y="716"/>
                  </a:cxn>
                  <a:cxn ang="0">
                    <a:pos x="1182" y="754"/>
                  </a:cxn>
                  <a:cxn ang="0">
                    <a:pos x="1139" y="750"/>
                  </a:cxn>
                  <a:cxn ang="0">
                    <a:pos x="1079" y="724"/>
                  </a:cxn>
                  <a:cxn ang="0">
                    <a:pos x="1024" y="699"/>
                  </a:cxn>
                  <a:cxn ang="0">
                    <a:pos x="976" y="716"/>
                  </a:cxn>
                  <a:cxn ang="0">
                    <a:pos x="899" y="729"/>
                  </a:cxn>
                  <a:cxn ang="0">
                    <a:pos x="822" y="737"/>
                  </a:cxn>
                  <a:cxn ang="0">
                    <a:pos x="784" y="720"/>
                  </a:cxn>
                  <a:cxn ang="0">
                    <a:pos x="724" y="699"/>
                  </a:cxn>
                  <a:cxn ang="0">
                    <a:pos x="672" y="708"/>
                  </a:cxn>
                  <a:cxn ang="0">
                    <a:pos x="638" y="741"/>
                  </a:cxn>
                  <a:cxn ang="0">
                    <a:pos x="578" y="775"/>
                  </a:cxn>
                  <a:cxn ang="0">
                    <a:pos x="518" y="821"/>
                  </a:cxn>
                  <a:cxn ang="0">
                    <a:pos x="484" y="809"/>
                  </a:cxn>
                  <a:cxn ang="0">
                    <a:pos x="424" y="783"/>
                  </a:cxn>
                  <a:cxn ang="0">
                    <a:pos x="368" y="766"/>
                  </a:cxn>
                  <a:cxn ang="0">
                    <a:pos x="304" y="792"/>
                  </a:cxn>
                  <a:cxn ang="0">
                    <a:pos x="274" y="834"/>
                  </a:cxn>
                  <a:cxn ang="0">
                    <a:pos x="197" y="863"/>
                  </a:cxn>
                  <a:cxn ang="0">
                    <a:pos x="115" y="876"/>
                  </a:cxn>
                  <a:cxn ang="0">
                    <a:pos x="81" y="838"/>
                  </a:cxn>
                  <a:cxn ang="0">
                    <a:pos x="47" y="783"/>
                  </a:cxn>
                </a:cxnLst>
                <a:rect l="0" t="0" r="r" b="b"/>
                <a:pathLst>
                  <a:path w="1478" h="884">
                    <a:moveTo>
                      <a:pt x="43" y="771"/>
                    </a:moveTo>
                    <a:lnTo>
                      <a:pt x="43" y="766"/>
                    </a:lnTo>
                    <a:lnTo>
                      <a:pt x="38" y="766"/>
                    </a:lnTo>
                    <a:lnTo>
                      <a:pt x="38" y="754"/>
                    </a:lnTo>
                    <a:lnTo>
                      <a:pt x="38" y="733"/>
                    </a:lnTo>
                    <a:lnTo>
                      <a:pt x="38" y="724"/>
                    </a:lnTo>
                    <a:lnTo>
                      <a:pt x="47" y="724"/>
                    </a:lnTo>
                    <a:lnTo>
                      <a:pt x="47" y="691"/>
                    </a:lnTo>
                    <a:lnTo>
                      <a:pt x="51" y="691"/>
                    </a:lnTo>
                    <a:lnTo>
                      <a:pt x="51" y="686"/>
                    </a:lnTo>
                    <a:lnTo>
                      <a:pt x="47" y="686"/>
                    </a:lnTo>
                    <a:lnTo>
                      <a:pt x="43" y="686"/>
                    </a:lnTo>
                    <a:lnTo>
                      <a:pt x="43" y="674"/>
                    </a:lnTo>
                    <a:lnTo>
                      <a:pt x="38" y="674"/>
                    </a:lnTo>
                    <a:lnTo>
                      <a:pt x="38" y="657"/>
                    </a:lnTo>
                    <a:lnTo>
                      <a:pt x="43" y="657"/>
                    </a:lnTo>
                    <a:lnTo>
                      <a:pt x="43" y="632"/>
                    </a:lnTo>
                    <a:lnTo>
                      <a:pt x="38" y="632"/>
                    </a:lnTo>
                    <a:lnTo>
                      <a:pt x="38" y="619"/>
                    </a:lnTo>
                    <a:lnTo>
                      <a:pt x="38" y="615"/>
                    </a:lnTo>
                    <a:lnTo>
                      <a:pt x="34" y="615"/>
                    </a:lnTo>
                    <a:lnTo>
                      <a:pt x="34" y="590"/>
                    </a:lnTo>
                    <a:lnTo>
                      <a:pt x="30" y="590"/>
                    </a:lnTo>
                    <a:lnTo>
                      <a:pt x="30" y="585"/>
                    </a:lnTo>
                    <a:lnTo>
                      <a:pt x="17" y="585"/>
                    </a:lnTo>
                    <a:lnTo>
                      <a:pt x="17" y="569"/>
                    </a:lnTo>
                    <a:lnTo>
                      <a:pt x="13" y="569"/>
                    </a:lnTo>
                    <a:lnTo>
                      <a:pt x="13" y="548"/>
                    </a:lnTo>
                    <a:lnTo>
                      <a:pt x="13" y="543"/>
                    </a:lnTo>
                    <a:lnTo>
                      <a:pt x="13" y="518"/>
                    </a:lnTo>
                    <a:lnTo>
                      <a:pt x="13" y="514"/>
                    </a:lnTo>
                    <a:lnTo>
                      <a:pt x="13" y="501"/>
                    </a:lnTo>
                    <a:lnTo>
                      <a:pt x="17" y="501"/>
                    </a:lnTo>
                    <a:lnTo>
                      <a:pt x="21" y="501"/>
                    </a:lnTo>
                    <a:lnTo>
                      <a:pt x="21" y="493"/>
                    </a:lnTo>
                    <a:lnTo>
                      <a:pt x="25" y="493"/>
                    </a:lnTo>
                    <a:lnTo>
                      <a:pt x="25" y="489"/>
                    </a:lnTo>
                    <a:lnTo>
                      <a:pt x="25" y="484"/>
                    </a:lnTo>
                    <a:lnTo>
                      <a:pt x="30" y="484"/>
                    </a:lnTo>
                    <a:lnTo>
                      <a:pt x="30" y="480"/>
                    </a:lnTo>
                    <a:lnTo>
                      <a:pt x="34" y="480"/>
                    </a:lnTo>
                    <a:lnTo>
                      <a:pt x="34" y="468"/>
                    </a:lnTo>
                    <a:lnTo>
                      <a:pt x="30" y="468"/>
                    </a:lnTo>
                    <a:lnTo>
                      <a:pt x="30" y="455"/>
                    </a:lnTo>
                    <a:lnTo>
                      <a:pt x="38" y="455"/>
                    </a:lnTo>
                    <a:lnTo>
                      <a:pt x="38" y="446"/>
                    </a:lnTo>
                    <a:lnTo>
                      <a:pt x="51" y="446"/>
                    </a:lnTo>
                    <a:lnTo>
                      <a:pt x="51" y="442"/>
                    </a:lnTo>
                    <a:lnTo>
                      <a:pt x="60" y="442"/>
                    </a:lnTo>
                    <a:lnTo>
                      <a:pt x="60" y="421"/>
                    </a:lnTo>
                    <a:lnTo>
                      <a:pt x="55" y="421"/>
                    </a:lnTo>
                    <a:lnTo>
                      <a:pt x="55" y="409"/>
                    </a:lnTo>
                    <a:lnTo>
                      <a:pt x="51" y="409"/>
                    </a:lnTo>
                    <a:lnTo>
                      <a:pt x="51" y="396"/>
                    </a:lnTo>
                    <a:lnTo>
                      <a:pt x="51" y="392"/>
                    </a:lnTo>
                    <a:lnTo>
                      <a:pt x="47" y="392"/>
                    </a:lnTo>
                    <a:lnTo>
                      <a:pt x="47" y="388"/>
                    </a:lnTo>
                    <a:lnTo>
                      <a:pt x="43" y="388"/>
                    </a:lnTo>
                    <a:lnTo>
                      <a:pt x="43" y="383"/>
                    </a:lnTo>
                    <a:lnTo>
                      <a:pt x="47" y="383"/>
                    </a:lnTo>
                    <a:lnTo>
                      <a:pt x="47" y="379"/>
                    </a:lnTo>
                    <a:lnTo>
                      <a:pt x="51" y="379"/>
                    </a:lnTo>
                    <a:lnTo>
                      <a:pt x="51" y="345"/>
                    </a:lnTo>
                    <a:lnTo>
                      <a:pt x="51" y="329"/>
                    </a:lnTo>
                    <a:lnTo>
                      <a:pt x="51" y="324"/>
                    </a:lnTo>
                    <a:lnTo>
                      <a:pt x="55" y="324"/>
                    </a:lnTo>
                    <a:lnTo>
                      <a:pt x="55" y="316"/>
                    </a:lnTo>
                    <a:lnTo>
                      <a:pt x="64" y="316"/>
                    </a:lnTo>
                    <a:lnTo>
                      <a:pt x="64" y="308"/>
                    </a:lnTo>
                    <a:lnTo>
                      <a:pt x="73" y="308"/>
                    </a:lnTo>
                    <a:lnTo>
                      <a:pt x="73" y="303"/>
                    </a:lnTo>
                    <a:lnTo>
                      <a:pt x="77" y="303"/>
                    </a:lnTo>
                    <a:lnTo>
                      <a:pt x="77" y="299"/>
                    </a:lnTo>
                    <a:lnTo>
                      <a:pt x="73" y="299"/>
                    </a:lnTo>
                    <a:lnTo>
                      <a:pt x="73" y="286"/>
                    </a:lnTo>
                    <a:lnTo>
                      <a:pt x="77" y="286"/>
                    </a:lnTo>
                    <a:lnTo>
                      <a:pt x="77" y="274"/>
                    </a:lnTo>
                    <a:lnTo>
                      <a:pt x="77" y="270"/>
                    </a:lnTo>
                    <a:lnTo>
                      <a:pt x="81" y="270"/>
                    </a:lnTo>
                    <a:lnTo>
                      <a:pt x="81" y="261"/>
                    </a:lnTo>
                    <a:lnTo>
                      <a:pt x="77" y="261"/>
                    </a:lnTo>
                    <a:lnTo>
                      <a:pt x="77" y="244"/>
                    </a:lnTo>
                    <a:lnTo>
                      <a:pt x="77" y="185"/>
                    </a:lnTo>
                    <a:lnTo>
                      <a:pt x="68" y="185"/>
                    </a:lnTo>
                    <a:lnTo>
                      <a:pt x="64" y="185"/>
                    </a:lnTo>
                    <a:lnTo>
                      <a:pt x="64" y="181"/>
                    </a:lnTo>
                    <a:lnTo>
                      <a:pt x="55" y="181"/>
                    </a:lnTo>
                    <a:lnTo>
                      <a:pt x="55" y="177"/>
                    </a:lnTo>
                    <a:lnTo>
                      <a:pt x="51" y="177"/>
                    </a:lnTo>
                    <a:lnTo>
                      <a:pt x="51" y="173"/>
                    </a:lnTo>
                    <a:lnTo>
                      <a:pt x="38" y="173"/>
                    </a:lnTo>
                    <a:lnTo>
                      <a:pt x="38" y="169"/>
                    </a:lnTo>
                    <a:lnTo>
                      <a:pt x="34" y="169"/>
                    </a:lnTo>
                    <a:lnTo>
                      <a:pt x="34" y="173"/>
                    </a:lnTo>
                    <a:lnTo>
                      <a:pt x="30" y="173"/>
                    </a:lnTo>
                    <a:lnTo>
                      <a:pt x="30" y="169"/>
                    </a:lnTo>
                    <a:lnTo>
                      <a:pt x="13" y="169"/>
                    </a:lnTo>
                    <a:lnTo>
                      <a:pt x="13" y="160"/>
                    </a:lnTo>
                    <a:lnTo>
                      <a:pt x="8" y="160"/>
                    </a:lnTo>
                    <a:lnTo>
                      <a:pt x="8" y="139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0" y="131"/>
                    </a:lnTo>
                    <a:lnTo>
                      <a:pt x="0" y="122"/>
                    </a:lnTo>
                    <a:lnTo>
                      <a:pt x="4" y="122"/>
                    </a:lnTo>
                    <a:lnTo>
                      <a:pt x="4" y="118"/>
                    </a:lnTo>
                    <a:lnTo>
                      <a:pt x="13" y="118"/>
                    </a:lnTo>
                    <a:lnTo>
                      <a:pt x="21" y="118"/>
                    </a:lnTo>
                    <a:lnTo>
                      <a:pt x="25" y="118"/>
                    </a:lnTo>
                    <a:lnTo>
                      <a:pt x="30" y="118"/>
                    </a:lnTo>
                    <a:lnTo>
                      <a:pt x="30" y="114"/>
                    </a:lnTo>
                    <a:lnTo>
                      <a:pt x="34" y="114"/>
                    </a:lnTo>
                    <a:lnTo>
                      <a:pt x="34" y="105"/>
                    </a:lnTo>
                    <a:lnTo>
                      <a:pt x="51" y="105"/>
                    </a:lnTo>
                    <a:lnTo>
                      <a:pt x="51" y="101"/>
                    </a:lnTo>
                    <a:lnTo>
                      <a:pt x="55" y="101"/>
                    </a:lnTo>
                    <a:lnTo>
                      <a:pt x="55" y="97"/>
                    </a:lnTo>
                    <a:lnTo>
                      <a:pt x="60" y="97"/>
                    </a:lnTo>
                    <a:lnTo>
                      <a:pt x="60" y="93"/>
                    </a:lnTo>
                    <a:lnTo>
                      <a:pt x="64" y="93"/>
                    </a:lnTo>
                    <a:lnTo>
                      <a:pt x="64" y="89"/>
                    </a:lnTo>
                    <a:lnTo>
                      <a:pt x="68" y="89"/>
                    </a:lnTo>
                    <a:lnTo>
                      <a:pt x="68" y="84"/>
                    </a:lnTo>
                    <a:lnTo>
                      <a:pt x="73" y="84"/>
                    </a:lnTo>
                    <a:lnTo>
                      <a:pt x="73" y="80"/>
                    </a:lnTo>
                    <a:lnTo>
                      <a:pt x="77" y="80"/>
                    </a:lnTo>
                    <a:lnTo>
                      <a:pt x="85" y="80"/>
                    </a:lnTo>
                    <a:lnTo>
                      <a:pt x="85" y="76"/>
                    </a:lnTo>
                    <a:lnTo>
                      <a:pt x="94" y="76"/>
                    </a:lnTo>
                    <a:lnTo>
                      <a:pt x="94" y="68"/>
                    </a:lnTo>
                    <a:lnTo>
                      <a:pt x="107" y="68"/>
                    </a:lnTo>
                    <a:lnTo>
                      <a:pt x="107" y="63"/>
                    </a:lnTo>
                    <a:lnTo>
                      <a:pt x="111" y="63"/>
                    </a:lnTo>
                    <a:lnTo>
                      <a:pt x="111" y="55"/>
                    </a:lnTo>
                    <a:lnTo>
                      <a:pt x="115" y="55"/>
                    </a:lnTo>
                    <a:lnTo>
                      <a:pt x="115" y="51"/>
                    </a:lnTo>
                    <a:lnTo>
                      <a:pt x="120" y="51"/>
                    </a:lnTo>
                    <a:lnTo>
                      <a:pt x="120" y="42"/>
                    </a:lnTo>
                    <a:lnTo>
                      <a:pt x="120" y="38"/>
                    </a:lnTo>
                    <a:lnTo>
                      <a:pt x="133" y="38"/>
                    </a:lnTo>
                    <a:lnTo>
                      <a:pt x="133" y="42"/>
                    </a:lnTo>
                    <a:lnTo>
                      <a:pt x="154" y="42"/>
                    </a:lnTo>
                    <a:lnTo>
                      <a:pt x="154" y="38"/>
                    </a:lnTo>
                    <a:lnTo>
                      <a:pt x="158" y="38"/>
                    </a:lnTo>
                    <a:lnTo>
                      <a:pt x="163" y="38"/>
                    </a:lnTo>
                    <a:lnTo>
                      <a:pt x="163" y="34"/>
                    </a:lnTo>
                    <a:lnTo>
                      <a:pt x="171" y="34"/>
                    </a:lnTo>
                    <a:lnTo>
                      <a:pt x="171" y="38"/>
                    </a:lnTo>
                    <a:lnTo>
                      <a:pt x="184" y="38"/>
                    </a:lnTo>
                    <a:lnTo>
                      <a:pt x="184" y="34"/>
                    </a:lnTo>
                    <a:lnTo>
                      <a:pt x="201" y="34"/>
                    </a:lnTo>
                    <a:lnTo>
                      <a:pt x="201" y="25"/>
                    </a:lnTo>
                    <a:lnTo>
                      <a:pt x="205" y="25"/>
                    </a:lnTo>
                    <a:lnTo>
                      <a:pt x="214" y="25"/>
                    </a:lnTo>
                    <a:lnTo>
                      <a:pt x="214" y="21"/>
                    </a:lnTo>
                    <a:lnTo>
                      <a:pt x="227" y="21"/>
                    </a:lnTo>
                    <a:lnTo>
                      <a:pt x="227" y="17"/>
                    </a:lnTo>
                    <a:lnTo>
                      <a:pt x="231" y="17"/>
                    </a:lnTo>
                    <a:lnTo>
                      <a:pt x="231" y="13"/>
                    </a:lnTo>
                    <a:lnTo>
                      <a:pt x="235" y="13"/>
                    </a:lnTo>
                    <a:lnTo>
                      <a:pt x="240" y="13"/>
                    </a:lnTo>
                    <a:lnTo>
                      <a:pt x="252" y="13"/>
                    </a:lnTo>
                    <a:lnTo>
                      <a:pt x="257" y="13"/>
                    </a:lnTo>
                    <a:lnTo>
                      <a:pt x="257" y="9"/>
                    </a:lnTo>
                    <a:lnTo>
                      <a:pt x="265" y="9"/>
                    </a:lnTo>
                    <a:lnTo>
                      <a:pt x="265" y="4"/>
                    </a:lnTo>
                    <a:lnTo>
                      <a:pt x="274" y="4"/>
                    </a:lnTo>
                    <a:lnTo>
                      <a:pt x="274" y="0"/>
                    </a:lnTo>
                    <a:lnTo>
                      <a:pt x="278" y="0"/>
                    </a:lnTo>
                    <a:lnTo>
                      <a:pt x="282" y="0"/>
                    </a:lnTo>
                    <a:lnTo>
                      <a:pt x="282" y="4"/>
                    </a:lnTo>
                    <a:lnTo>
                      <a:pt x="291" y="4"/>
                    </a:lnTo>
                    <a:lnTo>
                      <a:pt x="291" y="9"/>
                    </a:lnTo>
                    <a:lnTo>
                      <a:pt x="295" y="9"/>
                    </a:lnTo>
                    <a:lnTo>
                      <a:pt x="295" y="13"/>
                    </a:lnTo>
                    <a:lnTo>
                      <a:pt x="308" y="13"/>
                    </a:lnTo>
                    <a:lnTo>
                      <a:pt x="312" y="13"/>
                    </a:lnTo>
                    <a:lnTo>
                      <a:pt x="312" y="21"/>
                    </a:lnTo>
                    <a:lnTo>
                      <a:pt x="317" y="21"/>
                    </a:lnTo>
                    <a:lnTo>
                      <a:pt x="317" y="25"/>
                    </a:lnTo>
                    <a:lnTo>
                      <a:pt x="321" y="25"/>
                    </a:lnTo>
                    <a:lnTo>
                      <a:pt x="317" y="25"/>
                    </a:lnTo>
                    <a:lnTo>
                      <a:pt x="317" y="30"/>
                    </a:lnTo>
                    <a:lnTo>
                      <a:pt x="321" y="30"/>
                    </a:lnTo>
                    <a:lnTo>
                      <a:pt x="321" y="38"/>
                    </a:lnTo>
                    <a:lnTo>
                      <a:pt x="325" y="38"/>
                    </a:lnTo>
                    <a:lnTo>
                      <a:pt x="325" y="42"/>
                    </a:lnTo>
                    <a:lnTo>
                      <a:pt x="330" y="42"/>
                    </a:lnTo>
                    <a:lnTo>
                      <a:pt x="330" y="46"/>
                    </a:lnTo>
                    <a:lnTo>
                      <a:pt x="338" y="46"/>
                    </a:lnTo>
                    <a:lnTo>
                      <a:pt x="338" y="51"/>
                    </a:lnTo>
                    <a:lnTo>
                      <a:pt x="342" y="51"/>
                    </a:lnTo>
                    <a:lnTo>
                      <a:pt x="342" y="59"/>
                    </a:lnTo>
                    <a:lnTo>
                      <a:pt x="338" y="59"/>
                    </a:lnTo>
                    <a:lnTo>
                      <a:pt x="338" y="63"/>
                    </a:lnTo>
                    <a:lnTo>
                      <a:pt x="347" y="63"/>
                    </a:lnTo>
                    <a:lnTo>
                      <a:pt x="347" y="68"/>
                    </a:lnTo>
                    <a:lnTo>
                      <a:pt x="368" y="68"/>
                    </a:lnTo>
                    <a:lnTo>
                      <a:pt x="368" y="72"/>
                    </a:lnTo>
                    <a:lnTo>
                      <a:pt x="372" y="72"/>
                    </a:lnTo>
                    <a:lnTo>
                      <a:pt x="372" y="76"/>
                    </a:lnTo>
                    <a:lnTo>
                      <a:pt x="372" y="80"/>
                    </a:lnTo>
                    <a:lnTo>
                      <a:pt x="381" y="80"/>
                    </a:lnTo>
                    <a:lnTo>
                      <a:pt x="385" y="80"/>
                    </a:lnTo>
                    <a:lnTo>
                      <a:pt x="385" y="76"/>
                    </a:lnTo>
                    <a:lnTo>
                      <a:pt x="385" y="72"/>
                    </a:lnTo>
                    <a:lnTo>
                      <a:pt x="394" y="72"/>
                    </a:lnTo>
                    <a:lnTo>
                      <a:pt x="394" y="68"/>
                    </a:lnTo>
                    <a:lnTo>
                      <a:pt x="402" y="68"/>
                    </a:lnTo>
                    <a:lnTo>
                      <a:pt x="402" y="63"/>
                    </a:lnTo>
                    <a:lnTo>
                      <a:pt x="415" y="63"/>
                    </a:lnTo>
                    <a:lnTo>
                      <a:pt x="415" y="55"/>
                    </a:lnTo>
                    <a:lnTo>
                      <a:pt x="420" y="55"/>
                    </a:lnTo>
                    <a:lnTo>
                      <a:pt x="420" y="59"/>
                    </a:lnTo>
                    <a:lnTo>
                      <a:pt x="424" y="59"/>
                    </a:lnTo>
                    <a:lnTo>
                      <a:pt x="424" y="63"/>
                    </a:lnTo>
                    <a:lnTo>
                      <a:pt x="428" y="63"/>
                    </a:lnTo>
                    <a:lnTo>
                      <a:pt x="428" y="72"/>
                    </a:lnTo>
                    <a:lnTo>
                      <a:pt x="432" y="72"/>
                    </a:lnTo>
                    <a:lnTo>
                      <a:pt x="432" y="76"/>
                    </a:lnTo>
                    <a:lnTo>
                      <a:pt x="437" y="76"/>
                    </a:lnTo>
                    <a:lnTo>
                      <a:pt x="437" y="84"/>
                    </a:lnTo>
                    <a:lnTo>
                      <a:pt x="441" y="84"/>
                    </a:lnTo>
                    <a:lnTo>
                      <a:pt x="441" y="93"/>
                    </a:lnTo>
                    <a:lnTo>
                      <a:pt x="450" y="93"/>
                    </a:lnTo>
                    <a:lnTo>
                      <a:pt x="450" y="97"/>
                    </a:lnTo>
                    <a:lnTo>
                      <a:pt x="454" y="97"/>
                    </a:lnTo>
                    <a:lnTo>
                      <a:pt x="454" y="105"/>
                    </a:lnTo>
                    <a:lnTo>
                      <a:pt x="454" y="110"/>
                    </a:lnTo>
                    <a:lnTo>
                      <a:pt x="467" y="110"/>
                    </a:lnTo>
                    <a:lnTo>
                      <a:pt x="467" y="114"/>
                    </a:lnTo>
                    <a:lnTo>
                      <a:pt x="467" y="118"/>
                    </a:lnTo>
                    <a:lnTo>
                      <a:pt x="471" y="118"/>
                    </a:lnTo>
                    <a:lnTo>
                      <a:pt x="471" y="122"/>
                    </a:lnTo>
                    <a:lnTo>
                      <a:pt x="475" y="122"/>
                    </a:lnTo>
                    <a:lnTo>
                      <a:pt x="475" y="139"/>
                    </a:lnTo>
                    <a:lnTo>
                      <a:pt x="480" y="139"/>
                    </a:lnTo>
                    <a:lnTo>
                      <a:pt x="480" y="143"/>
                    </a:lnTo>
                    <a:lnTo>
                      <a:pt x="510" y="143"/>
                    </a:lnTo>
                    <a:lnTo>
                      <a:pt x="514" y="143"/>
                    </a:lnTo>
                    <a:lnTo>
                      <a:pt x="514" y="148"/>
                    </a:lnTo>
                    <a:lnTo>
                      <a:pt x="518" y="148"/>
                    </a:lnTo>
                    <a:lnTo>
                      <a:pt x="518" y="156"/>
                    </a:lnTo>
                    <a:lnTo>
                      <a:pt x="522" y="156"/>
                    </a:lnTo>
                    <a:lnTo>
                      <a:pt x="527" y="156"/>
                    </a:lnTo>
                    <a:lnTo>
                      <a:pt x="527" y="164"/>
                    </a:lnTo>
                    <a:lnTo>
                      <a:pt x="531" y="164"/>
                    </a:lnTo>
                    <a:lnTo>
                      <a:pt x="531" y="169"/>
                    </a:lnTo>
                    <a:lnTo>
                      <a:pt x="540" y="169"/>
                    </a:lnTo>
                    <a:lnTo>
                      <a:pt x="540" y="198"/>
                    </a:lnTo>
                    <a:lnTo>
                      <a:pt x="544" y="198"/>
                    </a:lnTo>
                    <a:lnTo>
                      <a:pt x="544" y="202"/>
                    </a:lnTo>
                    <a:lnTo>
                      <a:pt x="548" y="202"/>
                    </a:lnTo>
                    <a:lnTo>
                      <a:pt x="548" y="211"/>
                    </a:lnTo>
                    <a:lnTo>
                      <a:pt x="548" y="215"/>
                    </a:lnTo>
                    <a:lnTo>
                      <a:pt x="552" y="215"/>
                    </a:lnTo>
                    <a:lnTo>
                      <a:pt x="552" y="223"/>
                    </a:lnTo>
                    <a:lnTo>
                      <a:pt x="557" y="223"/>
                    </a:lnTo>
                    <a:lnTo>
                      <a:pt x="557" y="228"/>
                    </a:lnTo>
                    <a:lnTo>
                      <a:pt x="552" y="228"/>
                    </a:lnTo>
                    <a:lnTo>
                      <a:pt x="552" y="232"/>
                    </a:lnTo>
                    <a:lnTo>
                      <a:pt x="544" y="232"/>
                    </a:lnTo>
                    <a:lnTo>
                      <a:pt x="544" y="236"/>
                    </a:lnTo>
                    <a:lnTo>
                      <a:pt x="548" y="236"/>
                    </a:lnTo>
                    <a:lnTo>
                      <a:pt x="548" y="249"/>
                    </a:lnTo>
                    <a:lnTo>
                      <a:pt x="544" y="249"/>
                    </a:lnTo>
                    <a:lnTo>
                      <a:pt x="544" y="257"/>
                    </a:lnTo>
                    <a:lnTo>
                      <a:pt x="535" y="257"/>
                    </a:lnTo>
                    <a:lnTo>
                      <a:pt x="535" y="261"/>
                    </a:lnTo>
                    <a:lnTo>
                      <a:pt x="540" y="261"/>
                    </a:lnTo>
                    <a:lnTo>
                      <a:pt x="540" y="265"/>
                    </a:lnTo>
                    <a:lnTo>
                      <a:pt x="535" y="265"/>
                    </a:lnTo>
                    <a:lnTo>
                      <a:pt x="535" y="270"/>
                    </a:lnTo>
                    <a:lnTo>
                      <a:pt x="540" y="270"/>
                    </a:lnTo>
                    <a:lnTo>
                      <a:pt x="540" y="274"/>
                    </a:lnTo>
                    <a:lnTo>
                      <a:pt x="544" y="274"/>
                    </a:lnTo>
                    <a:lnTo>
                      <a:pt x="544" y="282"/>
                    </a:lnTo>
                    <a:lnTo>
                      <a:pt x="548" y="282"/>
                    </a:lnTo>
                    <a:lnTo>
                      <a:pt x="548" y="291"/>
                    </a:lnTo>
                    <a:lnTo>
                      <a:pt x="548" y="295"/>
                    </a:lnTo>
                    <a:lnTo>
                      <a:pt x="557" y="295"/>
                    </a:lnTo>
                    <a:lnTo>
                      <a:pt x="557" y="303"/>
                    </a:lnTo>
                    <a:lnTo>
                      <a:pt x="561" y="303"/>
                    </a:lnTo>
                    <a:lnTo>
                      <a:pt x="561" y="308"/>
                    </a:lnTo>
                    <a:lnTo>
                      <a:pt x="565" y="308"/>
                    </a:lnTo>
                    <a:lnTo>
                      <a:pt x="565" y="312"/>
                    </a:lnTo>
                    <a:lnTo>
                      <a:pt x="570" y="312"/>
                    </a:lnTo>
                    <a:lnTo>
                      <a:pt x="570" y="316"/>
                    </a:lnTo>
                    <a:lnTo>
                      <a:pt x="574" y="316"/>
                    </a:lnTo>
                    <a:lnTo>
                      <a:pt x="574" y="312"/>
                    </a:lnTo>
                    <a:lnTo>
                      <a:pt x="578" y="312"/>
                    </a:lnTo>
                    <a:lnTo>
                      <a:pt x="578" y="316"/>
                    </a:lnTo>
                    <a:lnTo>
                      <a:pt x="587" y="316"/>
                    </a:lnTo>
                    <a:lnTo>
                      <a:pt x="617" y="316"/>
                    </a:lnTo>
                    <a:lnTo>
                      <a:pt x="617" y="320"/>
                    </a:lnTo>
                    <a:lnTo>
                      <a:pt x="625" y="320"/>
                    </a:lnTo>
                    <a:lnTo>
                      <a:pt x="625" y="324"/>
                    </a:lnTo>
                    <a:lnTo>
                      <a:pt x="629" y="324"/>
                    </a:lnTo>
                    <a:lnTo>
                      <a:pt x="629" y="329"/>
                    </a:lnTo>
                    <a:lnTo>
                      <a:pt x="634" y="329"/>
                    </a:lnTo>
                    <a:lnTo>
                      <a:pt x="638" y="329"/>
                    </a:lnTo>
                    <a:lnTo>
                      <a:pt x="642" y="329"/>
                    </a:lnTo>
                    <a:lnTo>
                      <a:pt x="642" y="333"/>
                    </a:lnTo>
                    <a:lnTo>
                      <a:pt x="651" y="333"/>
                    </a:lnTo>
                    <a:lnTo>
                      <a:pt x="651" y="341"/>
                    </a:lnTo>
                    <a:lnTo>
                      <a:pt x="655" y="341"/>
                    </a:lnTo>
                    <a:lnTo>
                      <a:pt x="655" y="345"/>
                    </a:lnTo>
                    <a:lnTo>
                      <a:pt x="659" y="345"/>
                    </a:lnTo>
                    <a:lnTo>
                      <a:pt x="659" y="350"/>
                    </a:lnTo>
                    <a:lnTo>
                      <a:pt x="664" y="350"/>
                    </a:lnTo>
                    <a:lnTo>
                      <a:pt x="664" y="345"/>
                    </a:lnTo>
                    <a:lnTo>
                      <a:pt x="668" y="345"/>
                    </a:lnTo>
                    <a:lnTo>
                      <a:pt x="668" y="341"/>
                    </a:lnTo>
                    <a:lnTo>
                      <a:pt x="677" y="341"/>
                    </a:lnTo>
                    <a:lnTo>
                      <a:pt x="677" y="345"/>
                    </a:lnTo>
                    <a:lnTo>
                      <a:pt x="685" y="345"/>
                    </a:lnTo>
                    <a:lnTo>
                      <a:pt x="685" y="350"/>
                    </a:lnTo>
                    <a:lnTo>
                      <a:pt x="694" y="350"/>
                    </a:lnTo>
                    <a:lnTo>
                      <a:pt x="694" y="354"/>
                    </a:lnTo>
                    <a:lnTo>
                      <a:pt x="698" y="354"/>
                    </a:lnTo>
                    <a:lnTo>
                      <a:pt x="698" y="358"/>
                    </a:lnTo>
                    <a:lnTo>
                      <a:pt x="698" y="362"/>
                    </a:lnTo>
                    <a:lnTo>
                      <a:pt x="698" y="371"/>
                    </a:lnTo>
                    <a:lnTo>
                      <a:pt x="702" y="371"/>
                    </a:lnTo>
                    <a:lnTo>
                      <a:pt x="702" y="379"/>
                    </a:lnTo>
                    <a:lnTo>
                      <a:pt x="707" y="379"/>
                    </a:lnTo>
                    <a:lnTo>
                      <a:pt x="707" y="383"/>
                    </a:lnTo>
                    <a:lnTo>
                      <a:pt x="711" y="383"/>
                    </a:lnTo>
                    <a:lnTo>
                      <a:pt x="719" y="383"/>
                    </a:lnTo>
                    <a:lnTo>
                      <a:pt x="719" y="388"/>
                    </a:lnTo>
                    <a:lnTo>
                      <a:pt x="724" y="388"/>
                    </a:lnTo>
                    <a:lnTo>
                      <a:pt x="724" y="392"/>
                    </a:lnTo>
                    <a:lnTo>
                      <a:pt x="724" y="396"/>
                    </a:lnTo>
                    <a:lnTo>
                      <a:pt x="732" y="396"/>
                    </a:lnTo>
                    <a:lnTo>
                      <a:pt x="749" y="396"/>
                    </a:lnTo>
                    <a:lnTo>
                      <a:pt x="749" y="400"/>
                    </a:lnTo>
                    <a:lnTo>
                      <a:pt x="762" y="400"/>
                    </a:lnTo>
                    <a:lnTo>
                      <a:pt x="762" y="404"/>
                    </a:lnTo>
                    <a:lnTo>
                      <a:pt x="792" y="404"/>
                    </a:lnTo>
                    <a:lnTo>
                      <a:pt x="792" y="409"/>
                    </a:lnTo>
                    <a:lnTo>
                      <a:pt x="801" y="409"/>
                    </a:lnTo>
                    <a:lnTo>
                      <a:pt x="805" y="409"/>
                    </a:lnTo>
                    <a:lnTo>
                      <a:pt x="805" y="413"/>
                    </a:lnTo>
                    <a:lnTo>
                      <a:pt x="805" y="421"/>
                    </a:lnTo>
                    <a:lnTo>
                      <a:pt x="809" y="421"/>
                    </a:lnTo>
                    <a:lnTo>
                      <a:pt x="818" y="421"/>
                    </a:lnTo>
                    <a:lnTo>
                      <a:pt x="818" y="425"/>
                    </a:lnTo>
                    <a:lnTo>
                      <a:pt x="827" y="425"/>
                    </a:lnTo>
                    <a:lnTo>
                      <a:pt x="827" y="434"/>
                    </a:lnTo>
                    <a:lnTo>
                      <a:pt x="831" y="434"/>
                    </a:lnTo>
                    <a:lnTo>
                      <a:pt x="831" y="438"/>
                    </a:lnTo>
                    <a:lnTo>
                      <a:pt x="831" y="442"/>
                    </a:lnTo>
                    <a:lnTo>
                      <a:pt x="844" y="442"/>
                    </a:lnTo>
                    <a:lnTo>
                      <a:pt x="844" y="446"/>
                    </a:lnTo>
                    <a:lnTo>
                      <a:pt x="844" y="451"/>
                    </a:lnTo>
                    <a:lnTo>
                      <a:pt x="848" y="451"/>
                    </a:lnTo>
                    <a:lnTo>
                      <a:pt x="848" y="455"/>
                    </a:lnTo>
                    <a:lnTo>
                      <a:pt x="852" y="455"/>
                    </a:lnTo>
                    <a:lnTo>
                      <a:pt x="852" y="451"/>
                    </a:lnTo>
                    <a:lnTo>
                      <a:pt x="857" y="451"/>
                    </a:lnTo>
                    <a:lnTo>
                      <a:pt x="857" y="446"/>
                    </a:lnTo>
                    <a:lnTo>
                      <a:pt x="869" y="446"/>
                    </a:lnTo>
                    <a:lnTo>
                      <a:pt x="874" y="446"/>
                    </a:lnTo>
                    <a:lnTo>
                      <a:pt x="874" y="442"/>
                    </a:lnTo>
                    <a:lnTo>
                      <a:pt x="882" y="442"/>
                    </a:lnTo>
                    <a:lnTo>
                      <a:pt x="882" y="438"/>
                    </a:lnTo>
                    <a:lnTo>
                      <a:pt x="899" y="438"/>
                    </a:lnTo>
                    <a:lnTo>
                      <a:pt x="899" y="434"/>
                    </a:lnTo>
                    <a:lnTo>
                      <a:pt x="912" y="434"/>
                    </a:lnTo>
                    <a:lnTo>
                      <a:pt x="912" y="438"/>
                    </a:lnTo>
                    <a:lnTo>
                      <a:pt x="912" y="442"/>
                    </a:lnTo>
                    <a:lnTo>
                      <a:pt x="921" y="442"/>
                    </a:lnTo>
                    <a:lnTo>
                      <a:pt x="921" y="446"/>
                    </a:lnTo>
                    <a:lnTo>
                      <a:pt x="925" y="446"/>
                    </a:lnTo>
                    <a:lnTo>
                      <a:pt x="929" y="446"/>
                    </a:lnTo>
                    <a:lnTo>
                      <a:pt x="929" y="451"/>
                    </a:lnTo>
                    <a:lnTo>
                      <a:pt x="934" y="451"/>
                    </a:lnTo>
                    <a:lnTo>
                      <a:pt x="934" y="446"/>
                    </a:lnTo>
                    <a:lnTo>
                      <a:pt x="938" y="446"/>
                    </a:lnTo>
                    <a:lnTo>
                      <a:pt x="938" y="442"/>
                    </a:lnTo>
                    <a:lnTo>
                      <a:pt x="942" y="442"/>
                    </a:lnTo>
                    <a:lnTo>
                      <a:pt x="942" y="446"/>
                    </a:lnTo>
                    <a:lnTo>
                      <a:pt x="951" y="446"/>
                    </a:lnTo>
                    <a:lnTo>
                      <a:pt x="959" y="446"/>
                    </a:lnTo>
                    <a:lnTo>
                      <a:pt x="959" y="442"/>
                    </a:lnTo>
                    <a:lnTo>
                      <a:pt x="976" y="442"/>
                    </a:lnTo>
                    <a:lnTo>
                      <a:pt x="976" y="446"/>
                    </a:lnTo>
                    <a:lnTo>
                      <a:pt x="989" y="446"/>
                    </a:lnTo>
                    <a:lnTo>
                      <a:pt x="989" y="438"/>
                    </a:lnTo>
                    <a:lnTo>
                      <a:pt x="1002" y="438"/>
                    </a:lnTo>
                    <a:lnTo>
                      <a:pt x="1002" y="434"/>
                    </a:lnTo>
                    <a:lnTo>
                      <a:pt x="1011" y="434"/>
                    </a:lnTo>
                    <a:lnTo>
                      <a:pt x="1015" y="434"/>
                    </a:lnTo>
                    <a:lnTo>
                      <a:pt x="1032" y="434"/>
                    </a:lnTo>
                    <a:lnTo>
                      <a:pt x="1036" y="434"/>
                    </a:lnTo>
                    <a:lnTo>
                      <a:pt x="1036" y="430"/>
                    </a:lnTo>
                    <a:lnTo>
                      <a:pt x="1041" y="430"/>
                    </a:lnTo>
                    <a:lnTo>
                      <a:pt x="1041" y="434"/>
                    </a:lnTo>
                    <a:lnTo>
                      <a:pt x="1045" y="434"/>
                    </a:lnTo>
                    <a:lnTo>
                      <a:pt x="1054" y="434"/>
                    </a:lnTo>
                    <a:lnTo>
                      <a:pt x="1084" y="434"/>
                    </a:lnTo>
                    <a:lnTo>
                      <a:pt x="1088" y="434"/>
                    </a:lnTo>
                    <a:lnTo>
                      <a:pt x="1101" y="434"/>
                    </a:lnTo>
                    <a:lnTo>
                      <a:pt x="1101" y="438"/>
                    </a:lnTo>
                    <a:lnTo>
                      <a:pt x="1126" y="438"/>
                    </a:lnTo>
                    <a:lnTo>
                      <a:pt x="1126" y="434"/>
                    </a:lnTo>
                    <a:lnTo>
                      <a:pt x="1135" y="434"/>
                    </a:lnTo>
                    <a:lnTo>
                      <a:pt x="1135" y="438"/>
                    </a:lnTo>
                    <a:lnTo>
                      <a:pt x="1144" y="438"/>
                    </a:lnTo>
                    <a:lnTo>
                      <a:pt x="1144" y="434"/>
                    </a:lnTo>
                    <a:lnTo>
                      <a:pt x="1148" y="434"/>
                    </a:lnTo>
                    <a:lnTo>
                      <a:pt x="1148" y="438"/>
                    </a:lnTo>
                    <a:lnTo>
                      <a:pt x="1152" y="438"/>
                    </a:lnTo>
                    <a:lnTo>
                      <a:pt x="1152" y="442"/>
                    </a:lnTo>
                    <a:lnTo>
                      <a:pt x="1169" y="442"/>
                    </a:lnTo>
                    <a:lnTo>
                      <a:pt x="1169" y="446"/>
                    </a:lnTo>
                    <a:lnTo>
                      <a:pt x="1178" y="446"/>
                    </a:lnTo>
                    <a:lnTo>
                      <a:pt x="1182" y="446"/>
                    </a:lnTo>
                    <a:lnTo>
                      <a:pt x="1182" y="451"/>
                    </a:lnTo>
                    <a:lnTo>
                      <a:pt x="1195" y="451"/>
                    </a:lnTo>
                    <a:lnTo>
                      <a:pt x="1195" y="459"/>
                    </a:lnTo>
                    <a:lnTo>
                      <a:pt x="1204" y="459"/>
                    </a:lnTo>
                    <a:lnTo>
                      <a:pt x="1208" y="459"/>
                    </a:lnTo>
                    <a:lnTo>
                      <a:pt x="1208" y="463"/>
                    </a:lnTo>
                    <a:lnTo>
                      <a:pt x="1208" y="472"/>
                    </a:lnTo>
                    <a:lnTo>
                      <a:pt x="1212" y="472"/>
                    </a:lnTo>
                    <a:lnTo>
                      <a:pt x="1212" y="476"/>
                    </a:lnTo>
                    <a:lnTo>
                      <a:pt x="1216" y="476"/>
                    </a:lnTo>
                    <a:lnTo>
                      <a:pt x="1225" y="476"/>
                    </a:lnTo>
                    <a:lnTo>
                      <a:pt x="1225" y="480"/>
                    </a:lnTo>
                    <a:lnTo>
                      <a:pt x="1229" y="480"/>
                    </a:lnTo>
                    <a:lnTo>
                      <a:pt x="1229" y="476"/>
                    </a:lnTo>
                    <a:lnTo>
                      <a:pt x="1238" y="476"/>
                    </a:lnTo>
                    <a:lnTo>
                      <a:pt x="1238" y="484"/>
                    </a:lnTo>
                    <a:lnTo>
                      <a:pt x="1246" y="484"/>
                    </a:lnTo>
                    <a:lnTo>
                      <a:pt x="1246" y="489"/>
                    </a:lnTo>
                    <a:lnTo>
                      <a:pt x="1251" y="489"/>
                    </a:lnTo>
                    <a:lnTo>
                      <a:pt x="1255" y="489"/>
                    </a:lnTo>
                    <a:lnTo>
                      <a:pt x="1255" y="493"/>
                    </a:lnTo>
                    <a:lnTo>
                      <a:pt x="1268" y="493"/>
                    </a:lnTo>
                    <a:lnTo>
                      <a:pt x="1268" y="497"/>
                    </a:lnTo>
                    <a:lnTo>
                      <a:pt x="1272" y="497"/>
                    </a:lnTo>
                    <a:lnTo>
                      <a:pt x="1272" y="501"/>
                    </a:lnTo>
                    <a:lnTo>
                      <a:pt x="1272" y="505"/>
                    </a:lnTo>
                    <a:lnTo>
                      <a:pt x="1285" y="505"/>
                    </a:lnTo>
                    <a:lnTo>
                      <a:pt x="1285" y="501"/>
                    </a:lnTo>
                    <a:lnTo>
                      <a:pt x="1289" y="501"/>
                    </a:lnTo>
                    <a:lnTo>
                      <a:pt x="1289" y="510"/>
                    </a:lnTo>
                    <a:lnTo>
                      <a:pt x="1294" y="510"/>
                    </a:lnTo>
                    <a:lnTo>
                      <a:pt x="1294" y="514"/>
                    </a:lnTo>
                    <a:lnTo>
                      <a:pt x="1298" y="514"/>
                    </a:lnTo>
                    <a:lnTo>
                      <a:pt x="1298" y="510"/>
                    </a:lnTo>
                    <a:lnTo>
                      <a:pt x="1302" y="510"/>
                    </a:lnTo>
                    <a:lnTo>
                      <a:pt x="1302" y="514"/>
                    </a:lnTo>
                    <a:lnTo>
                      <a:pt x="1306" y="514"/>
                    </a:lnTo>
                    <a:lnTo>
                      <a:pt x="1306" y="518"/>
                    </a:lnTo>
                    <a:lnTo>
                      <a:pt x="1319" y="518"/>
                    </a:lnTo>
                    <a:lnTo>
                      <a:pt x="1319" y="522"/>
                    </a:lnTo>
                    <a:lnTo>
                      <a:pt x="1341" y="522"/>
                    </a:lnTo>
                    <a:lnTo>
                      <a:pt x="1341" y="526"/>
                    </a:lnTo>
                    <a:lnTo>
                      <a:pt x="1358" y="526"/>
                    </a:lnTo>
                    <a:lnTo>
                      <a:pt x="1358" y="531"/>
                    </a:lnTo>
                    <a:lnTo>
                      <a:pt x="1362" y="531"/>
                    </a:lnTo>
                    <a:lnTo>
                      <a:pt x="1362" y="535"/>
                    </a:lnTo>
                    <a:lnTo>
                      <a:pt x="1366" y="535"/>
                    </a:lnTo>
                    <a:lnTo>
                      <a:pt x="1366" y="539"/>
                    </a:lnTo>
                    <a:lnTo>
                      <a:pt x="1379" y="539"/>
                    </a:lnTo>
                    <a:lnTo>
                      <a:pt x="1379" y="543"/>
                    </a:lnTo>
                    <a:lnTo>
                      <a:pt x="1383" y="543"/>
                    </a:lnTo>
                    <a:lnTo>
                      <a:pt x="1383" y="548"/>
                    </a:lnTo>
                    <a:lnTo>
                      <a:pt x="1396" y="548"/>
                    </a:lnTo>
                    <a:lnTo>
                      <a:pt x="1396" y="552"/>
                    </a:lnTo>
                    <a:lnTo>
                      <a:pt x="1409" y="552"/>
                    </a:lnTo>
                    <a:lnTo>
                      <a:pt x="1413" y="552"/>
                    </a:lnTo>
                    <a:lnTo>
                      <a:pt x="1413" y="560"/>
                    </a:lnTo>
                    <a:lnTo>
                      <a:pt x="1435" y="560"/>
                    </a:lnTo>
                    <a:lnTo>
                      <a:pt x="1435" y="564"/>
                    </a:lnTo>
                    <a:lnTo>
                      <a:pt x="1439" y="564"/>
                    </a:lnTo>
                    <a:lnTo>
                      <a:pt x="1439" y="569"/>
                    </a:lnTo>
                    <a:lnTo>
                      <a:pt x="1443" y="569"/>
                    </a:lnTo>
                    <a:lnTo>
                      <a:pt x="1443" y="564"/>
                    </a:lnTo>
                    <a:lnTo>
                      <a:pt x="1465" y="564"/>
                    </a:lnTo>
                    <a:lnTo>
                      <a:pt x="1465" y="569"/>
                    </a:lnTo>
                    <a:lnTo>
                      <a:pt x="1473" y="569"/>
                    </a:lnTo>
                    <a:lnTo>
                      <a:pt x="1478" y="569"/>
                    </a:lnTo>
                    <a:lnTo>
                      <a:pt x="1478" y="573"/>
                    </a:lnTo>
                    <a:lnTo>
                      <a:pt x="1473" y="573"/>
                    </a:lnTo>
                    <a:lnTo>
                      <a:pt x="1473" y="581"/>
                    </a:lnTo>
                    <a:lnTo>
                      <a:pt x="1473" y="594"/>
                    </a:lnTo>
                    <a:lnTo>
                      <a:pt x="1469" y="594"/>
                    </a:lnTo>
                    <a:lnTo>
                      <a:pt x="1469" y="598"/>
                    </a:lnTo>
                    <a:lnTo>
                      <a:pt x="1465" y="598"/>
                    </a:lnTo>
                    <a:lnTo>
                      <a:pt x="1465" y="602"/>
                    </a:lnTo>
                    <a:lnTo>
                      <a:pt x="1461" y="602"/>
                    </a:lnTo>
                    <a:lnTo>
                      <a:pt x="1461" y="598"/>
                    </a:lnTo>
                    <a:lnTo>
                      <a:pt x="1461" y="606"/>
                    </a:lnTo>
                    <a:lnTo>
                      <a:pt x="1456" y="606"/>
                    </a:lnTo>
                    <a:lnTo>
                      <a:pt x="1448" y="606"/>
                    </a:lnTo>
                    <a:lnTo>
                      <a:pt x="1448" y="611"/>
                    </a:lnTo>
                    <a:lnTo>
                      <a:pt x="1448" y="615"/>
                    </a:lnTo>
                    <a:lnTo>
                      <a:pt x="1443" y="615"/>
                    </a:lnTo>
                    <a:lnTo>
                      <a:pt x="1443" y="619"/>
                    </a:lnTo>
                    <a:lnTo>
                      <a:pt x="1439" y="619"/>
                    </a:lnTo>
                    <a:lnTo>
                      <a:pt x="1435" y="619"/>
                    </a:lnTo>
                    <a:lnTo>
                      <a:pt x="1435" y="623"/>
                    </a:lnTo>
                    <a:lnTo>
                      <a:pt x="1435" y="619"/>
                    </a:lnTo>
                    <a:lnTo>
                      <a:pt x="1426" y="619"/>
                    </a:lnTo>
                    <a:lnTo>
                      <a:pt x="1426" y="623"/>
                    </a:lnTo>
                    <a:lnTo>
                      <a:pt x="1422" y="623"/>
                    </a:lnTo>
                    <a:lnTo>
                      <a:pt x="1422" y="628"/>
                    </a:lnTo>
                    <a:lnTo>
                      <a:pt x="1405" y="628"/>
                    </a:lnTo>
                    <a:lnTo>
                      <a:pt x="1405" y="632"/>
                    </a:lnTo>
                    <a:lnTo>
                      <a:pt x="1401" y="632"/>
                    </a:lnTo>
                    <a:lnTo>
                      <a:pt x="1396" y="632"/>
                    </a:lnTo>
                    <a:lnTo>
                      <a:pt x="1396" y="636"/>
                    </a:lnTo>
                    <a:lnTo>
                      <a:pt x="1392" y="636"/>
                    </a:lnTo>
                    <a:lnTo>
                      <a:pt x="1392" y="640"/>
                    </a:lnTo>
                    <a:lnTo>
                      <a:pt x="1388" y="640"/>
                    </a:lnTo>
                    <a:lnTo>
                      <a:pt x="1388" y="644"/>
                    </a:lnTo>
                    <a:lnTo>
                      <a:pt x="1379" y="644"/>
                    </a:lnTo>
                    <a:lnTo>
                      <a:pt x="1379" y="649"/>
                    </a:lnTo>
                    <a:lnTo>
                      <a:pt x="1371" y="649"/>
                    </a:lnTo>
                    <a:lnTo>
                      <a:pt x="1371" y="653"/>
                    </a:lnTo>
                    <a:lnTo>
                      <a:pt x="1366" y="653"/>
                    </a:lnTo>
                    <a:lnTo>
                      <a:pt x="1366" y="657"/>
                    </a:lnTo>
                    <a:lnTo>
                      <a:pt x="1362" y="657"/>
                    </a:lnTo>
                    <a:lnTo>
                      <a:pt x="1358" y="657"/>
                    </a:lnTo>
                    <a:lnTo>
                      <a:pt x="1358" y="661"/>
                    </a:lnTo>
                    <a:lnTo>
                      <a:pt x="1353" y="661"/>
                    </a:lnTo>
                    <a:lnTo>
                      <a:pt x="1353" y="670"/>
                    </a:lnTo>
                    <a:lnTo>
                      <a:pt x="1349" y="670"/>
                    </a:lnTo>
                    <a:lnTo>
                      <a:pt x="1349" y="674"/>
                    </a:lnTo>
                    <a:lnTo>
                      <a:pt x="1345" y="674"/>
                    </a:lnTo>
                    <a:lnTo>
                      <a:pt x="1341" y="674"/>
                    </a:lnTo>
                    <a:lnTo>
                      <a:pt x="1341" y="678"/>
                    </a:lnTo>
                    <a:lnTo>
                      <a:pt x="1324" y="678"/>
                    </a:lnTo>
                    <a:lnTo>
                      <a:pt x="1324" y="682"/>
                    </a:lnTo>
                    <a:lnTo>
                      <a:pt x="1311" y="682"/>
                    </a:lnTo>
                    <a:lnTo>
                      <a:pt x="1311" y="686"/>
                    </a:lnTo>
                    <a:lnTo>
                      <a:pt x="1298" y="686"/>
                    </a:lnTo>
                    <a:lnTo>
                      <a:pt x="1298" y="682"/>
                    </a:lnTo>
                    <a:lnTo>
                      <a:pt x="1294" y="682"/>
                    </a:lnTo>
                    <a:lnTo>
                      <a:pt x="1294" y="678"/>
                    </a:lnTo>
                    <a:lnTo>
                      <a:pt x="1289" y="678"/>
                    </a:lnTo>
                    <a:lnTo>
                      <a:pt x="1289" y="674"/>
                    </a:lnTo>
                    <a:lnTo>
                      <a:pt x="1272" y="674"/>
                    </a:lnTo>
                    <a:lnTo>
                      <a:pt x="1272" y="678"/>
                    </a:lnTo>
                    <a:lnTo>
                      <a:pt x="1268" y="678"/>
                    </a:lnTo>
                    <a:lnTo>
                      <a:pt x="1268" y="682"/>
                    </a:lnTo>
                    <a:lnTo>
                      <a:pt x="1255" y="682"/>
                    </a:lnTo>
                    <a:lnTo>
                      <a:pt x="1255" y="686"/>
                    </a:lnTo>
                    <a:lnTo>
                      <a:pt x="1251" y="686"/>
                    </a:lnTo>
                    <a:lnTo>
                      <a:pt x="1251" y="699"/>
                    </a:lnTo>
                    <a:lnTo>
                      <a:pt x="1246" y="699"/>
                    </a:lnTo>
                    <a:lnTo>
                      <a:pt x="1246" y="703"/>
                    </a:lnTo>
                    <a:lnTo>
                      <a:pt x="1246" y="708"/>
                    </a:lnTo>
                    <a:lnTo>
                      <a:pt x="1242" y="708"/>
                    </a:lnTo>
                    <a:lnTo>
                      <a:pt x="1242" y="712"/>
                    </a:lnTo>
                    <a:lnTo>
                      <a:pt x="1238" y="712"/>
                    </a:lnTo>
                    <a:lnTo>
                      <a:pt x="1238" y="716"/>
                    </a:lnTo>
                    <a:lnTo>
                      <a:pt x="1234" y="716"/>
                    </a:lnTo>
                    <a:lnTo>
                      <a:pt x="1234" y="724"/>
                    </a:lnTo>
                    <a:lnTo>
                      <a:pt x="1234" y="729"/>
                    </a:lnTo>
                    <a:lnTo>
                      <a:pt x="1229" y="729"/>
                    </a:lnTo>
                    <a:lnTo>
                      <a:pt x="1229" y="733"/>
                    </a:lnTo>
                    <a:lnTo>
                      <a:pt x="1212" y="733"/>
                    </a:lnTo>
                    <a:lnTo>
                      <a:pt x="1212" y="737"/>
                    </a:lnTo>
                    <a:lnTo>
                      <a:pt x="1208" y="737"/>
                    </a:lnTo>
                    <a:lnTo>
                      <a:pt x="1208" y="745"/>
                    </a:lnTo>
                    <a:lnTo>
                      <a:pt x="1204" y="745"/>
                    </a:lnTo>
                    <a:lnTo>
                      <a:pt x="1204" y="750"/>
                    </a:lnTo>
                    <a:lnTo>
                      <a:pt x="1191" y="750"/>
                    </a:lnTo>
                    <a:lnTo>
                      <a:pt x="1191" y="754"/>
                    </a:lnTo>
                    <a:lnTo>
                      <a:pt x="1182" y="754"/>
                    </a:lnTo>
                    <a:lnTo>
                      <a:pt x="1182" y="758"/>
                    </a:lnTo>
                    <a:lnTo>
                      <a:pt x="1174" y="758"/>
                    </a:lnTo>
                    <a:lnTo>
                      <a:pt x="1174" y="762"/>
                    </a:lnTo>
                    <a:lnTo>
                      <a:pt x="1169" y="762"/>
                    </a:lnTo>
                    <a:lnTo>
                      <a:pt x="1169" y="766"/>
                    </a:lnTo>
                    <a:lnTo>
                      <a:pt x="1165" y="766"/>
                    </a:lnTo>
                    <a:lnTo>
                      <a:pt x="1156" y="766"/>
                    </a:lnTo>
                    <a:lnTo>
                      <a:pt x="1152" y="766"/>
                    </a:lnTo>
                    <a:lnTo>
                      <a:pt x="1152" y="762"/>
                    </a:lnTo>
                    <a:lnTo>
                      <a:pt x="1152" y="758"/>
                    </a:lnTo>
                    <a:lnTo>
                      <a:pt x="1148" y="758"/>
                    </a:lnTo>
                    <a:lnTo>
                      <a:pt x="1148" y="754"/>
                    </a:lnTo>
                    <a:lnTo>
                      <a:pt x="1139" y="754"/>
                    </a:lnTo>
                    <a:lnTo>
                      <a:pt x="1139" y="750"/>
                    </a:lnTo>
                    <a:lnTo>
                      <a:pt x="1126" y="750"/>
                    </a:lnTo>
                    <a:lnTo>
                      <a:pt x="1118" y="750"/>
                    </a:lnTo>
                    <a:lnTo>
                      <a:pt x="1118" y="745"/>
                    </a:lnTo>
                    <a:lnTo>
                      <a:pt x="1114" y="745"/>
                    </a:lnTo>
                    <a:lnTo>
                      <a:pt x="1114" y="741"/>
                    </a:lnTo>
                    <a:lnTo>
                      <a:pt x="1109" y="741"/>
                    </a:lnTo>
                    <a:lnTo>
                      <a:pt x="1109" y="737"/>
                    </a:lnTo>
                    <a:lnTo>
                      <a:pt x="1101" y="737"/>
                    </a:lnTo>
                    <a:lnTo>
                      <a:pt x="1092" y="737"/>
                    </a:lnTo>
                    <a:lnTo>
                      <a:pt x="1092" y="733"/>
                    </a:lnTo>
                    <a:lnTo>
                      <a:pt x="1084" y="733"/>
                    </a:lnTo>
                    <a:lnTo>
                      <a:pt x="1084" y="729"/>
                    </a:lnTo>
                    <a:lnTo>
                      <a:pt x="1079" y="729"/>
                    </a:lnTo>
                    <a:lnTo>
                      <a:pt x="1079" y="724"/>
                    </a:lnTo>
                    <a:lnTo>
                      <a:pt x="1062" y="724"/>
                    </a:lnTo>
                    <a:lnTo>
                      <a:pt x="1058" y="724"/>
                    </a:lnTo>
                    <a:lnTo>
                      <a:pt x="1058" y="720"/>
                    </a:lnTo>
                    <a:lnTo>
                      <a:pt x="1058" y="716"/>
                    </a:lnTo>
                    <a:lnTo>
                      <a:pt x="1049" y="716"/>
                    </a:lnTo>
                    <a:lnTo>
                      <a:pt x="1049" y="712"/>
                    </a:lnTo>
                    <a:lnTo>
                      <a:pt x="1045" y="712"/>
                    </a:lnTo>
                    <a:lnTo>
                      <a:pt x="1041" y="712"/>
                    </a:lnTo>
                    <a:lnTo>
                      <a:pt x="1041" y="708"/>
                    </a:lnTo>
                    <a:lnTo>
                      <a:pt x="1032" y="708"/>
                    </a:lnTo>
                    <a:lnTo>
                      <a:pt x="1032" y="703"/>
                    </a:lnTo>
                    <a:lnTo>
                      <a:pt x="1028" y="703"/>
                    </a:lnTo>
                    <a:lnTo>
                      <a:pt x="1028" y="699"/>
                    </a:lnTo>
                    <a:lnTo>
                      <a:pt x="1024" y="699"/>
                    </a:lnTo>
                    <a:lnTo>
                      <a:pt x="1024" y="703"/>
                    </a:lnTo>
                    <a:lnTo>
                      <a:pt x="1019" y="703"/>
                    </a:lnTo>
                    <a:lnTo>
                      <a:pt x="1019" y="708"/>
                    </a:lnTo>
                    <a:lnTo>
                      <a:pt x="1019" y="712"/>
                    </a:lnTo>
                    <a:lnTo>
                      <a:pt x="1006" y="712"/>
                    </a:lnTo>
                    <a:lnTo>
                      <a:pt x="1002" y="712"/>
                    </a:lnTo>
                    <a:lnTo>
                      <a:pt x="998" y="712"/>
                    </a:lnTo>
                    <a:lnTo>
                      <a:pt x="994" y="712"/>
                    </a:lnTo>
                    <a:lnTo>
                      <a:pt x="994" y="716"/>
                    </a:lnTo>
                    <a:lnTo>
                      <a:pt x="985" y="716"/>
                    </a:lnTo>
                    <a:lnTo>
                      <a:pt x="985" y="712"/>
                    </a:lnTo>
                    <a:lnTo>
                      <a:pt x="981" y="712"/>
                    </a:lnTo>
                    <a:lnTo>
                      <a:pt x="981" y="716"/>
                    </a:lnTo>
                    <a:lnTo>
                      <a:pt x="976" y="716"/>
                    </a:lnTo>
                    <a:lnTo>
                      <a:pt x="976" y="720"/>
                    </a:lnTo>
                    <a:lnTo>
                      <a:pt x="976" y="724"/>
                    </a:lnTo>
                    <a:lnTo>
                      <a:pt x="972" y="724"/>
                    </a:lnTo>
                    <a:lnTo>
                      <a:pt x="964" y="724"/>
                    </a:lnTo>
                    <a:lnTo>
                      <a:pt x="951" y="724"/>
                    </a:lnTo>
                    <a:lnTo>
                      <a:pt x="951" y="720"/>
                    </a:lnTo>
                    <a:lnTo>
                      <a:pt x="929" y="720"/>
                    </a:lnTo>
                    <a:lnTo>
                      <a:pt x="929" y="724"/>
                    </a:lnTo>
                    <a:lnTo>
                      <a:pt x="925" y="724"/>
                    </a:lnTo>
                    <a:lnTo>
                      <a:pt x="925" y="729"/>
                    </a:lnTo>
                    <a:lnTo>
                      <a:pt x="912" y="729"/>
                    </a:lnTo>
                    <a:lnTo>
                      <a:pt x="912" y="733"/>
                    </a:lnTo>
                    <a:lnTo>
                      <a:pt x="899" y="733"/>
                    </a:lnTo>
                    <a:lnTo>
                      <a:pt x="899" y="729"/>
                    </a:lnTo>
                    <a:lnTo>
                      <a:pt x="895" y="729"/>
                    </a:lnTo>
                    <a:lnTo>
                      <a:pt x="895" y="733"/>
                    </a:lnTo>
                    <a:lnTo>
                      <a:pt x="878" y="733"/>
                    </a:lnTo>
                    <a:lnTo>
                      <a:pt x="878" y="729"/>
                    </a:lnTo>
                    <a:lnTo>
                      <a:pt x="874" y="729"/>
                    </a:lnTo>
                    <a:lnTo>
                      <a:pt x="874" y="733"/>
                    </a:lnTo>
                    <a:lnTo>
                      <a:pt x="861" y="733"/>
                    </a:lnTo>
                    <a:lnTo>
                      <a:pt x="861" y="737"/>
                    </a:lnTo>
                    <a:lnTo>
                      <a:pt x="857" y="737"/>
                    </a:lnTo>
                    <a:lnTo>
                      <a:pt x="857" y="741"/>
                    </a:lnTo>
                    <a:lnTo>
                      <a:pt x="848" y="741"/>
                    </a:lnTo>
                    <a:lnTo>
                      <a:pt x="848" y="737"/>
                    </a:lnTo>
                    <a:lnTo>
                      <a:pt x="844" y="737"/>
                    </a:lnTo>
                    <a:lnTo>
                      <a:pt x="822" y="737"/>
                    </a:lnTo>
                    <a:lnTo>
                      <a:pt x="822" y="733"/>
                    </a:lnTo>
                    <a:lnTo>
                      <a:pt x="818" y="733"/>
                    </a:lnTo>
                    <a:lnTo>
                      <a:pt x="818" y="737"/>
                    </a:lnTo>
                    <a:lnTo>
                      <a:pt x="814" y="737"/>
                    </a:lnTo>
                    <a:lnTo>
                      <a:pt x="814" y="733"/>
                    </a:lnTo>
                    <a:lnTo>
                      <a:pt x="809" y="733"/>
                    </a:lnTo>
                    <a:lnTo>
                      <a:pt x="809" y="737"/>
                    </a:lnTo>
                    <a:lnTo>
                      <a:pt x="805" y="737"/>
                    </a:lnTo>
                    <a:lnTo>
                      <a:pt x="805" y="733"/>
                    </a:lnTo>
                    <a:lnTo>
                      <a:pt x="797" y="733"/>
                    </a:lnTo>
                    <a:lnTo>
                      <a:pt x="797" y="724"/>
                    </a:lnTo>
                    <a:lnTo>
                      <a:pt x="792" y="724"/>
                    </a:lnTo>
                    <a:lnTo>
                      <a:pt x="792" y="720"/>
                    </a:lnTo>
                    <a:lnTo>
                      <a:pt x="784" y="720"/>
                    </a:lnTo>
                    <a:lnTo>
                      <a:pt x="784" y="724"/>
                    </a:lnTo>
                    <a:lnTo>
                      <a:pt x="779" y="724"/>
                    </a:lnTo>
                    <a:lnTo>
                      <a:pt x="779" y="720"/>
                    </a:lnTo>
                    <a:lnTo>
                      <a:pt x="775" y="720"/>
                    </a:lnTo>
                    <a:lnTo>
                      <a:pt x="775" y="716"/>
                    </a:lnTo>
                    <a:lnTo>
                      <a:pt x="771" y="716"/>
                    </a:lnTo>
                    <a:lnTo>
                      <a:pt x="771" y="712"/>
                    </a:lnTo>
                    <a:lnTo>
                      <a:pt x="767" y="712"/>
                    </a:lnTo>
                    <a:lnTo>
                      <a:pt x="762" y="712"/>
                    </a:lnTo>
                    <a:lnTo>
                      <a:pt x="762" y="708"/>
                    </a:lnTo>
                    <a:lnTo>
                      <a:pt x="762" y="703"/>
                    </a:lnTo>
                    <a:lnTo>
                      <a:pt x="749" y="703"/>
                    </a:lnTo>
                    <a:lnTo>
                      <a:pt x="749" y="699"/>
                    </a:lnTo>
                    <a:lnTo>
                      <a:pt x="724" y="699"/>
                    </a:lnTo>
                    <a:lnTo>
                      <a:pt x="724" y="695"/>
                    </a:lnTo>
                    <a:lnTo>
                      <a:pt x="715" y="695"/>
                    </a:lnTo>
                    <a:lnTo>
                      <a:pt x="715" y="699"/>
                    </a:lnTo>
                    <a:lnTo>
                      <a:pt x="702" y="699"/>
                    </a:lnTo>
                    <a:lnTo>
                      <a:pt x="702" y="695"/>
                    </a:lnTo>
                    <a:lnTo>
                      <a:pt x="698" y="695"/>
                    </a:lnTo>
                    <a:lnTo>
                      <a:pt x="698" y="699"/>
                    </a:lnTo>
                    <a:lnTo>
                      <a:pt x="694" y="699"/>
                    </a:lnTo>
                    <a:lnTo>
                      <a:pt x="685" y="699"/>
                    </a:lnTo>
                    <a:lnTo>
                      <a:pt x="685" y="708"/>
                    </a:lnTo>
                    <a:lnTo>
                      <a:pt x="681" y="708"/>
                    </a:lnTo>
                    <a:lnTo>
                      <a:pt x="681" y="703"/>
                    </a:lnTo>
                    <a:lnTo>
                      <a:pt x="672" y="703"/>
                    </a:lnTo>
                    <a:lnTo>
                      <a:pt x="672" y="708"/>
                    </a:lnTo>
                    <a:lnTo>
                      <a:pt x="668" y="708"/>
                    </a:lnTo>
                    <a:lnTo>
                      <a:pt x="668" y="712"/>
                    </a:lnTo>
                    <a:lnTo>
                      <a:pt x="668" y="716"/>
                    </a:lnTo>
                    <a:lnTo>
                      <a:pt x="664" y="716"/>
                    </a:lnTo>
                    <a:lnTo>
                      <a:pt x="664" y="720"/>
                    </a:lnTo>
                    <a:lnTo>
                      <a:pt x="659" y="720"/>
                    </a:lnTo>
                    <a:lnTo>
                      <a:pt x="659" y="724"/>
                    </a:lnTo>
                    <a:lnTo>
                      <a:pt x="655" y="724"/>
                    </a:lnTo>
                    <a:lnTo>
                      <a:pt x="655" y="729"/>
                    </a:lnTo>
                    <a:lnTo>
                      <a:pt x="655" y="737"/>
                    </a:lnTo>
                    <a:lnTo>
                      <a:pt x="651" y="737"/>
                    </a:lnTo>
                    <a:lnTo>
                      <a:pt x="647" y="737"/>
                    </a:lnTo>
                    <a:lnTo>
                      <a:pt x="647" y="741"/>
                    </a:lnTo>
                    <a:lnTo>
                      <a:pt x="638" y="741"/>
                    </a:lnTo>
                    <a:lnTo>
                      <a:pt x="638" y="750"/>
                    </a:lnTo>
                    <a:lnTo>
                      <a:pt x="634" y="750"/>
                    </a:lnTo>
                    <a:lnTo>
                      <a:pt x="634" y="754"/>
                    </a:lnTo>
                    <a:lnTo>
                      <a:pt x="629" y="754"/>
                    </a:lnTo>
                    <a:lnTo>
                      <a:pt x="629" y="758"/>
                    </a:lnTo>
                    <a:lnTo>
                      <a:pt x="621" y="758"/>
                    </a:lnTo>
                    <a:lnTo>
                      <a:pt x="621" y="762"/>
                    </a:lnTo>
                    <a:lnTo>
                      <a:pt x="604" y="762"/>
                    </a:lnTo>
                    <a:lnTo>
                      <a:pt x="604" y="766"/>
                    </a:lnTo>
                    <a:lnTo>
                      <a:pt x="595" y="766"/>
                    </a:lnTo>
                    <a:lnTo>
                      <a:pt x="591" y="766"/>
                    </a:lnTo>
                    <a:lnTo>
                      <a:pt x="582" y="766"/>
                    </a:lnTo>
                    <a:lnTo>
                      <a:pt x="578" y="766"/>
                    </a:lnTo>
                    <a:lnTo>
                      <a:pt x="578" y="775"/>
                    </a:lnTo>
                    <a:lnTo>
                      <a:pt x="574" y="775"/>
                    </a:lnTo>
                    <a:lnTo>
                      <a:pt x="574" y="779"/>
                    </a:lnTo>
                    <a:lnTo>
                      <a:pt x="574" y="796"/>
                    </a:lnTo>
                    <a:lnTo>
                      <a:pt x="570" y="796"/>
                    </a:lnTo>
                    <a:lnTo>
                      <a:pt x="570" y="804"/>
                    </a:lnTo>
                    <a:lnTo>
                      <a:pt x="561" y="804"/>
                    </a:lnTo>
                    <a:lnTo>
                      <a:pt x="561" y="817"/>
                    </a:lnTo>
                    <a:lnTo>
                      <a:pt x="552" y="817"/>
                    </a:lnTo>
                    <a:lnTo>
                      <a:pt x="552" y="821"/>
                    </a:lnTo>
                    <a:lnTo>
                      <a:pt x="535" y="821"/>
                    </a:lnTo>
                    <a:lnTo>
                      <a:pt x="535" y="825"/>
                    </a:lnTo>
                    <a:lnTo>
                      <a:pt x="522" y="825"/>
                    </a:lnTo>
                    <a:lnTo>
                      <a:pt x="522" y="821"/>
                    </a:lnTo>
                    <a:lnTo>
                      <a:pt x="518" y="821"/>
                    </a:lnTo>
                    <a:lnTo>
                      <a:pt x="518" y="825"/>
                    </a:lnTo>
                    <a:lnTo>
                      <a:pt x="514" y="825"/>
                    </a:lnTo>
                    <a:lnTo>
                      <a:pt x="514" y="821"/>
                    </a:lnTo>
                    <a:lnTo>
                      <a:pt x="510" y="821"/>
                    </a:lnTo>
                    <a:lnTo>
                      <a:pt x="510" y="817"/>
                    </a:lnTo>
                    <a:lnTo>
                      <a:pt x="505" y="817"/>
                    </a:lnTo>
                    <a:lnTo>
                      <a:pt x="505" y="813"/>
                    </a:lnTo>
                    <a:lnTo>
                      <a:pt x="501" y="813"/>
                    </a:lnTo>
                    <a:lnTo>
                      <a:pt x="501" y="817"/>
                    </a:lnTo>
                    <a:lnTo>
                      <a:pt x="497" y="817"/>
                    </a:lnTo>
                    <a:lnTo>
                      <a:pt x="497" y="813"/>
                    </a:lnTo>
                    <a:lnTo>
                      <a:pt x="492" y="813"/>
                    </a:lnTo>
                    <a:lnTo>
                      <a:pt x="492" y="809"/>
                    </a:lnTo>
                    <a:lnTo>
                      <a:pt x="484" y="809"/>
                    </a:lnTo>
                    <a:lnTo>
                      <a:pt x="484" y="800"/>
                    </a:lnTo>
                    <a:lnTo>
                      <a:pt x="462" y="800"/>
                    </a:lnTo>
                    <a:lnTo>
                      <a:pt x="462" y="796"/>
                    </a:lnTo>
                    <a:lnTo>
                      <a:pt x="458" y="796"/>
                    </a:lnTo>
                    <a:lnTo>
                      <a:pt x="458" y="792"/>
                    </a:lnTo>
                    <a:lnTo>
                      <a:pt x="454" y="792"/>
                    </a:lnTo>
                    <a:lnTo>
                      <a:pt x="454" y="796"/>
                    </a:lnTo>
                    <a:lnTo>
                      <a:pt x="454" y="792"/>
                    </a:lnTo>
                    <a:lnTo>
                      <a:pt x="450" y="792"/>
                    </a:lnTo>
                    <a:lnTo>
                      <a:pt x="441" y="792"/>
                    </a:lnTo>
                    <a:lnTo>
                      <a:pt x="441" y="788"/>
                    </a:lnTo>
                    <a:lnTo>
                      <a:pt x="428" y="788"/>
                    </a:lnTo>
                    <a:lnTo>
                      <a:pt x="428" y="783"/>
                    </a:lnTo>
                    <a:lnTo>
                      <a:pt x="424" y="783"/>
                    </a:lnTo>
                    <a:lnTo>
                      <a:pt x="424" y="788"/>
                    </a:lnTo>
                    <a:lnTo>
                      <a:pt x="411" y="788"/>
                    </a:lnTo>
                    <a:lnTo>
                      <a:pt x="411" y="792"/>
                    </a:lnTo>
                    <a:lnTo>
                      <a:pt x="407" y="792"/>
                    </a:lnTo>
                    <a:lnTo>
                      <a:pt x="407" y="788"/>
                    </a:lnTo>
                    <a:lnTo>
                      <a:pt x="385" y="788"/>
                    </a:lnTo>
                    <a:lnTo>
                      <a:pt x="385" y="783"/>
                    </a:lnTo>
                    <a:lnTo>
                      <a:pt x="377" y="783"/>
                    </a:lnTo>
                    <a:lnTo>
                      <a:pt x="377" y="779"/>
                    </a:lnTo>
                    <a:lnTo>
                      <a:pt x="372" y="779"/>
                    </a:lnTo>
                    <a:lnTo>
                      <a:pt x="372" y="775"/>
                    </a:lnTo>
                    <a:lnTo>
                      <a:pt x="372" y="771"/>
                    </a:lnTo>
                    <a:lnTo>
                      <a:pt x="368" y="771"/>
                    </a:lnTo>
                    <a:lnTo>
                      <a:pt x="368" y="766"/>
                    </a:lnTo>
                    <a:lnTo>
                      <a:pt x="364" y="766"/>
                    </a:lnTo>
                    <a:lnTo>
                      <a:pt x="364" y="762"/>
                    </a:lnTo>
                    <a:lnTo>
                      <a:pt x="355" y="762"/>
                    </a:lnTo>
                    <a:lnTo>
                      <a:pt x="355" y="758"/>
                    </a:lnTo>
                    <a:lnTo>
                      <a:pt x="351" y="758"/>
                    </a:lnTo>
                    <a:lnTo>
                      <a:pt x="351" y="754"/>
                    </a:lnTo>
                    <a:lnTo>
                      <a:pt x="347" y="754"/>
                    </a:lnTo>
                    <a:lnTo>
                      <a:pt x="347" y="750"/>
                    </a:lnTo>
                    <a:lnTo>
                      <a:pt x="325" y="750"/>
                    </a:lnTo>
                    <a:lnTo>
                      <a:pt x="325" y="758"/>
                    </a:lnTo>
                    <a:lnTo>
                      <a:pt x="308" y="758"/>
                    </a:lnTo>
                    <a:lnTo>
                      <a:pt x="308" y="762"/>
                    </a:lnTo>
                    <a:lnTo>
                      <a:pt x="308" y="792"/>
                    </a:lnTo>
                    <a:lnTo>
                      <a:pt x="304" y="792"/>
                    </a:lnTo>
                    <a:lnTo>
                      <a:pt x="300" y="792"/>
                    </a:lnTo>
                    <a:lnTo>
                      <a:pt x="300" y="804"/>
                    </a:lnTo>
                    <a:lnTo>
                      <a:pt x="295" y="804"/>
                    </a:lnTo>
                    <a:lnTo>
                      <a:pt x="295" y="813"/>
                    </a:lnTo>
                    <a:lnTo>
                      <a:pt x="295" y="817"/>
                    </a:lnTo>
                    <a:lnTo>
                      <a:pt x="291" y="817"/>
                    </a:lnTo>
                    <a:lnTo>
                      <a:pt x="287" y="817"/>
                    </a:lnTo>
                    <a:lnTo>
                      <a:pt x="287" y="821"/>
                    </a:lnTo>
                    <a:lnTo>
                      <a:pt x="282" y="821"/>
                    </a:lnTo>
                    <a:lnTo>
                      <a:pt x="282" y="825"/>
                    </a:lnTo>
                    <a:lnTo>
                      <a:pt x="278" y="825"/>
                    </a:lnTo>
                    <a:lnTo>
                      <a:pt x="278" y="830"/>
                    </a:lnTo>
                    <a:lnTo>
                      <a:pt x="278" y="834"/>
                    </a:lnTo>
                    <a:lnTo>
                      <a:pt x="274" y="834"/>
                    </a:lnTo>
                    <a:lnTo>
                      <a:pt x="274" y="838"/>
                    </a:lnTo>
                    <a:lnTo>
                      <a:pt x="270" y="838"/>
                    </a:lnTo>
                    <a:lnTo>
                      <a:pt x="270" y="842"/>
                    </a:lnTo>
                    <a:lnTo>
                      <a:pt x="265" y="842"/>
                    </a:lnTo>
                    <a:lnTo>
                      <a:pt x="265" y="847"/>
                    </a:lnTo>
                    <a:lnTo>
                      <a:pt x="261" y="847"/>
                    </a:lnTo>
                    <a:lnTo>
                      <a:pt x="261" y="851"/>
                    </a:lnTo>
                    <a:lnTo>
                      <a:pt x="257" y="851"/>
                    </a:lnTo>
                    <a:lnTo>
                      <a:pt x="257" y="855"/>
                    </a:lnTo>
                    <a:lnTo>
                      <a:pt x="240" y="855"/>
                    </a:lnTo>
                    <a:lnTo>
                      <a:pt x="240" y="859"/>
                    </a:lnTo>
                    <a:lnTo>
                      <a:pt x="227" y="859"/>
                    </a:lnTo>
                    <a:lnTo>
                      <a:pt x="197" y="859"/>
                    </a:lnTo>
                    <a:lnTo>
                      <a:pt x="197" y="863"/>
                    </a:lnTo>
                    <a:lnTo>
                      <a:pt x="193" y="863"/>
                    </a:lnTo>
                    <a:lnTo>
                      <a:pt x="193" y="859"/>
                    </a:lnTo>
                    <a:lnTo>
                      <a:pt x="184" y="859"/>
                    </a:lnTo>
                    <a:lnTo>
                      <a:pt x="184" y="868"/>
                    </a:lnTo>
                    <a:lnTo>
                      <a:pt x="171" y="868"/>
                    </a:lnTo>
                    <a:lnTo>
                      <a:pt x="171" y="876"/>
                    </a:lnTo>
                    <a:lnTo>
                      <a:pt x="167" y="876"/>
                    </a:lnTo>
                    <a:lnTo>
                      <a:pt x="167" y="880"/>
                    </a:lnTo>
                    <a:lnTo>
                      <a:pt x="145" y="880"/>
                    </a:lnTo>
                    <a:lnTo>
                      <a:pt x="145" y="884"/>
                    </a:lnTo>
                    <a:lnTo>
                      <a:pt x="120" y="884"/>
                    </a:lnTo>
                    <a:lnTo>
                      <a:pt x="120" y="880"/>
                    </a:lnTo>
                    <a:lnTo>
                      <a:pt x="115" y="880"/>
                    </a:lnTo>
                    <a:lnTo>
                      <a:pt x="115" y="876"/>
                    </a:lnTo>
                    <a:lnTo>
                      <a:pt x="111" y="876"/>
                    </a:lnTo>
                    <a:lnTo>
                      <a:pt x="111" y="880"/>
                    </a:lnTo>
                    <a:lnTo>
                      <a:pt x="107" y="880"/>
                    </a:lnTo>
                    <a:lnTo>
                      <a:pt x="107" y="876"/>
                    </a:lnTo>
                    <a:lnTo>
                      <a:pt x="98" y="876"/>
                    </a:lnTo>
                    <a:lnTo>
                      <a:pt x="98" y="868"/>
                    </a:lnTo>
                    <a:lnTo>
                      <a:pt x="94" y="868"/>
                    </a:lnTo>
                    <a:lnTo>
                      <a:pt x="94" y="863"/>
                    </a:lnTo>
                    <a:lnTo>
                      <a:pt x="94" y="859"/>
                    </a:lnTo>
                    <a:lnTo>
                      <a:pt x="90" y="859"/>
                    </a:lnTo>
                    <a:lnTo>
                      <a:pt x="85" y="859"/>
                    </a:lnTo>
                    <a:lnTo>
                      <a:pt x="85" y="842"/>
                    </a:lnTo>
                    <a:lnTo>
                      <a:pt x="81" y="842"/>
                    </a:lnTo>
                    <a:lnTo>
                      <a:pt x="81" y="838"/>
                    </a:lnTo>
                    <a:lnTo>
                      <a:pt x="77" y="838"/>
                    </a:lnTo>
                    <a:lnTo>
                      <a:pt x="77" y="834"/>
                    </a:lnTo>
                    <a:lnTo>
                      <a:pt x="68" y="834"/>
                    </a:lnTo>
                    <a:lnTo>
                      <a:pt x="68" y="821"/>
                    </a:lnTo>
                    <a:lnTo>
                      <a:pt x="64" y="821"/>
                    </a:lnTo>
                    <a:lnTo>
                      <a:pt x="64" y="813"/>
                    </a:lnTo>
                    <a:lnTo>
                      <a:pt x="60" y="813"/>
                    </a:lnTo>
                    <a:lnTo>
                      <a:pt x="60" y="804"/>
                    </a:lnTo>
                    <a:lnTo>
                      <a:pt x="55" y="804"/>
                    </a:lnTo>
                    <a:lnTo>
                      <a:pt x="55" y="796"/>
                    </a:lnTo>
                    <a:lnTo>
                      <a:pt x="51" y="796"/>
                    </a:lnTo>
                    <a:lnTo>
                      <a:pt x="51" y="788"/>
                    </a:lnTo>
                    <a:lnTo>
                      <a:pt x="51" y="783"/>
                    </a:lnTo>
                    <a:lnTo>
                      <a:pt x="47" y="783"/>
                    </a:lnTo>
                    <a:lnTo>
                      <a:pt x="47" y="779"/>
                    </a:lnTo>
                    <a:lnTo>
                      <a:pt x="43" y="779"/>
                    </a:lnTo>
                    <a:lnTo>
                      <a:pt x="43" y="771"/>
                    </a:lnTo>
                    <a:close/>
                  </a:path>
                </a:pathLst>
              </a:custGeom>
              <a:solidFill>
                <a:srgbClr val="C3FFC3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79" name="Freeform 979"/>
              <p:cNvSpPr>
                <a:spLocks/>
              </p:cNvSpPr>
              <p:nvPr/>
            </p:nvSpPr>
            <p:spPr bwMode="auto">
              <a:xfrm>
                <a:off x="1562" y="1300"/>
                <a:ext cx="831" cy="1727"/>
              </a:xfrm>
              <a:custGeom>
                <a:avLst/>
                <a:gdLst/>
                <a:ahLst/>
                <a:cxnLst>
                  <a:cxn ang="0">
                    <a:pos x="30" y="43"/>
                  </a:cxn>
                  <a:cxn ang="0">
                    <a:pos x="73" y="9"/>
                  </a:cxn>
                  <a:cxn ang="0">
                    <a:pos x="141" y="9"/>
                  </a:cxn>
                  <a:cxn ang="0">
                    <a:pos x="218" y="38"/>
                  </a:cxn>
                  <a:cxn ang="0">
                    <a:pos x="266" y="64"/>
                  </a:cxn>
                  <a:cxn ang="0">
                    <a:pos x="330" y="76"/>
                  </a:cxn>
                  <a:cxn ang="0">
                    <a:pos x="377" y="127"/>
                  </a:cxn>
                  <a:cxn ang="0">
                    <a:pos x="424" y="156"/>
                  </a:cxn>
                  <a:cxn ang="0">
                    <a:pos x="497" y="127"/>
                  </a:cxn>
                  <a:cxn ang="0">
                    <a:pos x="561" y="198"/>
                  </a:cxn>
                  <a:cxn ang="0">
                    <a:pos x="643" y="253"/>
                  </a:cxn>
                  <a:cxn ang="0">
                    <a:pos x="685" y="287"/>
                  </a:cxn>
                  <a:cxn ang="0">
                    <a:pos x="780" y="304"/>
                  </a:cxn>
                  <a:cxn ang="0">
                    <a:pos x="831" y="396"/>
                  </a:cxn>
                  <a:cxn ang="0">
                    <a:pos x="801" y="464"/>
                  </a:cxn>
                  <a:cxn ang="0">
                    <a:pos x="801" y="577"/>
                  </a:cxn>
                  <a:cxn ang="0">
                    <a:pos x="763" y="636"/>
                  </a:cxn>
                  <a:cxn ang="0">
                    <a:pos x="793" y="792"/>
                  </a:cxn>
                  <a:cxn ang="0">
                    <a:pos x="788" y="906"/>
                  </a:cxn>
                  <a:cxn ang="0">
                    <a:pos x="728" y="914"/>
                  </a:cxn>
                  <a:cxn ang="0">
                    <a:pos x="681" y="982"/>
                  </a:cxn>
                  <a:cxn ang="0">
                    <a:pos x="651" y="1045"/>
                  </a:cxn>
                  <a:cxn ang="0">
                    <a:pos x="668" y="1125"/>
                  </a:cxn>
                  <a:cxn ang="0">
                    <a:pos x="677" y="1175"/>
                  </a:cxn>
                  <a:cxn ang="0">
                    <a:pos x="668" y="1255"/>
                  </a:cxn>
                  <a:cxn ang="0">
                    <a:pos x="664" y="1373"/>
                  </a:cxn>
                  <a:cxn ang="0">
                    <a:pos x="647" y="1453"/>
                  </a:cxn>
                  <a:cxn ang="0">
                    <a:pos x="651" y="1499"/>
                  </a:cxn>
                  <a:cxn ang="0">
                    <a:pos x="613" y="1571"/>
                  </a:cxn>
                  <a:cxn ang="0">
                    <a:pos x="561" y="1609"/>
                  </a:cxn>
                  <a:cxn ang="0">
                    <a:pos x="506" y="1638"/>
                  </a:cxn>
                  <a:cxn ang="0">
                    <a:pos x="428" y="1659"/>
                  </a:cxn>
                  <a:cxn ang="0">
                    <a:pos x="386" y="1689"/>
                  </a:cxn>
                  <a:cxn ang="0">
                    <a:pos x="261" y="1727"/>
                  </a:cxn>
                  <a:cxn ang="0">
                    <a:pos x="141" y="1706"/>
                  </a:cxn>
                  <a:cxn ang="0">
                    <a:pos x="99" y="1664"/>
                  </a:cxn>
                  <a:cxn ang="0">
                    <a:pos x="90" y="1504"/>
                  </a:cxn>
                  <a:cxn ang="0">
                    <a:pos x="124" y="1466"/>
                  </a:cxn>
                  <a:cxn ang="0">
                    <a:pos x="154" y="1403"/>
                  </a:cxn>
                  <a:cxn ang="0">
                    <a:pos x="154" y="1318"/>
                  </a:cxn>
                  <a:cxn ang="0">
                    <a:pos x="116" y="1243"/>
                  </a:cxn>
                  <a:cxn ang="0">
                    <a:pos x="77" y="1175"/>
                  </a:cxn>
                  <a:cxn ang="0">
                    <a:pos x="34" y="1120"/>
                  </a:cxn>
                  <a:cxn ang="0">
                    <a:pos x="99" y="1087"/>
                  </a:cxn>
                  <a:cxn ang="0">
                    <a:pos x="189" y="1074"/>
                  </a:cxn>
                  <a:cxn ang="0">
                    <a:pos x="227" y="1032"/>
                  </a:cxn>
                  <a:cxn ang="0">
                    <a:pos x="278" y="994"/>
                  </a:cxn>
                  <a:cxn ang="0">
                    <a:pos x="326" y="952"/>
                  </a:cxn>
                  <a:cxn ang="0">
                    <a:pos x="377" y="910"/>
                  </a:cxn>
                  <a:cxn ang="0">
                    <a:pos x="420" y="880"/>
                  </a:cxn>
                  <a:cxn ang="0">
                    <a:pos x="420" y="792"/>
                  </a:cxn>
                  <a:cxn ang="0">
                    <a:pos x="416" y="725"/>
                  </a:cxn>
                  <a:cxn ang="0">
                    <a:pos x="381" y="678"/>
                  </a:cxn>
                  <a:cxn ang="0">
                    <a:pos x="270" y="624"/>
                  </a:cxn>
                  <a:cxn ang="0">
                    <a:pos x="236" y="586"/>
                  </a:cxn>
                  <a:cxn ang="0">
                    <a:pos x="193" y="556"/>
                  </a:cxn>
                  <a:cxn ang="0">
                    <a:pos x="159" y="518"/>
                  </a:cxn>
                  <a:cxn ang="0">
                    <a:pos x="124" y="489"/>
                  </a:cxn>
                  <a:cxn ang="0">
                    <a:pos x="90" y="455"/>
                  </a:cxn>
                  <a:cxn ang="0">
                    <a:pos x="73" y="388"/>
                  </a:cxn>
                  <a:cxn ang="0">
                    <a:pos x="39" y="291"/>
                  </a:cxn>
                  <a:cxn ang="0">
                    <a:pos x="26" y="198"/>
                  </a:cxn>
                  <a:cxn ang="0">
                    <a:pos x="0" y="110"/>
                  </a:cxn>
                </a:cxnLst>
                <a:rect l="0" t="0" r="r" b="b"/>
                <a:pathLst>
                  <a:path w="831" h="1727">
                    <a:moveTo>
                      <a:pt x="0" y="106"/>
                    </a:moveTo>
                    <a:lnTo>
                      <a:pt x="0" y="97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9" y="93"/>
                    </a:lnTo>
                    <a:lnTo>
                      <a:pt x="9" y="80"/>
                    </a:lnTo>
                    <a:lnTo>
                      <a:pt x="9" y="76"/>
                    </a:lnTo>
                    <a:lnTo>
                      <a:pt x="13" y="76"/>
                    </a:lnTo>
                    <a:lnTo>
                      <a:pt x="13" y="72"/>
                    </a:lnTo>
                    <a:lnTo>
                      <a:pt x="9" y="72"/>
                    </a:lnTo>
                    <a:lnTo>
                      <a:pt x="9" y="55"/>
                    </a:lnTo>
                    <a:lnTo>
                      <a:pt x="21" y="55"/>
                    </a:lnTo>
                    <a:lnTo>
                      <a:pt x="21" y="51"/>
                    </a:lnTo>
                    <a:lnTo>
                      <a:pt x="21" y="43"/>
                    </a:lnTo>
                    <a:lnTo>
                      <a:pt x="26" y="43"/>
                    </a:lnTo>
                    <a:lnTo>
                      <a:pt x="30" y="43"/>
                    </a:lnTo>
                    <a:lnTo>
                      <a:pt x="30" y="38"/>
                    </a:lnTo>
                    <a:lnTo>
                      <a:pt x="34" y="38"/>
                    </a:lnTo>
                    <a:lnTo>
                      <a:pt x="34" y="34"/>
                    </a:lnTo>
                    <a:lnTo>
                      <a:pt x="34" y="30"/>
                    </a:lnTo>
                    <a:lnTo>
                      <a:pt x="39" y="30"/>
                    </a:lnTo>
                    <a:lnTo>
                      <a:pt x="39" y="26"/>
                    </a:lnTo>
                    <a:lnTo>
                      <a:pt x="47" y="26"/>
                    </a:lnTo>
                    <a:lnTo>
                      <a:pt x="47" y="17"/>
                    </a:lnTo>
                    <a:lnTo>
                      <a:pt x="51" y="17"/>
                    </a:lnTo>
                    <a:lnTo>
                      <a:pt x="51" y="13"/>
                    </a:lnTo>
                    <a:lnTo>
                      <a:pt x="60" y="13"/>
                    </a:lnTo>
                    <a:lnTo>
                      <a:pt x="60" y="9"/>
                    </a:lnTo>
                    <a:lnTo>
                      <a:pt x="64" y="9"/>
                    </a:lnTo>
                    <a:lnTo>
                      <a:pt x="64" y="13"/>
                    </a:lnTo>
                    <a:lnTo>
                      <a:pt x="73" y="13"/>
                    </a:lnTo>
                    <a:lnTo>
                      <a:pt x="73" y="9"/>
                    </a:lnTo>
                    <a:lnTo>
                      <a:pt x="77" y="9"/>
                    </a:lnTo>
                    <a:lnTo>
                      <a:pt x="77" y="5"/>
                    </a:lnTo>
                    <a:lnTo>
                      <a:pt x="77" y="9"/>
                    </a:lnTo>
                    <a:lnTo>
                      <a:pt x="81" y="9"/>
                    </a:lnTo>
                    <a:lnTo>
                      <a:pt x="81" y="17"/>
                    </a:lnTo>
                    <a:lnTo>
                      <a:pt x="86" y="17"/>
                    </a:lnTo>
                    <a:lnTo>
                      <a:pt x="90" y="17"/>
                    </a:lnTo>
                    <a:lnTo>
                      <a:pt x="94" y="17"/>
                    </a:lnTo>
                    <a:lnTo>
                      <a:pt x="94" y="13"/>
                    </a:lnTo>
                    <a:lnTo>
                      <a:pt x="99" y="13"/>
                    </a:lnTo>
                    <a:lnTo>
                      <a:pt x="99" y="5"/>
                    </a:lnTo>
                    <a:lnTo>
                      <a:pt x="103" y="5"/>
                    </a:lnTo>
                    <a:lnTo>
                      <a:pt x="103" y="0"/>
                    </a:lnTo>
                    <a:lnTo>
                      <a:pt x="120" y="0"/>
                    </a:lnTo>
                    <a:lnTo>
                      <a:pt x="120" y="9"/>
                    </a:lnTo>
                    <a:lnTo>
                      <a:pt x="141" y="9"/>
                    </a:lnTo>
                    <a:lnTo>
                      <a:pt x="141" y="5"/>
                    </a:lnTo>
                    <a:lnTo>
                      <a:pt x="150" y="5"/>
                    </a:lnTo>
                    <a:lnTo>
                      <a:pt x="150" y="13"/>
                    </a:lnTo>
                    <a:lnTo>
                      <a:pt x="154" y="13"/>
                    </a:lnTo>
                    <a:lnTo>
                      <a:pt x="154" y="17"/>
                    </a:lnTo>
                    <a:lnTo>
                      <a:pt x="159" y="17"/>
                    </a:lnTo>
                    <a:lnTo>
                      <a:pt x="167" y="17"/>
                    </a:lnTo>
                    <a:lnTo>
                      <a:pt x="189" y="17"/>
                    </a:lnTo>
                    <a:lnTo>
                      <a:pt x="197" y="17"/>
                    </a:lnTo>
                    <a:lnTo>
                      <a:pt x="197" y="21"/>
                    </a:lnTo>
                    <a:lnTo>
                      <a:pt x="201" y="21"/>
                    </a:lnTo>
                    <a:lnTo>
                      <a:pt x="201" y="30"/>
                    </a:lnTo>
                    <a:lnTo>
                      <a:pt x="210" y="30"/>
                    </a:lnTo>
                    <a:lnTo>
                      <a:pt x="214" y="30"/>
                    </a:lnTo>
                    <a:lnTo>
                      <a:pt x="214" y="38"/>
                    </a:lnTo>
                    <a:lnTo>
                      <a:pt x="218" y="38"/>
                    </a:lnTo>
                    <a:lnTo>
                      <a:pt x="218" y="43"/>
                    </a:lnTo>
                    <a:lnTo>
                      <a:pt x="223" y="43"/>
                    </a:lnTo>
                    <a:lnTo>
                      <a:pt x="227" y="43"/>
                    </a:lnTo>
                    <a:lnTo>
                      <a:pt x="227" y="55"/>
                    </a:lnTo>
                    <a:lnTo>
                      <a:pt x="231" y="55"/>
                    </a:lnTo>
                    <a:lnTo>
                      <a:pt x="231" y="51"/>
                    </a:lnTo>
                    <a:lnTo>
                      <a:pt x="240" y="51"/>
                    </a:lnTo>
                    <a:lnTo>
                      <a:pt x="240" y="55"/>
                    </a:lnTo>
                    <a:lnTo>
                      <a:pt x="253" y="55"/>
                    </a:lnTo>
                    <a:lnTo>
                      <a:pt x="257" y="55"/>
                    </a:lnTo>
                    <a:lnTo>
                      <a:pt x="257" y="59"/>
                    </a:lnTo>
                    <a:lnTo>
                      <a:pt x="261" y="59"/>
                    </a:lnTo>
                    <a:lnTo>
                      <a:pt x="261" y="64"/>
                    </a:lnTo>
                    <a:lnTo>
                      <a:pt x="266" y="64"/>
                    </a:lnTo>
                    <a:lnTo>
                      <a:pt x="266" y="68"/>
                    </a:lnTo>
                    <a:lnTo>
                      <a:pt x="266" y="64"/>
                    </a:lnTo>
                    <a:lnTo>
                      <a:pt x="287" y="64"/>
                    </a:lnTo>
                    <a:lnTo>
                      <a:pt x="287" y="68"/>
                    </a:lnTo>
                    <a:lnTo>
                      <a:pt x="291" y="68"/>
                    </a:lnTo>
                    <a:lnTo>
                      <a:pt x="291" y="76"/>
                    </a:lnTo>
                    <a:lnTo>
                      <a:pt x="296" y="76"/>
                    </a:lnTo>
                    <a:lnTo>
                      <a:pt x="296" y="80"/>
                    </a:lnTo>
                    <a:lnTo>
                      <a:pt x="304" y="80"/>
                    </a:lnTo>
                    <a:lnTo>
                      <a:pt x="304" y="72"/>
                    </a:lnTo>
                    <a:lnTo>
                      <a:pt x="308" y="72"/>
                    </a:lnTo>
                    <a:lnTo>
                      <a:pt x="308" y="68"/>
                    </a:lnTo>
                    <a:lnTo>
                      <a:pt x="313" y="68"/>
                    </a:lnTo>
                    <a:lnTo>
                      <a:pt x="313" y="59"/>
                    </a:lnTo>
                    <a:lnTo>
                      <a:pt x="326" y="59"/>
                    </a:lnTo>
                    <a:lnTo>
                      <a:pt x="326" y="72"/>
                    </a:lnTo>
                    <a:lnTo>
                      <a:pt x="330" y="72"/>
                    </a:lnTo>
                    <a:lnTo>
                      <a:pt x="330" y="76"/>
                    </a:lnTo>
                    <a:lnTo>
                      <a:pt x="330" y="89"/>
                    </a:lnTo>
                    <a:lnTo>
                      <a:pt x="334" y="89"/>
                    </a:lnTo>
                    <a:lnTo>
                      <a:pt x="334" y="93"/>
                    </a:lnTo>
                    <a:lnTo>
                      <a:pt x="330" y="93"/>
                    </a:lnTo>
                    <a:lnTo>
                      <a:pt x="330" y="97"/>
                    </a:lnTo>
                    <a:lnTo>
                      <a:pt x="330" y="106"/>
                    </a:lnTo>
                    <a:lnTo>
                      <a:pt x="347" y="106"/>
                    </a:lnTo>
                    <a:lnTo>
                      <a:pt x="360" y="106"/>
                    </a:lnTo>
                    <a:lnTo>
                      <a:pt x="360" y="97"/>
                    </a:lnTo>
                    <a:lnTo>
                      <a:pt x="364" y="97"/>
                    </a:lnTo>
                    <a:lnTo>
                      <a:pt x="364" y="93"/>
                    </a:lnTo>
                    <a:lnTo>
                      <a:pt x="373" y="93"/>
                    </a:lnTo>
                    <a:lnTo>
                      <a:pt x="373" y="101"/>
                    </a:lnTo>
                    <a:lnTo>
                      <a:pt x="373" y="106"/>
                    </a:lnTo>
                    <a:lnTo>
                      <a:pt x="377" y="106"/>
                    </a:lnTo>
                    <a:lnTo>
                      <a:pt x="377" y="127"/>
                    </a:lnTo>
                    <a:lnTo>
                      <a:pt x="390" y="127"/>
                    </a:lnTo>
                    <a:lnTo>
                      <a:pt x="390" y="131"/>
                    </a:lnTo>
                    <a:lnTo>
                      <a:pt x="394" y="131"/>
                    </a:lnTo>
                    <a:lnTo>
                      <a:pt x="394" y="135"/>
                    </a:lnTo>
                    <a:lnTo>
                      <a:pt x="398" y="135"/>
                    </a:lnTo>
                    <a:lnTo>
                      <a:pt x="403" y="135"/>
                    </a:lnTo>
                    <a:lnTo>
                      <a:pt x="403" y="139"/>
                    </a:lnTo>
                    <a:lnTo>
                      <a:pt x="407" y="139"/>
                    </a:lnTo>
                    <a:lnTo>
                      <a:pt x="407" y="144"/>
                    </a:lnTo>
                    <a:lnTo>
                      <a:pt x="411" y="144"/>
                    </a:lnTo>
                    <a:lnTo>
                      <a:pt x="411" y="148"/>
                    </a:lnTo>
                    <a:lnTo>
                      <a:pt x="416" y="148"/>
                    </a:lnTo>
                    <a:lnTo>
                      <a:pt x="420" y="148"/>
                    </a:lnTo>
                    <a:lnTo>
                      <a:pt x="420" y="152"/>
                    </a:lnTo>
                    <a:lnTo>
                      <a:pt x="424" y="152"/>
                    </a:lnTo>
                    <a:lnTo>
                      <a:pt x="424" y="156"/>
                    </a:lnTo>
                    <a:lnTo>
                      <a:pt x="428" y="156"/>
                    </a:lnTo>
                    <a:lnTo>
                      <a:pt x="428" y="152"/>
                    </a:lnTo>
                    <a:lnTo>
                      <a:pt x="437" y="152"/>
                    </a:lnTo>
                    <a:lnTo>
                      <a:pt x="437" y="148"/>
                    </a:lnTo>
                    <a:lnTo>
                      <a:pt x="441" y="148"/>
                    </a:lnTo>
                    <a:lnTo>
                      <a:pt x="450" y="148"/>
                    </a:lnTo>
                    <a:lnTo>
                      <a:pt x="450" y="144"/>
                    </a:lnTo>
                    <a:lnTo>
                      <a:pt x="454" y="144"/>
                    </a:lnTo>
                    <a:lnTo>
                      <a:pt x="454" y="139"/>
                    </a:lnTo>
                    <a:lnTo>
                      <a:pt x="454" y="135"/>
                    </a:lnTo>
                    <a:lnTo>
                      <a:pt x="458" y="135"/>
                    </a:lnTo>
                    <a:lnTo>
                      <a:pt x="458" y="127"/>
                    </a:lnTo>
                    <a:lnTo>
                      <a:pt x="467" y="127"/>
                    </a:lnTo>
                    <a:lnTo>
                      <a:pt x="467" y="131"/>
                    </a:lnTo>
                    <a:lnTo>
                      <a:pt x="497" y="131"/>
                    </a:lnTo>
                    <a:lnTo>
                      <a:pt x="497" y="127"/>
                    </a:lnTo>
                    <a:lnTo>
                      <a:pt x="514" y="127"/>
                    </a:lnTo>
                    <a:lnTo>
                      <a:pt x="514" y="135"/>
                    </a:lnTo>
                    <a:lnTo>
                      <a:pt x="518" y="135"/>
                    </a:lnTo>
                    <a:lnTo>
                      <a:pt x="527" y="135"/>
                    </a:lnTo>
                    <a:lnTo>
                      <a:pt x="527" y="169"/>
                    </a:lnTo>
                    <a:lnTo>
                      <a:pt x="531" y="169"/>
                    </a:lnTo>
                    <a:lnTo>
                      <a:pt x="531" y="181"/>
                    </a:lnTo>
                    <a:lnTo>
                      <a:pt x="531" y="186"/>
                    </a:lnTo>
                    <a:lnTo>
                      <a:pt x="536" y="186"/>
                    </a:lnTo>
                    <a:lnTo>
                      <a:pt x="540" y="186"/>
                    </a:lnTo>
                    <a:lnTo>
                      <a:pt x="540" y="190"/>
                    </a:lnTo>
                    <a:lnTo>
                      <a:pt x="544" y="190"/>
                    </a:lnTo>
                    <a:lnTo>
                      <a:pt x="544" y="194"/>
                    </a:lnTo>
                    <a:lnTo>
                      <a:pt x="557" y="194"/>
                    </a:lnTo>
                    <a:lnTo>
                      <a:pt x="557" y="198"/>
                    </a:lnTo>
                    <a:lnTo>
                      <a:pt x="561" y="198"/>
                    </a:lnTo>
                    <a:lnTo>
                      <a:pt x="561" y="203"/>
                    </a:lnTo>
                    <a:lnTo>
                      <a:pt x="561" y="207"/>
                    </a:lnTo>
                    <a:lnTo>
                      <a:pt x="578" y="207"/>
                    </a:lnTo>
                    <a:lnTo>
                      <a:pt x="578" y="211"/>
                    </a:lnTo>
                    <a:lnTo>
                      <a:pt x="604" y="211"/>
                    </a:lnTo>
                    <a:lnTo>
                      <a:pt x="604" y="207"/>
                    </a:lnTo>
                    <a:lnTo>
                      <a:pt x="617" y="207"/>
                    </a:lnTo>
                    <a:lnTo>
                      <a:pt x="617" y="211"/>
                    </a:lnTo>
                    <a:lnTo>
                      <a:pt x="625" y="211"/>
                    </a:lnTo>
                    <a:lnTo>
                      <a:pt x="625" y="215"/>
                    </a:lnTo>
                    <a:lnTo>
                      <a:pt x="630" y="215"/>
                    </a:lnTo>
                    <a:lnTo>
                      <a:pt x="630" y="236"/>
                    </a:lnTo>
                    <a:lnTo>
                      <a:pt x="638" y="236"/>
                    </a:lnTo>
                    <a:lnTo>
                      <a:pt x="638" y="240"/>
                    </a:lnTo>
                    <a:lnTo>
                      <a:pt x="643" y="240"/>
                    </a:lnTo>
                    <a:lnTo>
                      <a:pt x="643" y="253"/>
                    </a:lnTo>
                    <a:lnTo>
                      <a:pt x="647" y="253"/>
                    </a:lnTo>
                    <a:lnTo>
                      <a:pt x="647" y="261"/>
                    </a:lnTo>
                    <a:lnTo>
                      <a:pt x="651" y="261"/>
                    </a:lnTo>
                    <a:lnTo>
                      <a:pt x="651" y="266"/>
                    </a:lnTo>
                    <a:lnTo>
                      <a:pt x="655" y="266"/>
                    </a:lnTo>
                    <a:lnTo>
                      <a:pt x="655" y="270"/>
                    </a:lnTo>
                    <a:lnTo>
                      <a:pt x="660" y="270"/>
                    </a:lnTo>
                    <a:lnTo>
                      <a:pt x="660" y="278"/>
                    </a:lnTo>
                    <a:lnTo>
                      <a:pt x="664" y="278"/>
                    </a:lnTo>
                    <a:lnTo>
                      <a:pt x="664" y="283"/>
                    </a:lnTo>
                    <a:lnTo>
                      <a:pt x="668" y="283"/>
                    </a:lnTo>
                    <a:lnTo>
                      <a:pt x="668" y="287"/>
                    </a:lnTo>
                    <a:lnTo>
                      <a:pt x="668" y="291"/>
                    </a:lnTo>
                    <a:lnTo>
                      <a:pt x="673" y="291"/>
                    </a:lnTo>
                    <a:lnTo>
                      <a:pt x="673" y="287"/>
                    </a:lnTo>
                    <a:lnTo>
                      <a:pt x="685" y="287"/>
                    </a:lnTo>
                    <a:lnTo>
                      <a:pt x="685" y="291"/>
                    </a:lnTo>
                    <a:lnTo>
                      <a:pt x="694" y="291"/>
                    </a:lnTo>
                    <a:lnTo>
                      <a:pt x="711" y="291"/>
                    </a:lnTo>
                    <a:lnTo>
                      <a:pt x="720" y="291"/>
                    </a:lnTo>
                    <a:lnTo>
                      <a:pt x="728" y="291"/>
                    </a:lnTo>
                    <a:lnTo>
                      <a:pt x="733" y="291"/>
                    </a:lnTo>
                    <a:lnTo>
                      <a:pt x="733" y="287"/>
                    </a:lnTo>
                    <a:lnTo>
                      <a:pt x="733" y="278"/>
                    </a:lnTo>
                    <a:lnTo>
                      <a:pt x="750" y="278"/>
                    </a:lnTo>
                    <a:lnTo>
                      <a:pt x="754" y="278"/>
                    </a:lnTo>
                    <a:lnTo>
                      <a:pt x="754" y="274"/>
                    </a:lnTo>
                    <a:lnTo>
                      <a:pt x="758" y="274"/>
                    </a:lnTo>
                    <a:lnTo>
                      <a:pt x="758" y="295"/>
                    </a:lnTo>
                    <a:lnTo>
                      <a:pt x="763" y="295"/>
                    </a:lnTo>
                    <a:lnTo>
                      <a:pt x="763" y="304"/>
                    </a:lnTo>
                    <a:lnTo>
                      <a:pt x="780" y="304"/>
                    </a:lnTo>
                    <a:lnTo>
                      <a:pt x="780" y="308"/>
                    </a:lnTo>
                    <a:lnTo>
                      <a:pt x="784" y="308"/>
                    </a:lnTo>
                    <a:lnTo>
                      <a:pt x="784" y="304"/>
                    </a:lnTo>
                    <a:lnTo>
                      <a:pt x="788" y="304"/>
                    </a:lnTo>
                    <a:lnTo>
                      <a:pt x="788" y="308"/>
                    </a:lnTo>
                    <a:lnTo>
                      <a:pt x="801" y="308"/>
                    </a:lnTo>
                    <a:lnTo>
                      <a:pt x="801" y="312"/>
                    </a:lnTo>
                    <a:lnTo>
                      <a:pt x="805" y="312"/>
                    </a:lnTo>
                    <a:lnTo>
                      <a:pt x="805" y="316"/>
                    </a:lnTo>
                    <a:lnTo>
                      <a:pt x="814" y="316"/>
                    </a:lnTo>
                    <a:lnTo>
                      <a:pt x="814" y="320"/>
                    </a:lnTo>
                    <a:lnTo>
                      <a:pt x="818" y="320"/>
                    </a:lnTo>
                    <a:lnTo>
                      <a:pt x="827" y="320"/>
                    </a:lnTo>
                    <a:lnTo>
                      <a:pt x="827" y="379"/>
                    </a:lnTo>
                    <a:lnTo>
                      <a:pt x="827" y="396"/>
                    </a:lnTo>
                    <a:lnTo>
                      <a:pt x="831" y="396"/>
                    </a:lnTo>
                    <a:lnTo>
                      <a:pt x="831" y="405"/>
                    </a:lnTo>
                    <a:lnTo>
                      <a:pt x="827" y="405"/>
                    </a:lnTo>
                    <a:lnTo>
                      <a:pt x="827" y="409"/>
                    </a:lnTo>
                    <a:lnTo>
                      <a:pt x="827" y="421"/>
                    </a:lnTo>
                    <a:lnTo>
                      <a:pt x="823" y="421"/>
                    </a:lnTo>
                    <a:lnTo>
                      <a:pt x="823" y="434"/>
                    </a:lnTo>
                    <a:lnTo>
                      <a:pt x="827" y="434"/>
                    </a:lnTo>
                    <a:lnTo>
                      <a:pt x="827" y="438"/>
                    </a:lnTo>
                    <a:lnTo>
                      <a:pt x="823" y="438"/>
                    </a:lnTo>
                    <a:lnTo>
                      <a:pt x="823" y="443"/>
                    </a:lnTo>
                    <a:lnTo>
                      <a:pt x="814" y="443"/>
                    </a:lnTo>
                    <a:lnTo>
                      <a:pt x="814" y="451"/>
                    </a:lnTo>
                    <a:lnTo>
                      <a:pt x="805" y="451"/>
                    </a:lnTo>
                    <a:lnTo>
                      <a:pt x="805" y="459"/>
                    </a:lnTo>
                    <a:lnTo>
                      <a:pt x="801" y="459"/>
                    </a:lnTo>
                    <a:lnTo>
                      <a:pt x="801" y="464"/>
                    </a:lnTo>
                    <a:lnTo>
                      <a:pt x="801" y="480"/>
                    </a:lnTo>
                    <a:lnTo>
                      <a:pt x="801" y="514"/>
                    </a:lnTo>
                    <a:lnTo>
                      <a:pt x="797" y="514"/>
                    </a:lnTo>
                    <a:lnTo>
                      <a:pt x="797" y="518"/>
                    </a:lnTo>
                    <a:lnTo>
                      <a:pt x="793" y="518"/>
                    </a:lnTo>
                    <a:lnTo>
                      <a:pt x="793" y="523"/>
                    </a:lnTo>
                    <a:lnTo>
                      <a:pt x="797" y="523"/>
                    </a:lnTo>
                    <a:lnTo>
                      <a:pt x="797" y="527"/>
                    </a:lnTo>
                    <a:lnTo>
                      <a:pt x="801" y="527"/>
                    </a:lnTo>
                    <a:lnTo>
                      <a:pt x="801" y="531"/>
                    </a:lnTo>
                    <a:lnTo>
                      <a:pt x="801" y="544"/>
                    </a:lnTo>
                    <a:lnTo>
                      <a:pt x="805" y="544"/>
                    </a:lnTo>
                    <a:lnTo>
                      <a:pt x="805" y="556"/>
                    </a:lnTo>
                    <a:lnTo>
                      <a:pt x="810" y="556"/>
                    </a:lnTo>
                    <a:lnTo>
                      <a:pt x="810" y="577"/>
                    </a:lnTo>
                    <a:lnTo>
                      <a:pt x="801" y="577"/>
                    </a:lnTo>
                    <a:lnTo>
                      <a:pt x="801" y="581"/>
                    </a:lnTo>
                    <a:lnTo>
                      <a:pt x="788" y="581"/>
                    </a:lnTo>
                    <a:lnTo>
                      <a:pt x="788" y="590"/>
                    </a:lnTo>
                    <a:lnTo>
                      <a:pt x="780" y="590"/>
                    </a:lnTo>
                    <a:lnTo>
                      <a:pt x="780" y="603"/>
                    </a:lnTo>
                    <a:lnTo>
                      <a:pt x="784" y="603"/>
                    </a:lnTo>
                    <a:lnTo>
                      <a:pt x="784" y="615"/>
                    </a:lnTo>
                    <a:lnTo>
                      <a:pt x="780" y="615"/>
                    </a:lnTo>
                    <a:lnTo>
                      <a:pt x="780" y="619"/>
                    </a:lnTo>
                    <a:lnTo>
                      <a:pt x="775" y="619"/>
                    </a:lnTo>
                    <a:lnTo>
                      <a:pt x="775" y="624"/>
                    </a:lnTo>
                    <a:lnTo>
                      <a:pt x="775" y="628"/>
                    </a:lnTo>
                    <a:lnTo>
                      <a:pt x="771" y="628"/>
                    </a:lnTo>
                    <a:lnTo>
                      <a:pt x="771" y="636"/>
                    </a:lnTo>
                    <a:lnTo>
                      <a:pt x="767" y="636"/>
                    </a:lnTo>
                    <a:lnTo>
                      <a:pt x="763" y="636"/>
                    </a:lnTo>
                    <a:lnTo>
                      <a:pt x="763" y="649"/>
                    </a:lnTo>
                    <a:lnTo>
                      <a:pt x="763" y="653"/>
                    </a:lnTo>
                    <a:lnTo>
                      <a:pt x="763" y="678"/>
                    </a:lnTo>
                    <a:lnTo>
                      <a:pt x="763" y="683"/>
                    </a:lnTo>
                    <a:lnTo>
                      <a:pt x="763" y="704"/>
                    </a:lnTo>
                    <a:lnTo>
                      <a:pt x="767" y="704"/>
                    </a:lnTo>
                    <a:lnTo>
                      <a:pt x="767" y="720"/>
                    </a:lnTo>
                    <a:lnTo>
                      <a:pt x="780" y="720"/>
                    </a:lnTo>
                    <a:lnTo>
                      <a:pt x="780" y="725"/>
                    </a:lnTo>
                    <a:lnTo>
                      <a:pt x="784" y="725"/>
                    </a:lnTo>
                    <a:lnTo>
                      <a:pt x="784" y="750"/>
                    </a:lnTo>
                    <a:lnTo>
                      <a:pt x="788" y="750"/>
                    </a:lnTo>
                    <a:lnTo>
                      <a:pt x="788" y="754"/>
                    </a:lnTo>
                    <a:lnTo>
                      <a:pt x="788" y="767"/>
                    </a:lnTo>
                    <a:lnTo>
                      <a:pt x="793" y="767"/>
                    </a:lnTo>
                    <a:lnTo>
                      <a:pt x="793" y="792"/>
                    </a:lnTo>
                    <a:lnTo>
                      <a:pt x="788" y="792"/>
                    </a:lnTo>
                    <a:lnTo>
                      <a:pt x="788" y="809"/>
                    </a:lnTo>
                    <a:lnTo>
                      <a:pt x="793" y="809"/>
                    </a:lnTo>
                    <a:lnTo>
                      <a:pt x="793" y="821"/>
                    </a:lnTo>
                    <a:lnTo>
                      <a:pt x="797" y="821"/>
                    </a:lnTo>
                    <a:lnTo>
                      <a:pt x="801" y="821"/>
                    </a:lnTo>
                    <a:lnTo>
                      <a:pt x="801" y="826"/>
                    </a:lnTo>
                    <a:lnTo>
                      <a:pt x="797" y="826"/>
                    </a:lnTo>
                    <a:lnTo>
                      <a:pt x="797" y="859"/>
                    </a:lnTo>
                    <a:lnTo>
                      <a:pt x="788" y="859"/>
                    </a:lnTo>
                    <a:lnTo>
                      <a:pt x="788" y="868"/>
                    </a:lnTo>
                    <a:lnTo>
                      <a:pt x="788" y="889"/>
                    </a:lnTo>
                    <a:lnTo>
                      <a:pt x="788" y="901"/>
                    </a:lnTo>
                    <a:lnTo>
                      <a:pt x="793" y="901"/>
                    </a:lnTo>
                    <a:lnTo>
                      <a:pt x="793" y="906"/>
                    </a:lnTo>
                    <a:lnTo>
                      <a:pt x="788" y="906"/>
                    </a:lnTo>
                    <a:lnTo>
                      <a:pt x="788" y="910"/>
                    </a:lnTo>
                    <a:lnTo>
                      <a:pt x="788" y="906"/>
                    </a:lnTo>
                    <a:lnTo>
                      <a:pt x="775" y="906"/>
                    </a:lnTo>
                    <a:lnTo>
                      <a:pt x="775" y="901"/>
                    </a:lnTo>
                    <a:lnTo>
                      <a:pt x="767" y="901"/>
                    </a:lnTo>
                    <a:lnTo>
                      <a:pt x="763" y="901"/>
                    </a:lnTo>
                    <a:lnTo>
                      <a:pt x="763" y="906"/>
                    </a:lnTo>
                    <a:lnTo>
                      <a:pt x="745" y="906"/>
                    </a:lnTo>
                    <a:lnTo>
                      <a:pt x="745" y="901"/>
                    </a:lnTo>
                    <a:lnTo>
                      <a:pt x="741" y="901"/>
                    </a:lnTo>
                    <a:lnTo>
                      <a:pt x="741" y="906"/>
                    </a:lnTo>
                    <a:lnTo>
                      <a:pt x="737" y="906"/>
                    </a:lnTo>
                    <a:lnTo>
                      <a:pt x="737" y="910"/>
                    </a:lnTo>
                    <a:lnTo>
                      <a:pt x="733" y="910"/>
                    </a:lnTo>
                    <a:lnTo>
                      <a:pt x="733" y="914"/>
                    </a:lnTo>
                    <a:lnTo>
                      <a:pt x="728" y="914"/>
                    </a:lnTo>
                    <a:lnTo>
                      <a:pt x="728" y="918"/>
                    </a:lnTo>
                    <a:lnTo>
                      <a:pt x="724" y="918"/>
                    </a:lnTo>
                    <a:lnTo>
                      <a:pt x="724" y="927"/>
                    </a:lnTo>
                    <a:lnTo>
                      <a:pt x="720" y="927"/>
                    </a:lnTo>
                    <a:lnTo>
                      <a:pt x="720" y="948"/>
                    </a:lnTo>
                    <a:lnTo>
                      <a:pt x="715" y="948"/>
                    </a:lnTo>
                    <a:lnTo>
                      <a:pt x="715" y="960"/>
                    </a:lnTo>
                    <a:lnTo>
                      <a:pt x="707" y="960"/>
                    </a:lnTo>
                    <a:lnTo>
                      <a:pt x="707" y="965"/>
                    </a:lnTo>
                    <a:lnTo>
                      <a:pt x="698" y="965"/>
                    </a:lnTo>
                    <a:lnTo>
                      <a:pt x="694" y="965"/>
                    </a:lnTo>
                    <a:lnTo>
                      <a:pt x="690" y="965"/>
                    </a:lnTo>
                    <a:lnTo>
                      <a:pt x="690" y="977"/>
                    </a:lnTo>
                    <a:lnTo>
                      <a:pt x="685" y="977"/>
                    </a:lnTo>
                    <a:lnTo>
                      <a:pt x="681" y="977"/>
                    </a:lnTo>
                    <a:lnTo>
                      <a:pt x="681" y="982"/>
                    </a:lnTo>
                    <a:lnTo>
                      <a:pt x="673" y="982"/>
                    </a:lnTo>
                    <a:lnTo>
                      <a:pt x="673" y="994"/>
                    </a:lnTo>
                    <a:lnTo>
                      <a:pt x="668" y="994"/>
                    </a:lnTo>
                    <a:lnTo>
                      <a:pt x="668" y="998"/>
                    </a:lnTo>
                    <a:lnTo>
                      <a:pt x="660" y="998"/>
                    </a:lnTo>
                    <a:lnTo>
                      <a:pt x="660" y="1003"/>
                    </a:lnTo>
                    <a:lnTo>
                      <a:pt x="655" y="1003"/>
                    </a:lnTo>
                    <a:lnTo>
                      <a:pt x="655" y="1015"/>
                    </a:lnTo>
                    <a:lnTo>
                      <a:pt x="647" y="1015"/>
                    </a:lnTo>
                    <a:lnTo>
                      <a:pt x="647" y="1024"/>
                    </a:lnTo>
                    <a:lnTo>
                      <a:pt x="643" y="1024"/>
                    </a:lnTo>
                    <a:lnTo>
                      <a:pt x="643" y="1032"/>
                    </a:lnTo>
                    <a:lnTo>
                      <a:pt x="647" y="1032"/>
                    </a:lnTo>
                    <a:lnTo>
                      <a:pt x="647" y="1040"/>
                    </a:lnTo>
                    <a:lnTo>
                      <a:pt x="651" y="1040"/>
                    </a:lnTo>
                    <a:lnTo>
                      <a:pt x="651" y="1045"/>
                    </a:lnTo>
                    <a:lnTo>
                      <a:pt x="655" y="1045"/>
                    </a:lnTo>
                    <a:lnTo>
                      <a:pt x="655" y="1066"/>
                    </a:lnTo>
                    <a:lnTo>
                      <a:pt x="647" y="1066"/>
                    </a:lnTo>
                    <a:lnTo>
                      <a:pt x="647" y="1074"/>
                    </a:lnTo>
                    <a:lnTo>
                      <a:pt x="643" y="1074"/>
                    </a:lnTo>
                    <a:lnTo>
                      <a:pt x="643" y="1078"/>
                    </a:lnTo>
                    <a:lnTo>
                      <a:pt x="643" y="1083"/>
                    </a:lnTo>
                    <a:lnTo>
                      <a:pt x="643" y="1112"/>
                    </a:lnTo>
                    <a:lnTo>
                      <a:pt x="643" y="1116"/>
                    </a:lnTo>
                    <a:lnTo>
                      <a:pt x="643" y="1120"/>
                    </a:lnTo>
                    <a:lnTo>
                      <a:pt x="651" y="1120"/>
                    </a:lnTo>
                    <a:lnTo>
                      <a:pt x="651" y="1116"/>
                    </a:lnTo>
                    <a:lnTo>
                      <a:pt x="655" y="1116"/>
                    </a:lnTo>
                    <a:lnTo>
                      <a:pt x="655" y="1120"/>
                    </a:lnTo>
                    <a:lnTo>
                      <a:pt x="655" y="1125"/>
                    </a:lnTo>
                    <a:lnTo>
                      <a:pt x="668" y="1125"/>
                    </a:lnTo>
                    <a:lnTo>
                      <a:pt x="677" y="1125"/>
                    </a:lnTo>
                    <a:lnTo>
                      <a:pt x="677" y="1133"/>
                    </a:lnTo>
                    <a:lnTo>
                      <a:pt x="681" y="1133"/>
                    </a:lnTo>
                    <a:lnTo>
                      <a:pt x="681" y="1137"/>
                    </a:lnTo>
                    <a:lnTo>
                      <a:pt x="690" y="1137"/>
                    </a:lnTo>
                    <a:lnTo>
                      <a:pt x="690" y="1142"/>
                    </a:lnTo>
                    <a:lnTo>
                      <a:pt x="685" y="1142"/>
                    </a:lnTo>
                    <a:lnTo>
                      <a:pt x="685" y="1150"/>
                    </a:lnTo>
                    <a:lnTo>
                      <a:pt x="681" y="1150"/>
                    </a:lnTo>
                    <a:lnTo>
                      <a:pt x="681" y="1154"/>
                    </a:lnTo>
                    <a:lnTo>
                      <a:pt x="690" y="1154"/>
                    </a:lnTo>
                    <a:lnTo>
                      <a:pt x="690" y="1163"/>
                    </a:lnTo>
                    <a:lnTo>
                      <a:pt x="685" y="1163"/>
                    </a:lnTo>
                    <a:lnTo>
                      <a:pt x="681" y="1163"/>
                    </a:lnTo>
                    <a:lnTo>
                      <a:pt x="681" y="1175"/>
                    </a:lnTo>
                    <a:lnTo>
                      <a:pt x="677" y="1175"/>
                    </a:lnTo>
                    <a:lnTo>
                      <a:pt x="677" y="1179"/>
                    </a:lnTo>
                    <a:lnTo>
                      <a:pt x="673" y="1179"/>
                    </a:lnTo>
                    <a:lnTo>
                      <a:pt x="673" y="1188"/>
                    </a:lnTo>
                    <a:lnTo>
                      <a:pt x="668" y="1188"/>
                    </a:lnTo>
                    <a:lnTo>
                      <a:pt x="668" y="1192"/>
                    </a:lnTo>
                    <a:lnTo>
                      <a:pt x="668" y="1205"/>
                    </a:lnTo>
                    <a:lnTo>
                      <a:pt x="660" y="1205"/>
                    </a:lnTo>
                    <a:lnTo>
                      <a:pt x="660" y="1209"/>
                    </a:lnTo>
                    <a:lnTo>
                      <a:pt x="655" y="1209"/>
                    </a:lnTo>
                    <a:lnTo>
                      <a:pt x="655" y="1217"/>
                    </a:lnTo>
                    <a:lnTo>
                      <a:pt x="655" y="1238"/>
                    </a:lnTo>
                    <a:lnTo>
                      <a:pt x="655" y="1243"/>
                    </a:lnTo>
                    <a:lnTo>
                      <a:pt x="660" y="1243"/>
                    </a:lnTo>
                    <a:lnTo>
                      <a:pt x="660" y="1247"/>
                    </a:lnTo>
                    <a:lnTo>
                      <a:pt x="668" y="1247"/>
                    </a:lnTo>
                    <a:lnTo>
                      <a:pt x="668" y="1255"/>
                    </a:lnTo>
                    <a:lnTo>
                      <a:pt x="664" y="1255"/>
                    </a:lnTo>
                    <a:lnTo>
                      <a:pt x="660" y="1255"/>
                    </a:lnTo>
                    <a:lnTo>
                      <a:pt x="660" y="1268"/>
                    </a:lnTo>
                    <a:lnTo>
                      <a:pt x="664" y="1268"/>
                    </a:lnTo>
                    <a:lnTo>
                      <a:pt x="664" y="1297"/>
                    </a:lnTo>
                    <a:lnTo>
                      <a:pt x="668" y="1297"/>
                    </a:lnTo>
                    <a:lnTo>
                      <a:pt x="668" y="1302"/>
                    </a:lnTo>
                    <a:lnTo>
                      <a:pt x="668" y="1306"/>
                    </a:lnTo>
                    <a:lnTo>
                      <a:pt x="668" y="1323"/>
                    </a:lnTo>
                    <a:lnTo>
                      <a:pt x="673" y="1323"/>
                    </a:lnTo>
                    <a:lnTo>
                      <a:pt x="673" y="1356"/>
                    </a:lnTo>
                    <a:lnTo>
                      <a:pt x="668" y="1356"/>
                    </a:lnTo>
                    <a:lnTo>
                      <a:pt x="668" y="1360"/>
                    </a:lnTo>
                    <a:lnTo>
                      <a:pt x="668" y="1369"/>
                    </a:lnTo>
                    <a:lnTo>
                      <a:pt x="664" y="1369"/>
                    </a:lnTo>
                    <a:lnTo>
                      <a:pt x="664" y="1373"/>
                    </a:lnTo>
                    <a:lnTo>
                      <a:pt x="668" y="1373"/>
                    </a:lnTo>
                    <a:lnTo>
                      <a:pt x="668" y="1377"/>
                    </a:lnTo>
                    <a:lnTo>
                      <a:pt x="664" y="1377"/>
                    </a:lnTo>
                    <a:lnTo>
                      <a:pt x="664" y="1382"/>
                    </a:lnTo>
                    <a:lnTo>
                      <a:pt x="655" y="1382"/>
                    </a:lnTo>
                    <a:lnTo>
                      <a:pt x="655" y="1386"/>
                    </a:lnTo>
                    <a:lnTo>
                      <a:pt x="651" y="1386"/>
                    </a:lnTo>
                    <a:lnTo>
                      <a:pt x="651" y="1415"/>
                    </a:lnTo>
                    <a:lnTo>
                      <a:pt x="655" y="1415"/>
                    </a:lnTo>
                    <a:lnTo>
                      <a:pt x="655" y="1436"/>
                    </a:lnTo>
                    <a:lnTo>
                      <a:pt x="655" y="1440"/>
                    </a:lnTo>
                    <a:lnTo>
                      <a:pt x="651" y="1440"/>
                    </a:lnTo>
                    <a:lnTo>
                      <a:pt x="643" y="1440"/>
                    </a:lnTo>
                    <a:lnTo>
                      <a:pt x="643" y="1449"/>
                    </a:lnTo>
                    <a:lnTo>
                      <a:pt x="643" y="1453"/>
                    </a:lnTo>
                    <a:lnTo>
                      <a:pt x="647" y="1453"/>
                    </a:lnTo>
                    <a:lnTo>
                      <a:pt x="647" y="1457"/>
                    </a:lnTo>
                    <a:lnTo>
                      <a:pt x="651" y="1457"/>
                    </a:lnTo>
                    <a:lnTo>
                      <a:pt x="651" y="1462"/>
                    </a:lnTo>
                    <a:lnTo>
                      <a:pt x="655" y="1462"/>
                    </a:lnTo>
                    <a:lnTo>
                      <a:pt x="655" y="1466"/>
                    </a:lnTo>
                    <a:lnTo>
                      <a:pt x="660" y="1466"/>
                    </a:lnTo>
                    <a:lnTo>
                      <a:pt x="660" y="1478"/>
                    </a:lnTo>
                    <a:lnTo>
                      <a:pt x="668" y="1478"/>
                    </a:lnTo>
                    <a:lnTo>
                      <a:pt x="668" y="1483"/>
                    </a:lnTo>
                    <a:lnTo>
                      <a:pt x="664" y="1483"/>
                    </a:lnTo>
                    <a:lnTo>
                      <a:pt x="664" y="1487"/>
                    </a:lnTo>
                    <a:lnTo>
                      <a:pt x="655" y="1487"/>
                    </a:lnTo>
                    <a:lnTo>
                      <a:pt x="655" y="1491"/>
                    </a:lnTo>
                    <a:lnTo>
                      <a:pt x="655" y="1495"/>
                    </a:lnTo>
                    <a:lnTo>
                      <a:pt x="655" y="1499"/>
                    </a:lnTo>
                    <a:lnTo>
                      <a:pt x="651" y="1499"/>
                    </a:lnTo>
                    <a:lnTo>
                      <a:pt x="651" y="1508"/>
                    </a:lnTo>
                    <a:lnTo>
                      <a:pt x="647" y="1508"/>
                    </a:lnTo>
                    <a:lnTo>
                      <a:pt x="647" y="1512"/>
                    </a:lnTo>
                    <a:lnTo>
                      <a:pt x="643" y="1512"/>
                    </a:lnTo>
                    <a:lnTo>
                      <a:pt x="643" y="1516"/>
                    </a:lnTo>
                    <a:lnTo>
                      <a:pt x="643" y="1520"/>
                    </a:lnTo>
                    <a:lnTo>
                      <a:pt x="634" y="1520"/>
                    </a:lnTo>
                    <a:lnTo>
                      <a:pt x="634" y="1533"/>
                    </a:lnTo>
                    <a:lnTo>
                      <a:pt x="630" y="1533"/>
                    </a:lnTo>
                    <a:lnTo>
                      <a:pt x="625" y="1533"/>
                    </a:lnTo>
                    <a:lnTo>
                      <a:pt x="625" y="1546"/>
                    </a:lnTo>
                    <a:lnTo>
                      <a:pt x="625" y="1554"/>
                    </a:lnTo>
                    <a:lnTo>
                      <a:pt x="625" y="1558"/>
                    </a:lnTo>
                    <a:lnTo>
                      <a:pt x="621" y="1558"/>
                    </a:lnTo>
                    <a:lnTo>
                      <a:pt x="621" y="1571"/>
                    </a:lnTo>
                    <a:lnTo>
                      <a:pt x="613" y="1571"/>
                    </a:lnTo>
                    <a:lnTo>
                      <a:pt x="613" y="1575"/>
                    </a:lnTo>
                    <a:lnTo>
                      <a:pt x="608" y="1575"/>
                    </a:lnTo>
                    <a:lnTo>
                      <a:pt x="608" y="1579"/>
                    </a:lnTo>
                    <a:lnTo>
                      <a:pt x="600" y="1579"/>
                    </a:lnTo>
                    <a:lnTo>
                      <a:pt x="600" y="1588"/>
                    </a:lnTo>
                    <a:lnTo>
                      <a:pt x="600" y="1592"/>
                    </a:lnTo>
                    <a:lnTo>
                      <a:pt x="595" y="1592"/>
                    </a:lnTo>
                    <a:lnTo>
                      <a:pt x="595" y="1588"/>
                    </a:lnTo>
                    <a:lnTo>
                      <a:pt x="587" y="1588"/>
                    </a:lnTo>
                    <a:lnTo>
                      <a:pt x="587" y="1592"/>
                    </a:lnTo>
                    <a:lnTo>
                      <a:pt x="587" y="1600"/>
                    </a:lnTo>
                    <a:lnTo>
                      <a:pt x="574" y="1600"/>
                    </a:lnTo>
                    <a:lnTo>
                      <a:pt x="574" y="1605"/>
                    </a:lnTo>
                    <a:lnTo>
                      <a:pt x="570" y="1605"/>
                    </a:lnTo>
                    <a:lnTo>
                      <a:pt x="570" y="1609"/>
                    </a:lnTo>
                    <a:lnTo>
                      <a:pt x="561" y="1609"/>
                    </a:lnTo>
                    <a:lnTo>
                      <a:pt x="561" y="1613"/>
                    </a:lnTo>
                    <a:lnTo>
                      <a:pt x="561" y="1617"/>
                    </a:lnTo>
                    <a:lnTo>
                      <a:pt x="553" y="1617"/>
                    </a:lnTo>
                    <a:lnTo>
                      <a:pt x="553" y="1613"/>
                    </a:lnTo>
                    <a:lnTo>
                      <a:pt x="548" y="1613"/>
                    </a:lnTo>
                    <a:lnTo>
                      <a:pt x="548" y="1617"/>
                    </a:lnTo>
                    <a:lnTo>
                      <a:pt x="544" y="1617"/>
                    </a:lnTo>
                    <a:lnTo>
                      <a:pt x="544" y="1622"/>
                    </a:lnTo>
                    <a:lnTo>
                      <a:pt x="540" y="1622"/>
                    </a:lnTo>
                    <a:lnTo>
                      <a:pt x="540" y="1626"/>
                    </a:lnTo>
                    <a:lnTo>
                      <a:pt x="531" y="1626"/>
                    </a:lnTo>
                    <a:lnTo>
                      <a:pt x="518" y="1626"/>
                    </a:lnTo>
                    <a:lnTo>
                      <a:pt x="518" y="1634"/>
                    </a:lnTo>
                    <a:lnTo>
                      <a:pt x="514" y="1634"/>
                    </a:lnTo>
                    <a:lnTo>
                      <a:pt x="514" y="1638"/>
                    </a:lnTo>
                    <a:lnTo>
                      <a:pt x="506" y="1638"/>
                    </a:lnTo>
                    <a:lnTo>
                      <a:pt x="497" y="1638"/>
                    </a:lnTo>
                    <a:lnTo>
                      <a:pt x="480" y="1638"/>
                    </a:lnTo>
                    <a:lnTo>
                      <a:pt x="467" y="1638"/>
                    </a:lnTo>
                    <a:lnTo>
                      <a:pt x="467" y="1643"/>
                    </a:lnTo>
                    <a:lnTo>
                      <a:pt x="458" y="1643"/>
                    </a:lnTo>
                    <a:lnTo>
                      <a:pt x="458" y="1647"/>
                    </a:lnTo>
                    <a:lnTo>
                      <a:pt x="454" y="1647"/>
                    </a:lnTo>
                    <a:lnTo>
                      <a:pt x="454" y="1651"/>
                    </a:lnTo>
                    <a:lnTo>
                      <a:pt x="450" y="1651"/>
                    </a:lnTo>
                    <a:lnTo>
                      <a:pt x="446" y="1651"/>
                    </a:lnTo>
                    <a:lnTo>
                      <a:pt x="446" y="1647"/>
                    </a:lnTo>
                    <a:lnTo>
                      <a:pt x="441" y="1647"/>
                    </a:lnTo>
                    <a:lnTo>
                      <a:pt x="441" y="1651"/>
                    </a:lnTo>
                    <a:lnTo>
                      <a:pt x="437" y="1651"/>
                    </a:lnTo>
                    <a:lnTo>
                      <a:pt x="437" y="1659"/>
                    </a:lnTo>
                    <a:lnTo>
                      <a:pt x="428" y="1659"/>
                    </a:lnTo>
                    <a:lnTo>
                      <a:pt x="428" y="1655"/>
                    </a:lnTo>
                    <a:lnTo>
                      <a:pt x="424" y="1655"/>
                    </a:lnTo>
                    <a:lnTo>
                      <a:pt x="424" y="1659"/>
                    </a:lnTo>
                    <a:lnTo>
                      <a:pt x="420" y="1659"/>
                    </a:lnTo>
                    <a:lnTo>
                      <a:pt x="420" y="1668"/>
                    </a:lnTo>
                    <a:lnTo>
                      <a:pt x="416" y="1668"/>
                    </a:lnTo>
                    <a:lnTo>
                      <a:pt x="416" y="1672"/>
                    </a:lnTo>
                    <a:lnTo>
                      <a:pt x="407" y="1672"/>
                    </a:lnTo>
                    <a:lnTo>
                      <a:pt x="407" y="1676"/>
                    </a:lnTo>
                    <a:lnTo>
                      <a:pt x="398" y="1676"/>
                    </a:lnTo>
                    <a:lnTo>
                      <a:pt x="398" y="1680"/>
                    </a:lnTo>
                    <a:lnTo>
                      <a:pt x="394" y="1680"/>
                    </a:lnTo>
                    <a:lnTo>
                      <a:pt x="390" y="1680"/>
                    </a:lnTo>
                    <a:lnTo>
                      <a:pt x="390" y="1685"/>
                    </a:lnTo>
                    <a:lnTo>
                      <a:pt x="386" y="1685"/>
                    </a:lnTo>
                    <a:lnTo>
                      <a:pt x="386" y="1689"/>
                    </a:lnTo>
                    <a:lnTo>
                      <a:pt x="390" y="1689"/>
                    </a:lnTo>
                    <a:lnTo>
                      <a:pt x="390" y="1693"/>
                    </a:lnTo>
                    <a:lnTo>
                      <a:pt x="394" y="1693"/>
                    </a:lnTo>
                    <a:lnTo>
                      <a:pt x="390" y="1693"/>
                    </a:lnTo>
                    <a:lnTo>
                      <a:pt x="390" y="1702"/>
                    </a:lnTo>
                    <a:lnTo>
                      <a:pt x="386" y="1702"/>
                    </a:lnTo>
                    <a:lnTo>
                      <a:pt x="386" y="1706"/>
                    </a:lnTo>
                    <a:lnTo>
                      <a:pt x="377" y="1706"/>
                    </a:lnTo>
                    <a:lnTo>
                      <a:pt x="377" y="1714"/>
                    </a:lnTo>
                    <a:lnTo>
                      <a:pt x="373" y="1714"/>
                    </a:lnTo>
                    <a:lnTo>
                      <a:pt x="373" y="1718"/>
                    </a:lnTo>
                    <a:lnTo>
                      <a:pt x="360" y="1718"/>
                    </a:lnTo>
                    <a:lnTo>
                      <a:pt x="360" y="1723"/>
                    </a:lnTo>
                    <a:lnTo>
                      <a:pt x="291" y="1723"/>
                    </a:lnTo>
                    <a:lnTo>
                      <a:pt x="291" y="1727"/>
                    </a:lnTo>
                    <a:lnTo>
                      <a:pt x="261" y="1727"/>
                    </a:lnTo>
                    <a:lnTo>
                      <a:pt x="261" y="1723"/>
                    </a:lnTo>
                    <a:lnTo>
                      <a:pt x="257" y="1723"/>
                    </a:lnTo>
                    <a:lnTo>
                      <a:pt x="257" y="1718"/>
                    </a:lnTo>
                    <a:lnTo>
                      <a:pt x="227" y="1718"/>
                    </a:lnTo>
                    <a:lnTo>
                      <a:pt x="227" y="1723"/>
                    </a:lnTo>
                    <a:lnTo>
                      <a:pt x="193" y="1723"/>
                    </a:lnTo>
                    <a:lnTo>
                      <a:pt x="193" y="1718"/>
                    </a:lnTo>
                    <a:lnTo>
                      <a:pt x="189" y="1718"/>
                    </a:lnTo>
                    <a:lnTo>
                      <a:pt x="184" y="1718"/>
                    </a:lnTo>
                    <a:lnTo>
                      <a:pt x="184" y="1714"/>
                    </a:lnTo>
                    <a:lnTo>
                      <a:pt x="167" y="1714"/>
                    </a:lnTo>
                    <a:lnTo>
                      <a:pt x="167" y="1710"/>
                    </a:lnTo>
                    <a:lnTo>
                      <a:pt x="154" y="1710"/>
                    </a:lnTo>
                    <a:lnTo>
                      <a:pt x="154" y="1706"/>
                    </a:lnTo>
                    <a:lnTo>
                      <a:pt x="146" y="1706"/>
                    </a:lnTo>
                    <a:lnTo>
                      <a:pt x="141" y="1706"/>
                    </a:lnTo>
                    <a:lnTo>
                      <a:pt x="141" y="1697"/>
                    </a:lnTo>
                    <a:lnTo>
                      <a:pt x="133" y="1697"/>
                    </a:lnTo>
                    <a:lnTo>
                      <a:pt x="133" y="1693"/>
                    </a:lnTo>
                    <a:lnTo>
                      <a:pt x="124" y="1693"/>
                    </a:lnTo>
                    <a:lnTo>
                      <a:pt x="120" y="1693"/>
                    </a:lnTo>
                    <a:lnTo>
                      <a:pt x="120" y="1685"/>
                    </a:lnTo>
                    <a:lnTo>
                      <a:pt x="116" y="1685"/>
                    </a:lnTo>
                    <a:lnTo>
                      <a:pt x="116" y="1680"/>
                    </a:lnTo>
                    <a:lnTo>
                      <a:pt x="111" y="1680"/>
                    </a:lnTo>
                    <a:lnTo>
                      <a:pt x="111" y="1676"/>
                    </a:lnTo>
                    <a:lnTo>
                      <a:pt x="107" y="1676"/>
                    </a:lnTo>
                    <a:lnTo>
                      <a:pt x="107" y="1672"/>
                    </a:lnTo>
                    <a:lnTo>
                      <a:pt x="103" y="1672"/>
                    </a:lnTo>
                    <a:lnTo>
                      <a:pt x="103" y="1668"/>
                    </a:lnTo>
                    <a:lnTo>
                      <a:pt x="103" y="1664"/>
                    </a:lnTo>
                    <a:lnTo>
                      <a:pt x="99" y="1664"/>
                    </a:lnTo>
                    <a:lnTo>
                      <a:pt x="94" y="1664"/>
                    </a:lnTo>
                    <a:lnTo>
                      <a:pt x="94" y="1659"/>
                    </a:lnTo>
                    <a:lnTo>
                      <a:pt x="90" y="1659"/>
                    </a:lnTo>
                    <a:lnTo>
                      <a:pt x="90" y="1655"/>
                    </a:lnTo>
                    <a:lnTo>
                      <a:pt x="90" y="1651"/>
                    </a:lnTo>
                    <a:lnTo>
                      <a:pt x="86" y="1651"/>
                    </a:lnTo>
                    <a:lnTo>
                      <a:pt x="81" y="1651"/>
                    </a:lnTo>
                    <a:lnTo>
                      <a:pt x="81" y="1647"/>
                    </a:lnTo>
                    <a:lnTo>
                      <a:pt x="77" y="1647"/>
                    </a:lnTo>
                    <a:lnTo>
                      <a:pt x="77" y="1643"/>
                    </a:lnTo>
                    <a:lnTo>
                      <a:pt x="77" y="1592"/>
                    </a:lnTo>
                    <a:lnTo>
                      <a:pt x="77" y="1579"/>
                    </a:lnTo>
                    <a:lnTo>
                      <a:pt x="81" y="1579"/>
                    </a:lnTo>
                    <a:lnTo>
                      <a:pt x="81" y="1546"/>
                    </a:lnTo>
                    <a:lnTo>
                      <a:pt x="90" y="1546"/>
                    </a:lnTo>
                    <a:lnTo>
                      <a:pt x="90" y="1504"/>
                    </a:lnTo>
                    <a:lnTo>
                      <a:pt x="94" y="1504"/>
                    </a:lnTo>
                    <a:lnTo>
                      <a:pt x="94" y="1495"/>
                    </a:lnTo>
                    <a:lnTo>
                      <a:pt x="99" y="1495"/>
                    </a:lnTo>
                    <a:lnTo>
                      <a:pt x="103" y="1495"/>
                    </a:lnTo>
                    <a:lnTo>
                      <a:pt x="103" y="1491"/>
                    </a:lnTo>
                    <a:lnTo>
                      <a:pt x="103" y="1487"/>
                    </a:lnTo>
                    <a:lnTo>
                      <a:pt x="107" y="1487"/>
                    </a:lnTo>
                    <a:lnTo>
                      <a:pt x="107" y="1483"/>
                    </a:lnTo>
                    <a:lnTo>
                      <a:pt x="111" y="1483"/>
                    </a:lnTo>
                    <a:lnTo>
                      <a:pt x="111" y="1478"/>
                    </a:lnTo>
                    <a:lnTo>
                      <a:pt x="116" y="1478"/>
                    </a:lnTo>
                    <a:lnTo>
                      <a:pt x="116" y="1474"/>
                    </a:lnTo>
                    <a:lnTo>
                      <a:pt x="116" y="1470"/>
                    </a:lnTo>
                    <a:lnTo>
                      <a:pt x="120" y="1470"/>
                    </a:lnTo>
                    <a:lnTo>
                      <a:pt x="120" y="1466"/>
                    </a:lnTo>
                    <a:lnTo>
                      <a:pt x="124" y="1466"/>
                    </a:lnTo>
                    <a:lnTo>
                      <a:pt x="124" y="1453"/>
                    </a:lnTo>
                    <a:lnTo>
                      <a:pt x="129" y="1453"/>
                    </a:lnTo>
                    <a:lnTo>
                      <a:pt x="129" y="1440"/>
                    </a:lnTo>
                    <a:lnTo>
                      <a:pt x="129" y="1436"/>
                    </a:lnTo>
                    <a:lnTo>
                      <a:pt x="133" y="1436"/>
                    </a:lnTo>
                    <a:lnTo>
                      <a:pt x="133" y="1428"/>
                    </a:lnTo>
                    <a:lnTo>
                      <a:pt x="137" y="1428"/>
                    </a:lnTo>
                    <a:lnTo>
                      <a:pt x="137" y="1424"/>
                    </a:lnTo>
                    <a:lnTo>
                      <a:pt x="141" y="1424"/>
                    </a:lnTo>
                    <a:lnTo>
                      <a:pt x="141" y="1419"/>
                    </a:lnTo>
                    <a:lnTo>
                      <a:pt x="146" y="1419"/>
                    </a:lnTo>
                    <a:lnTo>
                      <a:pt x="146" y="1411"/>
                    </a:lnTo>
                    <a:lnTo>
                      <a:pt x="146" y="1407"/>
                    </a:lnTo>
                    <a:lnTo>
                      <a:pt x="150" y="1407"/>
                    </a:lnTo>
                    <a:lnTo>
                      <a:pt x="150" y="1403"/>
                    </a:lnTo>
                    <a:lnTo>
                      <a:pt x="154" y="1403"/>
                    </a:lnTo>
                    <a:lnTo>
                      <a:pt x="159" y="1403"/>
                    </a:lnTo>
                    <a:lnTo>
                      <a:pt x="159" y="1390"/>
                    </a:lnTo>
                    <a:lnTo>
                      <a:pt x="154" y="1390"/>
                    </a:lnTo>
                    <a:lnTo>
                      <a:pt x="163" y="1390"/>
                    </a:lnTo>
                    <a:lnTo>
                      <a:pt x="163" y="1382"/>
                    </a:lnTo>
                    <a:lnTo>
                      <a:pt x="167" y="1382"/>
                    </a:lnTo>
                    <a:lnTo>
                      <a:pt x="167" y="1352"/>
                    </a:lnTo>
                    <a:lnTo>
                      <a:pt x="163" y="1352"/>
                    </a:lnTo>
                    <a:lnTo>
                      <a:pt x="163" y="1348"/>
                    </a:lnTo>
                    <a:lnTo>
                      <a:pt x="159" y="1348"/>
                    </a:lnTo>
                    <a:lnTo>
                      <a:pt x="154" y="1348"/>
                    </a:lnTo>
                    <a:lnTo>
                      <a:pt x="154" y="1344"/>
                    </a:lnTo>
                    <a:lnTo>
                      <a:pt x="150" y="1344"/>
                    </a:lnTo>
                    <a:lnTo>
                      <a:pt x="150" y="1335"/>
                    </a:lnTo>
                    <a:lnTo>
                      <a:pt x="154" y="1335"/>
                    </a:lnTo>
                    <a:lnTo>
                      <a:pt x="154" y="1318"/>
                    </a:lnTo>
                    <a:lnTo>
                      <a:pt x="150" y="1318"/>
                    </a:lnTo>
                    <a:lnTo>
                      <a:pt x="150" y="1310"/>
                    </a:lnTo>
                    <a:lnTo>
                      <a:pt x="146" y="1310"/>
                    </a:lnTo>
                    <a:lnTo>
                      <a:pt x="146" y="1302"/>
                    </a:lnTo>
                    <a:lnTo>
                      <a:pt x="141" y="1302"/>
                    </a:lnTo>
                    <a:lnTo>
                      <a:pt x="141" y="1297"/>
                    </a:lnTo>
                    <a:lnTo>
                      <a:pt x="137" y="1297"/>
                    </a:lnTo>
                    <a:lnTo>
                      <a:pt x="137" y="1293"/>
                    </a:lnTo>
                    <a:lnTo>
                      <a:pt x="129" y="1293"/>
                    </a:lnTo>
                    <a:lnTo>
                      <a:pt x="129" y="1272"/>
                    </a:lnTo>
                    <a:lnTo>
                      <a:pt x="124" y="1272"/>
                    </a:lnTo>
                    <a:lnTo>
                      <a:pt x="124" y="1268"/>
                    </a:lnTo>
                    <a:lnTo>
                      <a:pt x="120" y="1268"/>
                    </a:lnTo>
                    <a:lnTo>
                      <a:pt x="120" y="1255"/>
                    </a:lnTo>
                    <a:lnTo>
                      <a:pt x="116" y="1255"/>
                    </a:lnTo>
                    <a:lnTo>
                      <a:pt x="116" y="1243"/>
                    </a:lnTo>
                    <a:lnTo>
                      <a:pt x="111" y="1243"/>
                    </a:lnTo>
                    <a:lnTo>
                      <a:pt x="111" y="1234"/>
                    </a:lnTo>
                    <a:lnTo>
                      <a:pt x="103" y="1234"/>
                    </a:lnTo>
                    <a:lnTo>
                      <a:pt x="103" y="1226"/>
                    </a:lnTo>
                    <a:lnTo>
                      <a:pt x="94" y="1226"/>
                    </a:lnTo>
                    <a:lnTo>
                      <a:pt x="94" y="1217"/>
                    </a:lnTo>
                    <a:lnTo>
                      <a:pt x="90" y="1217"/>
                    </a:lnTo>
                    <a:lnTo>
                      <a:pt x="90" y="1213"/>
                    </a:lnTo>
                    <a:lnTo>
                      <a:pt x="81" y="1213"/>
                    </a:lnTo>
                    <a:lnTo>
                      <a:pt x="81" y="1209"/>
                    </a:lnTo>
                    <a:lnTo>
                      <a:pt x="86" y="1209"/>
                    </a:lnTo>
                    <a:lnTo>
                      <a:pt x="86" y="1188"/>
                    </a:lnTo>
                    <a:lnTo>
                      <a:pt x="81" y="1188"/>
                    </a:lnTo>
                    <a:lnTo>
                      <a:pt x="81" y="1179"/>
                    </a:lnTo>
                    <a:lnTo>
                      <a:pt x="77" y="1179"/>
                    </a:lnTo>
                    <a:lnTo>
                      <a:pt x="77" y="1175"/>
                    </a:lnTo>
                    <a:lnTo>
                      <a:pt x="73" y="1175"/>
                    </a:lnTo>
                    <a:lnTo>
                      <a:pt x="73" y="1171"/>
                    </a:lnTo>
                    <a:lnTo>
                      <a:pt x="69" y="1171"/>
                    </a:lnTo>
                    <a:lnTo>
                      <a:pt x="69" y="1163"/>
                    </a:lnTo>
                    <a:lnTo>
                      <a:pt x="64" y="1163"/>
                    </a:lnTo>
                    <a:lnTo>
                      <a:pt x="64" y="1158"/>
                    </a:lnTo>
                    <a:lnTo>
                      <a:pt x="60" y="1158"/>
                    </a:lnTo>
                    <a:lnTo>
                      <a:pt x="60" y="1154"/>
                    </a:lnTo>
                    <a:lnTo>
                      <a:pt x="34" y="1154"/>
                    </a:lnTo>
                    <a:lnTo>
                      <a:pt x="34" y="1150"/>
                    </a:lnTo>
                    <a:lnTo>
                      <a:pt x="47" y="1150"/>
                    </a:lnTo>
                    <a:lnTo>
                      <a:pt x="47" y="1137"/>
                    </a:lnTo>
                    <a:lnTo>
                      <a:pt x="39" y="1137"/>
                    </a:lnTo>
                    <a:lnTo>
                      <a:pt x="39" y="1133"/>
                    </a:lnTo>
                    <a:lnTo>
                      <a:pt x="34" y="1133"/>
                    </a:lnTo>
                    <a:lnTo>
                      <a:pt x="34" y="1120"/>
                    </a:lnTo>
                    <a:lnTo>
                      <a:pt x="34" y="1112"/>
                    </a:lnTo>
                    <a:lnTo>
                      <a:pt x="30" y="1112"/>
                    </a:lnTo>
                    <a:lnTo>
                      <a:pt x="30" y="1108"/>
                    </a:lnTo>
                    <a:lnTo>
                      <a:pt x="34" y="1108"/>
                    </a:lnTo>
                    <a:lnTo>
                      <a:pt x="34" y="1099"/>
                    </a:lnTo>
                    <a:lnTo>
                      <a:pt x="56" y="1099"/>
                    </a:lnTo>
                    <a:lnTo>
                      <a:pt x="56" y="1087"/>
                    </a:lnTo>
                    <a:lnTo>
                      <a:pt x="69" y="1087"/>
                    </a:lnTo>
                    <a:lnTo>
                      <a:pt x="69" y="1083"/>
                    </a:lnTo>
                    <a:lnTo>
                      <a:pt x="73" y="1083"/>
                    </a:lnTo>
                    <a:lnTo>
                      <a:pt x="73" y="1078"/>
                    </a:lnTo>
                    <a:lnTo>
                      <a:pt x="77" y="1078"/>
                    </a:lnTo>
                    <a:lnTo>
                      <a:pt x="77" y="1083"/>
                    </a:lnTo>
                    <a:lnTo>
                      <a:pt x="90" y="1083"/>
                    </a:lnTo>
                    <a:lnTo>
                      <a:pt x="99" y="1083"/>
                    </a:lnTo>
                    <a:lnTo>
                      <a:pt x="99" y="1087"/>
                    </a:lnTo>
                    <a:lnTo>
                      <a:pt x="107" y="1087"/>
                    </a:lnTo>
                    <a:lnTo>
                      <a:pt x="107" y="1095"/>
                    </a:lnTo>
                    <a:lnTo>
                      <a:pt x="111" y="1095"/>
                    </a:lnTo>
                    <a:lnTo>
                      <a:pt x="111" y="1091"/>
                    </a:lnTo>
                    <a:lnTo>
                      <a:pt x="116" y="1091"/>
                    </a:lnTo>
                    <a:lnTo>
                      <a:pt x="116" y="1095"/>
                    </a:lnTo>
                    <a:lnTo>
                      <a:pt x="171" y="1095"/>
                    </a:lnTo>
                    <a:lnTo>
                      <a:pt x="171" y="1091"/>
                    </a:lnTo>
                    <a:lnTo>
                      <a:pt x="171" y="1087"/>
                    </a:lnTo>
                    <a:lnTo>
                      <a:pt x="176" y="1087"/>
                    </a:lnTo>
                    <a:lnTo>
                      <a:pt x="176" y="1083"/>
                    </a:lnTo>
                    <a:lnTo>
                      <a:pt x="180" y="1083"/>
                    </a:lnTo>
                    <a:lnTo>
                      <a:pt x="184" y="1083"/>
                    </a:lnTo>
                    <a:lnTo>
                      <a:pt x="184" y="1078"/>
                    </a:lnTo>
                    <a:lnTo>
                      <a:pt x="184" y="1074"/>
                    </a:lnTo>
                    <a:lnTo>
                      <a:pt x="189" y="1074"/>
                    </a:lnTo>
                    <a:lnTo>
                      <a:pt x="189" y="1070"/>
                    </a:lnTo>
                    <a:lnTo>
                      <a:pt x="193" y="1070"/>
                    </a:lnTo>
                    <a:lnTo>
                      <a:pt x="197" y="1070"/>
                    </a:lnTo>
                    <a:lnTo>
                      <a:pt x="197" y="1066"/>
                    </a:lnTo>
                    <a:lnTo>
                      <a:pt x="197" y="1062"/>
                    </a:lnTo>
                    <a:lnTo>
                      <a:pt x="201" y="1062"/>
                    </a:lnTo>
                    <a:lnTo>
                      <a:pt x="201" y="1057"/>
                    </a:lnTo>
                    <a:lnTo>
                      <a:pt x="210" y="1057"/>
                    </a:lnTo>
                    <a:lnTo>
                      <a:pt x="210" y="1053"/>
                    </a:lnTo>
                    <a:lnTo>
                      <a:pt x="218" y="1053"/>
                    </a:lnTo>
                    <a:lnTo>
                      <a:pt x="218" y="1049"/>
                    </a:lnTo>
                    <a:lnTo>
                      <a:pt x="223" y="1049"/>
                    </a:lnTo>
                    <a:lnTo>
                      <a:pt x="223" y="1040"/>
                    </a:lnTo>
                    <a:lnTo>
                      <a:pt x="223" y="1036"/>
                    </a:lnTo>
                    <a:lnTo>
                      <a:pt x="227" y="1036"/>
                    </a:lnTo>
                    <a:lnTo>
                      <a:pt x="227" y="1032"/>
                    </a:lnTo>
                    <a:lnTo>
                      <a:pt x="231" y="1032"/>
                    </a:lnTo>
                    <a:lnTo>
                      <a:pt x="236" y="1032"/>
                    </a:lnTo>
                    <a:lnTo>
                      <a:pt x="236" y="1028"/>
                    </a:lnTo>
                    <a:lnTo>
                      <a:pt x="236" y="1019"/>
                    </a:lnTo>
                    <a:lnTo>
                      <a:pt x="248" y="1019"/>
                    </a:lnTo>
                    <a:lnTo>
                      <a:pt x="248" y="1015"/>
                    </a:lnTo>
                    <a:lnTo>
                      <a:pt x="253" y="1015"/>
                    </a:lnTo>
                    <a:lnTo>
                      <a:pt x="253" y="1011"/>
                    </a:lnTo>
                    <a:lnTo>
                      <a:pt x="253" y="1007"/>
                    </a:lnTo>
                    <a:lnTo>
                      <a:pt x="257" y="1007"/>
                    </a:lnTo>
                    <a:lnTo>
                      <a:pt x="261" y="1007"/>
                    </a:lnTo>
                    <a:lnTo>
                      <a:pt x="261" y="1003"/>
                    </a:lnTo>
                    <a:lnTo>
                      <a:pt x="266" y="1003"/>
                    </a:lnTo>
                    <a:lnTo>
                      <a:pt x="266" y="998"/>
                    </a:lnTo>
                    <a:lnTo>
                      <a:pt x="266" y="994"/>
                    </a:lnTo>
                    <a:lnTo>
                      <a:pt x="278" y="994"/>
                    </a:lnTo>
                    <a:lnTo>
                      <a:pt x="278" y="990"/>
                    </a:lnTo>
                    <a:lnTo>
                      <a:pt x="278" y="986"/>
                    </a:lnTo>
                    <a:lnTo>
                      <a:pt x="283" y="986"/>
                    </a:lnTo>
                    <a:lnTo>
                      <a:pt x="283" y="982"/>
                    </a:lnTo>
                    <a:lnTo>
                      <a:pt x="291" y="982"/>
                    </a:lnTo>
                    <a:lnTo>
                      <a:pt x="291" y="977"/>
                    </a:lnTo>
                    <a:lnTo>
                      <a:pt x="300" y="977"/>
                    </a:lnTo>
                    <a:lnTo>
                      <a:pt x="304" y="977"/>
                    </a:lnTo>
                    <a:lnTo>
                      <a:pt x="304" y="973"/>
                    </a:lnTo>
                    <a:lnTo>
                      <a:pt x="304" y="969"/>
                    </a:lnTo>
                    <a:lnTo>
                      <a:pt x="317" y="969"/>
                    </a:lnTo>
                    <a:lnTo>
                      <a:pt x="317" y="965"/>
                    </a:lnTo>
                    <a:lnTo>
                      <a:pt x="321" y="965"/>
                    </a:lnTo>
                    <a:lnTo>
                      <a:pt x="321" y="960"/>
                    </a:lnTo>
                    <a:lnTo>
                      <a:pt x="326" y="960"/>
                    </a:lnTo>
                    <a:lnTo>
                      <a:pt x="326" y="952"/>
                    </a:lnTo>
                    <a:lnTo>
                      <a:pt x="321" y="952"/>
                    </a:lnTo>
                    <a:lnTo>
                      <a:pt x="321" y="931"/>
                    </a:lnTo>
                    <a:lnTo>
                      <a:pt x="338" y="931"/>
                    </a:lnTo>
                    <a:lnTo>
                      <a:pt x="338" y="935"/>
                    </a:lnTo>
                    <a:lnTo>
                      <a:pt x="360" y="935"/>
                    </a:lnTo>
                    <a:lnTo>
                      <a:pt x="360" y="939"/>
                    </a:lnTo>
                    <a:lnTo>
                      <a:pt x="360" y="931"/>
                    </a:lnTo>
                    <a:lnTo>
                      <a:pt x="360" y="927"/>
                    </a:lnTo>
                    <a:lnTo>
                      <a:pt x="356" y="927"/>
                    </a:lnTo>
                    <a:lnTo>
                      <a:pt x="360" y="927"/>
                    </a:lnTo>
                    <a:lnTo>
                      <a:pt x="360" y="918"/>
                    </a:lnTo>
                    <a:lnTo>
                      <a:pt x="364" y="918"/>
                    </a:lnTo>
                    <a:lnTo>
                      <a:pt x="364" y="914"/>
                    </a:lnTo>
                    <a:lnTo>
                      <a:pt x="373" y="914"/>
                    </a:lnTo>
                    <a:lnTo>
                      <a:pt x="373" y="910"/>
                    </a:lnTo>
                    <a:lnTo>
                      <a:pt x="377" y="910"/>
                    </a:lnTo>
                    <a:lnTo>
                      <a:pt x="377" y="906"/>
                    </a:lnTo>
                    <a:lnTo>
                      <a:pt x="381" y="906"/>
                    </a:lnTo>
                    <a:lnTo>
                      <a:pt x="381" y="901"/>
                    </a:lnTo>
                    <a:lnTo>
                      <a:pt x="386" y="901"/>
                    </a:lnTo>
                    <a:lnTo>
                      <a:pt x="386" y="897"/>
                    </a:lnTo>
                    <a:lnTo>
                      <a:pt x="390" y="897"/>
                    </a:lnTo>
                    <a:lnTo>
                      <a:pt x="390" y="893"/>
                    </a:lnTo>
                    <a:lnTo>
                      <a:pt x="394" y="893"/>
                    </a:lnTo>
                    <a:lnTo>
                      <a:pt x="394" y="889"/>
                    </a:lnTo>
                    <a:lnTo>
                      <a:pt x="398" y="889"/>
                    </a:lnTo>
                    <a:lnTo>
                      <a:pt x="398" y="885"/>
                    </a:lnTo>
                    <a:lnTo>
                      <a:pt x="407" y="885"/>
                    </a:lnTo>
                    <a:lnTo>
                      <a:pt x="407" y="876"/>
                    </a:lnTo>
                    <a:lnTo>
                      <a:pt x="416" y="876"/>
                    </a:lnTo>
                    <a:lnTo>
                      <a:pt x="416" y="880"/>
                    </a:lnTo>
                    <a:lnTo>
                      <a:pt x="420" y="880"/>
                    </a:lnTo>
                    <a:lnTo>
                      <a:pt x="420" y="876"/>
                    </a:lnTo>
                    <a:lnTo>
                      <a:pt x="424" y="876"/>
                    </a:lnTo>
                    <a:lnTo>
                      <a:pt x="424" y="864"/>
                    </a:lnTo>
                    <a:lnTo>
                      <a:pt x="424" y="859"/>
                    </a:lnTo>
                    <a:lnTo>
                      <a:pt x="424" y="855"/>
                    </a:lnTo>
                    <a:lnTo>
                      <a:pt x="420" y="855"/>
                    </a:lnTo>
                    <a:lnTo>
                      <a:pt x="420" y="847"/>
                    </a:lnTo>
                    <a:lnTo>
                      <a:pt x="424" y="847"/>
                    </a:lnTo>
                    <a:lnTo>
                      <a:pt x="424" y="817"/>
                    </a:lnTo>
                    <a:lnTo>
                      <a:pt x="420" y="817"/>
                    </a:lnTo>
                    <a:lnTo>
                      <a:pt x="420" y="809"/>
                    </a:lnTo>
                    <a:lnTo>
                      <a:pt x="424" y="809"/>
                    </a:lnTo>
                    <a:lnTo>
                      <a:pt x="424" y="805"/>
                    </a:lnTo>
                    <a:lnTo>
                      <a:pt x="411" y="805"/>
                    </a:lnTo>
                    <a:lnTo>
                      <a:pt x="411" y="792"/>
                    </a:lnTo>
                    <a:lnTo>
                      <a:pt x="420" y="792"/>
                    </a:lnTo>
                    <a:lnTo>
                      <a:pt x="420" y="767"/>
                    </a:lnTo>
                    <a:lnTo>
                      <a:pt x="424" y="767"/>
                    </a:lnTo>
                    <a:lnTo>
                      <a:pt x="433" y="767"/>
                    </a:lnTo>
                    <a:lnTo>
                      <a:pt x="433" y="758"/>
                    </a:lnTo>
                    <a:lnTo>
                      <a:pt x="428" y="758"/>
                    </a:lnTo>
                    <a:lnTo>
                      <a:pt x="428" y="754"/>
                    </a:lnTo>
                    <a:lnTo>
                      <a:pt x="424" y="754"/>
                    </a:lnTo>
                    <a:lnTo>
                      <a:pt x="424" y="746"/>
                    </a:lnTo>
                    <a:lnTo>
                      <a:pt x="420" y="746"/>
                    </a:lnTo>
                    <a:lnTo>
                      <a:pt x="420" y="741"/>
                    </a:lnTo>
                    <a:lnTo>
                      <a:pt x="424" y="741"/>
                    </a:lnTo>
                    <a:lnTo>
                      <a:pt x="424" y="733"/>
                    </a:lnTo>
                    <a:lnTo>
                      <a:pt x="424" y="729"/>
                    </a:lnTo>
                    <a:lnTo>
                      <a:pt x="420" y="729"/>
                    </a:lnTo>
                    <a:lnTo>
                      <a:pt x="420" y="725"/>
                    </a:lnTo>
                    <a:lnTo>
                      <a:pt x="416" y="725"/>
                    </a:lnTo>
                    <a:lnTo>
                      <a:pt x="416" y="720"/>
                    </a:lnTo>
                    <a:lnTo>
                      <a:pt x="411" y="720"/>
                    </a:lnTo>
                    <a:lnTo>
                      <a:pt x="411" y="716"/>
                    </a:lnTo>
                    <a:lnTo>
                      <a:pt x="407" y="716"/>
                    </a:lnTo>
                    <a:lnTo>
                      <a:pt x="407" y="712"/>
                    </a:lnTo>
                    <a:lnTo>
                      <a:pt x="398" y="712"/>
                    </a:lnTo>
                    <a:lnTo>
                      <a:pt x="398" y="704"/>
                    </a:lnTo>
                    <a:lnTo>
                      <a:pt x="394" y="704"/>
                    </a:lnTo>
                    <a:lnTo>
                      <a:pt x="394" y="699"/>
                    </a:lnTo>
                    <a:lnTo>
                      <a:pt x="390" y="699"/>
                    </a:lnTo>
                    <a:lnTo>
                      <a:pt x="390" y="691"/>
                    </a:lnTo>
                    <a:lnTo>
                      <a:pt x="386" y="691"/>
                    </a:lnTo>
                    <a:lnTo>
                      <a:pt x="386" y="687"/>
                    </a:lnTo>
                    <a:lnTo>
                      <a:pt x="386" y="683"/>
                    </a:lnTo>
                    <a:lnTo>
                      <a:pt x="381" y="683"/>
                    </a:lnTo>
                    <a:lnTo>
                      <a:pt x="381" y="678"/>
                    </a:lnTo>
                    <a:lnTo>
                      <a:pt x="377" y="678"/>
                    </a:lnTo>
                    <a:lnTo>
                      <a:pt x="377" y="666"/>
                    </a:lnTo>
                    <a:lnTo>
                      <a:pt x="360" y="666"/>
                    </a:lnTo>
                    <a:lnTo>
                      <a:pt x="360" y="657"/>
                    </a:lnTo>
                    <a:lnTo>
                      <a:pt x="364" y="657"/>
                    </a:lnTo>
                    <a:lnTo>
                      <a:pt x="364" y="653"/>
                    </a:lnTo>
                    <a:lnTo>
                      <a:pt x="356" y="653"/>
                    </a:lnTo>
                    <a:lnTo>
                      <a:pt x="356" y="636"/>
                    </a:lnTo>
                    <a:lnTo>
                      <a:pt x="308" y="636"/>
                    </a:lnTo>
                    <a:lnTo>
                      <a:pt x="283" y="636"/>
                    </a:lnTo>
                    <a:lnTo>
                      <a:pt x="283" y="632"/>
                    </a:lnTo>
                    <a:lnTo>
                      <a:pt x="278" y="632"/>
                    </a:lnTo>
                    <a:lnTo>
                      <a:pt x="278" y="628"/>
                    </a:lnTo>
                    <a:lnTo>
                      <a:pt x="274" y="628"/>
                    </a:lnTo>
                    <a:lnTo>
                      <a:pt x="274" y="624"/>
                    </a:lnTo>
                    <a:lnTo>
                      <a:pt x="270" y="624"/>
                    </a:lnTo>
                    <a:lnTo>
                      <a:pt x="266" y="624"/>
                    </a:lnTo>
                    <a:lnTo>
                      <a:pt x="266" y="619"/>
                    </a:lnTo>
                    <a:lnTo>
                      <a:pt x="266" y="615"/>
                    </a:lnTo>
                    <a:lnTo>
                      <a:pt x="261" y="615"/>
                    </a:lnTo>
                    <a:lnTo>
                      <a:pt x="261" y="607"/>
                    </a:lnTo>
                    <a:lnTo>
                      <a:pt x="257" y="607"/>
                    </a:lnTo>
                    <a:lnTo>
                      <a:pt x="257" y="603"/>
                    </a:lnTo>
                    <a:lnTo>
                      <a:pt x="253" y="603"/>
                    </a:lnTo>
                    <a:lnTo>
                      <a:pt x="253" y="598"/>
                    </a:lnTo>
                    <a:lnTo>
                      <a:pt x="248" y="598"/>
                    </a:lnTo>
                    <a:lnTo>
                      <a:pt x="248" y="594"/>
                    </a:lnTo>
                    <a:lnTo>
                      <a:pt x="244" y="594"/>
                    </a:lnTo>
                    <a:lnTo>
                      <a:pt x="240" y="594"/>
                    </a:lnTo>
                    <a:lnTo>
                      <a:pt x="240" y="590"/>
                    </a:lnTo>
                    <a:lnTo>
                      <a:pt x="236" y="590"/>
                    </a:lnTo>
                    <a:lnTo>
                      <a:pt x="236" y="586"/>
                    </a:lnTo>
                    <a:lnTo>
                      <a:pt x="236" y="581"/>
                    </a:lnTo>
                    <a:lnTo>
                      <a:pt x="231" y="581"/>
                    </a:lnTo>
                    <a:lnTo>
                      <a:pt x="227" y="581"/>
                    </a:lnTo>
                    <a:lnTo>
                      <a:pt x="227" y="577"/>
                    </a:lnTo>
                    <a:lnTo>
                      <a:pt x="223" y="577"/>
                    </a:lnTo>
                    <a:lnTo>
                      <a:pt x="223" y="573"/>
                    </a:lnTo>
                    <a:lnTo>
                      <a:pt x="218" y="573"/>
                    </a:lnTo>
                    <a:lnTo>
                      <a:pt x="218" y="569"/>
                    </a:lnTo>
                    <a:lnTo>
                      <a:pt x="210" y="569"/>
                    </a:lnTo>
                    <a:lnTo>
                      <a:pt x="210" y="565"/>
                    </a:lnTo>
                    <a:lnTo>
                      <a:pt x="206" y="565"/>
                    </a:lnTo>
                    <a:lnTo>
                      <a:pt x="206" y="560"/>
                    </a:lnTo>
                    <a:lnTo>
                      <a:pt x="201" y="560"/>
                    </a:lnTo>
                    <a:lnTo>
                      <a:pt x="201" y="556"/>
                    </a:lnTo>
                    <a:lnTo>
                      <a:pt x="197" y="556"/>
                    </a:lnTo>
                    <a:lnTo>
                      <a:pt x="193" y="556"/>
                    </a:lnTo>
                    <a:lnTo>
                      <a:pt x="193" y="552"/>
                    </a:lnTo>
                    <a:lnTo>
                      <a:pt x="189" y="552"/>
                    </a:lnTo>
                    <a:lnTo>
                      <a:pt x="189" y="548"/>
                    </a:lnTo>
                    <a:lnTo>
                      <a:pt x="184" y="548"/>
                    </a:lnTo>
                    <a:lnTo>
                      <a:pt x="184" y="544"/>
                    </a:lnTo>
                    <a:lnTo>
                      <a:pt x="180" y="544"/>
                    </a:lnTo>
                    <a:lnTo>
                      <a:pt x="180" y="539"/>
                    </a:lnTo>
                    <a:lnTo>
                      <a:pt x="171" y="539"/>
                    </a:lnTo>
                    <a:lnTo>
                      <a:pt x="171" y="535"/>
                    </a:lnTo>
                    <a:lnTo>
                      <a:pt x="171" y="531"/>
                    </a:lnTo>
                    <a:lnTo>
                      <a:pt x="167" y="531"/>
                    </a:lnTo>
                    <a:lnTo>
                      <a:pt x="163" y="531"/>
                    </a:lnTo>
                    <a:lnTo>
                      <a:pt x="163" y="527"/>
                    </a:lnTo>
                    <a:lnTo>
                      <a:pt x="159" y="527"/>
                    </a:lnTo>
                    <a:lnTo>
                      <a:pt x="159" y="523"/>
                    </a:lnTo>
                    <a:lnTo>
                      <a:pt x="159" y="518"/>
                    </a:lnTo>
                    <a:lnTo>
                      <a:pt x="154" y="518"/>
                    </a:lnTo>
                    <a:lnTo>
                      <a:pt x="150" y="518"/>
                    </a:lnTo>
                    <a:lnTo>
                      <a:pt x="150" y="514"/>
                    </a:lnTo>
                    <a:lnTo>
                      <a:pt x="146" y="514"/>
                    </a:lnTo>
                    <a:lnTo>
                      <a:pt x="146" y="510"/>
                    </a:lnTo>
                    <a:lnTo>
                      <a:pt x="146" y="506"/>
                    </a:lnTo>
                    <a:lnTo>
                      <a:pt x="141" y="506"/>
                    </a:lnTo>
                    <a:lnTo>
                      <a:pt x="137" y="506"/>
                    </a:lnTo>
                    <a:lnTo>
                      <a:pt x="137" y="501"/>
                    </a:lnTo>
                    <a:lnTo>
                      <a:pt x="129" y="501"/>
                    </a:lnTo>
                    <a:lnTo>
                      <a:pt x="129" y="497"/>
                    </a:lnTo>
                    <a:lnTo>
                      <a:pt x="133" y="497"/>
                    </a:lnTo>
                    <a:lnTo>
                      <a:pt x="133" y="493"/>
                    </a:lnTo>
                    <a:lnTo>
                      <a:pt x="129" y="493"/>
                    </a:lnTo>
                    <a:lnTo>
                      <a:pt x="129" y="489"/>
                    </a:lnTo>
                    <a:lnTo>
                      <a:pt x="124" y="489"/>
                    </a:lnTo>
                    <a:lnTo>
                      <a:pt x="124" y="485"/>
                    </a:lnTo>
                    <a:lnTo>
                      <a:pt x="120" y="485"/>
                    </a:lnTo>
                    <a:lnTo>
                      <a:pt x="120" y="480"/>
                    </a:lnTo>
                    <a:lnTo>
                      <a:pt x="116" y="480"/>
                    </a:lnTo>
                    <a:lnTo>
                      <a:pt x="116" y="476"/>
                    </a:lnTo>
                    <a:lnTo>
                      <a:pt x="111" y="476"/>
                    </a:lnTo>
                    <a:lnTo>
                      <a:pt x="111" y="472"/>
                    </a:lnTo>
                    <a:lnTo>
                      <a:pt x="107" y="472"/>
                    </a:lnTo>
                    <a:lnTo>
                      <a:pt x="107" y="468"/>
                    </a:lnTo>
                    <a:lnTo>
                      <a:pt x="103" y="468"/>
                    </a:lnTo>
                    <a:lnTo>
                      <a:pt x="103" y="464"/>
                    </a:lnTo>
                    <a:lnTo>
                      <a:pt x="99" y="464"/>
                    </a:lnTo>
                    <a:lnTo>
                      <a:pt x="99" y="459"/>
                    </a:lnTo>
                    <a:lnTo>
                      <a:pt x="94" y="459"/>
                    </a:lnTo>
                    <a:lnTo>
                      <a:pt x="94" y="455"/>
                    </a:lnTo>
                    <a:lnTo>
                      <a:pt x="90" y="455"/>
                    </a:lnTo>
                    <a:lnTo>
                      <a:pt x="90" y="451"/>
                    </a:lnTo>
                    <a:lnTo>
                      <a:pt x="86" y="451"/>
                    </a:lnTo>
                    <a:lnTo>
                      <a:pt x="86" y="438"/>
                    </a:lnTo>
                    <a:lnTo>
                      <a:pt x="90" y="438"/>
                    </a:lnTo>
                    <a:lnTo>
                      <a:pt x="90" y="434"/>
                    </a:lnTo>
                    <a:lnTo>
                      <a:pt x="86" y="434"/>
                    </a:lnTo>
                    <a:lnTo>
                      <a:pt x="86" y="405"/>
                    </a:lnTo>
                    <a:lnTo>
                      <a:pt x="81" y="405"/>
                    </a:lnTo>
                    <a:lnTo>
                      <a:pt x="81" y="400"/>
                    </a:lnTo>
                    <a:lnTo>
                      <a:pt x="77" y="400"/>
                    </a:lnTo>
                    <a:lnTo>
                      <a:pt x="77" y="396"/>
                    </a:lnTo>
                    <a:lnTo>
                      <a:pt x="81" y="396"/>
                    </a:lnTo>
                    <a:lnTo>
                      <a:pt x="77" y="396"/>
                    </a:lnTo>
                    <a:lnTo>
                      <a:pt x="77" y="392"/>
                    </a:lnTo>
                    <a:lnTo>
                      <a:pt x="77" y="388"/>
                    </a:lnTo>
                    <a:lnTo>
                      <a:pt x="73" y="388"/>
                    </a:lnTo>
                    <a:lnTo>
                      <a:pt x="73" y="375"/>
                    </a:lnTo>
                    <a:lnTo>
                      <a:pt x="69" y="375"/>
                    </a:lnTo>
                    <a:lnTo>
                      <a:pt x="69" y="371"/>
                    </a:lnTo>
                    <a:lnTo>
                      <a:pt x="64" y="371"/>
                    </a:lnTo>
                    <a:lnTo>
                      <a:pt x="64" y="363"/>
                    </a:lnTo>
                    <a:lnTo>
                      <a:pt x="60" y="363"/>
                    </a:lnTo>
                    <a:lnTo>
                      <a:pt x="60" y="333"/>
                    </a:lnTo>
                    <a:lnTo>
                      <a:pt x="56" y="333"/>
                    </a:lnTo>
                    <a:lnTo>
                      <a:pt x="56" y="329"/>
                    </a:lnTo>
                    <a:lnTo>
                      <a:pt x="51" y="329"/>
                    </a:lnTo>
                    <a:lnTo>
                      <a:pt x="51" y="320"/>
                    </a:lnTo>
                    <a:lnTo>
                      <a:pt x="47" y="320"/>
                    </a:lnTo>
                    <a:lnTo>
                      <a:pt x="47" y="316"/>
                    </a:lnTo>
                    <a:lnTo>
                      <a:pt x="43" y="316"/>
                    </a:lnTo>
                    <a:lnTo>
                      <a:pt x="43" y="291"/>
                    </a:lnTo>
                    <a:lnTo>
                      <a:pt x="39" y="291"/>
                    </a:lnTo>
                    <a:lnTo>
                      <a:pt x="39" y="274"/>
                    </a:lnTo>
                    <a:lnTo>
                      <a:pt x="34" y="274"/>
                    </a:lnTo>
                    <a:lnTo>
                      <a:pt x="34" y="266"/>
                    </a:lnTo>
                    <a:lnTo>
                      <a:pt x="34" y="257"/>
                    </a:lnTo>
                    <a:lnTo>
                      <a:pt x="30" y="257"/>
                    </a:lnTo>
                    <a:lnTo>
                      <a:pt x="30" y="253"/>
                    </a:lnTo>
                    <a:lnTo>
                      <a:pt x="26" y="253"/>
                    </a:lnTo>
                    <a:lnTo>
                      <a:pt x="21" y="253"/>
                    </a:lnTo>
                    <a:lnTo>
                      <a:pt x="21" y="249"/>
                    </a:lnTo>
                    <a:lnTo>
                      <a:pt x="21" y="224"/>
                    </a:lnTo>
                    <a:lnTo>
                      <a:pt x="21" y="211"/>
                    </a:lnTo>
                    <a:lnTo>
                      <a:pt x="34" y="211"/>
                    </a:lnTo>
                    <a:lnTo>
                      <a:pt x="34" y="203"/>
                    </a:lnTo>
                    <a:lnTo>
                      <a:pt x="30" y="203"/>
                    </a:lnTo>
                    <a:lnTo>
                      <a:pt x="30" y="198"/>
                    </a:lnTo>
                    <a:lnTo>
                      <a:pt x="26" y="198"/>
                    </a:lnTo>
                    <a:lnTo>
                      <a:pt x="21" y="198"/>
                    </a:lnTo>
                    <a:lnTo>
                      <a:pt x="21" y="194"/>
                    </a:lnTo>
                    <a:lnTo>
                      <a:pt x="21" y="190"/>
                    </a:lnTo>
                    <a:lnTo>
                      <a:pt x="17" y="190"/>
                    </a:lnTo>
                    <a:lnTo>
                      <a:pt x="17" y="186"/>
                    </a:lnTo>
                    <a:lnTo>
                      <a:pt x="21" y="186"/>
                    </a:lnTo>
                    <a:lnTo>
                      <a:pt x="21" y="169"/>
                    </a:lnTo>
                    <a:lnTo>
                      <a:pt x="21" y="148"/>
                    </a:lnTo>
                    <a:lnTo>
                      <a:pt x="17" y="148"/>
                    </a:lnTo>
                    <a:lnTo>
                      <a:pt x="17" y="139"/>
                    </a:lnTo>
                    <a:lnTo>
                      <a:pt x="21" y="139"/>
                    </a:lnTo>
                    <a:lnTo>
                      <a:pt x="21" y="127"/>
                    </a:lnTo>
                    <a:lnTo>
                      <a:pt x="21" y="114"/>
                    </a:lnTo>
                    <a:lnTo>
                      <a:pt x="4" y="114"/>
                    </a:lnTo>
                    <a:lnTo>
                      <a:pt x="4" y="110"/>
                    </a:lnTo>
                    <a:lnTo>
                      <a:pt x="0" y="11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C3FFC3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80" name="Rectangle 980"/>
              <p:cNvSpPr>
                <a:spLocks noChangeArrowheads="1"/>
              </p:cNvSpPr>
              <p:nvPr/>
            </p:nvSpPr>
            <p:spPr bwMode="auto">
              <a:xfrm>
                <a:off x="1973" y="3347"/>
                <a:ext cx="5" cy="1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81" name="Rectangle 981"/>
              <p:cNvSpPr>
                <a:spLocks noChangeArrowheads="1"/>
              </p:cNvSpPr>
              <p:nvPr/>
            </p:nvSpPr>
            <p:spPr bwMode="auto">
              <a:xfrm>
                <a:off x="1973" y="3334"/>
                <a:ext cx="5" cy="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82" name="Rectangle 982"/>
              <p:cNvSpPr>
                <a:spLocks noChangeArrowheads="1"/>
              </p:cNvSpPr>
              <p:nvPr/>
            </p:nvSpPr>
            <p:spPr bwMode="auto">
              <a:xfrm>
                <a:off x="1978" y="3334"/>
                <a:ext cx="4" cy="3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83" name="Rectangle 983"/>
              <p:cNvSpPr>
                <a:spLocks noChangeArrowheads="1"/>
              </p:cNvSpPr>
              <p:nvPr/>
            </p:nvSpPr>
            <p:spPr bwMode="auto">
              <a:xfrm>
                <a:off x="1982" y="3115"/>
                <a:ext cx="4" cy="3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84" name="Rectangle 984"/>
              <p:cNvSpPr>
                <a:spLocks noChangeArrowheads="1"/>
              </p:cNvSpPr>
              <p:nvPr/>
            </p:nvSpPr>
            <p:spPr bwMode="auto">
              <a:xfrm>
                <a:off x="1982" y="3162"/>
                <a:ext cx="4" cy="1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85" name="Rectangle 985"/>
              <p:cNvSpPr>
                <a:spLocks noChangeArrowheads="1"/>
              </p:cNvSpPr>
              <p:nvPr/>
            </p:nvSpPr>
            <p:spPr bwMode="auto">
              <a:xfrm>
                <a:off x="1982" y="3326"/>
                <a:ext cx="4" cy="4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86" name="Rectangle 986"/>
              <p:cNvSpPr>
                <a:spLocks noChangeArrowheads="1"/>
              </p:cNvSpPr>
              <p:nvPr/>
            </p:nvSpPr>
            <p:spPr bwMode="auto">
              <a:xfrm>
                <a:off x="1986" y="3107"/>
                <a:ext cx="4" cy="7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87" name="Rectangle 987"/>
              <p:cNvSpPr>
                <a:spLocks noChangeArrowheads="1"/>
              </p:cNvSpPr>
              <p:nvPr/>
            </p:nvSpPr>
            <p:spPr bwMode="auto">
              <a:xfrm>
                <a:off x="1986" y="3208"/>
                <a:ext cx="4" cy="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88" name="Rectangle 988"/>
              <p:cNvSpPr>
                <a:spLocks noChangeArrowheads="1"/>
              </p:cNvSpPr>
              <p:nvPr/>
            </p:nvSpPr>
            <p:spPr bwMode="auto">
              <a:xfrm>
                <a:off x="1990" y="3098"/>
                <a:ext cx="5" cy="11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89" name="Rectangle 989"/>
              <p:cNvSpPr>
                <a:spLocks noChangeArrowheads="1"/>
              </p:cNvSpPr>
              <p:nvPr/>
            </p:nvSpPr>
            <p:spPr bwMode="auto">
              <a:xfrm>
                <a:off x="1990" y="3225"/>
                <a:ext cx="5" cy="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90" name="Rectangle 990"/>
              <p:cNvSpPr>
                <a:spLocks noChangeArrowheads="1"/>
              </p:cNvSpPr>
              <p:nvPr/>
            </p:nvSpPr>
            <p:spPr bwMode="auto">
              <a:xfrm>
                <a:off x="1986" y="3317"/>
                <a:ext cx="4" cy="5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91" name="Rectangle 991"/>
              <p:cNvSpPr>
                <a:spLocks noChangeArrowheads="1"/>
              </p:cNvSpPr>
              <p:nvPr/>
            </p:nvSpPr>
            <p:spPr bwMode="auto">
              <a:xfrm>
                <a:off x="1995" y="3090"/>
                <a:ext cx="4" cy="12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92" name="Rectangle 992"/>
              <p:cNvSpPr>
                <a:spLocks noChangeArrowheads="1"/>
              </p:cNvSpPr>
              <p:nvPr/>
            </p:nvSpPr>
            <p:spPr bwMode="auto">
              <a:xfrm>
                <a:off x="1995" y="3220"/>
                <a:ext cx="4" cy="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93" name="Rectangle 993"/>
              <p:cNvSpPr>
                <a:spLocks noChangeArrowheads="1"/>
              </p:cNvSpPr>
              <p:nvPr/>
            </p:nvSpPr>
            <p:spPr bwMode="auto">
              <a:xfrm>
                <a:off x="1995" y="3263"/>
                <a:ext cx="4" cy="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94" name="Rectangle 994"/>
              <p:cNvSpPr>
                <a:spLocks noChangeArrowheads="1"/>
              </p:cNvSpPr>
              <p:nvPr/>
            </p:nvSpPr>
            <p:spPr bwMode="auto">
              <a:xfrm>
                <a:off x="1990" y="3279"/>
                <a:ext cx="9" cy="1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95" name="Rectangle 995"/>
              <p:cNvSpPr>
                <a:spLocks noChangeArrowheads="1"/>
              </p:cNvSpPr>
              <p:nvPr/>
            </p:nvSpPr>
            <p:spPr bwMode="auto">
              <a:xfrm>
                <a:off x="1990" y="3309"/>
                <a:ext cx="9" cy="6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96" name="Rectangle 996"/>
              <p:cNvSpPr>
                <a:spLocks noChangeArrowheads="1"/>
              </p:cNvSpPr>
              <p:nvPr/>
            </p:nvSpPr>
            <p:spPr bwMode="auto">
              <a:xfrm>
                <a:off x="1999" y="3077"/>
                <a:ext cx="4" cy="29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97" name="Rectangle 997"/>
              <p:cNvSpPr>
                <a:spLocks noChangeArrowheads="1"/>
              </p:cNvSpPr>
              <p:nvPr/>
            </p:nvSpPr>
            <p:spPr bwMode="auto">
              <a:xfrm>
                <a:off x="1999" y="3056"/>
                <a:ext cx="4" cy="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98" name="Rectangle 998"/>
              <p:cNvSpPr>
                <a:spLocks noChangeArrowheads="1"/>
              </p:cNvSpPr>
              <p:nvPr/>
            </p:nvSpPr>
            <p:spPr bwMode="auto">
              <a:xfrm>
                <a:off x="2003" y="3056"/>
                <a:ext cx="5" cy="32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99" name="Rectangle 999"/>
              <p:cNvSpPr>
                <a:spLocks noChangeArrowheads="1"/>
              </p:cNvSpPr>
              <p:nvPr/>
            </p:nvSpPr>
            <p:spPr bwMode="auto">
              <a:xfrm>
                <a:off x="2008" y="3056"/>
                <a:ext cx="4" cy="32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00" name="Rectangle 1000"/>
              <p:cNvSpPr>
                <a:spLocks noChangeArrowheads="1"/>
              </p:cNvSpPr>
              <p:nvPr/>
            </p:nvSpPr>
            <p:spPr bwMode="auto">
              <a:xfrm>
                <a:off x="2016" y="3002"/>
                <a:ext cx="4" cy="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01" name="Rectangle 1001"/>
              <p:cNvSpPr>
                <a:spLocks noChangeArrowheads="1"/>
              </p:cNvSpPr>
              <p:nvPr/>
            </p:nvSpPr>
            <p:spPr bwMode="auto">
              <a:xfrm>
                <a:off x="2012" y="3044"/>
                <a:ext cx="4" cy="33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02" name="Rectangle 1002"/>
              <p:cNvSpPr>
                <a:spLocks noChangeArrowheads="1"/>
              </p:cNvSpPr>
              <p:nvPr/>
            </p:nvSpPr>
            <p:spPr bwMode="auto">
              <a:xfrm>
                <a:off x="2016" y="3031"/>
                <a:ext cx="4" cy="34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03" name="Rectangle 1003"/>
              <p:cNvSpPr>
                <a:spLocks noChangeArrowheads="1"/>
              </p:cNvSpPr>
              <p:nvPr/>
            </p:nvSpPr>
            <p:spPr bwMode="auto">
              <a:xfrm>
                <a:off x="2016" y="2947"/>
                <a:ext cx="4" cy="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04" name="Rectangle 1004"/>
              <p:cNvSpPr>
                <a:spLocks noChangeArrowheads="1"/>
              </p:cNvSpPr>
              <p:nvPr/>
            </p:nvSpPr>
            <p:spPr bwMode="auto">
              <a:xfrm>
                <a:off x="2020" y="3006"/>
                <a:ext cx="5" cy="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05" name="Rectangle 1005"/>
              <p:cNvSpPr>
                <a:spLocks noChangeArrowheads="1"/>
              </p:cNvSpPr>
              <p:nvPr/>
            </p:nvSpPr>
            <p:spPr bwMode="auto">
              <a:xfrm>
                <a:off x="2020" y="2943"/>
                <a:ext cx="9" cy="1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06" name="Rectangle 1006"/>
              <p:cNvSpPr>
                <a:spLocks noChangeArrowheads="1"/>
              </p:cNvSpPr>
              <p:nvPr/>
            </p:nvSpPr>
            <p:spPr bwMode="auto">
              <a:xfrm>
                <a:off x="2020" y="3023"/>
                <a:ext cx="5" cy="36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07" name="Rectangle 1007"/>
              <p:cNvSpPr>
                <a:spLocks noChangeArrowheads="1"/>
              </p:cNvSpPr>
              <p:nvPr/>
            </p:nvSpPr>
            <p:spPr bwMode="auto">
              <a:xfrm>
                <a:off x="2025" y="3002"/>
                <a:ext cx="4" cy="38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08" name="Rectangle 1008"/>
              <p:cNvSpPr>
                <a:spLocks noChangeArrowheads="1"/>
              </p:cNvSpPr>
              <p:nvPr/>
            </p:nvSpPr>
            <p:spPr bwMode="auto">
              <a:xfrm>
                <a:off x="2029" y="2938"/>
                <a:ext cx="4" cy="2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09" name="Rectangle 1009"/>
              <p:cNvSpPr>
                <a:spLocks noChangeArrowheads="1"/>
              </p:cNvSpPr>
              <p:nvPr/>
            </p:nvSpPr>
            <p:spPr bwMode="auto">
              <a:xfrm>
                <a:off x="2029" y="2980"/>
                <a:ext cx="4" cy="40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10" name="Rectangle 1010"/>
              <p:cNvSpPr>
                <a:spLocks noChangeArrowheads="1"/>
              </p:cNvSpPr>
              <p:nvPr/>
            </p:nvSpPr>
            <p:spPr bwMode="auto">
              <a:xfrm>
                <a:off x="2033" y="2938"/>
                <a:ext cx="9" cy="44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11" name="Rectangle 1011"/>
              <p:cNvSpPr>
                <a:spLocks noChangeArrowheads="1"/>
              </p:cNvSpPr>
              <p:nvPr/>
            </p:nvSpPr>
            <p:spPr bwMode="auto">
              <a:xfrm>
                <a:off x="2042" y="2938"/>
                <a:ext cx="4" cy="45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12" name="Rectangle 1012"/>
              <p:cNvSpPr>
                <a:spLocks noChangeArrowheads="1"/>
              </p:cNvSpPr>
              <p:nvPr/>
            </p:nvSpPr>
            <p:spPr bwMode="auto">
              <a:xfrm>
                <a:off x="2046" y="2938"/>
                <a:ext cx="13" cy="45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13" name="Rectangle 1013"/>
              <p:cNvSpPr>
                <a:spLocks noChangeArrowheads="1"/>
              </p:cNvSpPr>
              <p:nvPr/>
            </p:nvSpPr>
            <p:spPr bwMode="auto">
              <a:xfrm>
                <a:off x="2059" y="2938"/>
                <a:ext cx="9" cy="45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14" name="Rectangle 1014"/>
              <p:cNvSpPr>
                <a:spLocks noChangeArrowheads="1"/>
              </p:cNvSpPr>
              <p:nvPr/>
            </p:nvSpPr>
            <p:spPr bwMode="auto">
              <a:xfrm>
                <a:off x="2068" y="2938"/>
                <a:ext cx="8" cy="45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15" name="Rectangle 1015"/>
              <p:cNvSpPr>
                <a:spLocks noChangeArrowheads="1"/>
              </p:cNvSpPr>
              <p:nvPr/>
            </p:nvSpPr>
            <p:spPr bwMode="auto">
              <a:xfrm>
                <a:off x="2076" y="2934"/>
                <a:ext cx="4" cy="46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16" name="Rectangle 1016"/>
              <p:cNvSpPr>
                <a:spLocks noChangeArrowheads="1"/>
              </p:cNvSpPr>
              <p:nvPr/>
            </p:nvSpPr>
            <p:spPr bwMode="auto">
              <a:xfrm>
                <a:off x="2080" y="2926"/>
                <a:ext cx="5" cy="47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17" name="Rectangle 1017"/>
              <p:cNvSpPr>
                <a:spLocks noChangeArrowheads="1"/>
              </p:cNvSpPr>
              <p:nvPr/>
            </p:nvSpPr>
            <p:spPr bwMode="auto">
              <a:xfrm>
                <a:off x="2085" y="2926"/>
                <a:ext cx="8" cy="48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18" name="Rectangle 1018"/>
              <p:cNvSpPr>
                <a:spLocks noChangeArrowheads="1"/>
              </p:cNvSpPr>
              <p:nvPr/>
            </p:nvSpPr>
            <p:spPr bwMode="auto">
              <a:xfrm>
                <a:off x="2093" y="2926"/>
                <a:ext cx="9" cy="48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19" name="Rectangle 1019"/>
              <p:cNvSpPr>
                <a:spLocks noChangeArrowheads="1"/>
              </p:cNvSpPr>
              <p:nvPr/>
            </p:nvSpPr>
            <p:spPr bwMode="auto">
              <a:xfrm>
                <a:off x="2102" y="2922"/>
                <a:ext cx="4" cy="49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20" name="Rectangle 1020"/>
              <p:cNvSpPr>
                <a:spLocks noChangeArrowheads="1"/>
              </p:cNvSpPr>
              <p:nvPr/>
            </p:nvSpPr>
            <p:spPr bwMode="auto">
              <a:xfrm>
                <a:off x="2106" y="2917"/>
                <a:ext cx="4" cy="50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21" name="Rectangle 1021"/>
              <p:cNvSpPr>
                <a:spLocks noChangeArrowheads="1"/>
              </p:cNvSpPr>
              <p:nvPr/>
            </p:nvSpPr>
            <p:spPr bwMode="auto">
              <a:xfrm>
                <a:off x="2110" y="2913"/>
                <a:ext cx="5" cy="51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22" name="Rectangle 1022"/>
              <p:cNvSpPr>
                <a:spLocks noChangeArrowheads="1"/>
              </p:cNvSpPr>
              <p:nvPr/>
            </p:nvSpPr>
            <p:spPr bwMode="auto">
              <a:xfrm>
                <a:off x="2115" y="2917"/>
                <a:ext cx="4" cy="51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23" name="Rectangle 1023"/>
              <p:cNvSpPr>
                <a:spLocks noChangeArrowheads="1"/>
              </p:cNvSpPr>
              <p:nvPr/>
            </p:nvSpPr>
            <p:spPr bwMode="auto">
              <a:xfrm>
                <a:off x="2119" y="2917"/>
                <a:ext cx="4" cy="51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60" name="Rectangle 1024"/>
              <p:cNvSpPr>
                <a:spLocks noChangeArrowheads="1"/>
              </p:cNvSpPr>
              <p:nvPr/>
            </p:nvSpPr>
            <p:spPr bwMode="auto">
              <a:xfrm>
                <a:off x="2123" y="2909"/>
                <a:ext cx="9" cy="53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61" name="Rectangle 1025"/>
              <p:cNvSpPr>
                <a:spLocks noChangeArrowheads="1"/>
              </p:cNvSpPr>
              <p:nvPr/>
            </p:nvSpPr>
            <p:spPr bwMode="auto">
              <a:xfrm>
                <a:off x="2132" y="2905"/>
                <a:ext cx="4" cy="53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62" name="Rectangle 1026"/>
              <p:cNvSpPr>
                <a:spLocks noChangeArrowheads="1"/>
              </p:cNvSpPr>
              <p:nvPr/>
            </p:nvSpPr>
            <p:spPr bwMode="auto">
              <a:xfrm>
                <a:off x="2136" y="2900"/>
                <a:ext cx="4" cy="54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63" name="Rectangle 1027"/>
              <p:cNvSpPr>
                <a:spLocks noChangeArrowheads="1"/>
              </p:cNvSpPr>
              <p:nvPr/>
            </p:nvSpPr>
            <p:spPr bwMode="auto">
              <a:xfrm>
                <a:off x="2140" y="2900"/>
                <a:ext cx="5" cy="55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64" name="Rectangle 1028"/>
              <p:cNvSpPr>
                <a:spLocks noChangeArrowheads="1"/>
              </p:cNvSpPr>
              <p:nvPr/>
            </p:nvSpPr>
            <p:spPr bwMode="auto">
              <a:xfrm>
                <a:off x="2145" y="2900"/>
                <a:ext cx="4" cy="55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65" name="Rectangle 1029"/>
              <p:cNvSpPr>
                <a:spLocks noChangeArrowheads="1"/>
              </p:cNvSpPr>
              <p:nvPr/>
            </p:nvSpPr>
            <p:spPr bwMode="auto">
              <a:xfrm>
                <a:off x="2149" y="2888"/>
                <a:ext cx="8" cy="57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66" name="Rectangle 1030"/>
              <p:cNvSpPr>
                <a:spLocks noChangeArrowheads="1"/>
              </p:cNvSpPr>
              <p:nvPr/>
            </p:nvSpPr>
            <p:spPr bwMode="auto">
              <a:xfrm>
                <a:off x="2157" y="2892"/>
                <a:ext cx="5" cy="56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67" name="Rectangle 1031"/>
              <p:cNvSpPr>
                <a:spLocks noChangeArrowheads="1"/>
              </p:cNvSpPr>
              <p:nvPr/>
            </p:nvSpPr>
            <p:spPr bwMode="auto">
              <a:xfrm>
                <a:off x="2162" y="2879"/>
                <a:ext cx="4" cy="58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68" name="Rectangle 1032"/>
              <p:cNvSpPr>
                <a:spLocks noChangeArrowheads="1"/>
              </p:cNvSpPr>
              <p:nvPr/>
            </p:nvSpPr>
            <p:spPr bwMode="auto">
              <a:xfrm>
                <a:off x="2166" y="2879"/>
                <a:ext cx="4" cy="59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69" name="Rectangle 1033"/>
              <p:cNvSpPr>
                <a:spLocks noChangeArrowheads="1"/>
              </p:cNvSpPr>
              <p:nvPr/>
            </p:nvSpPr>
            <p:spPr bwMode="auto">
              <a:xfrm>
                <a:off x="2170" y="2875"/>
                <a:ext cx="5" cy="59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70" name="Rectangle 1034"/>
              <p:cNvSpPr>
                <a:spLocks noChangeArrowheads="1"/>
              </p:cNvSpPr>
              <p:nvPr/>
            </p:nvSpPr>
            <p:spPr bwMode="auto">
              <a:xfrm>
                <a:off x="2175" y="2871"/>
                <a:ext cx="8" cy="59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71" name="Rectangle 1035"/>
              <p:cNvSpPr>
                <a:spLocks noChangeArrowheads="1"/>
              </p:cNvSpPr>
              <p:nvPr/>
            </p:nvSpPr>
            <p:spPr bwMode="auto">
              <a:xfrm>
                <a:off x="2183" y="2858"/>
                <a:ext cx="4" cy="61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72" name="Rectangle 1036"/>
              <p:cNvSpPr>
                <a:spLocks noChangeArrowheads="1"/>
              </p:cNvSpPr>
              <p:nvPr/>
            </p:nvSpPr>
            <p:spPr bwMode="auto">
              <a:xfrm>
                <a:off x="2187" y="2833"/>
                <a:ext cx="5" cy="63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73" name="Rectangle 1037"/>
              <p:cNvSpPr>
                <a:spLocks noChangeArrowheads="1"/>
              </p:cNvSpPr>
              <p:nvPr/>
            </p:nvSpPr>
            <p:spPr bwMode="auto">
              <a:xfrm>
                <a:off x="2192" y="2833"/>
                <a:ext cx="4" cy="63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74" name="Rectangle 1038"/>
              <p:cNvSpPr>
                <a:spLocks noChangeArrowheads="1"/>
              </p:cNvSpPr>
              <p:nvPr/>
            </p:nvSpPr>
            <p:spPr bwMode="auto">
              <a:xfrm>
                <a:off x="2205" y="2324"/>
                <a:ext cx="4" cy="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75" name="Rectangle 1039"/>
              <p:cNvSpPr>
                <a:spLocks noChangeArrowheads="1"/>
              </p:cNvSpPr>
              <p:nvPr/>
            </p:nvSpPr>
            <p:spPr bwMode="auto">
              <a:xfrm>
                <a:off x="2196" y="2820"/>
                <a:ext cx="9" cy="64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76" name="Rectangle 1040"/>
              <p:cNvSpPr>
                <a:spLocks noChangeArrowheads="1"/>
              </p:cNvSpPr>
              <p:nvPr/>
            </p:nvSpPr>
            <p:spPr bwMode="auto">
              <a:xfrm>
                <a:off x="2205" y="2374"/>
                <a:ext cx="4" cy="4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77" name="Rectangle 1041"/>
              <p:cNvSpPr>
                <a:spLocks noChangeArrowheads="1"/>
              </p:cNvSpPr>
              <p:nvPr/>
            </p:nvSpPr>
            <p:spPr bwMode="auto">
              <a:xfrm>
                <a:off x="2205" y="2740"/>
                <a:ext cx="4" cy="1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78" name="Rectangle 1042"/>
              <p:cNvSpPr>
                <a:spLocks noChangeArrowheads="1"/>
              </p:cNvSpPr>
              <p:nvPr/>
            </p:nvSpPr>
            <p:spPr bwMode="auto">
              <a:xfrm>
                <a:off x="2209" y="2740"/>
                <a:ext cx="4" cy="1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79" name="Rectangle 1043"/>
              <p:cNvSpPr>
                <a:spLocks noChangeArrowheads="1"/>
              </p:cNvSpPr>
              <p:nvPr/>
            </p:nvSpPr>
            <p:spPr bwMode="auto">
              <a:xfrm>
                <a:off x="2205" y="2812"/>
                <a:ext cx="4" cy="65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80" name="Rectangle 1044"/>
              <p:cNvSpPr>
                <a:spLocks noChangeArrowheads="1"/>
              </p:cNvSpPr>
              <p:nvPr/>
            </p:nvSpPr>
            <p:spPr bwMode="auto">
              <a:xfrm>
                <a:off x="2209" y="2808"/>
                <a:ext cx="4" cy="66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81" name="Rectangle 1045"/>
              <p:cNvSpPr>
                <a:spLocks noChangeArrowheads="1"/>
              </p:cNvSpPr>
              <p:nvPr/>
            </p:nvSpPr>
            <p:spPr bwMode="auto">
              <a:xfrm>
                <a:off x="2209" y="2315"/>
                <a:ext cx="4" cy="2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82" name="Rectangle 1046"/>
              <p:cNvSpPr>
                <a:spLocks noChangeArrowheads="1"/>
              </p:cNvSpPr>
              <p:nvPr/>
            </p:nvSpPr>
            <p:spPr bwMode="auto">
              <a:xfrm>
                <a:off x="2213" y="2315"/>
                <a:ext cx="4" cy="3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83" name="Rectangle 1047"/>
              <p:cNvSpPr>
                <a:spLocks noChangeArrowheads="1"/>
              </p:cNvSpPr>
              <p:nvPr/>
            </p:nvSpPr>
            <p:spPr bwMode="auto">
              <a:xfrm>
                <a:off x="2209" y="2366"/>
                <a:ext cx="4" cy="5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84" name="Rectangle 1048"/>
              <p:cNvSpPr>
                <a:spLocks noChangeArrowheads="1"/>
              </p:cNvSpPr>
              <p:nvPr/>
            </p:nvSpPr>
            <p:spPr bwMode="auto">
              <a:xfrm>
                <a:off x="2213" y="2366"/>
                <a:ext cx="4" cy="5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85" name="Rectangle 1049"/>
              <p:cNvSpPr>
                <a:spLocks noChangeArrowheads="1"/>
              </p:cNvSpPr>
              <p:nvPr/>
            </p:nvSpPr>
            <p:spPr bwMode="auto">
              <a:xfrm>
                <a:off x="2213" y="2686"/>
                <a:ext cx="4" cy="2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86" name="Rectangle 1050"/>
              <p:cNvSpPr>
                <a:spLocks noChangeArrowheads="1"/>
              </p:cNvSpPr>
              <p:nvPr/>
            </p:nvSpPr>
            <p:spPr bwMode="auto">
              <a:xfrm>
                <a:off x="2213" y="2740"/>
                <a:ext cx="4" cy="2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87" name="Rectangle 1051"/>
              <p:cNvSpPr>
                <a:spLocks noChangeArrowheads="1"/>
              </p:cNvSpPr>
              <p:nvPr/>
            </p:nvSpPr>
            <p:spPr bwMode="auto">
              <a:xfrm>
                <a:off x="2217" y="2509"/>
                <a:ext cx="5" cy="3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88" name="Rectangle 1052"/>
              <p:cNvSpPr>
                <a:spLocks noChangeArrowheads="1"/>
              </p:cNvSpPr>
              <p:nvPr/>
            </p:nvSpPr>
            <p:spPr bwMode="auto">
              <a:xfrm>
                <a:off x="2213" y="2799"/>
                <a:ext cx="4" cy="66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89" name="Rectangle 1053"/>
              <p:cNvSpPr>
                <a:spLocks noChangeArrowheads="1"/>
              </p:cNvSpPr>
              <p:nvPr/>
            </p:nvSpPr>
            <p:spPr bwMode="auto">
              <a:xfrm>
                <a:off x="2217" y="2303"/>
                <a:ext cx="5" cy="12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90" name="Rectangle 1054"/>
              <p:cNvSpPr>
                <a:spLocks noChangeArrowheads="1"/>
              </p:cNvSpPr>
              <p:nvPr/>
            </p:nvSpPr>
            <p:spPr bwMode="auto">
              <a:xfrm>
                <a:off x="2222" y="2555"/>
                <a:ext cx="4" cy="1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91" name="Rectangle 1055"/>
              <p:cNvSpPr>
                <a:spLocks noChangeArrowheads="1"/>
              </p:cNvSpPr>
              <p:nvPr/>
            </p:nvSpPr>
            <p:spPr bwMode="auto">
              <a:xfrm>
                <a:off x="2217" y="2682"/>
                <a:ext cx="5" cy="8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92" name="Rectangle 1056"/>
              <p:cNvSpPr>
                <a:spLocks noChangeArrowheads="1"/>
              </p:cNvSpPr>
              <p:nvPr/>
            </p:nvSpPr>
            <p:spPr bwMode="auto">
              <a:xfrm>
                <a:off x="2217" y="2787"/>
                <a:ext cx="9" cy="67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93" name="Rectangle 1057"/>
              <p:cNvSpPr>
                <a:spLocks noChangeArrowheads="1"/>
              </p:cNvSpPr>
              <p:nvPr/>
            </p:nvSpPr>
            <p:spPr bwMode="auto">
              <a:xfrm>
                <a:off x="2222" y="2298"/>
                <a:ext cx="8" cy="12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94" name="Rectangle 1058"/>
              <p:cNvSpPr>
                <a:spLocks noChangeArrowheads="1"/>
              </p:cNvSpPr>
              <p:nvPr/>
            </p:nvSpPr>
            <p:spPr bwMode="auto">
              <a:xfrm>
                <a:off x="2222" y="2505"/>
                <a:ext cx="8" cy="4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95" name="Rectangle 1059"/>
              <p:cNvSpPr>
                <a:spLocks noChangeArrowheads="1"/>
              </p:cNvSpPr>
              <p:nvPr/>
            </p:nvSpPr>
            <p:spPr bwMode="auto">
              <a:xfrm>
                <a:off x="2226" y="2555"/>
                <a:ext cx="4" cy="4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96" name="Rectangle 1060"/>
              <p:cNvSpPr>
                <a:spLocks noChangeArrowheads="1"/>
              </p:cNvSpPr>
              <p:nvPr/>
            </p:nvSpPr>
            <p:spPr bwMode="auto">
              <a:xfrm>
                <a:off x="2226" y="2669"/>
                <a:ext cx="4" cy="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97" name="Rectangle 1061"/>
              <p:cNvSpPr>
                <a:spLocks noChangeArrowheads="1"/>
              </p:cNvSpPr>
              <p:nvPr/>
            </p:nvSpPr>
            <p:spPr bwMode="auto">
              <a:xfrm>
                <a:off x="2222" y="2682"/>
                <a:ext cx="4" cy="9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98" name="Rectangle 1062"/>
              <p:cNvSpPr>
                <a:spLocks noChangeArrowheads="1"/>
              </p:cNvSpPr>
              <p:nvPr/>
            </p:nvSpPr>
            <p:spPr bwMode="auto">
              <a:xfrm>
                <a:off x="2226" y="2677"/>
                <a:ext cx="4" cy="10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199" name="Rectangle 1063"/>
              <p:cNvSpPr>
                <a:spLocks noChangeArrowheads="1"/>
              </p:cNvSpPr>
              <p:nvPr/>
            </p:nvSpPr>
            <p:spPr bwMode="auto">
              <a:xfrm>
                <a:off x="2226" y="2783"/>
                <a:ext cx="4" cy="68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00" name="Rectangle 1064"/>
              <p:cNvSpPr>
                <a:spLocks noChangeArrowheads="1"/>
              </p:cNvSpPr>
              <p:nvPr/>
            </p:nvSpPr>
            <p:spPr bwMode="auto">
              <a:xfrm>
                <a:off x="2230" y="2488"/>
                <a:ext cx="5" cy="13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01" name="Rectangle 1065"/>
              <p:cNvSpPr>
                <a:spLocks noChangeArrowheads="1"/>
              </p:cNvSpPr>
              <p:nvPr/>
            </p:nvSpPr>
            <p:spPr bwMode="auto">
              <a:xfrm>
                <a:off x="2230" y="2294"/>
                <a:ext cx="5" cy="13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02" name="Rectangle 1066"/>
              <p:cNvSpPr>
                <a:spLocks noChangeArrowheads="1"/>
              </p:cNvSpPr>
              <p:nvPr/>
            </p:nvSpPr>
            <p:spPr bwMode="auto">
              <a:xfrm>
                <a:off x="2230" y="2656"/>
                <a:ext cx="5" cy="81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03" name="Rectangle 1067"/>
              <p:cNvSpPr>
                <a:spLocks noChangeArrowheads="1"/>
              </p:cNvSpPr>
              <p:nvPr/>
            </p:nvSpPr>
            <p:spPr bwMode="auto">
              <a:xfrm>
                <a:off x="2235" y="2282"/>
                <a:ext cx="4" cy="14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04" name="Rectangle 1068"/>
              <p:cNvSpPr>
                <a:spLocks noChangeArrowheads="1"/>
              </p:cNvSpPr>
              <p:nvPr/>
            </p:nvSpPr>
            <p:spPr bwMode="auto">
              <a:xfrm>
                <a:off x="2239" y="2282"/>
                <a:ext cx="4" cy="15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05" name="Rectangle 1069"/>
              <p:cNvSpPr>
                <a:spLocks noChangeArrowheads="1"/>
              </p:cNvSpPr>
              <p:nvPr/>
            </p:nvSpPr>
            <p:spPr bwMode="auto">
              <a:xfrm>
                <a:off x="2235" y="2479"/>
                <a:ext cx="4" cy="99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06" name="Rectangle 1070"/>
              <p:cNvSpPr>
                <a:spLocks noChangeArrowheads="1"/>
              </p:cNvSpPr>
              <p:nvPr/>
            </p:nvSpPr>
            <p:spPr bwMode="auto">
              <a:xfrm>
                <a:off x="2239" y="2475"/>
                <a:ext cx="4" cy="99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07" name="Rectangle 1071"/>
              <p:cNvSpPr>
                <a:spLocks noChangeArrowheads="1"/>
              </p:cNvSpPr>
              <p:nvPr/>
            </p:nvSpPr>
            <p:spPr bwMode="auto">
              <a:xfrm>
                <a:off x="2243" y="2463"/>
                <a:ext cx="4" cy="100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08" name="Rectangle 1072"/>
              <p:cNvSpPr>
                <a:spLocks noChangeArrowheads="1"/>
              </p:cNvSpPr>
              <p:nvPr/>
            </p:nvSpPr>
            <p:spPr bwMode="auto">
              <a:xfrm>
                <a:off x="2243" y="2277"/>
                <a:ext cx="4" cy="16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09" name="Rectangle 1073"/>
              <p:cNvSpPr>
                <a:spLocks noChangeArrowheads="1"/>
              </p:cNvSpPr>
              <p:nvPr/>
            </p:nvSpPr>
            <p:spPr bwMode="auto">
              <a:xfrm>
                <a:off x="2247" y="2277"/>
                <a:ext cx="5" cy="16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10" name="Rectangle 1074"/>
              <p:cNvSpPr>
                <a:spLocks noChangeArrowheads="1"/>
              </p:cNvSpPr>
              <p:nvPr/>
            </p:nvSpPr>
            <p:spPr bwMode="auto">
              <a:xfrm>
                <a:off x="2243" y="2450"/>
                <a:ext cx="4" cy="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11" name="Rectangle 1075"/>
              <p:cNvSpPr>
                <a:spLocks noChangeArrowheads="1"/>
              </p:cNvSpPr>
              <p:nvPr/>
            </p:nvSpPr>
            <p:spPr bwMode="auto">
              <a:xfrm>
                <a:off x="2247" y="2442"/>
                <a:ext cx="5" cy="1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12" name="Rectangle 1076"/>
              <p:cNvSpPr>
                <a:spLocks noChangeArrowheads="1"/>
              </p:cNvSpPr>
              <p:nvPr/>
            </p:nvSpPr>
            <p:spPr bwMode="auto">
              <a:xfrm>
                <a:off x="2247" y="2463"/>
                <a:ext cx="5" cy="100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13" name="Rectangle 1077"/>
              <p:cNvSpPr>
                <a:spLocks noChangeArrowheads="1"/>
              </p:cNvSpPr>
              <p:nvPr/>
            </p:nvSpPr>
            <p:spPr bwMode="auto">
              <a:xfrm>
                <a:off x="2252" y="2265"/>
                <a:ext cx="4" cy="120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14" name="Rectangle 1078"/>
              <p:cNvSpPr>
                <a:spLocks noChangeArrowheads="1"/>
              </p:cNvSpPr>
              <p:nvPr/>
            </p:nvSpPr>
            <p:spPr bwMode="auto">
              <a:xfrm>
                <a:off x="2256" y="2265"/>
                <a:ext cx="4" cy="121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15" name="Rectangle 1079"/>
              <p:cNvSpPr>
                <a:spLocks noChangeArrowheads="1"/>
              </p:cNvSpPr>
              <p:nvPr/>
            </p:nvSpPr>
            <p:spPr bwMode="auto">
              <a:xfrm>
                <a:off x="2260" y="2265"/>
                <a:ext cx="9" cy="121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16" name="Rectangle 1080"/>
              <p:cNvSpPr>
                <a:spLocks noChangeArrowheads="1"/>
              </p:cNvSpPr>
              <p:nvPr/>
            </p:nvSpPr>
            <p:spPr bwMode="auto">
              <a:xfrm>
                <a:off x="2269" y="2260"/>
                <a:ext cx="8" cy="122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17" name="Rectangle 1081"/>
              <p:cNvSpPr>
                <a:spLocks noChangeArrowheads="1"/>
              </p:cNvSpPr>
              <p:nvPr/>
            </p:nvSpPr>
            <p:spPr bwMode="auto">
              <a:xfrm>
                <a:off x="2277" y="2248"/>
                <a:ext cx="5" cy="123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18" name="Rectangle 1082"/>
              <p:cNvSpPr>
                <a:spLocks noChangeArrowheads="1"/>
              </p:cNvSpPr>
              <p:nvPr/>
            </p:nvSpPr>
            <p:spPr bwMode="auto">
              <a:xfrm>
                <a:off x="2282" y="2227"/>
                <a:ext cx="4" cy="125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19" name="Rectangle 1083"/>
              <p:cNvSpPr>
                <a:spLocks noChangeArrowheads="1"/>
              </p:cNvSpPr>
              <p:nvPr/>
            </p:nvSpPr>
            <p:spPr bwMode="auto">
              <a:xfrm>
                <a:off x="2286" y="2218"/>
                <a:ext cx="4" cy="125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20" name="Rectangle 1084"/>
              <p:cNvSpPr>
                <a:spLocks noChangeArrowheads="1"/>
              </p:cNvSpPr>
              <p:nvPr/>
            </p:nvSpPr>
            <p:spPr bwMode="auto">
              <a:xfrm>
                <a:off x="2290" y="2214"/>
                <a:ext cx="5" cy="125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21" name="Rectangle 1085"/>
              <p:cNvSpPr>
                <a:spLocks noChangeArrowheads="1"/>
              </p:cNvSpPr>
              <p:nvPr/>
            </p:nvSpPr>
            <p:spPr bwMode="auto">
              <a:xfrm>
                <a:off x="2295" y="2210"/>
                <a:ext cx="4" cy="126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22" name="Rectangle 1086"/>
              <p:cNvSpPr>
                <a:spLocks noChangeArrowheads="1"/>
              </p:cNvSpPr>
              <p:nvPr/>
            </p:nvSpPr>
            <p:spPr bwMode="auto">
              <a:xfrm>
                <a:off x="2299" y="2206"/>
                <a:ext cx="4" cy="126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23" name="Rectangle 1087"/>
              <p:cNvSpPr>
                <a:spLocks noChangeArrowheads="1"/>
              </p:cNvSpPr>
              <p:nvPr/>
            </p:nvSpPr>
            <p:spPr bwMode="auto">
              <a:xfrm>
                <a:off x="2303" y="2201"/>
                <a:ext cx="4" cy="126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24" name="Rectangle 1088"/>
              <p:cNvSpPr>
                <a:spLocks noChangeArrowheads="1"/>
              </p:cNvSpPr>
              <p:nvPr/>
            </p:nvSpPr>
            <p:spPr bwMode="auto">
              <a:xfrm>
                <a:off x="2307" y="2206"/>
                <a:ext cx="5" cy="125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25" name="Rectangle 1089"/>
              <p:cNvSpPr>
                <a:spLocks noChangeArrowheads="1"/>
              </p:cNvSpPr>
              <p:nvPr/>
            </p:nvSpPr>
            <p:spPr bwMode="auto">
              <a:xfrm>
                <a:off x="2312" y="2206"/>
                <a:ext cx="13" cy="126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26" name="Rectangle 1090"/>
              <p:cNvSpPr>
                <a:spLocks noChangeArrowheads="1"/>
              </p:cNvSpPr>
              <p:nvPr/>
            </p:nvSpPr>
            <p:spPr bwMode="auto">
              <a:xfrm>
                <a:off x="2325" y="2201"/>
                <a:ext cx="4" cy="125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27" name="Rectangle 1091"/>
              <p:cNvSpPr>
                <a:spLocks noChangeArrowheads="1"/>
              </p:cNvSpPr>
              <p:nvPr/>
            </p:nvSpPr>
            <p:spPr bwMode="auto">
              <a:xfrm>
                <a:off x="2329" y="2201"/>
                <a:ext cx="8" cy="125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28" name="Rectangle 1092"/>
              <p:cNvSpPr>
                <a:spLocks noChangeArrowheads="1"/>
              </p:cNvSpPr>
              <p:nvPr/>
            </p:nvSpPr>
            <p:spPr bwMode="auto">
              <a:xfrm>
                <a:off x="2337" y="2206"/>
                <a:ext cx="5" cy="125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29" name="Rectangle 1093"/>
              <p:cNvSpPr>
                <a:spLocks noChangeArrowheads="1"/>
              </p:cNvSpPr>
              <p:nvPr/>
            </p:nvSpPr>
            <p:spPr bwMode="auto">
              <a:xfrm>
                <a:off x="2342" y="2206"/>
                <a:ext cx="4" cy="125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30" name="Rectangle 1094"/>
              <p:cNvSpPr>
                <a:spLocks noChangeArrowheads="1"/>
              </p:cNvSpPr>
              <p:nvPr/>
            </p:nvSpPr>
            <p:spPr bwMode="auto">
              <a:xfrm>
                <a:off x="2346" y="2206"/>
                <a:ext cx="4" cy="125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31" name="Rectangle 1095"/>
              <p:cNvSpPr>
                <a:spLocks noChangeArrowheads="1"/>
              </p:cNvSpPr>
              <p:nvPr/>
            </p:nvSpPr>
            <p:spPr bwMode="auto">
              <a:xfrm>
                <a:off x="2350" y="2206"/>
                <a:ext cx="5" cy="124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32" name="Rectangle 1096"/>
              <p:cNvSpPr>
                <a:spLocks noChangeArrowheads="1"/>
              </p:cNvSpPr>
              <p:nvPr/>
            </p:nvSpPr>
            <p:spPr bwMode="auto">
              <a:xfrm>
                <a:off x="2355" y="2214"/>
                <a:ext cx="4" cy="123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33" name="Rectangle 1097"/>
              <p:cNvSpPr>
                <a:spLocks noChangeArrowheads="1"/>
              </p:cNvSpPr>
              <p:nvPr/>
            </p:nvSpPr>
            <p:spPr bwMode="auto">
              <a:xfrm>
                <a:off x="2359" y="2218"/>
                <a:ext cx="4" cy="123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34" name="Rectangle 1098"/>
              <p:cNvSpPr>
                <a:spLocks noChangeArrowheads="1"/>
              </p:cNvSpPr>
              <p:nvPr/>
            </p:nvSpPr>
            <p:spPr bwMode="auto">
              <a:xfrm>
                <a:off x="2363" y="2231"/>
                <a:ext cx="4" cy="122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35" name="Rectangle 1099"/>
              <p:cNvSpPr>
                <a:spLocks noChangeArrowheads="1"/>
              </p:cNvSpPr>
              <p:nvPr/>
            </p:nvSpPr>
            <p:spPr bwMode="auto">
              <a:xfrm>
                <a:off x="2367" y="2239"/>
                <a:ext cx="5" cy="121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36" name="Rectangle 1100"/>
              <p:cNvSpPr>
                <a:spLocks noChangeArrowheads="1"/>
              </p:cNvSpPr>
              <p:nvPr/>
            </p:nvSpPr>
            <p:spPr bwMode="auto">
              <a:xfrm>
                <a:off x="2372" y="2248"/>
                <a:ext cx="4" cy="120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37" name="Rectangle 1101"/>
              <p:cNvSpPr>
                <a:spLocks noChangeArrowheads="1"/>
              </p:cNvSpPr>
              <p:nvPr/>
            </p:nvSpPr>
            <p:spPr bwMode="auto">
              <a:xfrm>
                <a:off x="2376" y="2256"/>
                <a:ext cx="4" cy="119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38" name="Rectangle 1102"/>
              <p:cNvSpPr>
                <a:spLocks noChangeArrowheads="1"/>
              </p:cNvSpPr>
              <p:nvPr/>
            </p:nvSpPr>
            <p:spPr bwMode="auto">
              <a:xfrm>
                <a:off x="2380" y="2269"/>
                <a:ext cx="5" cy="117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39" name="Rectangle 1103"/>
              <p:cNvSpPr>
                <a:spLocks noChangeArrowheads="1"/>
              </p:cNvSpPr>
              <p:nvPr/>
            </p:nvSpPr>
            <p:spPr bwMode="auto">
              <a:xfrm>
                <a:off x="2385" y="2269"/>
                <a:ext cx="4" cy="117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40" name="Rectangle 1104"/>
              <p:cNvSpPr>
                <a:spLocks noChangeArrowheads="1"/>
              </p:cNvSpPr>
              <p:nvPr/>
            </p:nvSpPr>
            <p:spPr bwMode="auto">
              <a:xfrm>
                <a:off x="2389" y="2273"/>
                <a:ext cx="4" cy="116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41" name="Rectangle 1105"/>
              <p:cNvSpPr>
                <a:spLocks noChangeArrowheads="1"/>
              </p:cNvSpPr>
              <p:nvPr/>
            </p:nvSpPr>
            <p:spPr bwMode="auto">
              <a:xfrm>
                <a:off x="2393" y="2277"/>
                <a:ext cx="4" cy="116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42" name="Rectangle 1106"/>
              <p:cNvSpPr>
                <a:spLocks noChangeArrowheads="1"/>
              </p:cNvSpPr>
              <p:nvPr/>
            </p:nvSpPr>
            <p:spPr bwMode="auto">
              <a:xfrm>
                <a:off x="2397" y="2294"/>
                <a:ext cx="5" cy="114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43" name="Rectangle 1107"/>
              <p:cNvSpPr>
                <a:spLocks noChangeArrowheads="1"/>
              </p:cNvSpPr>
              <p:nvPr/>
            </p:nvSpPr>
            <p:spPr bwMode="auto">
              <a:xfrm>
                <a:off x="2402" y="2294"/>
                <a:ext cx="4" cy="114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44" name="Rectangle 1108"/>
              <p:cNvSpPr>
                <a:spLocks noChangeArrowheads="1"/>
              </p:cNvSpPr>
              <p:nvPr/>
            </p:nvSpPr>
            <p:spPr bwMode="auto">
              <a:xfrm>
                <a:off x="2406" y="2303"/>
                <a:ext cx="4" cy="112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45" name="Rectangle 1109"/>
              <p:cNvSpPr>
                <a:spLocks noChangeArrowheads="1"/>
              </p:cNvSpPr>
              <p:nvPr/>
            </p:nvSpPr>
            <p:spPr bwMode="auto">
              <a:xfrm>
                <a:off x="2410" y="2311"/>
                <a:ext cx="9" cy="112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46" name="Rectangle 1110"/>
              <p:cNvSpPr>
                <a:spLocks noChangeArrowheads="1"/>
              </p:cNvSpPr>
              <p:nvPr/>
            </p:nvSpPr>
            <p:spPr bwMode="auto">
              <a:xfrm>
                <a:off x="2419" y="2315"/>
                <a:ext cx="4" cy="111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47" name="Rectangle 1111"/>
              <p:cNvSpPr>
                <a:spLocks noChangeArrowheads="1"/>
              </p:cNvSpPr>
              <p:nvPr/>
            </p:nvSpPr>
            <p:spPr bwMode="auto">
              <a:xfrm>
                <a:off x="2423" y="2311"/>
                <a:ext cx="4" cy="111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48" name="Rectangle 1112"/>
              <p:cNvSpPr>
                <a:spLocks noChangeArrowheads="1"/>
              </p:cNvSpPr>
              <p:nvPr/>
            </p:nvSpPr>
            <p:spPr bwMode="auto">
              <a:xfrm>
                <a:off x="2427" y="2315"/>
                <a:ext cx="5" cy="110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49" name="Rectangle 1113"/>
              <p:cNvSpPr>
                <a:spLocks noChangeArrowheads="1"/>
              </p:cNvSpPr>
              <p:nvPr/>
            </p:nvSpPr>
            <p:spPr bwMode="auto">
              <a:xfrm>
                <a:off x="2432" y="2319"/>
                <a:ext cx="4" cy="109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50" name="Rectangle 1114"/>
              <p:cNvSpPr>
                <a:spLocks noChangeArrowheads="1"/>
              </p:cNvSpPr>
              <p:nvPr/>
            </p:nvSpPr>
            <p:spPr bwMode="auto">
              <a:xfrm>
                <a:off x="2436" y="2319"/>
                <a:ext cx="17" cy="109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51" name="Rectangle 1115"/>
              <p:cNvSpPr>
                <a:spLocks noChangeArrowheads="1"/>
              </p:cNvSpPr>
              <p:nvPr/>
            </p:nvSpPr>
            <p:spPr bwMode="auto">
              <a:xfrm>
                <a:off x="2453" y="2319"/>
                <a:ext cx="4" cy="109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52" name="Rectangle 1116"/>
              <p:cNvSpPr>
                <a:spLocks noChangeArrowheads="1"/>
              </p:cNvSpPr>
              <p:nvPr/>
            </p:nvSpPr>
            <p:spPr bwMode="auto">
              <a:xfrm>
                <a:off x="2457" y="2315"/>
                <a:ext cx="18" cy="109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53" name="Rectangle 1117"/>
              <p:cNvSpPr>
                <a:spLocks noChangeArrowheads="1"/>
              </p:cNvSpPr>
              <p:nvPr/>
            </p:nvSpPr>
            <p:spPr bwMode="auto">
              <a:xfrm>
                <a:off x="2475" y="2315"/>
                <a:ext cx="4" cy="109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54" name="Rectangle 1118"/>
              <p:cNvSpPr>
                <a:spLocks noChangeArrowheads="1"/>
              </p:cNvSpPr>
              <p:nvPr/>
            </p:nvSpPr>
            <p:spPr bwMode="auto">
              <a:xfrm>
                <a:off x="2479" y="2311"/>
                <a:ext cx="4" cy="109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55" name="Rectangle 1119"/>
              <p:cNvSpPr>
                <a:spLocks noChangeArrowheads="1"/>
              </p:cNvSpPr>
              <p:nvPr/>
            </p:nvSpPr>
            <p:spPr bwMode="auto">
              <a:xfrm>
                <a:off x="2483" y="2303"/>
                <a:ext cx="13" cy="110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56" name="Rectangle 1120"/>
              <p:cNvSpPr>
                <a:spLocks noChangeArrowheads="1"/>
              </p:cNvSpPr>
              <p:nvPr/>
            </p:nvSpPr>
            <p:spPr bwMode="auto">
              <a:xfrm>
                <a:off x="2496" y="2294"/>
                <a:ext cx="9" cy="110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57" name="Rectangle 1121"/>
              <p:cNvSpPr>
                <a:spLocks noChangeArrowheads="1"/>
              </p:cNvSpPr>
              <p:nvPr/>
            </p:nvSpPr>
            <p:spPr bwMode="auto">
              <a:xfrm>
                <a:off x="2505" y="2298"/>
                <a:ext cx="4" cy="110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58" name="Rectangle 1122"/>
              <p:cNvSpPr>
                <a:spLocks noChangeArrowheads="1"/>
              </p:cNvSpPr>
              <p:nvPr/>
            </p:nvSpPr>
            <p:spPr bwMode="auto">
              <a:xfrm>
                <a:off x="2509" y="2294"/>
                <a:ext cx="4" cy="110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59" name="Rectangle 1123"/>
              <p:cNvSpPr>
                <a:spLocks noChangeArrowheads="1"/>
              </p:cNvSpPr>
              <p:nvPr/>
            </p:nvSpPr>
            <p:spPr bwMode="auto">
              <a:xfrm>
                <a:off x="2513" y="2294"/>
                <a:ext cx="4" cy="110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60" name="Rectangle 1124"/>
              <p:cNvSpPr>
                <a:spLocks noChangeArrowheads="1"/>
              </p:cNvSpPr>
              <p:nvPr/>
            </p:nvSpPr>
            <p:spPr bwMode="auto">
              <a:xfrm>
                <a:off x="2517" y="2294"/>
                <a:ext cx="5" cy="109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61" name="Rectangle 1125"/>
              <p:cNvSpPr>
                <a:spLocks noChangeArrowheads="1"/>
              </p:cNvSpPr>
              <p:nvPr/>
            </p:nvSpPr>
            <p:spPr bwMode="auto">
              <a:xfrm>
                <a:off x="2522" y="2294"/>
                <a:ext cx="4" cy="109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62" name="Rectangle 1126"/>
              <p:cNvSpPr>
                <a:spLocks noChangeArrowheads="1"/>
              </p:cNvSpPr>
              <p:nvPr/>
            </p:nvSpPr>
            <p:spPr bwMode="auto">
              <a:xfrm>
                <a:off x="2526" y="2294"/>
                <a:ext cx="4" cy="107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63" name="Rectangle 1127"/>
              <p:cNvSpPr>
                <a:spLocks noChangeArrowheads="1"/>
              </p:cNvSpPr>
              <p:nvPr/>
            </p:nvSpPr>
            <p:spPr bwMode="auto">
              <a:xfrm>
                <a:off x="2530" y="2294"/>
                <a:ext cx="4" cy="107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64" name="Rectangle 1128"/>
              <p:cNvSpPr>
                <a:spLocks noChangeArrowheads="1"/>
              </p:cNvSpPr>
              <p:nvPr/>
            </p:nvSpPr>
            <p:spPr bwMode="auto">
              <a:xfrm>
                <a:off x="2534" y="2294"/>
                <a:ext cx="5" cy="107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65" name="Rectangle 1129"/>
              <p:cNvSpPr>
                <a:spLocks noChangeArrowheads="1"/>
              </p:cNvSpPr>
              <p:nvPr/>
            </p:nvSpPr>
            <p:spPr bwMode="auto">
              <a:xfrm>
                <a:off x="2539" y="2294"/>
                <a:ext cx="4" cy="106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66" name="Rectangle 1130"/>
              <p:cNvSpPr>
                <a:spLocks noChangeArrowheads="1"/>
              </p:cNvSpPr>
              <p:nvPr/>
            </p:nvSpPr>
            <p:spPr bwMode="auto">
              <a:xfrm>
                <a:off x="2543" y="2294"/>
                <a:ext cx="4" cy="105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67" name="Rectangle 1131"/>
              <p:cNvSpPr>
                <a:spLocks noChangeArrowheads="1"/>
              </p:cNvSpPr>
              <p:nvPr/>
            </p:nvSpPr>
            <p:spPr bwMode="auto">
              <a:xfrm>
                <a:off x="2547" y="2294"/>
                <a:ext cx="5" cy="105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68" name="Rectangle 1132"/>
              <p:cNvSpPr>
                <a:spLocks noChangeArrowheads="1"/>
              </p:cNvSpPr>
              <p:nvPr/>
            </p:nvSpPr>
            <p:spPr bwMode="auto">
              <a:xfrm>
                <a:off x="2552" y="2290"/>
                <a:ext cx="4" cy="102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69" name="Rectangle 1133"/>
              <p:cNvSpPr>
                <a:spLocks noChangeArrowheads="1"/>
              </p:cNvSpPr>
              <p:nvPr/>
            </p:nvSpPr>
            <p:spPr bwMode="auto">
              <a:xfrm>
                <a:off x="2556" y="2290"/>
                <a:ext cx="4" cy="101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70" name="Rectangle 1134"/>
              <p:cNvSpPr>
                <a:spLocks noChangeArrowheads="1"/>
              </p:cNvSpPr>
              <p:nvPr/>
            </p:nvSpPr>
            <p:spPr bwMode="auto">
              <a:xfrm>
                <a:off x="2560" y="2290"/>
                <a:ext cx="4" cy="100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71" name="Rectangle 1135"/>
              <p:cNvSpPr>
                <a:spLocks noChangeArrowheads="1"/>
              </p:cNvSpPr>
              <p:nvPr/>
            </p:nvSpPr>
            <p:spPr bwMode="auto">
              <a:xfrm>
                <a:off x="2564" y="2290"/>
                <a:ext cx="5" cy="97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72" name="Rectangle 1136"/>
              <p:cNvSpPr>
                <a:spLocks noChangeArrowheads="1"/>
              </p:cNvSpPr>
              <p:nvPr/>
            </p:nvSpPr>
            <p:spPr bwMode="auto">
              <a:xfrm>
                <a:off x="2569" y="2286"/>
                <a:ext cx="4" cy="97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73" name="Rectangle 1137"/>
              <p:cNvSpPr>
                <a:spLocks noChangeArrowheads="1"/>
              </p:cNvSpPr>
              <p:nvPr/>
            </p:nvSpPr>
            <p:spPr bwMode="auto">
              <a:xfrm>
                <a:off x="2573" y="2282"/>
                <a:ext cx="4" cy="97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74" name="Rectangle 1138"/>
              <p:cNvSpPr>
                <a:spLocks noChangeArrowheads="1"/>
              </p:cNvSpPr>
              <p:nvPr/>
            </p:nvSpPr>
            <p:spPr bwMode="auto">
              <a:xfrm>
                <a:off x="2577" y="2277"/>
                <a:ext cx="5" cy="97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75" name="Rectangle 1139"/>
              <p:cNvSpPr>
                <a:spLocks noChangeArrowheads="1"/>
              </p:cNvSpPr>
              <p:nvPr/>
            </p:nvSpPr>
            <p:spPr bwMode="auto">
              <a:xfrm>
                <a:off x="2582" y="2273"/>
                <a:ext cx="4" cy="97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76" name="Rectangle 1140"/>
              <p:cNvSpPr>
                <a:spLocks noChangeArrowheads="1"/>
              </p:cNvSpPr>
              <p:nvPr/>
            </p:nvSpPr>
            <p:spPr bwMode="auto">
              <a:xfrm>
                <a:off x="2586" y="2269"/>
                <a:ext cx="4" cy="98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77" name="Rectangle 1141"/>
              <p:cNvSpPr>
                <a:spLocks noChangeArrowheads="1"/>
              </p:cNvSpPr>
              <p:nvPr/>
            </p:nvSpPr>
            <p:spPr bwMode="auto">
              <a:xfrm>
                <a:off x="2590" y="2260"/>
                <a:ext cx="4" cy="97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78" name="Rectangle 1142"/>
              <p:cNvSpPr>
                <a:spLocks noChangeArrowheads="1"/>
              </p:cNvSpPr>
              <p:nvPr/>
            </p:nvSpPr>
            <p:spPr bwMode="auto">
              <a:xfrm>
                <a:off x="2594" y="2256"/>
                <a:ext cx="5" cy="96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79" name="Rectangle 1143"/>
              <p:cNvSpPr>
                <a:spLocks noChangeArrowheads="1"/>
              </p:cNvSpPr>
              <p:nvPr/>
            </p:nvSpPr>
            <p:spPr bwMode="auto">
              <a:xfrm>
                <a:off x="2599" y="2252"/>
                <a:ext cx="4" cy="94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80" name="Rectangle 1144"/>
              <p:cNvSpPr>
                <a:spLocks noChangeArrowheads="1"/>
              </p:cNvSpPr>
              <p:nvPr/>
            </p:nvSpPr>
            <p:spPr bwMode="auto">
              <a:xfrm>
                <a:off x="2603" y="2252"/>
                <a:ext cx="4" cy="90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81" name="Rectangle 1145"/>
              <p:cNvSpPr>
                <a:spLocks noChangeArrowheads="1"/>
              </p:cNvSpPr>
              <p:nvPr/>
            </p:nvSpPr>
            <p:spPr bwMode="auto">
              <a:xfrm>
                <a:off x="2603" y="3157"/>
                <a:ext cx="4" cy="3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82" name="Rectangle 1146"/>
              <p:cNvSpPr>
                <a:spLocks noChangeArrowheads="1"/>
              </p:cNvSpPr>
              <p:nvPr/>
            </p:nvSpPr>
            <p:spPr bwMode="auto">
              <a:xfrm>
                <a:off x="2607" y="2239"/>
                <a:ext cx="5" cy="91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83" name="Rectangle 1147"/>
              <p:cNvSpPr>
                <a:spLocks noChangeArrowheads="1"/>
              </p:cNvSpPr>
              <p:nvPr/>
            </p:nvSpPr>
            <p:spPr bwMode="auto">
              <a:xfrm>
                <a:off x="2612" y="2227"/>
                <a:ext cx="4" cy="91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84" name="Rectangle 1148"/>
              <p:cNvSpPr>
                <a:spLocks noChangeArrowheads="1"/>
              </p:cNvSpPr>
              <p:nvPr/>
            </p:nvSpPr>
            <p:spPr bwMode="auto">
              <a:xfrm>
                <a:off x="2616" y="2227"/>
                <a:ext cx="4" cy="91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85" name="Rectangle 1149"/>
              <p:cNvSpPr>
                <a:spLocks noChangeArrowheads="1"/>
              </p:cNvSpPr>
              <p:nvPr/>
            </p:nvSpPr>
            <p:spPr bwMode="auto">
              <a:xfrm>
                <a:off x="2620" y="2193"/>
                <a:ext cx="4" cy="94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86" name="Rectangle 1150"/>
              <p:cNvSpPr>
                <a:spLocks noChangeArrowheads="1"/>
              </p:cNvSpPr>
              <p:nvPr/>
            </p:nvSpPr>
            <p:spPr bwMode="auto">
              <a:xfrm>
                <a:off x="2624" y="2193"/>
                <a:ext cx="9" cy="94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87" name="Rectangle 1151"/>
              <p:cNvSpPr>
                <a:spLocks noChangeArrowheads="1"/>
              </p:cNvSpPr>
              <p:nvPr/>
            </p:nvSpPr>
            <p:spPr bwMode="auto">
              <a:xfrm>
                <a:off x="2633" y="2193"/>
                <a:ext cx="4" cy="93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88" name="Rectangle 1152"/>
              <p:cNvSpPr>
                <a:spLocks noChangeArrowheads="1"/>
              </p:cNvSpPr>
              <p:nvPr/>
            </p:nvSpPr>
            <p:spPr bwMode="auto">
              <a:xfrm>
                <a:off x="2637" y="2185"/>
                <a:ext cx="5" cy="94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89" name="Rectangle 1153"/>
              <p:cNvSpPr>
                <a:spLocks noChangeArrowheads="1"/>
              </p:cNvSpPr>
              <p:nvPr/>
            </p:nvSpPr>
            <p:spPr bwMode="auto">
              <a:xfrm>
                <a:off x="2642" y="2185"/>
                <a:ext cx="4" cy="93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90" name="Rectangle 1154"/>
              <p:cNvSpPr>
                <a:spLocks noChangeArrowheads="1"/>
              </p:cNvSpPr>
              <p:nvPr/>
            </p:nvSpPr>
            <p:spPr bwMode="auto">
              <a:xfrm>
                <a:off x="2646" y="2185"/>
                <a:ext cx="4" cy="93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91" name="Rectangle 1155"/>
              <p:cNvSpPr>
                <a:spLocks noChangeArrowheads="1"/>
              </p:cNvSpPr>
              <p:nvPr/>
            </p:nvSpPr>
            <p:spPr bwMode="auto">
              <a:xfrm>
                <a:off x="2650" y="2185"/>
                <a:ext cx="4" cy="93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92" name="Rectangle 1156"/>
              <p:cNvSpPr>
                <a:spLocks noChangeArrowheads="1"/>
              </p:cNvSpPr>
              <p:nvPr/>
            </p:nvSpPr>
            <p:spPr bwMode="auto">
              <a:xfrm>
                <a:off x="2654" y="2185"/>
                <a:ext cx="5" cy="93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93" name="Rectangle 1157"/>
              <p:cNvSpPr>
                <a:spLocks noChangeArrowheads="1"/>
              </p:cNvSpPr>
              <p:nvPr/>
            </p:nvSpPr>
            <p:spPr bwMode="auto">
              <a:xfrm>
                <a:off x="2659" y="2189"/>
                <a:ext cx="4" cy="92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94" name="Rectangle 1158"/>
              <p:cNvSpPr>
                <a:spLocks noChangeArrowheads="1"/>
              </p:cNvSpPr>
              <p:nvPr/>
            </p:nvSpPr>
            <p:spPr bwMode="auto">
              <a:xfrm>
                <a:off x="2663" y="2193"/>
                <a:ext cx="4" cy="91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95" name="Rectangle 1159"/>
              <p:cNvSpPr>
                <a:spLocks noChangeArrowheads="1"/>
              </p:cNvSpPr>
              <p:nvPr/>
            </p:nvSpPr>
            <p:spPr bwMode="auto">
              <a:xfrm>
                <a:off x="2667" y="2197"/>
                <a:ext cx="9" cy="91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96" name="Rectangle 1160"/>
              <p:cNvSpPr>
                <a:spLocks noChangeArrowheads="1"/>
              </p:cNvSpPr>
              <p:nvPr/>
            </p:nvSpPr>
            <p:spPr bwMode="auto">
              <a:xfrm>
                <a:off x="2676" y="2201"/>
                <a:ext cx="4" cy="90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97" name="Rectangle 1161"/>
              <p:cNvSpPr>
                <a:spLocks noChangeArrowheads="1"/>
              </p:cNvSpPr>
              <p:nvPr/>
            </p:nvSpPr>
            <p:spPr bwMode="auto">
              <a:xfrm>
                <a:off x="2680" y="2206"/>
                <a:ext cx="4" cy="90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98" name="Rectangle 1162"/>
              <p:cNvSpPr>
                <a:spLocks noChangeArrowheads="1"/>
              </p:cNvSpPr>
              <p:nvPr/>
            </p:nvSpPr>
            <p:spPr bwMode="auto">
              <a:xfrm>
                <a:off x="2684" y="2214"/>
                <a:ext cx="5" cy="88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99" name="Rectangle 1163"/>
              <p:cNvSpPr>
                <a:spLocks noChangeArrowheads="1"/>
              </p:cNvSpPr>
              <p:nvPr/>
            </p:nvSpPr>
            <p:spPr bwMode="auto">
              <a:xfrm>
                <a:off x="2689" y="2218"/>
                <a:ext cx="4" cy="88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00" name="Rectangle 1164"/>
              <p:cNvSpPr>
                <a:spLocks noChangeArrowheads="1"/>
              </p:cNvSpPr>
              <p:nvPr/>
            </p:nvSpPr>
            <p:spPr bwMode="auto">
              <a:xfrm>
                <a:off x="2693" y="2218"/>
                <a:ext cx="4" cy="87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01" name="Rectangle 1165"/>
              <p:cNvSpPr>
                <a:spLocks noChangeArrowheads="1"/>
              </p:cNvSpPr>
              <p:nvPr/>
            </p:nvSpPr>
            <p:spPr bwMode="auto">
              <a:xfrm>
                <a:off x="2693" y="3098"/>
                <a:ext cx="4" cy="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02" name="Rectangle 1166"/>
              <p:cNvSpPr>
                <a:spLocks noChangeArrowheads="1"/>
              </p:cNvSpPr>
              <p:nvPr/>
            </p:nvSpPr>
            <p:spPr bwMode="auto">
              <a:xfrm>
                <a:off x="2697" y="2223"/>
                <a:ext cx="9" cy="86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03" name="Rectangle 1167"/>
              <p:cNvSpPr>
                <a:spLocks noChangeArrowheads="1"/>
              </p:cNvSpPr>
              <p:nvPr/>
            </p:nvSpPr>
            <p:spPr bwMode="auto">
              <a:xfrm>
                <a:off x="2706" y="2223"/>
                <a:ext cx="8" cy="86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04" name="Rectangle 1168"/>
              <p:cNvSpPr>
                <a:spLocks noChangeArrowheads="1"/>
              </p:cNvSpPr>
              <p:nvPr/>
            </p:nvSpPr>
            <p:spPr bwMode="auto">
              <a:xfrm>
                <a:off x="2714" y="2223"/>
                <a:ext cx="5" cy="86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05" name="Rectangle 1169"/>
              <p:cNvSpPr>
                <a:spLocks noChangeArrowheads="1"/>
              </p:cNvSpPr>
              <p:nvPr/>
            </p:nvSpPr>
            <p:spPr bwMode="auto">
              <a:xfrm>
                <a:off x="2719" y="2227"/>
                <a:ext cx="4" cy="85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06" name="Rectangle 1170"/>
              <p:cNvSpPr>
                <a:spLocks noChangeArrowheads="1"/>
              </p:cNvSpPr>
              <p:nvPr/>
            </p:nvSpPr>
            <p:spPr bwMode="auto">
              <a:xfrm>
                <a:off x="2723" y="2223"/>
                <a:ext cx="13" cy="86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07" name="Rectangle 1171"/>
              <p:cNvSpPr>
                <a:spLocks noChangeArrowheads="1"/>
              </p:cNvSpPr>
              <p:nvPr/>
            </p:nvSpPr>
            <p:spPr bwMode="auto">
              <a:xfrm>
                <a:off x="2736" y="2218"/>
                <a:ext cx="4" cy="87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08" name="Rectangle 1172"/>
              <p:cNvSpPr>
                <a:spLocks noChangeArrowheads="1"/>
              </p:cNvSpPr>
              <p:nvPr/>
            </p:nvSpPr>
            <p:spPr bwMode="auto">
              <a:xfrm>
                <a:off x="2740" y="2223"/>
                <a:ext cx="9" cy="86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09" name="Rectangle 1173"/>
              <p:cNvSpPr>
                <a:spLocks noChangeArrowheads="1"/>
              </p:cNvSpPr>
              <p:nvPr/>
            </p:nvSpPr>
            <p:spPr bwMode="auto">
              <a:xfrm>
                <a:off x="2749" y="2223"/>
                <a:ext cx="4" cy="87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10" name="Rectangle 1174"/>
              <p:cNvSpPr>
                <a:spLocks noChangeArrowheads="1"/>
              </p:cNvSpPr>
              <p:nvPr/>
            </p:nvSpPr>
            <p:spPr bwMode="auto">
              <a:xfrm>
                <a:off x="2753" y="2227"/>
                <a:ext cx="9" cy="86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11" name="Rectangle 1175"/>
              <p:cNvSpPr>
                <a:spLocks noChangeArrowheads="1"/>
              </p:cNvSpPr>
              <p:nvPr/>
            </p:nvSpPr>
            <p:spPr bwMode="auto">
              <a:xfrm>
                <a:off x="2762" y="2227"/>
                <a:ext cx="4" cy="86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92513" name="Group 1377"/>
            <p:cNvGrpSpPr>
              <a:grpSpLocks/>
            </p:cNvGrpSpPr>
            <p:nvPr/>
          </p:nvGrpSpPr>
          <p:grpSpPr bwMode="auto">
            <a:xfrm>
              <a:off x="2766" y="2004"/>
              <a:ext cx="1045" cy="1208"/>
              <a:chOff x="2766" y="2004"/>
              <a:chExt cx="1045" cy="1208"/>
            </a:xfrm>
          </p:grpSpPr>
          <p:sp>
            <p:nvSpPr>
              <p:cNvPr id="92313" name="Rectangle 1177"/>
              <p:cNvSpPr>
                <a:spLocks noChangeArrowheads="1"/>
              </p:cNvSpPr>
              <p:nvPr/>
            </p:nvSpPr>
            <p:spPr bwMode="auto">
              <a:xfrm>
                <a:off x="2766" y="2227"/>
                <a:ext cx="4" cy="87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14" name="Rectangle 1178"/>
              <p:cNvSpPr>
                <a:spLocks noChangeArrowheads="1"/>
              </p:cNvSpPr>
              <p:nvPr/>
            </p:nvSpPr>
            <p:spPr bwMode="auto">
              <a:xfrm>
                <a:off x="2770" y="2231"/>
                <a:ext cx="4" cy="86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15" name="Rectangle 1179"/>
              <p:cNvSpPr>
                <a:spLocks noChangeArrowheads="1"/>
              </p:cNvSpPr>
              <p:nvPr/>
            </p:nvSpPr>
            <p:spPr bwMode="auto">
              <a:xfrm>
                <a:off x="2774" y="2235"/>
                <a:ext cx="5" cy="85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16" name="Rectangle 1180"/>
              <p:cNvSpPr>
                <a:spLocks noChangeArrowheads="1"/>
              </p:cNvSpPr>
              <p:nvPr/>
            </p:nvSpPr>
            <p:spPr bwMode="auto">
              <a:xfrm>
                <a:off x="2779" y="2235"/>
                <a:ext cx="4" cy="85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17" name="Rectangle 1181"/>
              <p:cNvSpPr>
                <a:spLocks noChangeArrowheads="1"/>
              </p:cNvSpPr>
              <p:nvPr/>
            </p:nvSpPr>
            <p:spPr bwMode="auto">
              <a:xfrm>
                <a:off x="2783" y="2235"/>
                <a:ext cx="9" cy="86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18" name="Rectangle 1182"/>
              <p:cNvSpPr>
                <a:spLocks noChangeArrowheads="1"/>
              </p:cNvSpPr>
              <p:nvPr/>
            </p:nvSpPr>
            <p:spPr bwMode="auto">
              <a:xfrm>
                <a:off x="2792" y="2235"/>
                <a:ext cx="4" cy="86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19" name="Rectangle 1183"/>
              <p:cNvSpPr>
                <a:spLocks noChangeArrowheads="1"/>
              </p:cNvSpPr>
              <p:nvPr/>
            </p:nvSpPr>
            <p:spPr bwMode="auto">
              <a:xfrm>
                <a:off x="2796" y="2244"/>
                <a:ext cx="4" cy="85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20" name="Rectangle 1184"/>
              <p:cNvSpPr>
                <a:spLocks noChangeArrowheads="1"/>
              </p:cNvSpPr>
              <p:nvPr/>
            </p:nvSpPr>
            <p:spPr bwMode="auto">
              <a:xfrm>
                <a:off x="2800" y="2244"/>
                <a:ext cx="4" cy="85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21" name="Rectangle 1185"/>
              <p:cNvSpPr>
                <a:spLocks noChangeArrowheads="1"/>
              </p:cNvSpPr>
              <p:nvPr/>
            </p:nvSpPr>
            <p:spPr bwMode="auto">
              <a:xfrm>
                <a:off x="2804" y="2248"/>
                <a:ext cx="5" cy="85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22" name="Rectangle 1186"/>
              <p:cNvSpPr>
                <a:spLocks noChangeArrowheads="1"/>
              </p:cNvSpPr>
              <p:nvPr/>
            </p:nvSpPr>
            <p:spPr bwMode="auto">
              <a:xfrm>
                <a:off x="2809" y="2252"/>
                <a:ext cx="4" cy="84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23" name="Rectangle 1187"/>
              <p:cNvSpPr>
                <a:spLocks noChangeArrowheads="1"/>
              </p:cNvSpPr>
              <p:nvPr/>
            </p:nvSpPr>
            <p:spPr bwMode="auto">
              <a:xfrm>
                <a:off x="2813" y="2248"/>
                <a:ext cx="4" cy="84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24" name="Rectangle 1188"/>
              <p:cNvSpPr>
                <a:spLocks noChangeArrowheads="1"/>
              </p:cNvSpPr>
              <p:nvPr/>
            </p:nvSpPr>
            <p:spPr bwMode="auto">
              <a:xfrm>
                <a:off x="2817" y="2252"/>
                <a:ext cx="5" cy="83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25" name="Rectangle 1189"/>
              <p:cNvSpPr>
                <a:spLocks noChangeArrowheads="1"/>
              </p:cNvSpPr>
              <p:nvPr/>
            </p:nvSpPr>
            <p:spPr bwMode="auto">
              <a:xfrm>
                <a:off x="2822" y="2256"/>
                <a:ext cx="4" cy="83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26" name="Rectangle 1190"/>
              <p:cNvSpPr>
                <a:spLocks noChangeArrowheads="1"/>
              </p:cNvSpPr>
              <p:nvPr/>
            </p:nvSpPr>
            <p:spPr bwMode="auto">
              <a:xfrm>
                <a:off x="2826" y="2260"/>
                <a:ext cx="4" cy="83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27" name="Rectangle 1191"/>
              <p:cNvSpPr>
                <a:spLocks noChangeArrowheads="1"/>
              </p:cNvSpPr>
              <p:nvPr/>
            </p:nvSpPr>
            <p:spPr bwMode="auto">
              <a:xfrm>
                <a:off x="2830" y="2256"/>
                <a:ext cx="4" cy="83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28" name="Rectangle 1192"/>
              <p:cNvSpPr>
                <a:spLocks noChangeArrowheads="1"/>
              </p:cNvSpPr>
              <p:nvPr/>
            </p:nvSpPr>
            <p:spPr bwMode="auto">
              <a:xfrm>
                <a:off x="2834" y="2260"/>
                <a:ext cx="13" cy="82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29" name="Rectangle 1193"/>
              <p:cNvSpPr>
                <a:spLocks noChangeArrowheads="1"/>
              </p:cNvSpPr>
              <p:nvPr/>
            </p:nvSpPr>
            <p:spPr bwMode="auto">
              <a:xfrm>
                <a:off x="2847" y="2256"/>
                <a:ext cx="5" cy="83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30" name="Rectangle 1194"/>
              <p:cNvSpPr>
                <a:spLocks noChangeArrowheads="1"/>
              </p:cNvSpPr>
              <p:nvPr/>
            </p:nvSpPr>
            <p:spPr bwMode="auto">
              <a:xfrm>
                <a:off x="2852" y="2256"/>
                <a:ext cx="4" cy="83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31" name="Rectangle 1195"/>
              <p:cNvSpPr>
                <a:spLocks noChangeArrowheads="1"/>
              </p:cNvSpPr>
              <p:nvPr/>
            </p:nvSpPr>
            <p:spPr bwMode="auto">
              <a:xfrm>
                <a:off x="2856" y="2256"/>
                <a:ext cx="4" cy="82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32" name="Rectangle 1196"/>
              <p:cNvSpPr>
                <a:spLocks noChangeArrowheads="1"/>
              </p:cNvSpPr>
              <p:nvPr/>
            </p:nvSpPr>
            <p:spPr bwMode="auto">
              <a:xfrm>
                <a:off x="2860" y="2256"/>
                <a:ext cx="4" cy="83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33" name="Rectangle 1197"/>
              <p:cNvSpPr>
                <a:spLocks noChangeArrowheads="1"/>
              </p:cNvSpPr>
              <p:nvPr/>
            </p:nvSpPr>
            <p:spPr bwMode="auto">
              <a:xfrm>
                <a:off x="2864" y="2252"/>
                <a:ext cx="9" cy="83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34" name="Rectangle 1198"/>
              <p:cNvSpPr>
                <a:spLocks noChangeArrowheads="1"/>
              </p:cNvSpPr>
              <p:nvPr/>
            </p:nvSpPr>
            <p:spPr bwMode="auto">
              <a:xfrm>
                <a:off x="2873" y="2239"/>
                <a:ext cx="9" cy="84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35" name="Rectangle 1199"/>
              <p:cNvSpPr>
                <a:spLocks noChangeArrowheads="1"/>
              </p:cNvSpPr>
              <p:nvPr/>
            </p:nvSpPr>
            <p:spPr bwMode="auto">
              <a:xfrm>
                <a:off x="2882" y="2231"/>
                <a:ext cx="4" cy="85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36" name="Rectangle 1200"/>
              <p:cNvSpPr>
                <a:spLocks noChangeArrowheads="1"/>
              </p:cNvSpPr>
              <p:nvPr/>
            </p:nvSpPr>
            <p:spPr bwMode="auto">
              <a:xfrm>
                <a:off x="2886" y="2210"/>
                <a:ext cx="4" cy="87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37" name="Rectangle 1201"/>
              <p:cNvSpPr>
                <a:spLocks noChangeArrowheads="1"/>
              </p:cNvSpPr>
              <p:nvPr/>
            </p:nvSpPr>
            <p:spPr bwMode="auto">
              <a:xfrm>
                <a:off x="2890" y="2201"/>
                <a:ext cx="4" cy="88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38" name="Rectangle 1202"/>
              <p:cNvSpPr>
                <a:spLocks noChangeArrowheads="1"/>
              </p:cNvSpPr>
              <p:nvPr/>
            </p:nvSpPr>
            <p:spPr bwMode="auto">
              <a:xfrm>
                <a:off x="2894" y="2201"/>
                <a:ext cx="9" cy="88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39" name="Rectangle 1203"/>
              <p:cNvSpPr>
                <a:spLocks noChangeArrowheads="1"/>
              </p:cNvSpPr>
              <p:nvPr/>
            </p:nvSpPr>
            <p:spPr bwMode="auto">
              <a:xfrm>
                <a:off x="2903" y="2201"/>
                <a:ext cx="4" cy="88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40" name="Rectangle 1204"/>
              <p:cNvSpPr>
                <a:spLocks noChangeArrowheads="1"/>
              </p:cNvSpPr>
              <p:nvPr/>
            </p:nvSpPr>
            <p:spPr bwMode="auto">
              <a:xfrm>
                <a:off x="2907" y="2201"/>
                <a:ext cx="9" cy="88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41" name="Rectangle 1205"/>
              <p:cNvSpPr>
                <a:spLocks noChangeArrowheads="1"/>
              </p:cNvSpPr>
              <p:nvPr/>
            </p:nvSpPr>
            <p:spPr bwMode="auto">
              <a:xfrm>
                <a:off x="2916" y="2197"/>
                <a:ext cx="13" cy="89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42" name="Rectangle 1206"/>
              <p:cNvSpPr>
                <a:spLocks noChangeArrowheads="1"/>
              </p:cNvSpPr>
              <p:nvPr/>
            </p:nvSpPr>
            <p:spPr bwMode="auto">
              <a:xfrm>
                <a:off x="2929" y="2197"/>
                <a:ext cx="4" cy="90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43" name="Rectangle 1207"/>
              <p:cNvSpPr>
                <a:spLocks noChangeArrowheads="1"/>
              </p:cNvSpPr>
              <p:nvPr/>
            </p:nvSpPr>
            <p:spPr bwMode="auto">
              <a:xfrm>
                <a:off x="2933" y="2193"/>
                <a:ext cx="8" cy="90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44" name="Rectangle 1208"/>
              <p:cNvSpPr>
                <a:spLocks noChangeArrowheads="1"/>
              </p:cNvSpPr>
              <p:nvPr/>
            </p:nvSpPr>
            <p:spPr bwMode="auto">
              <a:xfrm>
                <a:off x="2941" y="2189"/>
                <a:ext cx="5" cy="90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45" name="Rectangle 1209"/>
              <p:cNvSpPr>
                <a:spLocks noChangeArrowheads="1"/>
              </p:cNvSpPr>
              <p:nvPr/>
            </p:nvSpPr>
            <p:spPr bwMode="auto">
              <a:xfrm>
                <a:off x="2946" y="2185"/>
                <a:ext cx="4" cy="91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46" name="Rectangle 1210"/>
              <p:cNvSpPr>
                <a:spLocks noChangeArrowheads="1"/>
              </p:cNvSpPr>
              <p:nvPr/>
            </p:nvSpPr>
            <p:spPr bwMode="auto">
              <a:xfrm>
                <a:off x="2950" y="2176"/>
                <a:ext cx="4" cy="91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47" name="Rectangle 1211"/>
              <p:cNvSpPr>
                <a:spLocks noChangeArrowheads="1"/>
              </p:cNvSpPr>
              <p:nvPr/>
            </p:nvSpPr>
            <p:spPr bwMode="auto">
              <a:xfrm>
                <a:off x="2954" y="2176"/>
                <a:ext cx="5" cy="92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48" name="Rectangle 1212"/>
              <p:cNvSpPr>
                <a:spLocks noChangeArrowheads="1"/>
              </p:cNvSpPr>
              <p:nvPr/>
            </p:nvSpPr>
            <p:spPr bwMode="auto">
              <a:xfrm>
                <a:off x="2959" y="2172"/>
                <a:ext cx="4" cy="92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49" name="Rectangle 1213"/>
              <p:cNvSpPr>
                <a:spLocks noChangeArrowheads="1"/>
              </p:cNvSpPr>
              <p:nvPr/>
            </p:nvSpPr>
            <p:spPr bwMode="auto">
              <a:xfrm>
                <a:off x="2963" y="2172"/>
                <a:ext cx="4" cy="92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50" name="Rectangle 1214"/>
              <p:cNvSpPr>
                <a:spLocks noChangeArrowheads="1"/>
              </p:cNvSpPr>
              <p:nvPr/>
            </p:nvSpPr>
            <p:spPr bwMode="auto">
              <a:xfrm>
                <a:off x="2967" y="2159"/>
                <a:ext cx="4" cy="93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51" name="Rectangle 1215"/>
              <p:cNvSpPr>
                <a:spLocks noChangeArrowheads="1"/>
              </p:cNvSpPr>
              <p:nvPr/>
            </p:nvSpPr>
            <p:spPr bwMode="auto">
              <a:xfrm>
                <a:off x="2971" y="2155"/>
                <a:ext cx="5" cy="94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52" name="Rectangle 1216"/>
              <p:cNvSpPr>
                <a:spLocks noChangeArrowheads="1"/>
              </p:cNvSpPr>
              <p:nvPr/>
            </p:nvSpPr>
            <p:spPr bwMode="auto">
              <a:xfrm>
                <a:off x="2976" y="2151"/>
                <a:ext cx="4" cy="94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53" name="Rectangle 1217"/>
              <p:cNvSpPr>
                <a:spLocks noChangeArrowheads="1"/>
              </p:cNvSpPr>
              <p:nvPr/>
            </p:nvSpPr>
            <p:spPr bwMode="auto">
              <a:xfrm>
                <a:off x="2980" y="2143"/>
                <a:ext cx="4" cy="95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54" name="Rectangle 1218"/>
              <p:cNvSpPr>
                <a:spLocks noChangeArrowheads="1"/>
              </p:cNvSpPr>
              <p:nvPr/>
            </p:nvSpPr>
            <p:spPr bwMode="auto">
              <a:xfrm>
                <a:off x="2984" y="2138"/>
                <a:ext cx="9" cy="96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55" name="Rectangle 1219"/>
              <p:cNvSpPr>
                <a:spLocks noChangeArrowheads="1"/>
              </p:cNvSpPr>
              <p:nvPr/>
            </p:nvSpPr>
            <p:spPr bwMode="auto">
              <a:xfrm>
                <a:off x="2993" y="2143"/>
                <a:ext cx="4" cy="96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56" name="Rectangle 1220"/>
              <p:cNvSpPr>
                <a:spLocks noChangeArrowheads="1"/>
              </p:cNvSpPr>
              <p:nvPr/>
            </p:nvSpPr>
            <p:spPr bwMode="auto">
              <a:xfrm>
                <a:off x="2997" y="2134"/>
                <a:ext cx="4" cy="96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57" name="Rectangle 1221"/>
              <p:cNvSpPr>
                <a:spLocks noChangeArrowheads="1"/>
              </p:cNvSpPr>
              <p:nvPr/>
            </p:nvSpPr>
            <p:spPr bwMode="auto">
              <a:xfrm>
                <a:off x="3001" y="2134"/>
                <a:ext cx="5" cy="96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58" name="Rectangle 1222"/>
              <p:cNvSpPr>
                <a:spLocks noChangeArrowheads="1"/>
              </p:cNvSpPr>
              <p:nvPr/>
            </p:nvSpPr>
            <p:spPr bwMode="auto">
              <a:xfrm>
                <a:off x="3006" y="2134"/>
                <a:ext cx="4" cy="96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59" name="Rectangle 1223"/>
              <p:cNvSpPr>
                <a:spLocks noChangeArrowheads="1"/>
              </p:cNvSpPr>
              <p:nvPr/>
            </p:nvSpPr>
            <p:spPr bwMode="auto">
              <a:xfrm>
                <a:off x="3010" y="2130"/>
                <a:ext cx="4" cy="96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60" name="Rectangle 1224"/>
              <p:cNvSpPr>
                <a:spLocks noChangeArrowheads="1"/>
              </p:cNvSpPr>
              <p:nvPr/>
            </p:nvSpPr>
            <p:spPr bwMode="auto">
              <a:xfrm>
                <a:off x="3014" y="2134"/>
                <a:ext cx="13" cy="96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61" name="Rectangle 1225"/>
              <p:cNvSpPr>
                <a:spLocks noChangeArrowheads="1"/>
              </p:cNvSpPr>
              <p:nvPr/>
            </p:nvSpPr>
            <p:spPr bwMode="auto">
              <a:xfrm>
                <a:off x="3027" y="2130"/>
                <a:ext cx="9" cy="96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62" name="Rectangle 1226"/>
              <p:cNvSpPr>
                <a:spLocks noChangeArrowheads="1"/>
              </p:cNvSpPr>
              <p:nvPr/>
            </p:nvSpPr>
            <p:spPr bwMode="auto">
              <a:xfrm>
                <a:off x="3036" y="2134"/>
                <a:ext cx="4" cy="96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63" name="Rectangle 1227"/>
              <p:cNvSpPr>
                <a:spLocks noChangeArrowheads="1"/>
              </p:cNvSpPr>
              <p:nvPr/>
            </p:nvSpPr>
            <p:spPr bwMode="auto">
              <a:xfrm>
                <a:off x="3040" y="2134"/>
                <a:ext cx="9" cy="96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64" name="Rectangle 1228"/>
              <p:cNvSpPr>
                <a:spLocks noChangeArrowheads="1"/>
              </p:cNvSpPr>
              <p:nvPr/>
            </p:nvSpPr>
            <p:spPr bwMode="auto">
              <a:xfrm>
                <a:off x="3049" y="2134"/>
                <a:ext cx="8" cy="97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65" name="Rectangle 1229"/>
              <p:cNvSpPr>
                <a:spLocks noChangeArrowheads="1"/>
              </p:cNvSpPr>
              <p:nvPr/>
            </p:nvSpPr>
            <p:spPr bwMode="auto">
              <a:xfrm>
                <a:off x="3057" y="2134"/>
                <a:ext cx="4" cy="97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66" name="Rectangle 1230"/>
              <p:cNvSpPr>
                <a:spLocks noChangeArrowheads="1"/>
              </p:cNvSpPr>
              <p:nvPr/>
            </p:nvSpPr>
            <p:spPr bwMode="auto">
              <a:xfrm>
                <a:off x="3061" y="2138"/>
                <a:ext cx="9" cy="97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67" name="Rectangle 1231"/>
              <p:cNvSpPr>
                <a:spLocks noChangeArrowheads="1"/>
              </p:cNvSpPr>
              <p:nvPr/>
            </p:nvSpPr>
            <p:spPr bwMode="auto">
              <a:xfrm>
                <a:off x="3070" y="2138"/>
                <a:ext cx="4" cy="98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68" name="Rectangle 1232"/>
              <p:cNvSpPr>
                <a:spLocks noChangeArrowheads="1"/>
              </p:cNvSpPr>
              <p:nvPr/>
            </p:nvSpPr>
            <p:spPr bwMode="auto">
              <a:xfrm>
                <a:off x="3070" y="3124"/>
                <a:ext cx="4" cy="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69" name="Rectangle 1233"/>
              <p:cNvSpPr>
                <a:spLocks noChangeArrowheads="1"/>
              </p:cNvSpPr>
              <p:nvPr/>
            </p:nvSpPr>
            <p:spPr bwMode="auto">
              <a:xfrm>
                <a:off x="3074" y="2147"/>
                <a:ext cx="5" cy="98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70" name="Rectangle 1234"/>
              <p:cNvSpPr>
                <a:spLocks noChangeArrowheads="1"/>
              </p:cNvSpPr>
              <p:nvPr/>
            </p:nvSpPr>
            <p:spPr bwMode="auto">
              <a:xfrm>
                <a:off x="3079" y="2147"/>
                <a:ext cx="4" cy="98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71" name="Rectangle 1235"/>
              <p:cNvSpPr>
                <a:spLocks noChangeArrowheads="1"/>
              </p:cNvSpPr>
              <p:nvPr/>
            </p:nvSpPr>
            <p:spPr bwMode="auto">
              <a:xfrm>
                <a:off x="3083" y="2151"/>
                <a:ext cx="4" cy="98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72" name="Rectangle 1236"/>
              <p:cNvSpPr>
                <a:spLocks noChangeArrowheads="1"/>
              </p:cNvSpPr>
              <p:nvPr/>
            </p:nvSpPr>
            <p:spPr bwMode="auto">
              <a:xfrm>
                <a:off x="3087" y="2155"/>
                <a:ext cx="4" cy="97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73" name="Rectangle 1237"/>
              <p:cNvSpPr>
                <a:spLocks noChangeArrowheads="1"/>
              </p:cNvSpPr>
              <p:nvPr/>
            </p:nvSpPr>
            <p:spPr bwMode="auto">
              <a:xfrm>
                <a:off x="3091" y="2159"/>
                <a:ext cx="5" cy="97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74" name="Rectangle 1238"/>
              <p:cNvSpPr>
                <a:spLocks noChangeArrowheads="1"/>
              </p:cNvSpPr>
              <p:nvPr/>
            </p:nvSpPr>
            <p:spPr bwMode="auto">
              <a:xfrm>
                <a:off x="3096" y="2155"/>
                <a:ext cx="8" cy="97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75" name="Rectangle 1239"/>
              <p:cNvSpPr>
                <a:spLocks noChangeArrowheads="1"/>
              </p:cNvSpPr>
              <p:nvPr/>
            </p:nvSpPr>
            <p:spPr bwMode="auto">
              <a:xfrm>
                <a:off x="3104" y="2159"/>
                <a:ext cx="5" cy="97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76" name="Rectangle 1240"/>
              <p:cNvSpPr>
                <a:spLocks noChangeArrowheads="1"/>
              </p:cNvSpPr>
              <p:nvPr/>
            </p:nvSpPr>
            <p:spPr bwMode="auto">
              <a:xfrm>
                <a:off x="3109" y="2168"/>
                <a:ext cx="4" cy="96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77" name="Rectangle 1241"/>
              <p:cNvSpPr>
                <a:spLocks noChangeArrowheads="1"/>
              </p:cNvSpPr>
              <p:nvPr/>
            </p:nvSpPr>
            <p:spPr bwMode="auto">
              <a:xfrm>
                <a:off x="3113" y="2168"/>
                <a:ext cx="4" cy="96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78" name="Rectangle 1242"/>
              <p:cNvSpPr>
                <a:spLocks noChangeArrowheads="1"/>
              </p:cNvSpPr>
              <p:nvPr/>
            </p:nvSpPr>
            <p:spPr bwMode="auto">
              <a:xfrm>
                <a:off x="3117" y="2172"/>
                <a:ext cx="4" cy="96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79" name="Rectangle 1243"/>
              <p:cNvSpPr>
                <a:spLocks noChangeArrowheads="1"/>
              </p:cNvSpPr>
              <p:nvPr/>
            </p:nvSpPr>
            <p:spPr bwMode="auto">
              <a:xfrm>
                <a:off x="3121" y="2168"/>
                <a:ext cx="5" cy="96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80" name="Rectangle 1244"/>
              <p:cNvSpPr>
                <a:spLocks noChangeArrowheads="1"/>
              </p:cNvSpPr>
              <p:nvPr/>
            </p:nvSpPr>
            <p:spPr bwMode="auto">
              <a:xfrm>
                <a:off x="3126" y="2172"/>
                <a:ext cx="4" cy="96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81" name="Rectangle 1245"/>
              <p:cNvSpPr>
                <a:spLocks noChangeArrowheads="1"/>
              </p:cNvSpPr>
              <p:nvPr/>
            </p:nvSpPr>
            <p:spPr bwMode="auto">
              <a:xfrm>
                <a:off x="3130" y="2168"/>
                <a:ext cx="4" cy="96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82" name="Rectangle 1246"/>
              <p:cNvSpPr>
                <a:spLocks noChangeArrowheads="1"/>
              </p:cNvSpPr>
              <p:nvPr/>
            </p:nvSpPr>
            <p:spPr bwMode="auto">
              <a:xfrm>
                <a:off x="3134" y="2172"/>
                <a:ext cx="5" cy="96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83" name="Rectangle 1247"/>
              <p:cNvSpPr>
                <a:spLocks noChangeArrowheads="1"/>
              </p:cNvSpPr>
              <p:nvPr/>
            </p:nvSpPr>
            <p:spPr bwMode="auto">
              <a:xfrm>
                <a:off x="3139" y="2172"/>
                <a:ext cx="8" cy="96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84" name="Rectangle 1248"/>
              <p:cNvSpPr>
                <a:spLocks noChangeArrowheads="1"/>
              </p:cNvSpPr>
              <p:nvPr/>
            </p:nvSpPr>
            <p:spPr bwMode="auto">
              <a:xfrm>
                <a:off x="3143" y="3149"/>
                <a:ext cx="4" cy="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85" name="Rectangle 1249"/>
              <p:cNvSpPr>
                <a:spLocks noChangeArrowheads="1"/>
              </p:cNvSpPr>
              <p:nvPr/>
            </p:nvSpPr>
            <p:spPr bwMode="auto">
              <a:xfrm>
                <a:off x="3147" y="2172"/>
                <a:ext cx="9" cy="98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86" name="Rectangle 1250"/>
              <p:cNvSpPr>
                <a:spLocks noChangeArrowheads="1"/>
              </p:cNvSpPr>
              <p:nvPr/>
            </p:nvSpPr>
            <p:spPr bwMode="auto">
              <a:xfrm>
                <a:off x="3156" y="2172"/>
                <a:ext cx="4" cy="98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87" name="Rectangle 1251"/>
              <p:cNvSpPr>
                <a:spLocks noChangeArrowheads="1"/>
              </p:cNvSpPr>
              <p:nvPr/>
            </p:nvSpPr>
            <p:spPr bwMode="auto">
              <a:xfrm>
                <a:off x="3160" y="2176"/>
                <a:ext cx="4" cy="98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88" name="Rectangle 1252"/>
              <p:cNvSpPr>
                <a:spLocks noChangeArrowheads="1"/>
              </p:cNvSpPr>
              <p:nvPr/>
            </p:nvSpPr>
            <p:spPr bwMode="auto">
              <a:xfrm>
                <a:off x="3164" y="2176"/>
                <a:ext cx="5" cy="98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89" name="Rectangle 1253"/>
              <p:cNvSpPr>
                <a:spLocks noChangeArrowheads="1"/>
              </p:cNvSpPr>
              <p:nvPr/>
            </p:nvSpPr>
            <p:spPr bwMode="auto">
              <a:xfrm>
                <a:off x="3169" y="2172"/>
                <a:ext cx="4" cy="99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90" name="Rectangle 1254"/>
              <p:cNvSpPr>
                <a:spLocks noChangeArrowheads="1"/>
              </p:cNvSpPr>
              <p:nvPr/>
            </p:nvSpPr>
            <p:spPr bwMode="auto">
              <a:xfrm>
                <a:off x="3173" y="2168"/>
                <a:ext cx="8" cy="100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91" name="Rectangle 1255"/>
              <p:cNvSpPr>
                <a:spLocks noChangeArrowheads="1"/>
              </p:cNvSpPr>
              <p:nvPr/>
            </p:nvSpPr>
            <p:spPr bwMode="auto">
              <a:xfrm>
                <a:off x="3181" y="2168"/>
                <a:ext cx="5" cy="100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92" name="Rectangle 1256"/>
              <p:cNvSpPr>
                <a:spLocks noChangeArrowheads="1"/>
              </p:cNvSpPr>
              <p:nvPr/>
            </p:nvSpPr>
            <p:spPr bwMode="auto">
              <a:xfrm>
                <a:off x="3186" y="2164"/>
                <a:ext cx="4" cy="101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93" name="Rectangle 1257"/>
              <p:cNvSpPr>
                <a:spLocks noChangeArrowheads="1"/>
              </p:cNvSpPr>
              <p:nvPr/>
            </p:nvSpPr>
            <p:spPr bwMode="auto">
              <a:xfrm>
                <a:off x="3190" y="2168"/>
                <a:ext cx="17" cy="101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94" name="Rectangle 1258"/>
              <p:cNvSpPr>
                <a:spLocks noChangeArrowheads="1"/>
              </p:cNvSpPr>
              <p:nvPr/>
            </p:nvSpPr>
            <p:spPr bwMode="auto">
              <a:xfrm>
                <a:off x="3207" y="2164"/>
                <a:ext cx="4" cy="101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95" name="Rectangle 1259"/>
              <p:cNvSpPr>
                <a:spLocks noChangeArrowheads="1"/>
              </p:cNvSpPr>
              <p:nvPr/>
            </p:nvSpPr>
            <p:spPr bwMode="auto">
              <a:xfrm>
                <a:off x="3211" y="2168"/>
                <a:ext cx="13" cy="101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96" name="Rectangle 1260"/>
              <p:cNvSpPr>
                <a:spLocks noChangeArrowheads="1"/>
              </p:cNvSpPr>
              <p:nvPr/>
            </p:nvSpPr>
            <p:spPr bwMode="auto">
              <a:xfrm>
                <a:off x="3224" y="2164"/>
                <a:ext cx="9" cy="101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97" name="Rectangle 1261"/>
              <p:cNvSpPr>
                <a:spLocks noChangeArrowheads="1"/>
              </p:cNvSpPr>
              <p:nvPr/>
            </p:nvSpPr>
            <p:spPr bwMode="auto">
              <a:xfrm>
                <a:off x="3233" y="2164"/>
                <a:ext cx="4" cy="101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98" name="Rectangle 1262"/>
              <p:cNvSpPr>
                <a:spLocks noChangeArrowheads="1"/>
              </p:cNvSpPr>
              <p:nvPr/>
            </p:nvSpPr>
            <p:spPr bwMode="auto">
              <a:xfrm>
                <a:off x="3237" y="2159"/>
                <a:ext cx="4" cy="102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99" name="Rectangle 1263"/>
              <p:cNvSpPr>
                <a:spLocks noChangeArrowheads="1"/>
              </p:cNvSpPr>
              <p:nvPr/>
            </p:nvSpPr>
            <p:spPr bwMode="auto">
              <a:xfrm>
                <a:off x="3241" y="2155"/>
                <a:ext cx="5" cy="103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00" name="Rectangle 1264"/>
              <p:cNvSpPr>
                <a:spLocks noChangeArrowheads="1"/>
              </p:cNvSpPr>
              <p:nvPr/>
            </p:nvSpPr>
            <p:spPr bwMode="auto">
              <a:xfrm>
                <a:off x="3246" y="2155"/>
                <a:ext cx="13" cy="103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01" name="Rectangle 1265"/>
              <p:cNvSpPr>
                <a:spLocks noChangeArrowheads="1"/>
              </p:cNvSpPr>
              <p:nvPr/>
            </p:nvSpPr>
            <p:spPr bwMode="auto">
              <a:xfrm>
                <a:off x="3254" y="3191"/>
                <a:ext cx="5" cy="2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02" name="Rectangle 1266"/>
              <p:cNvSpPr>
                <a:spLocks noChangeArrowheads="1"/>
              </p:cNvSpPr>
              <p:nvPr/>
            </p:nvSpPr>
            <p:spPr bwMode="auto">
              <a:xfrm>
                <a:off x="3259" y="2155"/>
                <a:ext cx="4" cy="105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03" name="Rectangle 1267"/>
              <p:cNvSpPr>
                <a:spLocks noChangeArrowheads="1"/>
              </p:cNvSpPr>
              <p:nvPr/>
            </p:nvSpPr>
            <p:spPr bwMode="auto">
              <a:xfrm>
                <a:off x="3263" y="2159"/>
                <a:ext cx="8" cy="104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04" name="Rectangle 1268"/>
              <p:cNvSpPr>
                <a:spLocks noChangeArrowheads="1"/>
              </p:cNvSpPr>
              <p:nvPr/>
            </p:nvSpPr>
            <p:spPr bwMode="auto">
              <a:xfrm>
                <a:off x="3271" y="2159"/>
                <a:ext cx="5" cy="103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05" name="Rectangle 1269"/>
              <p:cNvSpPr>
                <a:spLocks noChangeArrowheads="1"/>
              </p:cNvSpPr>
              <p:nvPr/>
            </p:nvSpPr>
            <p:spPr bwMode="auto">
              <a:xfrm>
                <a:off x="3276" y="2159"/>
                <a:ext cx="4" cy="101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06" name="Rectangle 1270"/>
              <p:cNvSpPr>
                <a:spLocks noChangeArrowheads="1"/>
              </p:cNvSpPr>
              <p:nvPr/>
            </p:nvSpPr>
            <p:spPr bwMode="auto">
              <a:xfrm>
                <a:off x="3280" y="2159"/>
                <a:ext cx="4" cy="100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07" name="Rectangle 1271"/>
              <p:cNvSpPr>
                <a:spLocks noChangeArrowheads="1"/>
              </p:cNvSpPr>
              <p:nvPr/>
            </p:nvSpPr>
            <p:spPr bwMode="auto">
              <a:xfrm>
                <a:off x="3284" y="2159"/>
                <a:ext cx="4" cy="98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08" name="Rectangle 1272"/>
              <p:cNvSpPr>
                <a:spLocks noChangeArrowheads="1"/>
              </p:cNvSpPr>
              <p:nvPr/>
            </p:nvSpPr>
            <p:spPr bwMode="auto">
              <a:xfrm>
                <a:off x="3284" y="3149"/>
                <a:ext cx="4" cy="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09" name="Rectangle 1273"/>
              <p:cNvSpPr>
                <a:spLocks noChangeArrowheads="1"/>
              </p:cNvSpPr>
              <p:nvPr/>
            </p:nvSpPr>
            <p:spPr bwMode="auto">
              <a:xfrm>
                <a:off x="3288" y="2151"/>
                <a:ext cx="5" cy="98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10" name="Rectangle 1274"/>
              <p:cNvSpPr>
                <a:spLocks noChangeArrowheads="1"/>
              </p:cNvSpPr>
              <p:nvPr/>
            </p:nvSpPr>
            <p:spPr bwMode="auto">
              <a:xfrm>
                <a:off x="3293" y="2147"/>
                <a:ext cx="4" cy="98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11" name="Rectangle 1275"/>
              <p:cNvSpPr>
                <a:spLocks noChangeArrowheads="1"/>
              </p:cNvSpPr>
              <p:nvPr/>
            </p:nvSpPr>
            <p:spPr bwMode="auto">
              <a:xfrm>
                <a:off x="3297" y="2151"/>
                <a:ext cx="4" cy="98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12" name="Rectangle 1276"/>
              <p:cNvSpPr>
                <a:spLocks noChangeArrowheads="1"/>
              </p:cNvSpPr>
              <p:nvPr/>
            </p:nvSpPr>
            <p:spPr bwMode="auto">
              <a:xfrm>
                <a:off x="3301" y="2151"/>
                <a:ext cx="5" cy="97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13" name="Rectangle 1277"/>
              <p:cNvSpPr>
                <a:spLocks noChangeArrowheads="1"/>
              </p:cNvSpPr>
              <p:nvPr/>
            </p:nvSpPr>
            <p:spPr bwMode="auto">
              <a:xfrm>
                <a:off x="3306" y="2147"/>
                <a:ext cx="4" cy="96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14" name="Rectangle 1278"/>
              <p:cNvSpPr>
                <a:spLocks noChangeArrowheads="1"/>
              </p:cNvSpPr>
              <p:nvPr/>
            </p:nvSpPr>
            <p:spPr bwMode="auto">
              <a:xfrm>
                <a:off x="3310" y="2147"/>
                <a:ext cx="4" cy="95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15" name="Rectangle 1279"/>
              <p:cNvSpPr>
                <a:spLocks noChangeArrowheads="1"/>
              </p:cNvSpPr>
              <p:nvPr/>
            </p:nvSpPr>
            <p:spPr bwMode="auto">
              <a:xfrm>
                <a:off x="3314" y="2147"/>
                <a:ext cx="4" cy="95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16" name="Rectangle 1280"/>
              <p:cNvSpPr>
                <a:spLocks noChangeArrowheads="1"/>
              </p:cNvSpPr>
              <p:nvPr/>
            </p:nvSpPr>
            <p:spPr bwMode="auto">
              <a:xfrm>
                <a:off x="3318" y="2147"/>
                <a:ext cx="5" cy="95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17" name="Rectangle 1281"/>
              <p:cNvSpPr>
                <a:spLocks noChangeArrowheads="1"/>
              </p:cNvSpPr>
              <p:nvPr/>
            </p:nvSpPr>
            <p:spPr bwMode="auto">
              <a:xfrm>
                <a:off x="3323" y="2147"/>
                <a:ext cx="4" cy="94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18" name="Rectangle 1282"/>
              <p:cNvSpPr>
                <a:spLocks noChangeArrowheads="1"/>
              </p:cNvSpPr>
              <p:nvPr/>
            </p:nvSpPr>
            <p:spPr bwMode="auto">
              <a:xfrm>
                <a:off x="3327" y="2147"/>
                <a:ext cx="4" cy="94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19" name="Rectangle 1283"/>
              <p:cNvSpPr>
                <a:spLocks noChangeArrowheads="1"/>
              </p:cNvSpPr>
              <p:nvPr/>
            </p:nvSpPr>
            <p:spPr bwMode="auto">
              <a:xfrm>
                <a:off x="3331" y="2138"/>
                <a:ext cx="5" cy="94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20" name="Rectangle 1284"/>
              <p:cNvSpPr>
                <a:spLocks noChangeArrowheads="1"/>
              </p:cNvSpPr>
              <p:nvPr/>
            </p:nvSpPr>
            <p:spPr bwMode="auto">
              <a:xfrm>
                <a:off x="3336" y="2134"/>
                <a:ext cx="4" cy="95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21" name="Rectangle 1285"/>
              <p:cNvSpPr>
                <a:spLocks noChangeArrowheads="1"/>
              </p:cNvSpPr>
              <p:nvPr/>
            </p:nvSpPr>
            <p:spPr bwMode="auto">
              <a:xfrm>
                <a:off x="3340" y="2138"/>
                <a:ext cx="4" cy="94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22" name="Rectangle 1286"/>
              <p:cNvSpPr>
                <a:spLocks noChangeArrowheads="1"/>
              </p:cNvSpPr>
              <p:nvPr/>
            </p:nvSpPr>
            <p:spPr bwMode="auto">
              <a:xfrm>
                <a:off x="3344" y="2143"/>
                <a:ext cx="9" cy="94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23" name="Rectangle 1287"/>
              <p:cNvSpPr>
                <a:spLocks noChangeArrowheads="1"/>
              </p:cNvSpPr>
              <p:nvPr/>
            </p:nvSpPr>
            <p:spPr bwMode="auto">
              <a:xfrm>
                <a:off x="3353" y="2147"/>
                <a:ext cx="4" cy="93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24" name="Rectangle 1288"/>
              <p:cNvSpPr>
                <a:spLocks noChangeArrowheads="1"/>
              </p:cNvSpPr>
              <p:nvPr/>
            </p:nvSpPr>
            <p:spPr bwMode="auto">
              <a:xfrm>
                <a:off x="3357" y="2147"/>
                <a:ext cx="4" cy="92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25" name="Rectangle 1289"/>
              <p:cNvSpPr>
                <a:spLocks noChangeArrowheads="1"/>
              </p:cNvSpPr>
              <p:nvPr/>
            </p:nvSpPr>
            <p:spPr bwMode="auto">
              <a:xfrm>
                <a:off x="3361" y="2151"/>
                <a:ext cx="5" cy="91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26" name="Rectangle 1290"/>
              <p:cNvSpPr>
                <a:spLocks noChangeArrowheads="1"/>
              </p:cNvSpPr>
              <p:nvPr/>
            </p:nvSpPr>
            <p:spPr bwMode="auto">
              <a:xfrm>
                <a:off x="3366" y="2151"/>
                <a:ext cx="4" cy="90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27" name="Rectangle 1291"/>
              <p:cNvSpPr>
                <a:spLocks noChangeArrowheads="1"/>
              </p:cNvSpPr>
              <p:nvPr/>
            </p:nvSpPr>
            <p:spPr bwMode="auto">
              <a:xfrm>
                <a:off x="3370" y="2159"/>
                <a:ext cx="4" cy="88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28" name="Rectangle 1292"/>
              <p:cNvSpPr>
                <a:spLocks noChangeArrowheads="1"/>
              </p:cNvSpPr>
              <p:nvPr/>
            </p:nvSpPr>
            <p:spPr bwMode="auto">
              <a:xfrm>
                <a:off x="3374" y="2159"/>
                <a:ext cx="9" cy="88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29" name="Rectangle 1293"/>
              <p:cNvSpPr>
                <a:spLocks noChangeArrowheads="1"/>
              </p:cNvSpPr>
              <p:nvPr/>
            </p:nvSpPr>
            <p:spPr bwMode="auto">
              <a:xfrm>
                <a:off x="3383" y="2159"/>
                <a:ext cx="4" cy="87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30" name="Rectangle 1294"/>
              <p:cNvSpPr>
                <a:spLocks noChangeArrowheads="1"/>
              </p:cNvSpPr>
              <p:nvPr/>
            </p:nvSpPr>
            <p:spPr bwMode="auto">
              <a:xfrm>
                <a:off x="3387" y="2159"/>
                <a:ext cx="4" cy="86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31" name="Rectangle 1295"/>
              <p:cNvSpPr>
                <a:spLocks noChangeArrowheads="1"/>
              </p:cNvSpPr>
              <p:nvPr/>
            </p:nvSpPr>
            <p:spPr bwMode="auto">
              <a:xfrm>
                <a:off x="3391" y="2164"/>
                <a:ext cx="5" cy="85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32" name="Rectangle 1296"/>
              <p:cNvSpPr>
                <a:spLocks noChangeArrowheads="1"/>
              </p:cNvSpPr>
              <p:nvPr/>
            </p:nvSpPr>
            <p:spPr bwMode="auto">
              <a:xfrm>
                <a:off x="3396" y="2168"/>
                <a:ext cx="4" cy="84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33" name="Rectangle 1297"/>
              <p:cNvSpPr>
                <a:spLocks noChangeArrowheads="1"/>
              </p:cNvSpPr>
              <p:nvPr/>
            </p:nvSpPr>
            <p:spPr bwMode="auto">
              <a:xfrm>
                <a:off x="3400" y="2168"/>
                <a:ext cx="4" cy="83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34" name="Rectangle 1298"/>
              <p:cNvSpPr>
                <a:spLocks noChangeArrowheads="1"/>
              </p:cNvSpPr>
              <p:nvPr/>
            </p:nvSpPr>
            <p:spPr bwMode="auto">
              <a:xfrm>
                <a:off x="3404" y="2172"/>
                <a:ext cx="4" cy="82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35" name="Rectangle 1299"/>
              <p:cNvSpPr>
                <a:spLocks noChangeArrowheads="1"/>
              </p:cNvSpPr>
              <p:nvPr/>
            </p:nvSpPr>
            <p:spPr bwMode="auto">
              <a:xfrm>
                <a:off x="3408" y="2172"/>
                <a:ext cx="5" cy="81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36" name="Rectangle 1300"/>
              <p:cNvSpPr>
                <a:spLocks noChangeArrowheads="1"/>
              </p:cNvSpPr>
              <p:nvPr/>
            </p:nvSpPr>
            <p:spPr bwMode="auto">
              <a:xfrm>
                <a:off x="3413" y="2172"/>
                <a:ext cx="4" cy="81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37" name="Rectangle 1301"/>
              <p:cNvSpPr>
                <a:spLocks noChangeArrowheads="1"/>
              </p:cNvSpPr>
              <p:nvPr/>
            </p:nvSpPr>
            <p:spPr bwMode="auto">
              <a:xfrm>
                <a:off x="3417" y="2172"/>
                <a:ext cx="4" cy="80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38" name="Rectangle 1302"/>
              <p:cNvSpPr>
                <a:spLocks noChangeArrowheads="1"/>
              </p:cNvSpPr>
              <p:nvPr/>
            </p:nvSpPr>
            <p:spPr bwMode="auto">
              <a:xfrm>
                <a:off x="3421" y="2176"/>
                <a:ext cx="5" cy="80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39" name="Rectangle 1303"/>
              <p:cNvSpPr>
                <a:spLocks noChangeArrowheads="1"/>
              </p:cNvSpPr>
              <p:nvPr/>
            </p:nvSpPr>
            <p:spPr bwMode="auto">
              <a:xfrm>
                <a:off x="3426" y="2180"/>
                <a:ext cx="4" cy="79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40" name="Rectangle 1304"/>
              <p:cNvSpPr>
                <a:spLocks noChangeArrowheads="1"/>
              </p:cNvSpPr>
              <p:nvPr/>
            </p:nvSpPr>
            <p:spPr bwMode="auto">
              <a:xfrm>
                <a:off x="3430" y="2185"/>
                <a:ext cx="4" cy="78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41" name="Rectangle 1305"/>
              <p:cNvSpPr>
                <a:spLocks noChangeArrowheads="1"/>
              </p:cNvSpPr>
              <p:nvPr/>
            </p:nvSpPr>
            <p:spPr bwMode="auto">
              <a:xfrm>
                <a:off x="3434" y="2185"/>
                <a:ext cx="4" cy="78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42" name="Rectangle 1306"/>
              <p:cNvSpPr>
                <a:spLocks noChangeArrowheads="1"/>
              </p:cNvSpPr>
              <p:nvPr/>
            </p:nvSpPr>
            <p:spPr bwMode="auto">
              <a:xfrm>
                <a:off x="3438" y="2185"/>
                <a:ext cx="5" cy="76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43" name="Rectangle 1307"/>
              <p:cNvSpPr>
                <a:spLocks noChangeArrowheads="1"/>
              </p:cNvSpPr>
              <p:nvPr/>
            </p:nvSpPr>
            <p:spPr bwMode="auto">
              <a:xfrm>
                <a:off x="3443" y="2185"/>
                <a:ext cx="4" cy="75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44" name="Rectangle 1308"/>
              <p:cNvSpPr>
                <a:spLocks noChangeArrowheads="1"/>
              </p:cNvSpPr>
              <p:nvPr/>
            </p:nvSpPr>
            <p:spPr bwMode="auto">
              <a:xfrm>
                <a:off x="3447" y="2185"/>
                <a:ext cx="4" cy="75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45" name="Rectangle 1309"/>
              <p:cNvSpPr>
                <a:spLocks noChangeArrowheads="1"/>
              </p:cNvSpPr>
              <p:nvPr/>
            </p:nvSpPr>
            <p:spPr bwMode="auto">
              <a:xfrm>
                <a:off x="3451" y="2189"/>
                <a:ext cx="5" cy="73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46" name="Rectangle 1310"/>
              <p:cNvSpPr>
                <a:spLocks noChangeArrowheads="1"/>
              </p:cNvSpPr>
              <p:nvPr/>
            </p:nvSpPr>
            <p:spPr bwMode="auto">
              <a:xfrm>
                <a:off x="3456" y="2189"/>
                <a:ext cx="4" cy="73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47" name="Rectangle 1311"/>
              <p:cNvSpPr>
                <a:spLocks noChangeArrowheads="1"/>
              </p:cNvSpPr>
              <p:nvPr/>
            </p:nvSpPr>
            <p:spPr bwMode="auto">
              <a:xfrm>
                <a:off x="3460" y="2193"/>
                <a:ext cx="4" cy="72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48" name="Rectangle 1312"/>
              <p:cNvSpPr>
                <a:spLocks noChangeArrowheads="1"/>
              </p:cNvSpPr>
              <p:nvPr/>
            </p:nvSpPr>
            <p:spPr bwMode="auto">
              <a:xfrm>
                <a:off x="3464" y="2201"/>
                <a:ext cx="4" cy="71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49" name="Rectangle 1313"/>
              <p:cNvSpPr>
                <a:spLocks noChangeArrowheads="1"/>
              </p:cNvSpPr>
              <p:nvPr/>
            </p:nvSpPr>
            <p:spPr bwMode="auto">
              <a:xfrm>
                <a:off x="3468" y="2201"/>
                <a:ext cx="5" cy="71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50" name="Rectangle 1314"/>
              <p:cNvSpPr>
                <a:spLocks noChangeArrowheads="1"/>
              </p:cNvSpPr>
              <p:nvPr/>
            </p:nvSpPr>
            <p:spPr bwMode="auto">
              <a:xfrm>
                <a:off x="3473" y="2201"/>
                <a:ext cx="4" cy="70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51" name="Rectangle 1315"/>
              <p:cNvSpPr>
                <a:spLocks noChangeArrowheads="1"/>
              </p:cNvSpPr>
              <p:nvPr/>
            </p:nvSpPr>
            <p:spPr bwMode="auto">
              <a:xfrm>
                <a:off x="3477" y="2201"/>
                <a:ext cx="4" cy="69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52" name="Rectangle 1316"/>
              <p:cNvSpPr>
                <a:spLocks noChangeArrowheads="1"/>
              </p:cNvSpPr>
              <p:nvPr/>
            </p:nvSpPr>
            <p:spPr bwMode="auto">
              <a:xfrm>
                <a:off x="3481" y="2197"/>
                <a:ext cx="5" cy="70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53" name="Rectangle 1317"/>
              <p:cNvSpPr>
                <a:spLocks noChangeArrowheads="1"/>
              </p:cNvSpPr>
              <p:nvPr/>
            </p:nvSpPr>
            <p:spPr bwMode="auto">
              <a:xfrm>
                <a:off x="3486" y="2193"/>
                <a:ext cx="4" cy="70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54" name="Rectangle 1318"/>
              <p:cNvSpPr>
                <a:spLocks noChangeArrowheads="1"/>
              </p:cNvSpPr>
              <p:nvPr/>
            </p:nvSpPr>
            <p:spPr bwMode="auto">
              <a:xfrm>
                <a:off x="3490" y="2193"/>
                <a:ext cx="4" cy="70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55" name="Rectangle 1319"/>
              <p:cNvSpPr>
                <a:spLocks noChangeArrowheads="1"/>
              </p:cNvSpPr>
              <p:nvPr/>
            </p:nvSpPr>
            <p:spPr bwMode="auto">
              <a:xfrm>
                <a:off x="3494" y="2189"/>
                <a:ext cx="4" cy="70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56" name="Rectangle 1320"/>
              <p:cNvSpPr>
                <a:spLocks noChangeArrowheads="1"/>
              </p:cNvSpPr>
              <p:nvPr/>
            </p:nvSpPr>
            <p:spPr bwMode="auto">
              <a:xfrm>
                <a:off x="3498" y="2189"/>
                <a:ext cx="5" cy="69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57" name="Rectangle 1321"/>
              <p:cNvSpPr>
                <a:spLocks noChangeArrowheads="1"/>
              </p:cNvSpPr>
              <p:nvPr/>
            </p:nvSpPr>
            <p:spPr bwMode="auto">
              <a:xfrm>
                <a:off x="3503" y="2185"/>
                <a:ext cx="4" cy="69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58" name="Rectangle 1322"/>
              <p:cNvSpPr>
                <a:spLocks noChangeArrowheads="1"/>
              </p:cNvSpPr>
              <p:nvPr/>
            </p:nvSpPr>
            <p:spPr bwMode="auto">
              <a:xfrm>
                <a:off x="3507" y="2185"/>
                <a:ext cx="9" cy="68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59" name="Rectangle 1323"/>
              <p:cNvSpPr>
                <a:spLocks noChangeArrowheads="1"/>
              </p:cNvSpPr>
              <p:nvPr/>
            </p:nvSpPr>
            <p:spPr bwMode="auto">
              <a:xfrm>
                <a:off x="3516" y="2180"/>
                <a:ext cx="4" cy="68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60" name="Rectangle 1324"/>
              <p:cNvSpPr>
                <a:spLocks noChangeArrowheads="1"/>
              </p:cNvSpPr>
              <p:nvPr/>
            </p:nvSpPr>
            <p:spPr bwMode="auto">
              <a:xfrm>
                <a:off x="3520" y="2172"/>
                <a:ext cx="4" cy="69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61" name="Rectangle 1325"/>
              <p:cNvSpPr>
                <a:spLocks noChangeArrowheads="1"/>
              </p:cNvSpPr>
              <p:nvPr/>
            </p:nvSpPr>
            <p:spPr bwMode="auto">
              <a:xfrm>
                <a:off x="3524" y="2168"/>
                <a:ext cx="4" cy="69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62" name="Rectangle 1326"/>
              <p:cNvSpPr>
                <a:spLocks noChangeArrowheads="1"/>
              </p:cNvSpPr>
              <p:nvPr/>
            </p:nvSpPr>
            <p:spPr bwMode="auto">
              <a:xfrm>
                <a:off x="3528" y="2168"/>
                <a:ext cx="5" cy="69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63" name="Rectangle 1327"/>
              <p:cNvSpPr>
                <a:spLocks noChangeArrowheads="1"/>
              </p:cNvSpPr>
              <p:nvPr/>
            </p:nvSpPr>
            <p:spPr bwMode="auto">
              <a:xfrm>
                <a:off x="3533" y="2168"/>
                <a:ext cx="8" cy="69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64" name="Rectangle 1328"/>
              <p:cNvSpPr>
                <a:spLocks noChangeArrowheads="1"/>
              </p:cNvSpPr>
              <p:nvPr/>
            </p:nvSpPr>
            <p:spPr bwMode="auto">
              <a:xfrm>
                <a:off x="3541" y="2164"/>
                <a:ext cx="5" cy="69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65" name="Rectangle 1329"/>
              <p:cNvSpPr>
                <a:spLocks noChangeArrowheads="1"/>
              </p:cNvSpPr>
              <p:nvPr/>
            </p:nvSpPr>
            <p:spPr bwMode="auto">
              <a:xfrm>
                <a:off x="3546" y="2151"/>
                <a:ext cx="4" cy="70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66" name="Rectangle 1330"/>
              <p:cNvSpPr>
                <a:spLocks noChangeArrowheads="1"/>
              </p:cNvSpPr>
              <p:nvPr/>
            </p:nvSpPr>
            <p:spPr bwMode="auto">
              <a:xfrm>
                <a:off x="3550" y="2147"/>
                <a:ext cx="4" cy="70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67" name="Rectangle 1331"/>
              <p:cNvSpPr>
                <a:spLocks noChangeArrowheads="1"/>
              </p:cNvSpPr>
              <p:nvPr/>
            </p:nvSpPr>
            <p:spPr bwMode="auto">
              <a:xfrm>
                <a:off x="3554" y="2143"/>
                <a:ext cx="4" cy="71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68" name="Rectangle 1332"/>
              <p:cNvSpPr>
                <a:spLocks noChangeArrowheads="1"/>
              </p:cNvSpPr>
              <p:nvPr/>
            </p:nvSpPr>
            <p:spPr bwMode="auto">
              <a:xfrm>
                <a:off x="3558" y="2134"/>
                <a:ext cx="5" cy="71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69" name="Rectangle 1333"/>
              <p:cNvSpPr>
                <a:spLocks noChangeArrowheads="1"/>
              </p:cNvSpPr>
              <p:nvPr/>
            </p:nvSpPr>
            <p:spPr bwMode="auto">
              <a:xfrm>
                <a:off x="3563" y="2121"/>
                <a:ext cx="4" cy="72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70" name="Rectangle 1334"/>
              <p:cNvSpPr>
                <a:spLocks noChangeArrowheads="1"/>
              </p:cNvSpPr>
              <p:nvPr/>
            </p:nvSpPr>
            <p:spPr bwMode="auto">
              <a:xfrm>
                <a:off x="3567" y="2117"/>
                <a:ext cx="4" cy="72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71" name="Rectangle 1335"/>
              <p:cNvSpPr>
                <a:spLocks noChangeArrowheads="1"/>
              </p:cNvSpPr>
              <p:nvPr/>
            </p:nvSpPr>
            <p:spPr bwMode="auto">
              <a:xfrm>
                <a:off x="3571" y="2117"/>
                <a:ext cx="9" cy="72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72" name="Rectangle 1336"/>
              <p:cNvSpPr>
                <a:spLocks noChangeArrowheads="1"/>
              </p:cNvSpPr>
              <p:nvPr/>
            </p:nvSpPr>
            <p:spPr bwMode="auto">
              <a:xfrm>
                <a:off x="3580" y="2113"/>
                <a:ext cx="4" cy="72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73" name="Rectangle 1337"/>
              <p:cNvSpPr>
                <a:spLocks noChangeArrowheads="1"/>
              </p:cNvSpPr>
              <p:nvPr/>
            </p:nvSpPr>
            <p:spPr bwMode="auto">
              <a:xfrm>
                <a:off x="3584" y="2109"/>
                <a:ext cx="4" cy="72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74" name="Rectangle 1338"/>
              <p:cNvSpPr>
                <a:spLocks noChangeArrowheads="1"/>
              </p:cNvSpPr>
              <p:nvPr/>
            </p:nvSpPr>
            <p:spPr bwMode="auto">
              <a:xfrm>
                <a:off x="3588" y="2109"/>
                <a:ext cx="5" cy="72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75" name="Rectangle 1339"/>
              <p:cNvSpPr>
                <a:spLocks noChangeArrowheads="1"/>
              </p:cNvSpPr>
              <p:nvPr/>
            </p:nvSpPr>
            <p:spPr bwMode="auto">
              <a:xfrm>
                <a:off x="3593" y="2109"/>
                <a:ext cx="8" cy="71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76" name="Rectangle 1340"/>
              <p:cNvSpPr>
                <a:spLocks noChangeArrowheads="1"/>
              </p:cNvSpPr>
              <p:nvPr/>
            </p:nvSpPr>
            <p:spPr bwMode="auto">
              <a:xfrm>
                <a:off x="3601" y="2113"/>
                <a:ext cx="5" cy="69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77" name="Rectangle 1341"/>
              <p:cNvSpPr>
                <a:spLocks noChangeArrowheads="1"/>
              </p:cNvSpPr>
              <p:nvPr/>
            </p:nvSpPr>
            <p:spPr bwMode="auto">
              <a:xfrm>
                <a:off x="3606" y="2117"/>
                <a:ext cx="4" cy="69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78" name="Rectangle 1342"/>
              <p:cNvSpPr>
                <a:spLocks noChangeArrowheads="1"/>
              </p:cNvSpPr>
              <p:nvPr/>
            </p:nvSpPr>
            <p:spPr bwMode="auto">
              <a:xfrm>
                <a:off x="3610" y="2121"/>
                <a:ext cx="8" cy="68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79" name="Rectangle 1343"/>
              <p:cNvSpPr>
                <a:spLocks noChangeArrowheads="1"/>
              </p:cNvSpPr>
              <p:nvPr/>
            </p:nvSpPr>
            <p:spPr bwMode="auto">
              <a:xfrm>
                <a:off x="3618" y="2121"/>
                <a:ext cx="5" cy="68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80" name="Rectangle 1344"/>
              <p:cNvSpPr>
                <a:spLocks noChangeArrowheads="1"/>
              </p:cNvSpPr>
              <p:nvPr/>
            </p:nvSpPr>
            <p:spPr bwMode="auto">
              <a:xfrm>
                <a:off x="3623" y="2117"/>
                <a:ext cx="4" cy="68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81" name="Rectangle 1345"/>
              <p:cNvSpPr>
                <a:spLocks noChangeArrowheads="1"/>
              </p:cNvSpPr>
              <p:nvPr/>
            </p:nvSpPr>
            <p:spPr bwMode="auto">
              <a:xfrm>
                <a:off x="3627" y="2117"/>
                <a:ext cx="9" cy="67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82" name="Rectangle 1346"/>
              <p:cNvSpPr>
                <a:spLocks noChangeArrowheads="1"/>
              </p:cNvSpPr>
              <p:nvPr/>
            </p:nvSpPr>
            <p:spPr bwMode="auto">
              <a:xfrm>
                <a:off x="3636" y="2113"/>
                <a:ext cx="4" cy="67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83" name="Rectangle 1347"/>
              <p:cNvSpPr>
                <a:spLocks noChangeArrowheads="1"/>
              </p:cNvSpPr>
              <p:nvPr/>
            </p:nvSpPr>
            <p:spPr bwMode="auto">
              <a:xfrm>
                <a:off x="3640" y="2113"/>
                <a:ext cx="4" cy="66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84" name="Rectangle 1348"/>
              <p:cNvSpPr>
                <a:spLocks noChangeArrowheads="1"/>
              </p:cNvSpPr>
              <p:nvPr/>
            </p:nvSpPr>
            <p:spPr bwMode="auto">
              <a:xfrm>
                <a:off x="3644" y="2113"/>
                <a:ext cx="9" cy="65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85" name="Rectangle 1349"/>
              <p:cNvSpPr>
                <a:spLocks noChangeArrowheads="1"/>
              </p:cNvSpPr>
              <p:nvPr/>
            </p:nvSpPr>
            <p:spPr bwMode="auto">
              <a:xfrm>
                <a:off x="3653" y="2109"/>
                <a:ext cx="4" cy="64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86" name="Rectangle 1350"/>
              <p:cNvSpPr>
                <a:spLocks noChangeArrowheads="1"/>
              </p:cNvSpPr>
              <p:nvPr/>
            </p:nvSpPr>
            <p:spPr bwMode="auto">
              <a:xfrm>
                <a:off x="3657" y="2109"/>
                <a:ext cx="4" cy="64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87" name="Rectangle 1351"/>
              <p:cNvSpPr>
                <a:spLocks noChangeArrowheads="1"/>
              </p:cNvSpPr>
              <p:nvPr/>
            </p:nvSpPr>
            <p:spPr bwMode="auto">
              <a:xfrm>
                <a:off x="3661" y="2105"/>
                <a:ext cx="4" cy="64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88" name="Rectangle 1352"/>
              <p:cNvSpPr>
                <a:spLocks noChangeArrowheads="1"/>
              </p:cNvSpPr>
              <p:nvPr/>
            </p:nvSpPr>
            <p:spPr bwMode="auto">
              <a:xfrm>
                <a:off x="3665" y="2096"/>
                <a:ext cx="5" cy="64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89" name="Rectangle 1353"/>
              <p:cNvSpPr>
                <a:spLocks noChangeArrowheads="1"/>
              </p:cNvSpPr>
              <p:nvPr/>
            </p:nvSpPr>
            <p:spPr bwMode="auto">
              <a:xfrm>
                <a:off x="3670" y="2092"/>
                <a:ext cx="4" cy="64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90" name="Rectangle 1354"/>
              <p:cNvSpPr>
                <a:spLocks noChangeArrowheads="1"/>
              </p:cNvSpPr>
              <p:nvPr/>
            </p:nvSpPr>
            <p:spPr bwMode="auto">
              <a:xfrm>
                <a:off x="3674" y="2092"/>
                <a:ext cx="4" cy="63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91" name="Rectangle 1355"/>
              <p:cNvSpPr>
                <a:spLocks noChangeArrowheads="1"/>
              </p:cNvSpPr>
              <p:nvPr/>
            </p:nvSpPr>
            <p:spPr bwMode="auto">
              <a:xfrm>
                <a:off x="3678" y="2088"/>
                <a:ext cx="5" cy="63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92" name="Rectangle 1356"/>
              <p:cNvSpPr>
                <a:spLocks noChangeArrowheads="1"/>
              </p:cNvSpPr>
              <p:nvPr/>
            </p:nvSpPr>
            <p:spPr bwMode="auto">
              <a:xfrm>
                <a:off x="3683" y="2084"/>
                <a:ext cx="8" cy="63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93" name="Rectangle 1357"/>
              <p:cNvSpPr>
                <a:spLocks noChangeArrowheads="1"/>
              </p:cNvSpPr>
              <p:nvPr/>
            </p:nvSpPr>
            <p:spPr bwMode="auto">
              <a:xfrm>
                <a:off x="3691" y="2079"/>
                <a:ext cx="9" cy="63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94" name="Rectangle 1358"/>
              <p:cNvSpPr>
                <a:spLocks noChangeArrowheads="1"/>
              </p:cNvSpPr>
              <p:nvPr/>
            </p:nvSpPr>
            <p:spPr bwMode="auto">
              <a:xfrm>
                <a:off x="3700" y="2075"/>
                <a:ext cx="4" cy="63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95" name="Rectangle 1359"/>
              <p:cNvSpPr>
                <a:spLocks noChangeArrowheads="1"/>
              </p:cNvSpPr>
              <p:nvPr/>
            </p:nvSpPr>
            <p:spPr bwMode="auto">
              <a:xfrm>
                <a:off x="3704" y="2071"/>
                <a:ext cx="4" cy="64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96" name="Rectangle 1360"/>
              <p:cNvSpPr>
                <a:spLocks noChangeArrowheads="1"/>
              </p:cNvSpPr>
              <p:nvPr/>
            </p:nvSpPr>
            <p:spPr bwMode="auto">
              <a:xfrm>
                <a:off x="3708" y="2067"/>
                <a:ext cx="5" cy="63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97" name="Rectangle 1361"/>
              <p:cNvSpPr>
                <a:spLocks noChangeArrowheads="1"/>
              </p:cNvSpPr>
              <p:nvPr/>
            </p:nvSpPr>
            <p:spPr bwMode="auto">
              <a:xfrm>
                <a:off x="3713" y="2067"/>
                <a:ext cx="4" cy="63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98" name="Rectangle 1362"/>
              <p:cNvSpPr>
                <a:spLocks noChangeArrowheads="1"/>
              </p:cNvSpPr>
              <p:nvPr/>
            </p:nvSpPr>
            <p:spPr bwMode="auto">
              <a:xfrm>
                <a:off x="3717" y="2063"/>
                <a:ext cx="17" cy="64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99" name="Rectangle 1363"/>
              <p:cNvSpPr>
                <a:spLocks noChangeArrowheads="1"/>
              </p:cNvSpPr>
              <p:nvPr/>
            </p:nvSpPr>
            <p:spPr bwMode="auto">
              <a:xfrm>
                <a:off x="3734" y="2058"/>
                <a:ext cx="4" cy="64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00" name="Rectangle 1364"/>
              <p:cNvSpPr>
                <a:spLocks noChangeArrowheads="1"/>
              </p:cNvSpPr>
              <p:nvPr/>
            </p:nvSpPr>
            <p:spPr bwMode="auto">
              <a:xfrm>
                <a:off x="3738" y="2054"/>
                <a:ext cx="9" cy="64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01" name="Rectangle 1365"/>
              <p:cNvSpPr>
                <a:spLocks noChangeArrowheads="1"/>
              </p:cNvSpPr>
              <p:nvPr/>
            </p:nvSpPr>
            <p:spPr bwMode="auto">
              <a:xfrm>
                <a:off x="3747" y="2054"/>
                <a:ext cx="4" cy="64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02" name="Rectangle 1366"/>
              <p:cNvSpPr>
                <a:spLocks noChangeArrowheads="1"/>
              </p:cNvSpPr>
              <p:nvPr/>
            </p:nvSpPr>
            <p:spPr bwMode="auto">
              <a:xfrm>
                <a:off x="3751" y="2054"/>
                <a:ext cx="4" cy="64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03" name="Rectangle 1367"/>
              <p:cNvSpPr>
                <a:spLocks noChangeArrowheads="1"/>
              </p:cNvSpPr>
              <p:nvPr/>
            </p:nvSpPr>
            <p:spPr bwMode="auto">
              <a:xfrm>
                <a:off x="3755" y="2050"/>
                <a:ext cx="5" cy="64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04" name="Rectangle 1368"/>
              <p:cNvSpPr>
                <a:spLocks noChangeArrowheads="1"/>
              </p:cNvSpPr>
              <p:nvPr/>
            </p:nvSpPr>
            <p:spPr bwMode="auto">
              <a:xfrm>
                <a:off x="3760" y="2041"/>
                <a:ext cx="8" cy="65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05" name="Rectangle 1369"/>
              <p:cNvSpPr>
                <a:spLocks noChangeArrowheads="1"/>
              </p:cNvSpPr>
              <p:nvPr/>
            </p:nvSpPr>
            <p:spPr bwMode="auto">
              <a:xfrm>
                <a:off x="3768" y="2041"/>
                <a:ext cx="5" cy="64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06" name="Rectangle 1370"/>
              <p:cNvSpPr>
                <a:spLocks noChangeArrowheads="1"/>
              </p:cNvSpPr>
              <p:nvPr/>
            </p:nvSpPr>
            <p:spPr bwMode="auto">
              <a:xfrm>
                <a:off x="3773" y="2037"/>
                <a:ext cx="4" cy="65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07" name="Rectangle 1371"/>
              <p:cNvSpPr>
                <a:spLocks noChangeArrowheads="1"/>
              </p:cNvSpPr>
              <p:nvPr/>
            </p:nvSpPr>
            <p:spPr bwMode="auto">
              <a:xfrm>
                <a:off x="3777" y="2033"/>
                <a:ext cx="4" cy="65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08" name="Rectangle 1372"/>
              <p:cNvSpPr>
                <a:spLocks noChangeArrowheads="1"/>
              </p:cNvSpPr>
              <p:nvPr/>
            </p:nvSpPr>
            <p:spPr bwMode="auto">
              <a:xfrm>
                <a:off x="3781" y="2029"/>
                <a:ext cx="4" cy="66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09" name="Rectangle 1373"/>
              <p:cNvSpPr>
                <a:spLocks noChangeArrowheads="1"/>
              </p:cNvSpPr>
              <p:nvPr/>
            </p:nvSpPr>
            <p:spPr bwMode="auto">
              <a:xfrm>
                <a:off x="3785" y="2008"/>
                <a:ext cx="5" cy="67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10" name="Rectangle 1374"/>
              <p:cNvSpPr>
                <a:spLocks noChangeArrowheads="1"/>
              </p:cNvSpPr>
              <p:nvPr/>
            </p:nvSpPr>
            <p:spPr bwMode="auto">
              <a:xfrm>
                <a:off x="3790" y="2004"/>
                <a:ext cx="4" cy="68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11" name="Rectangle 1375"/>
              <p:cNvSpPr>
                <a:spLocks noChangeArrowheads="1"/>
              </p:cNvSpPr>
              <p:nvPr/>
            </p:nvSpPr>
            <p:spPr bwMode="auto">
              <a:xfrm>
                <a:off x="3794" y="2004"/>
                <a:ext cx="13" cy="67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12" name="Rectangle 1376"/>
              <p:cNvSpPr>
                <a:spLocks noChangeArrowheads="1"/>
              </p:cNvSpPr>
              <p:nvPr/>
            </p:nvSpPr>
            <p:spPr bwMode="auto">
              <a:xfrm>
                <a:off x="3807" y="2004"/>
                <a:ext cx="4" cy="67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92714" name="Group 1578"/>
            <p:cNvGrpSpPr>
              <a:grpSpLocks/>
            </p:cNvGrpSpPr>
            <p:nvPr/>
          </p:nvGrpSpPr>
          <p:grpSpPr bwMode="auto">
            <a:xfrm>
              <a:off x="774" y="647"/>
              <a:ext cx="3946" cy="3157"/>
              <a:chOff x="774" y="647"/>
              <a:chExt cx="3946" cy="3157"/>
            </a:xfrm>
          </p:grpSpPr>
          <p:sp>
            <p:nvSpPr>
              <p:cNvPr id="92514" name="Rectangle 1378"/>
              <p:cNvSpPr>
                <a:spLocks noChangeArrowheads="1"/>
              </p:cNvSpPr>
              <p:nvPr/>
            </p:nvSpPr>
            <p:spPr bwMode="auto">
              <a:xfrm>
                <a:off x="3811" y="2008"/>
                <a:ext cx="4" cy="66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15" name="Rectangle 1379"/>
              <p:cNvSpPr>
                <a:spLocks noChangeArrowheads="1"/>
              </p:cNvSpPr>
              <p:nvPr/>
            </p:nvSpPr>
            <p:spPr bwMode="auto">
              <a:xfrm>
                <a:off x="3815" y="2012"/>
                <a:ext cx="9" cy="66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16" name="Rectangle 1380"/>
              <p:cNvSpPr>
                <a:spLocks noChangeArrowheads="1"/>
              </p:cNvSpPr>
              <p:nvPr/>
            </p:nvSpPr>
            <p:spPr bwMode="auto">
              <a:xfrm>
                <a:off x="3824" y="2016"/>
                <a:ext cx="4" cy="66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17" name="Rectangle 1381"/>
              <p:cNvSpPr>
                <a:spLocks noChangeArrowheads="1"/>
              </p:cNvSpPr>
              <p:nvPr/>
            </p:nvSpPr>
            <p:spPr bwMode="auto">
              <a:xfrm>
                <a:off x="3828" y="2025"/>
                <a:ext cx="5" cy="64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18" name="Rectangle 1382"/>
              <p:cNvSpPr>
                <a:spLocks noChangeArrowheads="1"/>
              </p:cNvSpPr>
              <p:nvPr/>
            </p:nvSpPr>
            <p:spPr bwMode="auto">
              <a:xfrm>
                <a:off x="3833" y="2029"/>
                <a:ext cx="8" cy="63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19" name="Rectangle 1383"/>
              <p:cNvSpPr>
                <a:spLocks noChangeArrowheads="1"/>
              </p:cNvSpPr>
              <p:nvPr/>
            </p:nvSpPr>
            <p:spPr bwMode="auto">
              <a:xfrm>
                <a:off x="3841" y="2033"/>
                <a:ext cx="4" cy="63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20" name="Rectangle 1384"/>
              <p:cNvSpPr>
                <a:spLocks noChangeArrowheads="1"/>
              </p:cNvSpPr>
              <p:nvPr/>
            </p:nvSpPr>
            <p:spPr bwMode="auto">
              <a:xfrm>
                <a:off x="3845" y="2046"/>
                <a:ext cx="5" cy="61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21" name="Rectangle 1385"/>
              <p:cNvSpPr>
                <a:spLocks noChangeArrowheads="1"/>
              </p:cNvSpPr>
              <p:nvPr/>
            </p:nvSpPr>
            <p:spPr bwMode="auto">
              <a:xfrm>
                <a:off x="3850" y="2046"/>
                <a:ext cx="17" cy="61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22" name="Rectangle 1386"/>
              <p:cNvSpPr>
                <a:spLocks noChangeArrowheads="1"/>
              </p:cNvSpPr>
              <p:nvPr/>
            </p:nvSpPr>
            <p:spPr bwMode="auto">
              <a:xfrm>
                <a:off x="3867" y="2046"/>
                <a:ext cx="4" cy="61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23" name="Rectangle 1387"/>
              <p:cNvSpPr>
                <a:spLocks noChangeArrowheads="1"/>
              </p:cNvSpPr>
              <p:nvPr/>
            </p:nvSpPr>
            <p:spPr bwMode="auto">
              <a:xfrm>
                <a:off x="3871" y="2046"/>
                <a:ext cx="4" cy="61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24" name="Rectangle 1388"/>
              <p:cNvSpPr>
                <a:spLocks noChangeArrowheads="1"/>
              </p:cNvSpPr>
              <p:nvPr/>
            </p:nvSpPr>
            <p:spPr bwMode="auto">
              <a:xfrm>
                <a:off x="3875" y="2041"/>
                <a:ext cx="18" cy="61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25" name="Rectangle 1389"/>
              <p:cNvSpPr>
                <a:spLocks noChangeArrowheads="1"/>
              </p:cNvSpPr>
              <p:nvPr/>
            </p:nvSpPr>
            <p:spPr bwMode="auto">
              <a:xfrm>
                <a:off x="3893" y="2041"/>
                <a:ext cx="4" cy="61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26" name="Rectangle 1390"/>
              <p:cNvSpPr>
                <a:spLocks noChangeArrowheads="1"/>
              </p:cNvSpPr>
              <p:nvPr/>
            </p:nvSpPr>
            <p:spPr bwMode="auto">
              <a:xfrm>
                <a:off x="3897" y="2046"/>
                <a:ext cx="13" cy="61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27" name="Rectangle 1391"/>
              <p:cNvSpPr>
                <a:spLocks noChangeArrowheads="1"/>
              </p:cNvSpPr>
              <p:nvPr/>
            </p:nvSpPr>
            <p:spPr bwMode="auto">
              <a:xfrm>
                <a:off x="3910" y="2046"/>
                <a:ext cx="13" cy="61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28" name="Rectangle 1392"/>
              <p:cNvSpPr>
                <a:spLocks noChangeArrowheads="1"/>
              </p:cNvSpPr>
              <p:nvPr/>
            </p:nvSpPr>
            <p:spPr bwMode="auto">
              <a:xfrm>
                <a:off x="3923" y="2046"/>
                <a:ext cx="4" cy="59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29" name="Rectangle 1393"/>
              <p:cNvSpPr>
                <a:spLocks noChangeArrowheads="1"/>
              </p:cNvSpPr>
              <p:nvPr/>
            </p:nvSpPr>
            <p:spPr bwMode="auto">
              <a:xfrm>
                <a:off x="3927" y="2046"/>
                <a:ext cx="4" cy="58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30" name="Rectangle 1394"/>
              <p:cNvSpPr>
                <a:spLocks noChangeArrowheads="1"/>
              </p:cNvSpPr>
              <p:nvPr/>
            </p:nvSpPr>
            <p:spPr bwMode="auto">
              <a:xfrm>
                <a:off x="3931" y="2041"/>
                <a:ext cx="4" cy="58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31" name="Rectangle 1395"/>
              <p:cNvSpPr>
                <a:spLocks noChangeArrowheads="1"/>
              </p:cNvSpPr>
              <p:nvPr/>
            </p:nvSpPr>
            <p:spPr bwMode="auto">
              <a:xfrm>
                <a:off x="3935" y="2041"/>
                <a:ext cx="5" cy="56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32" name="Rectangle 1396"/>
              <p:cNvSpPr>
                <a:spLocks noChangeArrowheads="1"/>
              </p:cNvSpPr>
              <p:nvPr/>
            </p:nvSpPr>
            <p:spPr bwMode="auto">
              <a:xfrm>
                <a:off x="3940" y="2041"/>
                <a:ext cx="4" cy="56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33" name="Rectangle 1397"/>
              <p:cNvSpPr>
                <a:spLocks noChangeArrowheads="1"/>
              </p:cNvSpPr>
              <p:nvPr/>
            </p:nvSpPr>
            <p:spPr bwMode="auto">
              <a:xfrm>
                <a:off x="3944" y="2037"/>
                <a:ext cx="4" cy="56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34" name="Rectangle 1398"/>
              <p:cNvSpPr>
                <a:spLocks noChangeArrowheads="1"/>
              </p:cNvSpPr>
              <p:nvPr/>
            </p:nvSpPr>
            <p:spPr bwMode="auto">
              <a:xfrm>
                <a:off x="3948" y="2029"/>
                <a:ext cx="5" cy="56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35" name="Rectangle 1399"/>
              <p:cNvSpPr>
                <a:spLocks noChangeArrowheads="1"/>
              </p:cNvSpPr>
              <p:nvPr/>
            </p:nvSpPr>
            <p:spPr bwMode="auto">
              <a:xfrm>
                <a:off x="3953" y="2033"/>
                <a:ext cx="4" cy="56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36" name="Rectangle 1400"/>
              <p:cNvSpPr>
                <a:spLocks noChangeArrowheads="1"/>
              </p:cNvSpPr>
              <p:nvPr/>
            </p:nvSpPr>
            <p:spPr bwMode="auto">
              <a:xfrm>
                <a:off x="3957" y="2033"/>
                <a:ext cx="4" cy="56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37" name="Rectangle 1401"/>
              <p:cNvSpPr>
                <a:spLocks noChangeArrowheads="1"/>
              </p:cNvSpPr>
              <p:nvPr/>
            </p:nvSpPr>
            <p:spPr bwMode="auto">
              <a:xfrm>
                <a:off x="3961" y="2033"/>
                <a:ext cx="4" cy="55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38" name="Rectangle 1402"/>
              <p:cNvSpPr>
                <a:spLocks noChangeArrowheads="1"/>
              </p:cNvSpPr>
              <p:nvPr/>
            </p:nvSpPr>
            <p:spPr bwMode="auto">
              <a:xfrm>
                <a:off x="3965" y="2029"/>
                <a:ext cx="5" cy="55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39" name="Rectangle 1403"/>
              <p:cNvSpPr>
                <a:spLocks noChangeArrowheads="1"/>
              </p:cNvSpPr>
              <p:nvPr/>
            </p:nvSpPr>
            <p:spPr bwMode="auto">
              <a:xfrm>
                <a:off x="3970" y="2029"/>
                <a:ext cx="4" cy="55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40" name="Rectangle 1404"/>
              <p:cNvSpPr>
                <a:spLocks noChangeArrowheads="1"/>
              </p:cNvSpPr>
              <p:nvPr/>
            </p:nvSpPr>
            <p:spPr bwMode="auto">
              <a:xfrm>
                <a:off x="3974" y="2033"/>
                <a:ext cx="4" cy="53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41" name="Rectangle 1405"/>
              <p:cNvSpPr>
                <a:spLocks noChangeArrowheads="1"/>
              </p:cNvSpPr>
              <p:nvPr/>
            </p:nvSpPr>
            <p:spPr bwMode="auto">
              <a:xfrm>
                <a:off x="3978" y="2033"/>
                <a:ext cx="5" cy="53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42" name="Rectangle 1406"/>
              <p:cNvSpPr>
                <a:spLocks noChangeArrowheads="1"/>
              </p:cNvSpPr>
              <p:nvPr/>
            </p:nvSpPr>
            <p:spPr bwMode="auto">
              <a:xfrm>
                <a:off x="3983" y="2037"/>
                <a:ext cx="4" cy="51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43" name="Rectangle 1407"/>
              <p:cNvSpPr>
                <a:spLocks noChangeArrowheads="1"/>
              </p:cNvSpPr>
              <p:nvPr/>
            </p:nvSpPr>
            <p:spPr bwMode="auto">
              <a:xfrm>
                <a:off x="3987" y="2041"/>
                <a:ext cx="8" cy="49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44" name="Rectangle 1408"/>
              <p:cNvSpPr>
                <a:spLocks noChangeArrowheads="1"/>
              </p:cNvSpPr>
              <p:nvPr/>
            </p:nvSpPr>
            <p:spPr bwMode="auto">
              <a:xfrm>
                <a:off x="3995" y="2041"/>
                <a:ext cx="5" cy="49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45" name="Rectangle 1409"/>
              <p:cNvSpPr>
                <a:spLocks noChangeArrowheads="1"/>
              </p:cNvSpPr>
              <p:nvPr/>
            </p:nvSpPr>
            <p:spPr bwMode="auto">
              <a:xfrm>
                <a:off x="4000" y="2041"/>
                <a:ext cx="4" cy="48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46" name="Rectangle 1410"/>
              <p:cNvSpPr>
                <a:spLocks noChangeArrowheads="1"/>
              </p:cNvSpPr>
              <p:nvPr/>
            </p:nvSpPr>
            <p:spPr bwMode="auto">
              <a:xfrm>
                <a:off x="4004" y="2041"/>
                <a:ext cx="4" cy="48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47" name="Rectangle 1411"/>
              <p:cNvSpPr>
                <a:spLocks noChangeArrowheads="1"/>
              </p:cNvSpPr>
              <p:nvPr/>
            </p:nvSpPr>
            <p:spPr bwMode="auto">
              <a:xfrm>
                <a:off x="4008" y="2041"/>
                <a:ext cx="5" cy="48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48" name="Rectangle 1412"/>
              <p:cNvSpPr>
                <a:spLocks noChangeArrowheads="1"/>
              </p:cNvSpPr>
              <p:nvPr/>
            </p:nvSpPr>
            <p:spPr bwMode="auto">
              <a:xfrm>
                <a:off x="4013" y="2041"/>
                <a:ext cx="4" cy="47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49" name="Rectangle 1413"/>
              <p:cNvSpPr>
                <a:spLocks noChangeArrowheads="1"/>
              </p:cNvSpPr>
              <p:nvPr/>
            </p:nvSpPr>
            <p:spPr bwMode="auto">
              <a:xfrm>
                <a:off x="4017" y="2041"/>
                <a:ext cx="4" cy="47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50" name="Rectangle 1414"/>
              <p:cNvSpPr>
                <a:spLocks noChangeArrowheads="1"/>
              </p:cNvSpPr>
              <p:nvPr/>
            </p:nvSpPr>
            <p:spPr bwMode="auto">
              <a:xfrm>
                <a:off x="4021" y="2037"/>
                <a:ext cx="4" cy="48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51" name="Rectangle 1415"/>
              <p:cNvSpPr>
                <a:spLocks noChangeArrowheads="1"/>
              </p:cNvSpPr>
              <p:nvPr/>
            </p:nvSpPr>
            <p:spPr bwMode="auto">
              <a:xfrm>
                <a:off x="4025" y="2037"/>
                <a:ext cx="5" cy="47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52" name="Rectangle 1416"/>
              <p:cNvSpPr>
                <a:spLocks noChangeArrowheads="1"/>
              </p:cNvSpPr>
              <p:nvPr/>
            </p:nvSpPr>
            <p:spPr bwMode="auto">
              <a:xfrm>
                <a:off x="4030" y="2037"/>
                <a:ext cx="8" cy="46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53" name="Rectangle 1417"/>
              <p:cNvSpPr>
                <a:spLocks noChangeArrowheads="1"/>
              </p:cNvSpPr>
              <p:nvPr/>
            </p:nvSpPr>
            <p:spPr bwMode="auto">
              <a:xfrm>
                <a:off x="4038" y="2033"/>
                <a:ext cx="4" cy="47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54" name="Rectangle 1418"/>
              <p:cNvSpPr>
                <a:spLocks noChangeArrowheads="1"/>
              </p:cNvSpPr>
              <p:nvPr/>
            </p:nvSpPr>
            <p:spPr bwMode="auto">
              <a:xfrm>
                <a:off x="4042" y="2033"/>
                <a:ext cx="9" cy="46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55" name="Rectangle 1419"/>
              <p:cNvSpPr>
                <a:spLocks noChangeArrowheads="1"/>
              </p:cNvSpPr>
              <p:nvPr/>
            </p:nvSpPr>
            <p:spPr bwMode="auto">
              <a:xfrm>
                <a:off x="4051" y="2033"/>
                <a:ext cx="4" cy="45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56" name="Rectangle 1420"/>
              <p:cNvSpPr>
                <a:spLocks noChangeArrowheads="1"/>
              </p:cNvSpPr>
              <p:nvPr/>
            </p:nvSpPr>
            <p:spPr bwMode="auto">
              <a:xfrm>
                <a:off x="4055" y="2033"/>
                <a:ext cx="13" cy="45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57" name="Rectangle 1421"/>
              <p:cNvSpPr>
                <a:spLocks noChangeArrowheads="1"/>
              </p:cNvSpPr>
              <p:nvPr/>
            </p:nvSpPr>
            <p:spPr bwMode="auto">
              <a:xfrm>
                <a:off x="4068" y="2029"/>
                <a:ext cx="4" cy="44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58" name="Rectangle 1422"/>
              <p:cNvSpPr>
                <a:spLocks noChangeArrowheads="1"/>
              </p:cNvSpPr>
              <p:nvPr/>
            </p:nvSpPr>
            <p:spPr bwMode="auto">
              <a:xfrm>
                <a:off x="4072" y="2029"/>
                <a:ext cx="5" cy="44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59" name="Rectangle 1423"/>
              <p:cNvSpPr>
                <a:spLocks noChangeArrowheads="1"/>
              </p:cNvSpPr>
              <p:nvPr/>
            </p:nvSpPr>
            <p:spPr bwMode="auto">
              <a:xfrm>
                <a:off x="4077" y="2029"/>
                <a:ext cx="4" cy="43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60" name="Rectangle 1424"/>
              <p:cNvSpPr>
                <a:spLocks noChangeArrowheads="1"/>
              </p:cNvSpPr>
              <p:nvPr/>
            </p:nvSpPr>
            <p:spPr bwMode="auto">
              <a:xfrm>
                <a:off x="4081" y="2029"/>
                <a:ext cx="4" cy="42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61" name="Rectangle 1425"/>
              <p:cNvSpPr>
                <a:spLocks noChangeArrowheads="1"/>
              </p:cNvSpPr>
              <p:nvPr/>
            </p:nvSpPr>
            <p:spPr bwMode="auto">
              <a:xfrm>
                <a:off x="4085" y="2025"/>
                <a:ext cx="9" cy="42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62" name="Rectangle 1426"/>
              <p:cNvSpPr>
                <a:spLocks noChangeArrowheads="1"/>
              </p:cNvSpPr>
              <p:nvPr/>
            </p:nvSpPr>
            <p:spPr bwMode="auto">
              <a:xfrm>
                <a:off x="4094" y="2025"/>
                <a:ext cx="4" cy="42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63" name="Rectangle 1427"/>
              <p:cNvSpPr>
                <a:spLocks noChangeArrowheads="1"/>
              </p:cNvSpPr>
              <p:nvPr/>
            </p:nvSpPr>
            <p:spPr bwMode="auto">
              <a:xfrm>
                <a:off x="4098" y="2025"/>
                <a:ext cx="4" cy="42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64" name="Rectangle 1428"/>
              <p:cNvSpPr>
                <a:spLocks noChangeArrowheads="1"/>
              </p:cNvSpPr>
              <p:nvPr/>
            </p:nvSpPr>
            <p:spPr bwMode="auto">
              <a:xfrm>
                <a:off x="4102" y="2025"/>
                <a:ext cx="9" cy="42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65" name="Rectangle 1429"/>
              <p:cNvSpPr>
                <a:spLocks noChangeArrowheads="1"/>
              </p:cNvSpPr>
              <p:nvPr/>
            </p:nvSpPr>
            <p:spPr bwMode="auto">
              <a:xfrm>
                <a:off x="4111" y="2025"/>
                <a:ext cx="4" cy="41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66" name="Rectangle 1430"/>
              <p:cNvSpPr>
                <a:spLocks noChangeArrowheads="1"/>
              </p:cNvSpPr>
              <p:nvPr/>
            </p:nvSpPr>
            <p:spPr bwMode="auto">
              <a:xfrm>
                <a:off x="4115" y="2020"/>
                <a:ext cx="5" cy="41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67" name="Rectangle 1431"/>
              <p:cNvSpPr>
                <a:spLocks noChangeArrowheads="1"/>
              </p:cNvSpPr>
              <p:nvPr/>
            </p:nvSpPr>
            <p:spPr bwMode="auto">
              <a:xfrm>
                <a:off x="4120" y="2020"/>
                <a:ext cx="4" cy="42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68" name="Rectangle 1432"/>
              <p:cNvSpPr>
                <a:spLocks noChangeArrowheads="1"/>
              </p:cNvSpPr>
              <p:nvPr/>
            </p:nvSpPr>
            <p:spPr bwMode="auto">
              <a:xfrm>
                <a:off x="4124" y="2025"/>
                <a:ext cx="8" cy="41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69" name="Rectangle 1433"/>
              <p:cNvSpPr>
                <a:spLocks noChangeArrowheads="1"/>
              </p:cNvSpPr>
              <p:nvPr/>
            </p:nvSpPr>
            <p:spPr bwMode="auto">
              <a:xfrm>
                <a:off x="4132" y="2025"/>
                <a:ext cx="5" cy="40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70" name="Rectangle 1434"/>
              <p:cNvSpPr>
                <a:spLocks noChangeArrowheads="1"/>
              </p:cNvSpPr>
              <p:nvPr/>
            </p:nvSpPr>
            <p:spPr bwMode="auto">
              <a:xfrm>
                <a:off x="4137" y="2025"/>
                <a:ext cx="4" cy="40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71" name="Rectangle 1435"/>
              <p:cNvSpPr>
                <a:spLocks noChangeArrowheads="1"/>
              </p:cNvSpPr>
              <p:nvPr/>
            </p:nvSpPr>
            <p:spPr bwMode="auto">
              <a:xfrm>
                <a:off x="4141" y="2025"/>
                <a:ext cx="9" cy="40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72" name="Rectangle 1436"/>
              <p:cNvSpPr>
                <a:spLocks noChangeArrowheads="1"/>
              </p:cNvSpPr>
              <p:nvPr/>
            </p:nvSpPr>
            <p:spPr bwMode="auto">
              <a:xfrm>
                <a:off x="4150" y="2029"/>
                <a:ext cx="4" cy="39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73" name="Rectangle 1437"/>
              <p:cNvSpPr>
                <a:spLocks noChangeArrowheads="1"/>
              </p:cNvSpPr>
              <p:nvPr/>
            </p:nvSpPr>
            <p:spPr bwMode="auto">
              <a:xfrm>
                <a:off x="4154" y="2029"/>
                <a:ext cx="4" cy="39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74" name="Rectangle 1438"/>
              <p:cNvSpPr>
                <a:spLocks noChangeArrowheads="1"/>
              </p:cNvSpPr>
              <p:nvPr/>
            </p:nvSpPr>
            <p:spPr bwMode="auto">
              <a:xfrm>
                <a:off x="4158" y="2033"/>
                <a:ext cx="4" cy="38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75" name="Rectangle 1439"/>
              <p:cNvSpPr>
                <a:spLocks noChangeArrowheads="1"/>
              </p:cNvSpPr>
              <p:nvPr/>
            </p:nvSpPr>
            <p:spPr bwMode="auto">
              <a:xfrm>
                <a:off x="4162" y="2033"/>
                <a:ext cx="5" cy="37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76" name="Rectangle 1440"/>
              <p:cNvSpPr>
                <a:spLocks noChangeArrowheads="1"/>
              </p:cNvSpPr>
              <p:nvPr/>
            </p:nvSpPr>
            <p:spPr bwMode="auto">
              <a:xfrm>
                <a:off x="4167" y="2037"/>
                <a:ext cx="4" cy="36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77" name="Rectangle 1441"/>
              <p:cNvSpPr>
                <a:spLocks noChangeArrowheads="1"/>
              </p:cNvSpPr>
              <p:nvPr/>
            </p:nvSpPr>
            <p:spPr bwMode="auto">
              <a:xfrm>
                <a:off x="4171" y="2041"/>
                <a:ext cx="4" cy="35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78" name="Rectangle 1442"/>
              <p:cNvSpPr>
                <a:spLocks noChangeArrowheads="1"/>
              </p:cNvSpPr>
              <p:nvPr/>
            </p:nvSpPr>
            <p:spPr bwMode="auto">
              <a:xfrm>
                <a:off x="4175" y="2046"/>
                <a:ext cx="5" cy="34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79" name="Rectangle 1443"/>
              <p:cNvSpPr>
                <a:spLocks noChangeArrowheads="1"/>
              </p:cNvSpPr>
              <p:nvPr/>
            </p:nvSpPr>
            <p:spPr bwMode="auto">
              <a:xfrm>
                <a:off x="4180" y="2041"/>
                <a:ext cx="4" cy="35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80" name="Rectangle 1444"/>
              <p:cNvSpPr>
                <a:spLocks noChangeArrowheads="1"/>
              </p:cNvSpPr>
              <p:nvPr/>
            </p:nvSpPr>
            <p:spPr bwMode="auto">
              <a:xfrm>
                <a:off x="4184" y="2037"/>
                <a:ext cx="4" cy="35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81" name="Rectangle 1445"/>
              <p:cNvSpPr>
                <a:spLocks noChangeArrowheads="1"/>
              </p:cNvSpPr>
              <p:nvPr/>
            </p:nvSpPr>
            <p:spPr bwMode="auto">
              <a:xfrm>
                <a:off x="4188" y="2037"/>
                <a:ext cx="13" cy="34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82" name="Rectangle 1446"/>
              <p:cNvSpPr>
                <a:spLocks noChangeArrowheads="1"/>
              </p:cNvSpPr>
              <p:nvPr/>
            </p:nvSpPr>
            <p:spPr bwMode="auto">
              <a:xfrm>
                <a:off x="4201" y="2041"/>
                <a:ext cx="4" cy="33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83" name="Rectangle 1447"/>
              <p:cNvSpPr>
                <a:spLocks noChangeArrowheads="1"/>
              </p:cNvSpPr>
              <p:nvPr/>
            </p:nvSpPr>
            <p:spPr bwMode="auto">
              <a:xfrm>
                <a:off x="4205" y="2041"/>
                <a:ext cx="9" cy="32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84" name="Rectangle 1448"/>
              <p:cNvSpPr>
                <a:spLocks noChangeArrowheads="1"/>
              </p:cNvSpPr>
              <p:nvPr/>
            </p:nvSpPr>
            <p:spPr bwMode="auto">
              <a:xfrm>
                <a:off x="4214" y="2041"/>
                <a:ext cx="4" cy="32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85" name="Rectangle 1449"/>
              <p:cNvSpPr>
                <a:spLocks noChangeArrowheads="1"/>
              </p:cNvSpPr>
              <p:nvPr/>
            </p:nvSpPr>
            <p:spPr bwMode="auto">
              <a:xfrm>
                <a:off x="4218" y="2041"/>
                <a:ext cx="4" cy="31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86" name="Rectangle 1450"/>
              <p:cNvSpPr>
                <a:spLocks noChangeArrowheads="1"/>
              </p:cNvSpPr>
              <p:nvPr/>
            </p:nvSpPr>
            <p:spPr bwMode="auto">
              <a:xfrm>
                <a:off x="4222" y="2041"/>
                <a:ext cx="5" cy="31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87" name="Rectangle 1451"/>
              <p:cNvSpPr>
                <a:spLocks noChangeArrowheads="1"/>
              </p:cNvSpPr>
              <p:nvPr/>
            </p:nvSpPr>
            <p:spPr bwMode="auto">
              <a:xfrm>
                <a:off x="4227" y="2041"/>
                <a:ext cx="4" cy="31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88" name="Rectangle 1452"/>
              <p:cNvSpPr>
                <a:spLocks noChangeArrowheads="1"/>
              </p:cNvSpPr>
              <p:nvPr/>
            </p:nvSpPr>
            <p:spPr bwMode="auto">
              <a:xfrm>
                <a:off x="4231" y="2041"/>
                <a:ext cx="4" cy="30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89" name="Rectangle 1453"/>
              <p:cNvSpPr>
                <a:spLocks noChangeArrowheads="1"/>
              </p:cNvSpPr>
              <p:nvPr/>
            </p:nvSpPr>
            <p:spPr bwMode="auto">
              <a:xfrm>
                <a:off x="4235" y="2037"/>
                <a:ext cx="5" cy="31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90" name="Rectangle 1454"/>
              <p:cNvSpPr>
                <a:spLocks noChangeArrowheads="1"/>
              </p:cNvSpPr>
              <p:nvPr/>
            </p:nvSpPr>
            <p:spPr bwMode="auto">
              <a:xfrm>
                <a:off x="4240" y="2037"/>
                <a:ext cx="4" cy="30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91" name="Rectangle 1455"/>
              <p:cNvSpPr>
                <a:spLocks noChangeArrowheads="1"/>
              </p:cNvSpPr>
              <p:nvPr/>
            </p:nvSpPr>
            <p:spPr bwMode="auto">
              <a:xfrm>
                <a:off x="4244" y="2033"/>
                <a:ext cx="13" cy="31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92" name="Rectangle 1456"/>
              <p:cNvSpPr>
                <a:spLocks noChangeArrowheads="1"/>
              </p:cNvSpPr>
              <p:nvPr/>
            </p:nvSpPr>
            <p:spPr bwMode="auto">
              <a:xfrm>
                <a:off x="4257" y="2033"/>
                <a:ext cx="4" cy="30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93" name="Rectangle 1457"/>
              <p:cNvSpPr>
                <a:spLocks noChangeArrowheads="1"/>
              </p:cNvSpPr>
              <p:nvPr/>
            </p:nvSpPr>
            <p:spPr bwMode="auto">
              <a:xfrm>
                <a:off x="4261" y="2033"/>
                <a:ext cx="4" cy="29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94" name="Rectangle 1458"/>
              <p:cNvSpPr>
                <a:spLocks noChangeArrowheads="1"/>
              </p:cNvSpPr>
              <p:nvPr/>
            </p:nvSpPr>
            <p:spPr bwMode="auto">
              <a:xfrm>
                <a:off x="4265" y="2033"/>
                <a:ext cx="5" cy="29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95" name="Rectangle 1459"/>
              <p:cNvSpPr>
                <a:spLocks noChangeArrowheads="1"/>
              </p:cNvSpPr>
              <p:nvPr/>
            </p:nvSpPr>
            <p:spPr bwMode="auto">
              <a:xfrm>
                <a:off x="4270" y="2025"/>
                <a:ext cx="4" cy="29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96" name="Rectangle 1460"/>
              <p:cNvSpPr>
                <a:spLocks noChangeArrowheads="1"/>
              </p:cNvSpPr>
              <p:nvPr/>
            </p:nvSpPr>
            <p:spPr bwMode="auto">
              <a:xfrm>
                <a:off x="4274" y="2020"/>
                <a:ext cx="4" cy="29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97" name="Rectangle 1461"/>
              <p:cNvSpPr>
                <a:spLocks noChangeArrowheads="1"/>
              </p:cNvSpPr>
              <p:nvPr/>
            </p:nvSpPr>
            <p:spPr bwMode="auto">
              <a:xfrm>
                <a:off x="4278" y="2020"/>
                <a:ext cx="4" cy="29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98" name="Rectangle 1462"/>
              <p:cNvSpPr>
                <a:spLocks noChangeArrowheads="1"/>
              </p:cNvSpPr>
              <p:nvPr/>
            </p:nvSpPr>
            <p:spPr bwMode="auto">
              <a:xfrm>
                <a:off x="4282" y="2020"/>
                <a:ext cx="5" cy="28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99" name="Rectangle 1463"/>
              <p:cNvSpPr>
                <a:spLocks noChangeArrowheads="1"/>
              </p:cNvSpPr>
              <p:nvPr/>
            </p:nvSpPr>
            <p:spPr bwMode="auto">
              <a:xfrm>
                <a:off x="4287" y="2012"/>
                <a:ext cx="4" cy="29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00" name="Rectangle 1464"/>
              <p:cNvSpPr>
                <a:spLocks noChangeArrowheads="1"/>
              </p:cNvSpPr>
              <p:nvPr/>
            </p:nvSpPr>
            <p:spPr bwMode="auto">
              <a:xfrm>
                <a:off x="4291" y="2008"/>
                <a:ext cx="4" cy="29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01" name="Rectangle 1465"/>
              <p:cNvSpPr>
                <a:spLocks noChangeArrowheads="1"/>
              </p:cNvSpPr>
              <p:nvPr/>
            </p:nvSpPr>
            <p:spPr bwMode="auto">
              <a:xfrm>
                <a:off x="4295" y="2004"/>
                <a:ext cx="9" cy="30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02" name="Rectangle 1466"/>
              <p:cNvSpPr>
                <a:spLocks noChangeArrowheads="1"/>
              </p:cNvSpPr>
              <p:nvPr/>
            </p:nvSpPr>
            <p:spPr bwMode="auto">
              <a:xfrm>
                <a:off x="4308" y="1987"/>
                <a:ext cx="4" cy="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03" name="Rectangle 1467"/>
              <p:cNvSpPr>
                <a:spLocks noChangeArrowheads="1"/>
              </p:cNvSpPr>
              <p:nvPr/>
            </p:nvSpPr>
            <p:spPr bwMode="auto">
              <a:xfrm>
                <a:off x="4304" y="2004"/>
                <a:ext cx="8" cy="30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04" name="Rectangle 1468"/>
              <p:cNvSpPr>
                <a:spLocks noChangeArrowheads="1"/>
              </p:cNvSpPr>
              <p:nvPr/>
            </p:nvSpPr>
            <p:spPr bwMode="auto">
              <a:xfrm>
                <a:off x="4312" y="1978"/>
                <a:ext cx="5" cy="31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05" name="Rectangle 1469"/>
              <p:cNvSpPr>
                <a:spLocks noChangeArrowheads="1"/>
              </p:cNvSpPr>
              <p:nvPr/>
            </p:nvSpPr>
            <p:spPr bwMode="auto">
              <a:xfrm>
                <a:off x="4317" y="1974"/>
                <a:ext cx="8" cy="32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06" name="Rectangle 1470"/>
              <p:cNvSpPr>
                <a:spLocks noChangeArrowheads="1"/>
              </p:cNvSpPr>
              <p:nvPr/>
            </p:nvSpPr>
            <p:spPr bwMode="auto">
              <a:xfrm>
                <a:off x="4325" y="1970"/>
                <a:ext cx="9" cy="32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07" name="Rectangle 1471"/>
              <p:cNvSpPr>
                <a:spLocks noChangeArrowheads="1"/>
              </p:cNvSpPr>
              <p:nvPr/>
            </p:nvSpPr>
            <p:spPr bwMode="auto">
              <a:xfrm>
                <a:off x="4334" y="1966"/>
                <a:ext cx="4" cy="32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08" name="Rectangle 1472"/>
              <p:cNvSpPr>
                <a:spLocks noChangeArrowheads="1"/>
              </p:cNvSpPr>
              <p:nvPr/>
            </p:nvSpPr>
            <p:spPr bwMode="auto">
              <a:xfrm>
                <a:off x="4338" y="1966"/>
                <a:ext cx="4" cy="31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09" name="Rectangle 1473"/>
              <p:cNvSpPr>
                <a:spLocks noChangeArrowheads="1"/>
              </p:cNvSpPr>
              <p:nvPr/>
            </p:nvSpPr>
            <p:spPr bwMode="auto">
              <a:xfrm>
                <a:off x="4342" y="1961"/>
                <a:ext cx="5" cy="31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10" name="Rectangle 1474"/>
              <p:cNvSpPr>
                <a:spLocks noChangeArrowheads="1"/>
              </p:cNvSpPr>
              <p:nvPr/>
            </p:nvSpPr>
            <p:spPr bwMode="auto">
              <a:xfrm>
                <a:off x="4347" y="1961"/>
                <a:ext cx="4" cy="31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11" name="Rectangle 1475"/>
              <p:cNvSpPr>
                <a:spLocks noChangeArrowheads="1"/>
              </p:cNvSpPr>
              <p:nvPr/>
            </p:nvSpPr>
            <p:spPr bwMode="auto">
              <a:xfrm>
                <a:off x="4351" y="1957"/>
                <a:ext cx="9" cy="32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12" name="Rectangle 1476"/>
              <p:cNvSpPr>
                <a:spLocks noChangeArrowheads="1"/>
              </p:cNvSpPr>
              <p:nvPr/>
            </p:nvSpPr>
            <p:spPr bwMode="auto">
              <a:xfrm>
                <a:off x="4360" y="1957"/>
                <a:ext cx="4" cy="32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13" name="Rectangle 1477"/>
              <p:cNvSpPr>
                <a:spLocks noChangeArrowheads="1"/>
              </p:cNvSpPr>
              <p:nvPr/>
            </p:nvSpPr>
            <p:spPr bwMode="auto">
              <a:xfrm>
                <a:off x="4364" y="1957"/>
                <a:ext cx="4" cy="31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14" name="Rectangle 1478"/>
              <p:cNvSpPr>
                <a:spLocks noChangeArrowheads="1"/>
              </p:cNvSpPr>
              <p:nvPr/>
            </p:nvSpPr>
            <p:spPr bwMode="auto">
              <a:xfrm>
                <a:off x="4368" y="1961"/>
                <a:ext cx="9" cy="31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15" name="Rectangle 1479"/>
              <p:cNvSpPr>
                <a:spLocks noChangeArrowheads="1"/>
              </p:cNvSpPr>
              <p:nvPr/>
            </p:nvSpPr>
            <p:spPr bwMode="auto">
              <a:xfrm>
                <a:off x="4377" y="1961"/>
                <a:ext cx="4" cy="30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16" name="Rectangle 1480"/>
              <p:cNvSpPr>
                <a:spLocks noChangeArrowheads="1"/>
              </p:cNvSpPr>
              <p:nvPr/>
            </p:nvSpPr>
            <p:spPr bwMode="auto">
              <a:xfrm>
                <a:off x="4381" y="1961"/>
                <a:ext cx="4" cy="30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17" name="Rectangle 1481"/>
              <p:cNvSpPr>
                <a:spLocks noChangeArrowheads="1"/>
              </p:cNvSpPr>
              <p:nvPr/>
            </p:nvSpPr>
            <p:spPr bwMode="auto">
              <a:xfrm>
                <a:off x="4385" y="1961"/>
                <a:ext cx="5" cy="30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18" name="Rectangle 1482"/>
              <p:cNvSpPr>
                <a:spLocks noChangeArrowheads="1"/>
              </p:cNvSpPr>
              <p:nvPr/>
            </p:nvSpPr>
            <p:spPr bwMode="auto">
              <a:xfrm>
                <a:off x="4390" y="1961"/>
                <a:ext cx="4" cy="30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19" name="Rectangle 1483"/>
              <p:cNvSpPr>
                <a:spLocks noChangeArrowheads="1"/>
              </p:cNvSpPr>
              <p:nvPr/>
            </p:nvSpPr>
            <p:spPr bwMode="auto">
              <a:xfrm>
                <a:off x="4394" y="1961"/>
                <a:ext cx="13" cy="30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20" name="Rectangle 1484"/>
              <p:cNvSpPr>
                <a:spLocks noChangeArrowheads="1"/>
              </p:cNvSpPr>
              <p:nvPr/>
            </p:nvSpPr>
            <p:spPr bwMode="auto">
              <a:xfrm>
                <a:off x="4407" y="1961"/>
                <a:ext cx="4" cy="31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21" name="Rectangle 1485"/>
              <p:cNvSpPr>
                <a:spLocks noChangeArrowheads="1"/>
              </p:cNvSpPr>
              <p:nvPr/>
            </p:nvSpPr>
            <p:spPr bwMode="auto">
              <a:xfrm>
                <a:off x="4411" y="1966"/>
                <a:ext cx="8" cy="30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22" name="Rectangle 1486"/>
              <p:cNvSpPr>
                <a:spLocks noChangeArrowheads="1"/>
              </p:cNvSpPr>
              <p:nvPr/>
            </p:nvSpPr>
            <p:spPr bwMode="auto">
              <a:xfrm>
                <a:off x="4419" y="1961"/>
                <a:ext cx="9" cy="31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23" name="Rectangle 1487"/>
              <p:cNvSpPr>
                <a:spLocks noChangeArrowheads="1"/>
              </p:cNvSpPr>
              <p:nvPr/>
            </p:nvSpPr>
            <p:spPr bwMode="auto">
              <a:xfrm>
                <a:off x="4428" y="1966"/>
                <a:ext cx="9" cy="31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24" name="Rectangle 1488"/>
              <p:cNvSpPr>
                <a:spLocks noChangeArrowheads="1"/>
              </p:cNvSpPr>
              <p:nvPr/>
            </p:nvSpPr>
            <p:spPr bwMode="auto">
              <a:xfrm>
                <a:off x="4437" y="1966"/>
                <a:ext cx="4" cy="30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25" name="Rectangle 1489"/>
              <p:cNvSpPr>
                <a:spLocks noChangeArrowheads="1"/>
              </p:cNvSpPr>
              <p:nvPr/>
            </p:nvSpPr>
            <p:spPr bwMode="auto">
              <a:xfrm>
                <a:off x="4441" y="1966"/>
                <a:ext cx="13" cy="30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26" name="Rectangle 1490"/>
              <p:cNvSpPr>
                <a:spLocks noChangeArrowheads="1"/>
              </p:cNvSpPr>
              <p:nvPr/>
            </p:nvSpPr>
            <p:spPr bwMode="auto">
              <a:xfrm>
                <a:off x="4454" y="1961"/>
                <a:ext cx="4" cy="30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27" name="Rectangle 1491"/>
              <p:cNvSpPr>
                <a:spLocks noChangeArrowheads="1"/>
              </p:cNvSpPr>
              <p:nvPr/>
            </p:nvSpPr>
            <p:spPr bwMode="auto">
              <a:xfrm>
                <a:off x="4458" y="1961"/>
                <a:ext cx="4" cy="30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28" name="Rectangle 1492"/>
              <p:cNvSpPr>
                <a:spLocks noChangeArrowheads="1"/>
              </p:cNvSpPr>
              <p:nvPr/>
            </p:nvSpPr>
            <p:spPr bwMode="auto">
              <a:xfrm>
                <a:off x="4462" y="1961"/>
                <a:ext cx="5" cy="30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29" name="Rectangle 1493"/>
              <p:cNvSpPr>
                <a:spLocks noChangeArrowheads="1"/>
              </p:cNvSpPr>
              <p:nvPr/>
            </p:nvSpPr>
            <p:spPr bwMode="auto">
              <a:xfrm>
                <a:off x="4467" y="1961"/>
                <a:ext cx="4" cy="30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30" name="Rectangle 1494"/>
              <p:cNvSpPr>
                <a:spLocks noChangeArrowheads="1"/>
              </p:cNvSpPr>
              <p:nvPr/>
            </p:nvSpPr>
            <p:spPr bwMode="auto">
              <a:xfrm>
                <a:off x="4471" y="1961"/>
                <a:ext cx="4" cy="30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31" name="Rectangle 1495"/>
              <p:cNvSpPr>
                <a:spLocks noChangeArrowheads="1"/>
              </p:cNvSpPr>
              <p:nvPr/>
            </p:nvSpPr>
            <p:spPr bwMode="auto">
              <a:xfrm>
                <a:off x="4475" y="1961"/>
                <a:ext cx="4" cy="29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32" name="Rectangle 1496"/>
              <p:cNvSpPr>
                <a:spLocks noChangeArrowheads="1"/>
              </p:cNvSpPr>
              <p:nvPr/>
            </p:nvSpPr>
            <p:spPr bwMode="auto">
              <a:xfrm>
                <a:off x="4479" y="1961"/>
                <a:ext cx="13" cy="29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33" name="Rectangle 1497"/>
              <p:cNvSpPr>
                <a:spLocks noChangeArrowheads="1"/>
              </p:cNvSpPr>
              <p:nvPr/>
            </p:nvSpPr>
            <p:spPr bwMode="auto">
              <a:xfrm>
                <a:off x="4492" y="1957"/>
                <a:ext cx="5" cy="29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34" name="Rectangle 1498"/>
              <p:cNvSpPr>
                <a:spLocks noChangeArrowheads="1"/>
              </p:cNvSpPr>
              <p:nvPr/>
            </p:nvSpPr>
            <p:spPr bwMode="auto">
              <a:xfrm>
                <a:off x="4497" y="1953"/>
                <a:ext cx="4" cy="29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35" name="Rectangle 1499"/>
              <p:cNvSpPr>
                <a:spLocks noChangeArrowheads="1"/>
              </p:cNvSpPr>
              <p:nvPr/>
            </p:nvSpPr>
            <p:spPr bwMode="auto">
              <a:xfrm>
                <a:off x="4501" y="1953"/>
                <a:ext cx="4" cy="28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36" name="Rectangle 1500"/>
              <p:cNvSpPr>
                <a:spLocks noChangeArrowheads="1"/>
              </p:cNvSpPr>
              <p:nvPr/>
            </p:nvSpPr>
            <p:spPr bwMode="auto">
              <a:xfrm>
                <a:off x="4501" y="2239"/>
                <a:ext cx="4" cy="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37" name="Rectangle 1501"/>
              <p:cNvSpPr>
                <a:spLocks noChangeArrowheads="1"/>
              </p:cNvSpPr>
              <p:nvPr/>
            </p:nvSpPr>
            <p:spPr bwMode="auto">
              <a:xfrm>
                <a:off x="4505" y="1949"/>
                <a:ext cx="4" cy="27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38" name="Rectangle 1502"/>
              <p:cNvSpPr>
                <a:spLocks noChangeArrowheads="1"/>
              </p:cNvSpPr>
              <p:nvPr/>
            </p:nvSpPr>
            <p:spPr bwMode="auto">
              <a:xfrm>
                <a:off x="4509" y="1949"/>
                <a:ext cx="5" cy="27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39" name="Rectangle 1503"/>
              <p:cNvSpPr>
                <a:spLocks noChangeArrowheads="1"/>
              </p:cNvSpPr>
              <p:nvPr/>
            </p:nvSpPr>
            <p:spPr bwMode="auto">
              <a:xfrm>
                <a:off x="4514" y="1945"/>
                <a:ext cx="4" cy="27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40" name="Rectangle 1504"/>
              <p:cNvSpPr>
                <a:spLocks noChangeArrowheads="1"/>
              </p:cNvSpPr>
              <p:nvPr/>
            </p:nvSpPr>
            <p:spPr bwMode="auto">
              <a:xfrm>
                <a:off x="4518" y="1949"/>
                <a:ext cx="4" cy="12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41" name="Rectangle 1505"/>
              <p:cNvSpPr>
                <a:spLocks noChangeArrowheads="1"/>
              </p:cNvSpPr>
              <p:nvPr/>
            </p:nvSpPr>
            <p:spPr bwMode="auto">
              <a:xfrm>
                <a:off x="4522" y="1953"/>
                <a:ext cx="5" cy="11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42" name="Rectangle 1506"/>
              <p:cNvSpPr>
                <a:spLocks noChangeArrowheads="1"/>
              </p:cNvSpPr>
              <p:nvPr/>
            </p:nvSpPr>
            <p:spPr bwMode="auto">
              <a:xfrm>
                <a:off x="4518" y="2075"/>
                <a:ext cx="4" cy="13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43" name="Rectangle 1507"/>
              <p:cNvSpPr>
                <a:spLocks noChangeArrowheads="1"/>
              </p:cNvSpPr>
              <p:nvPr/>
            </p:nvSpPr>
            <p:spPr bwMode="auto">
              <a:xfrm>
                <a:off x="4522" y="2088"/>
                <a:ext cx="5" cy="11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44" name="Rectangle 1508"/>
              <p:cNvSpPr>
                <a:spLocks noChangeArrowheads="1"/>
              </p:cNvSpPr>
              <p:nvPr/>
            </p:nvSpPr>
            <p:spPr bwMode="auto">
              <a:xfrm>
                <a:off x="4527" y="1957"/>
                <a:ext cx="4" cy="9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45" name="Rectangle 1509"/>
              <p:cNvSpPr>
                <a:spLocks noChangeArrowheads="1"/>
              </p:cNvSpPr>
              <p:nvPr/>
            </p:nvSpPr>
            <p:spPr bwMode="auto">
              <a:xfrm>
                <a:off x="4531" y="1957"/>
                <a:ext cx="4" cy="9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46" name="Rectangle 1510"/>
              <p:cNvSpPr>
                <a:spLocks noChangeArrowheads="1"/>
              </p:cNvSpPr>
              <p:nvPr/>
            </p:nvSpPr>
            <p:spPr bwMode="auto">
              <a:xfrm>
                <a:off x="4527" y="2092"/>
                <a:ext cx="4" cy="10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47" name="Rectangle 1511"/>
              <p:cNvSpPr>
                <a:spLocks noChangeArrowheads="1"/>
              </p:cNvSpPr>
              <p:nvPr/>
            </p:nvSpPr>
            <p:spPr bwMode="auto">
              <a:xfrm>
                <a:off x="4531" y="2197"/>
                <a:ext cx="4" cy="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48" name="Rectangle 1512"/>
              <p:cNvSpPr>
                <a:spLocks noChangeArrowheads="1"/>
              </p:cNvSpPr>
              <p:nvPr/>
            </p:nvSpPr>
            <p:spPr bwMode="auto">
              <a:xfrm>
                <a:off x="4535" y="1961"/>
                <a:ext cx="4" cy="8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49" name="Rectangle 1513"/>
              <p:cNvSpPr>
                <a:spLocks noChangeArrowheads="1"/>
              </p:cNvSpPr>
              <p:nvPr/>
            </p:nvSpPr>
            <p:spPr bwMode="auto">
              <a:xfrm>
                <a:off x="4531" y="2096"/>
                <a:ext cx="4" cy="8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50" name="Rectangle 1514"/>
              <p:cNvSpPr>
                <a:spLocks noChangeArrowheads="1"/>
              </p:cNvSpPr>
              <p:nvPr/>
            </p:nvSpPr>
            <p:spPr bwMode="auto">
              <a:xfrm>
                <a:off x="4535" y="2105"/>
                <a:ext cx="4" cy="7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51" name="Rectangle 1515"/>
              <p:cNvSpPr>
                <a:spLocks noChangeArrowheads="1"/>
              </p:cNvSpPr>
              <p:nvPr/>
            </p:nvSpPr>
            <p:spPr bwMode="auto">
              <a:xfrm>
                <a:off x="4539" y="1987"/>
                <a:ext cx="5" cy="5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52" name="Rectangle 1516"/>
              <p:cNvSpPr>
                <a:spLocks noChangeArrowheads="1"/>
              </p:cNvSpPr>
              <p:nvPr/>
            </p:nvSpPr>
            <p:spPr bwMode="auto">
              <a:xfrm>
                <a:off x="4539" y="2109"/>
                <a:ext cx="5" cy="7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53" name="Rectangle 1517"/>
              <p:cNvSpPr>
                <a:spLocks noChangeArrowheads="1"/>
              </p:cNvSpPr>
              <p:nvPr/>
            </p:nvSpPr>
            <p:spPr bwMode="auto">
              <a:xfrm>
                <a:off x="4544" y="1987"/>
                <a:ext cx="4" cy="5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54" name="Rectangle 1518"/>
              <p:cNvSpPr>
                <a:spLocks noChangeArrowheads="1"/>
              </p:cNvSpPr>
              <p:nvPr/>
            </p:nvSpPr>
            <p:spPr bwMode="auto">
              <a:xfrm>
                <a:off x="4548" y="1991"/>
                <a:ext cx="4" cy="5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55" name="Rectangle 1519"/>
              <p:cNvSpPr>
                <a:spLocks noChangeArrowheads="1"/>
              </p:cNvSpPr>
              <p:nvPr/>
            </p:nvSpPr>
            <p:spPr bwMode="auto">
              <a:xfrm>
                <a:off x="4544" y="2109"/>
                <a:ext cx="8" cy="6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56" name="Rectangle 1520"/>
              <p:cNvSpPr>
                <a:spLocks noChangeArrowheads="1"/>
              </p:cNvSpPr>
              <p:nvPr/>
            </p:nvSpPr>
            <p:spPr bwMode="auto">
              <a:xfrm>
                <a:off x="4552" y="2004"/>
                <a:ext cx="5" cy="3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57" name="Rectangle 1521"/>
              <p:cNvSpPr>
                <a:spLocks noChangeArrowheads="1"/>
              </p:cNvSpPr>
              <p:nvPr/>
            </p:nvSpPr>
            <p:spPr bwMode="auto">
              <a:xfrm>
                <a:off x="4552" y="2121"/>
                <a:ext cx="5" cy="1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58" name="Rectangle 1522"/>
              <p:cNvSpPr>
                <a:spLocks noChangeArrowheads="1"/>
              </p:cNvSpPr>
              <p:nvPr/>
            </p:nvSpPr>
            <p:spPr bwMode="auto">
              <a:xfrm>
                <a:off x="4557" y="2004"/>
                <a:ext cx="4" cy="2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59" name="Rectangle 1523"/>
              <p:cNvSpPr>
                <a:spLocks noChangeArrowheads="1"/>
              </p:cNvSpPr>
              <p:nvPr/>
            </p:nvSpPr>
            <p:spPr bwMode="auto">
              <a:xfrm>
                <a:off x="4557" y="2143"/>
                <a:ext cx="4" cy="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60" name="Rectangle 1524"/>
              <p:cNvSpPr>
                <a:spLocks noChangeArrowheads="1"/>
              </p:cNvSpPr>
              <p:nvPr/>
            </p:nvSpPr>
            <p:spPr bwMode="auto">
              <a:xfrm>
                <a:off x="4552" y="2138"/>
                <a:ext cx="5" cy="3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61" name="Rectangle 1525"/>
              <p:cNvSpPr>
                <a:spLocks noChangeArrowheads="1"/>
              </p:cNvSpPr>
              <p:nvPr/>
            </p:nvSpPr>
            <p:spPr bwMode="auto">
              <a:xfrm>
                <a:off x="4557" y="2151"/>
                <a:ext cx="4" cy="2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62" name="Rectangle 1526"/>
              <p:cNvSpPr>
                <a:spLocks noChangeArrowheads="1"/>
              </p:cNvSpPr>
              <p:nvPr/>
            </p:nvSpPr>
            <p:spPr bwMode="auto">
              <a:xfrm>
                <a:off x="4561" y="2016"/>
                <a:ext cx="4" cy="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63" name="Rectangle 1527"/>
              <p:cNvSpPr>
                <a:spLocks noChangeArrowheads="1"/>
              </p:cNvSpPr>
              <p:nvPr/>
            </p:nvSpPr>
            <p:spPr bwMode="auto">
              <a:xfrm>
                <a:off x="4561" y="2155"/>
                <a:ext cx="4" cy="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64" name="Freeform 1528"/>
              <p:cNvSpPr>
                <a:spLocks/>
              </p:cNvSpPr>
              <p:nvPr/>
            </p:nvSpPr>
            <p:spPr bwMode="auto">
              <a:xfrm>
                <a:off x="2016" y="1945"/>
                <a:ext cx="2549" cy="1006"/>
              </a:xfrm>
              <a:custGeom>
                <a:avLst/>
                <a:gdLst/>
                <a:ahLst/>
                <a:cxnLst>
                  <a:cxn ang="0">
                    <a:pos x="90" y="977"/>
                  </a:cxn>
                  <a:cxn ang="0">
                    <a:pos x="141" y="947"/>
                  </a:cxn>
                  <a:cxn ang="0">
                    <a:pos x="189" y="875"/>
                  </a:cxn>
                  <a:cxn ang="0">
                    <a:pos x="201" y="821"/>
                  </a:cxn>
                  <a:cxn ang="0">
                    <a:pos x="210" y="737"/>
                  </a:cxn>
                  <a:cxn ang="0">
                    <a:pos x="206" y="623"/>
                  </a:cxn>
                  <a:cxn ang="0">
                    <a:pos x="219" y="534"/>
                  </a:cxn>
                  <a:cxn ang="0">
                    <a:pos x="223" y="480"/>
                  </a:cxn>
                  <a:cxn ang="0">
                    <a:pos x="197" y="400"/>
                  </a:cxn>
                  <a:cxn ang="0">
                    <a:pos x="227" y="332"/>
                  </a:cxn>
                  <a:cxn ang="0">
                    <a:pos x="279" y="265"/>
                  </a:cxn>
                  <a:cxn ang="0">
                    <a:pos x="343" y="269"/>
                  </a:cxn>
                  <a:cxn ang="0">
                    <a:pos x="381" y="332"/>
                  </a:cxn>
                  <a:cxn ang="0">
                    <a:pos x="441" y="370"/>
                  </a:cxn>
                  <a:cxn ang="0">
                    <a:pos x="557" y="337"/>
                  </a:cxn>
                  <a:cxn ang="0">
                    <a:pos x="591" y="294"/>
                  </a:cxn>
                  <a:cxn ang="0">
                    <a:pos x="664" y="256"/>
                  </a:cxn>
                  <a:cxn ang="0">
                    <a:pos x="737" y="278"/>
                  </a:cxn>
                  <a:cxn ang="0">
                    <a:pos x="797" y="303"/>
                  </a:cxn>
                  <a:cxn ang="0">
                    <a:pos x="866" y="294"/>
                  </a:cxn>
                  <a:cxn ang="0">
                    <a:pos x="930" y="240"/>
                  </a:cxn>
                  <a:cxn ang="0">
                    <a:pos x="968" y="193"/>
                  </a:cxn>
                  <a:cxn ang="0">
                    <a:pos x="1058" y="198"/>
                  </a:cxn>
                  <a:cxn ang="0">
                    <a:pos x="1105" y="227"/>
                  </a:cxn>
                  <a:cxn ang="0">
                    <a:pos x="1174" y="219"/>
                  </a:cxn>
                  <a:cxn ang="0">
                    <a:pos x="1272" y="210"/>
                  </a:cxn>
                  <a:cxn ang="0">
                    <a:pos x="1324" y="193"/>
                  </a:cxn>
                  <a:cxn ang="0">
                    <a:pos x="1388" y="227"/>
                  </a:cxn>
                  <a:cxn ang="0">
                    <a:pos x="1461" y="256"/>
                  </a:cxn>
                  <a:cxn ang="0">
                    <a:pos x="1530" y="219"/>
                  </a:cxn>
                  <a:cxn ang="0">
                    <a:pos x="1568" y="164"/>
                  </a:cxn>
                  <a:cxn ang="0">
                    <a:pos x="1649" y="151"/>
                  </a:cxn>
                  <a:cxn ang="0">
                    <a:pos x="1701" y="122"/>
                  </a:cxn>
                  <a:cxn ang="0">
                    <a:pos x="1757" y="88"/>
                  </a:cxn>
                  <a:cxn ang="0">
                    <a:pos x="1812" y="71"/>
                  </a:cxn>
                  <a:cxn ang="0">
                    <a:pos x="1932" y="92"/>
                  </a:cxn>
                  <a:cxn ang="0">
                    <a:pos x="2022" y="92"/>
                  </a:cxn>
                  <a:cxn ang="0">
                    <a:pos x="2142" y="88"/>
                  </a:cxn>
                  <a:cxn ang="0">
                    <a:pos x="2241" y="88"/>
                  </a:cxn>
                  <a:cxn ang="0">
                    <a:pos x="2292" y="42"/>
                  </a:cxn>
                  <a:cxn ang="0">
                    <a:pos x="2369" y="16"/>
                  </a:cxn>
                  <a:cxn ang="0">
                    <a:pos x="2481" y="12"/>
                  </a:cxn>
                  <a:cxn ang="0">
                    <a:pos x="2528" y="42"/>
                  </a:cxn>
                  <a:cxn ang="0">
                    <a:pos x="2523" y="96"/>
                  </a:cxn>
                  <a:cxn ang="0">
                    <a:pos x="2523" y="160"/>
                  </a:cxn>
                  <a:cxn ang="0">
                    <a:pos x="2549" y="214"/>
                  </a:cxn>
                  <a:cxn ang="0">
                    <a:pos x="2489" y="282"/>
                  </a:cxn>
                  <a:cxn ang="0">
                    <a:pos x="2455" y="320"/>
                  </a:cxn>
                  <a:cxn ang="0">
                    <a:pos x="2348" y="328"/>
                  </a:cxn>
                  <a:cxn ang="0">
                    <a:pos x="2296" y="362"/>
                  </a:cxn>
                  <a:cxn ang="0">
                    <a:pos x="2215" y="404"/>
                  </a:cxn>
                  <a:cxn ang="0">
                    <a:pos x="2168" y="442"/>
                  </a:cxn>
                  <a:cxn ang="0">
                    <a:pos x="2116" y="492"/>
                  </a:cxn>
                  <a:cxn ang="0">
                    <a:pos x="2065" y="522"/>
                  </a:cxn>
                  <a:cxn ang="0">
                    <a:pos x="2014" y="568"/>
                  </a:cxn>
                  <a:cxn ang="0">
                    <a:pos x="1958" y="623"/>
                  </a:cxn>
                  <a:cxn ang="0">
                    <a:pos x="1919" y="678"/>
                  </a:cxn>
                  <a:cxn ang="0">
                    <a:pos x="1817" y="720"/>
                  </a:cxn>
                  <a:cxn ang="0">
                    <a:pos x="1692" y="758"/>
                  </a:cxn>
                  <a:cxn ang="0">
                    <a:pos x="1641" y="812"/>
                  </a:cxn>
                </a:cxnLst>
                <a:rect l="0" t="0" r="r" b="b"/>
                <a:pathLst>
                  <a:path w="2549" h="1006">
                    <a:moveTo>
                      <a:pt x="0" y="1006"/>
                    </a:moveTo>
                    <a:lnTo>
                      <a:pt x="0" y="1002"/>
                    </a:lnTo>
                    <a:lnTo>
                      <a:pt x="4" y="1002"/>
                    </a:lnTo>
                    <a:lnTo>
                      <a:pt x="4" y="998"/>
                    </a:lnTo>
                    <a:lnTo>
                      <a:pt x="13" y="998"/>
                    </a:lnTo>
                    <a:lnTo>
                      <a:pt x="13" y="993"/>
                    </a:lnTo>
                    <a:lnTo>
                      <a:pt x="26" y="993"/>
                    </a:lnTo>
                    <a:lnTo>
                      <a:pt x="43" y="993"/>
                    </a:lnTo>
                    <a:lnTo>
                      <a:pt x="52" y="993"/>
                    </a:lnTo>
                    <a:lnTo>
                      <a:pt x="60" y="993"/>
                    </a:lnTo>
                    <a:lnTo>
                      <a:pt x="60" y="989"/>
                    </a:lnTo>
                    <a:lnTo>
                      <a:pt x="64" y="989"/>
                    </a:lnTo>
                    <a:lnTo>
                      <a:pt x="64" y="981"/>
                    </a:lnTo>
                    <a:lnTo>
                      <a:pt x="77" y="981"/>
                    </a:lnTo>
                    <a:lnTo>
                      <a:pt x="86" y="981"/>
                    </a:lnTo>
                    <a:lnTo>
                      <a:pt x="86" y="977"/>
                    </a:lnTo>
                    <a:lnTo>
                      <a:pt x="90" y="977"/>
                    </a:lnTo>
                    <a:lnTo>
                      <a:pt x="90" y="972"/>
                    </a:lnTo>
                    <a:lnTo>
                      <a:pt x="94" y="972"/>
                    </a:lnTo>
                    <a:lnTo>
                      <a:pt x="94" y="968"/>
                    </a:lnTo>
                    <a:lnTo>
                      <a:pt x="99" y="968"/>
                    </a:lnTo>
                    <a:lnTo>
                      <a:pt x="99" y="972"/>
                    </a:lnTo>
                    <a:lnTo>
                      <a:pt x="107" y="972"/>
                    </a:lnTo>
                    <a:lnTo>
                      <a:pt x="107" y="968"/>
                    </a:lnTo>
                    <a:lnTo>
                      <a:pt x="107" y="964"/>
                    </a:lnTo>
                    <a:lnTo>
                      <a:pt x="116" y="964"/>
                    </a:lnTo>
                    <a:lnTo>
                      <a:pt x="116" y="960"/>
                    </a:lnTo>
                    <a:lnTo>
                      <a:pt x="120" y="960"/>
                    </a:lnTo>
                    <a:lnTo>
                      <a:pt x="120" y="955"/>
                    </a:lnTo>
                    <a:lnTo>
                      <a:pt x="133" y="955"/>
                    </a:lnTo>
                    <a:lnTo>
                      <a:pt x="133" y="947"/>
                    </a:lnTo>
                    <a:lnTo>
                      <a:pt x="133" y="943"/>
                    </a:lnTo>
                    <a:lnTo>
                      <a:pt x="141" y="943"/>
                    </a:lnTo>
                    <a:lnTo>
                      <a:pt x="141" y="947"/>
                    </a:lnTo>
                    <a:lnTo>
                      <a:pt x="146" y="947"/>
                    </a:lnTo>
                    <a:lnTo>
                      <a:pt x="146" y="943"/>
                    </a:lnTo>
                    <a:lnTo>
                      <a:pt x="146" y="934"/>
                    </a:lnTo>
                    <a:lnTo>
                      <a:pt x="154" y="934"/>
                    </a:lnTo>
                    <a:lnTo>
                      <a:pt x="154" y="930"/>
                    </a:lnTo>
                    <a:lnTo>
                      <a:pt x="159" y="930"/>
                    </a:lnTo>
                    <a:lnTo>
                      <a:pt x="159" y="926"/>
                    </a:lnTo>
                    <a:lnTo>
                      <a:pt x="167" y="926"/>
                    </a:lnTo>
                    <a:lnTo>
                      <a:pt x="167" y="913"/>
                    </a:lnTo>
                    <a:lnTo>
                      <a:pt x="171" y="913"/>
                    </a:lnTo>
                    <a:lnTo>
                      <a:pt x="171" y="909"/>
                    </a:lnTo>
                    <a:lnTo>
                      <a:pt x="171" y="901"/>
                    </a:lnTo>
                    <a:lnTo>
                      <a:pt x="171" y="888"/>
                    </a:lnTo>
                    <a:lnTo>
                      <a:pt x="176" y="888"/>
                    </a:lnTo>
                    <a:lnTo>
                      <a:pt x="180" y="888"/>
                    </a:lnTo>
                    <a:lnTo>
                      <a:pt x="180" y="875"/>
                    </a:lnTo>
                    <a:lnTo>
                      <a:pt x="189" y="875"/>
                    </a:lnTo>
                    <a:lnTo>
                      <a:pt x="189" y="871"/>
                    </a:lnTo>
                    <a:lnTo>
                      <a:pt x="189" y="867"/>
                    </a:lnTo>
                    <a:lnTo>
                      <a:pt x="193" y="867"/>
                    </a:lnTo>
                    <a:lnTo>
                      <a:pt x="193" y="863"/>
                    </a:lnTo>
                    <a:lnTo>
                      <a:pt x="197" y="863"/>
                    </a:lnTo>
                    <a:lnTo>
                      <a:pt x="197" y="854"/>
                    </a:lnTo>
                    <a:lnTo>
                      <a:pt x="201" y="854"/>
                    </a:lnTo>
                    <a:lnTo>
                      <a:pt x="201" y="850"/>
                    </a:lnTo>
                    <a:lnTo>
                      <a:pt x="201" y="846"/>
                    </a:lnTo>
                    <a:lnTo>
                      <a:pt x="201" y="842"/>
                    </a:lnTo>
                    <a:lnTo>
                      <a:pt x="210" y="842"/>
                    </a:lnTo>
                    <a:lnTo>
                      <a:pt x="210" y="838"/>
                    </a:lnTo>
                    <a:lnTo>
                      <a:pt x="214" y="838"/>
                    </a:lnTo>
                    <a:lnTo>
                      <a:pt x="214" y="833"/>
                    </a:lnTo>
                    <a:lnTo>
                      <a:pt x="206" y="833"/>
                    </a:lnTo>
                    <a:lnTo>
                      <a:pt x="206" y="821"/>
                    </a:lnTo>
                    <a:lnTo>
                      <a:pt x="201" y="821"/>
                    </a:lnTo>
                    <a:lnTo>
                      <a:pt x="201" y="817"/>
                    </a:lnTo>
                    <a:lnTo>
                      <a:pt x="197" y="817"/>
                    </a:lnTo>
                    <a:lnTo>
                      <a:pt x="197" y="812"/>
                    </a:lnTo>
                    <a:lnTo>
                      <a:pt x="193" y="812"/>
                    </a:lnTo>
                    <a:lnTo>
                      <a:pt x="193" y="808"/>
                    </a:lnTo>
                    <a:lnTo>
                      <a:pt x="189" y="808"/>
                    </a:lnTo>
                    <a:lnTo>
                      <a:pt x="189" y="804"/>
                    </a:lnTo>
                    <a:lnTo>
                      <a:pt x="189" y="795"/>
                    </a:lnTo>
                    <a:lnTo>
                      <a:pt x="197" y="795"/>
                    </a:lnTo>
                    <a:lnTo>
                      <a:pt x="201" y="795"/>
                    </a:lnTo>
                    <a:lnTo>
                      <a:pt x="201" y="791"/>
                    </a:lnTo>
                    <a:lnTo>
                      <a:pt x="201" y="770"/>
                    </a:lnTo>
                    <a:lnTo>
                      <a:pt x="197" y="770"/>
                    </a:lnTo>
                    <a:lnTo>
                      <a:pt x="197" y="741"/>
                    </a:lnTo>
                    <a:lnTo>
                      <a:pt x="201" y="741"/>
                    </a:lnTo>
                    <a:lnTo>
                      <a:pt x="201" y="737"/>
                    </a:lnTo>
                    <a:lnTo>
                      <a:pt x="210" y="737"/>
                    </a:lnTo>
                    <a:lnTo>
                      <a:pt x="210" y="732"/>
                    </a:lnTo>
                    <a:lnTo>
                      <a:pt x="214" y="732"/>
                    </a:lnTo>
                    <a:lnTo>
                      <a:pt x="214" y="728"/>
                    </a:lnTo>
                    <a:lnTo>
                      <a:pt x="210" y="728"/>
                    </a:lnTo>
                    <a:lnTo>
                      <a:pt x="210" y="724"/>
                    </a:lnTo>
                    <a:lnTo>
                      <a:pt x="214" y="724"/>
                    </a:lnTo>
                    <a:lnTo>
                      <a:pt x="214" y="715"/>
                    </a:lnTo>
                    <a:lnTo>
                      <a:pt x="214" y="711"/>
                    </a:lnTo>
                    <a:lnTo>
                      <a:pt x="219" y="711"/>
                    </a:lnTo>
                    <a:lnTo>
                      <a:pt x="219" y="678"/>
                    </a:lnTo>
                    <a:lnTo>
                      <a:pt x="214" y="678"/>
                    </a:lnTo>
                    <a:lnTo>
                      <a:pt x="214" y="661"/>
                    </a:lnTo>
                    <a:lnTo>
                      <a:pt x="214" y="657"/>
                    </a:lnTo>
                    <a:lnTo>
                      <a:pt x="214" y="652"/>
                    </a:lnTo>
                    <a:lnTo>
                      <a:pt x="210" y="652"/>
                    </a:lnTo>
                    <a:lnTo>
                      <a:pt x="210" y="623"/>
                    </a:lnTo>
                    <a:lnTo>
                      <a:pt x="206" y="623"/>
                    </a:lnTo>
                    <a:lnTo>
                      <a:pt x="206" y="610"/>
                    </a:lnTo>
                    <a:lnTo>
                      <a:pt x="210" y="610"/>
                    </a:lnTo>
                    <a:lnTo>
                      <a:pt x="214" y="610"/>
                    </a:lnTo>
                    <a:lnTo>
                      <a:pt x="214" y="602"/>
                    </a:lnTo>
                    <a:lnTo>
                      <a:pt x="206" y="602"/>
                    </a:lnTo>
                    <a:lnTo>
                      <a:pt x="206" y="598"/>
                    </a:lnTo>
                    <a:lnTo>
                      <a:pt x="201" y="598"/>
                    </a:lnTo>
                    <a:lnTo>
                      <a:pt x="201" y="593"/>
                    </a:lnTo>
                    <a:lnTo>
                      <a:pt x="201" y="572"/>
                    </a:lnTo>
                    <a:lnTo>
                      <a:pt x="201" y="564"/>
                    </a:lnTo>
                    <a:lnTo>
                      <a:pt x="206" y="564"/>
                    </a:lnTo>
                    <a:lnTo>
                      <a:pt x="206" y="560"/>
                    </a:lnTo>
                    <a:lnTo>
                      <a:pt x="214" y="560"/>
                    </a:lnTo>
                    <a:lnTo>
                      <a:pt x="214" y="547"/>
                    </a:lnTo>
                    <a:lnTo>
                      <a:pt x="214" y="543"/>
                    </a:lnTo>
                    <a:lnTo>
                      <a:pt x="219" y="543"/>
                    </a:lnTo>
                    <a:lnTo>
                      <a:pt x="219" y="534"/>
                    </a:lnTo>
                    <a:lnTo>
                      <a:pt x="223" y="534"/>
                    </a:lnTo>
                    <a:lnTo>
                      <a:pt x="223" y="530"/>
                    </a:lnTo>
                    <a:lnTo>
                      <a:pt x="227" y="530"/>
                    </a:lnTo>
                    <a:lnTo>
                      <a:pt x="227" y="518"/>
                    </a:lnTo>
                    <a:lnTo>
                      <a:pt x="231" y="518"/>
                    </a:lnTo>
                    <a:lnTo>
                      <a:pt x="236" y="518"/>
                    </a:lnTo>
                    <a:lnTo>
                      <a:pt x="236" y="509"/>
                    </a:lnTo>
                    <a:lnTo>
                      <a:pt x="227" y="509"/>
                    </a:lnTo>
                    <a:lnTo>
                      <a:pt x="227" y="505"/>
                    </a:lnTo>
                    <a:lnTo>
                      <a:pt x="231" y="505"/>
                    </a:lnTo>
                    <a:lnTo>
                      <a:pt x="231" y="497"/>
                    </a:lnTo>
                    <a:lnTo>
                      <a:pt x="236" y="497"/>
                    </a:lnTo>
                    <a:lnTo>
                      <a:pt x="236" y="492"/>
                    </a:lnTo>
                    <a:lnTo>
                      <a:pt x="227" y="492"/>
                    </a:lnTo>
                    <a:lnTo>
                      <a:pt x="227" y="488"/>
                    </a:lnTo>
                    <a:lnTo>
                      <a:pt x="223" y="488"/>
                    </a:lnTo>
                    <a:lnTo>
                      <a:pt x="223" y="480"/>
                    </a:lnTo>
                    <a:lnTo>
                      <a:pt x="214" y="480"/>
                    </a:lnTo>
                    <a:lnTo>
                      <a:pt x="201" y="480"/>
                    </a:lnTo>
                    <a:lnTo>
                      <a:pt x="201" y="475"/>
                    </a:lnTo>
                    <a:lnTo>
                      <a:pt x="201" y="471"/>
                    </a:lnTo>
                    <a:lnTo>
                      <a:pt x="197" y="471"/>
                    </a:lnTo>
                    <a:lnTo>
                      <a:pt x="197" y="475"/>
                    </a:lnTo>
                    <a:lnTo>
                      <a:pt x="189" y="475"/>
                    </a:lnTo>
                    <a:lnTo>
                      <a:pt x="189" y="471"/>
                    </a:lnTo>
                    <a:lnTo>
                      <a:pt x="189" y="467"/>
                    </a:lnTo>
                    <a:lnTo>
                      <a:pt x="189" y="438"/>
                    </a:lnTo>
                    <a:lnTo>
                      <a:pt x="189" y="433"/>
                    </a:lnTo>
                    <a:lnTo>
                      <a:pt x="189" y="429"/>
                    </a:lnTo>
                    <a:lnTo>
                      <a:pt x="193" y="429"/>
                    </a:lnTo>
                    <a:lnTo>
                      <a:pt x="193" y="421"/>
                    </a:lnTo>
                    <a:lnTo>
                      <a:pt x="201" y="421"/>
                    </a:lnTo>
                    <a:lnTo>
                      <a:pt x="201" y="400"/>
                    </a:lnTo>
                    <a:lnTo>
                      <a:pt x="197" y="400"/>
                    </a:lnTo>
                    <a:lnTo>
                      <a:pt x="197" y="395"/>
                    </a:lnTo>
                    <a:lnTo>
                      <a:pt x="193" y="395"/>
                    </a:lnTo>
                    <a:lnTo>
                      <a:pt x="193" y="387"/>
                    </a:lnTo>
                    <a:lnTo>
                      <a:pt x="189" y="387"/>
                    </a:lnTo>
                    <a:lnTo>
                      <a:pt x="189" y="379"/>
                    </a:lnTo>
                    <a:lnTo>
                      <a:pt x="193" y="379"/>
                    </a:lnTo>
                    <a:lnTo>
                      <a:pt x="193" y="370"/>
                    </a:lnTo>
                    <a:lnTo>
                      <a:pt x="201" y="370"/>
                    </a:lnTo>
                    <a:lnTo>
                      <a:pt x="201" y="358"/>
                    </a:lnTo>
                    <a:lnTo>
                      <a:pt x="206" y="358"/>
                    </a:lnTo>
                    <a:lnTo>
                      <a:pt x="206" y="353"/>
                    </a:lnTo>
                    <a:lnTo>
                      <a:pt x="214" y="353"/>
                    </a:lnTo>
                    <a:lnTo>
                      <a:pt x="214" y="349"/>
                    </a:lnTo>
                    <a:lnTo>
                      <a:pt x="219" y="349"/>
                    </a:lnTo>
                    <a:lnTo>
                      <a:pt x="219" y="337"/>
                    </a:lnTo>
                    <a:lnTo>
                      <a:pt x="227" y="337"/>
                    </a:lnTo>
                    <a:lnTo>
                      <a:pt x="227" y="332"/>
                    </a:lnTo>
                    <a:lnTo>
                      <a:pt x="231" y="332"/>
                    </a:lnTo>
                    <a:lnTo>
                      <a:pt x="236" y="332"/>
                    </a:lnTo>
                    <a:lnTo>
                      <a:pt x="236" y="320"/>
                    </a:lnTo>
                    <a:lnTo>
                      <a:pt x="240" y="320"/>
                    </a:lnTo>
                    <a:lnTo>
                      <a:pt x="244" y="320"/>
                    </a:lnTo>
                    <a:lnTo>
                      <a:pt x="253" y="320"/>
                    </a:lnTo>
                    <a:lnTo>
                      <a:pt x="253" y="315"/>
                    </a:lnTo>
                    <a:lnTo>
                      <a:pt x="261" y="315"/>
                    </a:lnTo>
                    <a:lnTo>
                      <a:pt x="261" y="303"/>
                    </a:lnTo>
                    <a:lnTo>
                      <a:pt x="266" y="303"/>
                    </a:lnTo>
                    <a:lnTo>
                      <a:pt x="266" y="282"/>
                    </a:lnTo>
                    <a:lnTo>
                      <a:pt x="270" y="282"/>
                    </a:lnTo>
                    <a:lnTo>
                      <a:pt x="270" y="273"/>
                    </a:lnTo>
                    <a:lnTo>
                      <a:pt x="274" y="273"/>
                    </a:lnTo>
                    <a:lnTo>
                      <a:pt x="274" y="269"/>
                    </a:lnTo>
                    <a:lnTo>
                      <a:pt x="279" y="269"/>
                    </a:lnTo>
                    <a:lnTo>
                      <a:pt x="279" y="265"/>
                    </a:lnTo>
                    <a:lnTo>
                      <a:pt x="283" y="265"/>
                    </a:lnTo>
                    <a:lnTo>
                      <a:pt x="283" y="261"/>
                    </a:lnTo>
                    <a:lnTo>
                      <a:pt x="287" y="261"/>
                    </a:lnTo>
                    <a:lnTo>
                      <a:pt x="287" y="256"/>
                    </a:lnTo>
                    <a:lnTo>
                      <a:pt x="291" y="256"/>
                    </a:lnTo>
                    <a:lnTo>
                      <a:pt x="291" y="261"/>
                    </a:lnTo>
                    <a:lnTo>
                      <a:pt x="309" y="261"/>
                    </a:lnTo>
                    <a:lnTo>
                      <a:pt x="309" y="256"/>
                    </a:lnTo>
                    <a:lnTo>
                      <a:pt x="313" y="256"/>
                    </a:lnTo>
                    <a:lnTo>
                      <a:pt x="321" y="256"/>
                    </a:lnTo>
                    <a:lnTo>
                      <a:pt x="321" y="261"/>
                    </a:lnTo>
                    <a:lnTo>
                      <a:pt x="334" y="261"/>
                    </a:lnTo>
                    <a:lnTo>
                      <a:pt x="334" y="265"/>
                    </a:lnTo>
                    <a:lnTo>
                      <a:pt x="334" y="261"/>
                    </a:lnTo>
                    <a:lnTo>
                      <a:pt x="339" y="261"/>
                    </a:lnTo>
                    <a:lnTo>
                      <a:pt x="339" y="269"/>
                    </a:lnTo>
                    <a:lnTo>
                      <a:pt x="343" y="269"/>
                    </a:lnTo>
                    <a:lnTo>
                      <a:pt x="343" y="273"/>
                    </a:lnTo>
                    <a:lnTo>
                      <a:pt x="347" y="273"/>
                    </a:lnTo>
                    <a:lnTo>
                      <a:pt x="347" y="278"/>
                    </a:lnTo>
                    <a:lnTo>
                      <a:pt x="347" y="286"/>
                    </a:lnTo>
                    <a:lnTo>
                      <a:pt x="351" y="286"/>
                    </a:lnTo>
                    <a:lnTo>
                      <a:pt x="351" y="294"/>
                    </a:lnTo>
                    <a:lnTo>
                      <a:pt x="356" y="294"/>
                    </a:lnTo>
                    <a:lnTo>
                      <a:pt x="356" y="303"/>
                    </a:lnTo>
                    <a:lnTo>
                      <a:pt x="360" y="303"/>
                    </a:lnTo>
                    <a:lnTo>
                      <a:pt x="360" y="311"/>
                    </a:lnTo>
                    <a:lnTo>
                      <a:pt x="364" y="311"/>
                    </a:lnTo>
                    <a:lnTo>
                      <a:pt x="364" y="324"/>
                    </a:lnTo>
                    <a:lnTo>
                      <a:pt x="373" y="324"/>
                    </a:lnTo>
                    <a:lnTo>
                      <a:pt x="373" y="328"/>
                    </a:lnTo>
                    <a:lnTo>
                      <a:pt x="377" y="328"/>
                    </a:lnTo>
                    <a:lnTo>
                      <a:pt x="377" y="332"/>
                    </a:lnTo>
                    <a:lnTo>
                      <a:pt x="381" y="332"/>
                    </a:lnTo>
                    <a:lnTo>
                      <a:pt x="381" y="349"/>
                    </a:lnTo>
                    <a:lnTo>
                      <a:pt x="386" y="349"/>
                    </a:lnTo>
                    <a:lnTo>
                      <a:pt x="390" y="349"/>
                    </a:lnTo>
                    <a:lnTo>
                      <a:pt x="390" y="353"/>
                    </a:lnTo>
                    <a:lnTo>
                      <a:pt x="390" y="358"/>
                    </a:lnTo>
                    <a:lnTo>
                      <a:pt x="394" y="358"/>
                    </a:lnTo>
                    <a:lnTo>
                      <a:pt x="394" y="366"/>
                    </a:lnTo>
                    <a:lnTo>
                      <a:pt x="403" y="366"/>
                    </a:lnTo>
                    <a:lnTo>
                      <a:pt x="403" y="370"/>
                    </a:lnTo>
                    <a:lnTo>
                      <a:pt x="407" y="370"/>
                    </a:lnTo>
                    <a:lnTo>
                      <a:pt x="407" y="366"/>
                    </a:lnTo>
                    <a:lnTo>
                      <a:pt x="411" y="366"/>
                    </a:lnTo>
                    <a:lnTo>
                      <a:pt x="411" y="370"/>
                    </a:lnTo>
                    <a:lnTo>
                      <a:pt x="416" y="370"/>
                    </a:lnTo>
                    <a:lnTo>
                      <a:pt x="416" y="374"/>
                    </a:lnTo>
                    <a:lnTo>
                      <a:pt x="441" y="374"/>
                    </a:lnTo>
                    <a:lnTo>
                      <a:pt x="441" y="370"/>
                    </a:lnTo>
                    <a:lnTo>
                      <a:pt x="463" y="370"/>
                    </a:lnTo>
                    <a:lnTo>
                      <a:pt x="463" y="366"/>
                    </a:lnTo>
                    <a:lnTo>
                      <a:pt x="467" y="366"/>
                    </a:lnTo>
                    <a:lnTo>
                      <a:pt x="467" y="358"/>
                    </a:lnTo>
                    <a:lnTo>
                      <a:pt x="480" y="358"/>
                    </a:lnTo>
                    <a:lnTo>
                      <a:pt x="480" y="349"/>
                    </a:lnTo>
                    <a:lnTo>
                      <a:pt x="489" y="349"/>
                    </a:lnTo>
                    <a:lnTo>
                      <a:pt x="489" y="353"/>
                    </a:lnTo>
                    <a:lnTo>
                      <a:pt x="493" y="353"/>
                    </a:lnTo>
                    <a:lnTo>
                      <a:pt x="493" y="349"/>
                    </a:lnTo>
                    <a:lnTo>
                      <a:pt x="523" y="349"/>
                    </a:lnTo>
                    <a:lnTo>
                      <a:pt x="536" y="349"/>
                    </a:lnTo>
                    <a:lnTo>
                      <a:pt x="536" y="345"/>
                    </a:lnTo>
                    <a:lnTo>
                      <a:pt x="553" y="345"/>
                    </a:lnTo>
                    <a:lnTo>
                      <a:pt x="553" y="341"/>
                    </a:lnTo>
                    <a:lnTo>
                      <a:pt x="557" y="341"/>
                    </a:lnTo>
                    <a:lnTo>
                      <a:pt x="557" y="337"/>
                    </a:lnTo>
                    <a:lnTo>
                      <a:pt x="561" y="337"/>
                    </a:lnTo>
                    <a:lnTo>
                      <a:pt x="561" y="332"/>
                    </a:lnTo>
                    <a:lnTo>
                      <a:pt x="566" y="332"/>
                    </a:lnTo>
                    <a:lnTo>
                      <a:pt x="566" y="328"/>
                    </a:lnTo>
                    <a:lnTo>
                      <a:pt x="570" y="328"/>
                    </a:lnTo>
                    <a:lnTo>
                      <a:pt x="570" y="324"/>
                    </a:lnTo>
                    <a:lnTo>
                      <a:pt x="574" y="324"/>
                    </a:lnTo>
                    <a:lnTo>
                      <a:pt x="574" y="320"/>
                    </a:lnTo>
                    <a:lnTo>
                      <a:pt x="574" y="315"/>
                    </a:lnTo>
                    <a:lnTo>
                      <a:pt x="578" y="315"/>
                    </a:lnTo>
                    <a:lnTo>
                      <a:pt x="578" y="311"/>
                    </a:lnTo>
                    <a:lnTo>
                      <a:pt x="583" y="311"/>
                    </a:lnTo>
                    <a:lnTo>
                      <a:pt x="583" y="307"/>
                    </a:lnTo>
                    <a:lnTo>
                      <a:pt x="587" y="307"/>
                    </a:lnTo>
                    <a:lnTo>
                      <a:pt x="591" y="307"/>
                    </a:lnTo>
                    <a:lnTo>
                      <a:pt x="591" y="303"/>
                    </a:lnTo>
                    <a:lnTo>
                      <a:pt x="591" y="294"/>
                    </a:lnTo>
                    <a:lnTo>
                      <a:pt x="596" y="294"/>
                    </a:lnTo>
                    <a:lnTo>
                      <a:pt x="596" y="282"/>
                    </a:lnTo>
                    <a:lnTo>
                      <a:pt x="600" y="282"/>
                    </a:lnTo>
                    <a:lnTo>
                      <a:pt x="604" y="282"/>
                    </a:lnTo>
                    <a:lnTo>
                      <a:pt x="604" y="252"/>
                    </a:lnTo>
                    <a:lnTo>
                      <a:pt x="604" y="248"/>
                    </a:lnTo>
                    <a:lnTo>
                      <a:pt x="621" y="248"/>
                    </a:lnTo>
                    <a:lnTo>
                      <a:pt x="621" y="240"/>
                    </a:lnTo>
                    <a:lnTo>
                      <a:pt x="643" y="240"/>
                    </a:lnTo>
                    <a:lnTo>
                      <a:pt x="643" y="244"/>
                    </a:lnTo>
                    <a:lnTo>
                      <a:pt x="647" y="244"/>
                    </a:lnTo>
                    <a:lnTo>
                      <a:pt x="647" y="248"/>
                    </a:lnTo>
                    <a:lnTo>
                      <a:pt x="651" y="248"/>
                    </a:lnTo>
                    <a:lnTo>
                      <a:pt x="651" y="252"/>
                    </a:lnTo>
                    <a:lnTo>
                      <a:pt x="660" y="252"/>
                    </a:lnTo>
                    <a:lnTo>
                      <a:pt x="660" y="256"/>
                    </a:lnTo>
                    <a:lnTo>
                      <a:pt x="664" y="256"/>
                    </a:lnTo>
                    <a:lnTo>
                      <a:pt x="664" y="261"/>
                    </a:lnTo>
                    <a:lnTo>
                      <a:pt x="668" y="261"/>
                    </a:lnTo>
                    <a:lnTo>
                      <a:pt x="668" y="265"/>
                    </a:lnTo>
                    <a:lnTo>
                      <a:pt x="668" y="269"/>
                    </a:lnTo>
                    <a:lnTo>
                      <a:pt x="673" y="269"/>
                    </a:lnTo>
                    <a:lnTo>
                      <a:pt x="673" y="273"/>
                    </a:lnTo>
                    <a:lnTo>
                      <a:pt x="681" y="273"/>
                    </a:lnTo>
                    <a:lnTo>
                      <a:pt x="681" y="278"/>
                    </a:lnTo>
                    <a:lnTo>
                      <a:pt x="703" y="278"/>
                    </a:lnTo>
                    <a:lnTo>
                      <a:pt x="703" y="282"/>
                    </a:lnTo>
                    <a:lnTo>
                      <a:pt x="707" y="282"/>
                    </a:lnTo>
                    <a:lnTo>
                      <a:pt x="707" y="278"/>
                    </a:lnTo>
                    <a:lnTo>
                      <a:pt x="720" y="278"/>
                    </a:lnTo>
                    <a:lnTo>
                      <a:pt x="720" y="273"/>
                    </a:lnTo>
                    <a:lnTo>
                      <a:pt x="724" y="273"/>
                    </a:lnTo>
                    <a:lnTo>
                      <a:pt x="724" y="278"/>
                    </a:lnTo>
                    <a:lnTo>
                      <a:pt x="737" y="278"/>
                    </a:lnTo>
                    <a:lnTo>
                      <a:pt x="737" y="282"/>
                    </a:lnTo>
                    <a:lnTo>
                      <a:pt x="746" y="282"/>
                    </a:lnTo>
                    <a:lnTo>
                      <a:pt x="750" y="282"/>
                    </a:lnTo>
                    <a:lnTo>
                      <a:pt x="750" y="286"/>
                    </a:lnTo>
                    <a:lnTo>
                      <a:pt x="750" y="282"/>
                    </a:lnTo>
                    <a:lnTo>
                      <a:pt x="754" y="282"/>
                    </a:lnTo>
                    <a:lnTo>
                      <a:pt x="754" y="286"/>
                    </a:lnTo>
                    <a:lnTo>
                      <a:pt x="758" y="286"/>
                    </a:lnTo>
                    <a:lnTo>
                      <a:pt x="758" y="290"/>
                    </a:lnTo>
                    <a:lnTo>
                      <a:pt x="780" y="290"/>
                    </a:lnTo>
                    <a:lnTo>
                      <a:pt x="780" y="299"/>
                    </a:lnTo>
                    <a:lnTo>
                      <a:pt x="788" y="299"/>
                    </a:lnTo>
                    <a:lnTo>
                      <a:pt x="788" y="303"/>
                    </a:lnTo>
                    <a:lnTo>
                      <a:pt x="793" y="303"/>
                    </a:lnTo>
                    <a:lnTo>
                      <a:pt x="793" y="307"/>
                    </a:lnTo>
                    <a:lnTo>
                      <a:pt x="797" y="307"/>
                    </a:lnTo>
                    <a:lnTo>
                      <a:pt x="797" y="303"/>
                    </a:lnTo>
                    <a:lnTo>
                      <a:pt x="801" y="303"/>
                    </a:lnTo>
                    <a:lnTo>
                      <a:pt x="801" y="307"/>
                    </a:lnTo>
                    <a:lnTo>
                      <a:pt x="806" y="307"/>
                    </a:lnTo>
                    <a:lnTo>
                      <a:pt x="806" y="311"/>
                    </a:lnTo>
                    <a:lnTo>
                      <a:pt x="810" y="311"/>
                    </a:lnTo>
                    <a:lnTo>
                      <a:pt x="810" y="315"/>
                    </a:lnTo>
                    <a:lnTo>
                      <a:pt x="814" y="315"/>
                    </a:lnTo>
                    <a:lnTo>
                      <a:pt x="814" y="311"/>
                    </a:lnTo>
                    <a:lnTo>
                      <a:pt x="818" y="311"/>
                    </a:lnTo>
                    <a:lnTo>
                      <a:pt x="818" y="315"/>
                    </a:lnTo>
                    <a:lnTo>
                      <a:pt x="831" y="315"/>
                    </a:lnTo>
                    <a:lnTo>
                      <a:pt x="831" y="311"/>
                    </a:lnTo>
                    <a:lnTo>
                      <a:pt x="848" y="311"/>
                    </a:lnTo>
                    <a:lnTo>
                      <a:pt x="848" y="307"/>
                    </a:lnTo>
                    <a:lnTo>
                      <a:pt x="857" y="307"/>
                    </a:lnTo>
                    <a:lnTo>
                      <a:pt x="857" y="294"/>
                    </a:lnTo>
                    <a:lnTo>
                      <a:pt x="866" y="294"/>
                    </a:lnTo>
                    <a:lnTo>
                      <a:pt x="866" y="286"/>
                    </a:lnTo>
                    <a:lnTo>
                      <a:pt x="870" y="286"/>
                    </a:lnTo>
                    <a:lnTo>
                      <a:pt x="870" y="269"/>
                    </a:lnTo>
                    <a:lnTo>
                      <a:pt x="870" y="265"/>
                    </a:lnTo>
                    <a:lnTo>
                      <a:pt x="874" y="265"/>
                    </a:lnTo>
                    <a:lnTo>
                      <a:pt x="874" y="256"/>
                    </a:lnTo>
                    <a:lnTo>
                      <a:pt x="878" y="256"/>
                    </a:lnTo>
                    <a:lnTo>
                      <a:pt x="887" y="256"/>
                    </a:lnTo>
                    <a:lnTo>
                      <a:pt x="891" y="256"/>
                    </a:lnTo>
                    <a:lnTo>
                      <a:pt x="900" y="256"/>
                    </a:lnTo>
                    <a:lnTo>
                      <a:pt x="900" y="252"/>
                    </a:lnTo>
                    <a:lnTo>
                      <a:pt x="917" y="252"/>
                    </a:lnTo>
                    <a:lnTo>
                      <a:pt x="917" y="248"/>
                    </a:lnTo>
                    <a:lnTo>
                      <a:pt x="925" y="248"/>
                    </a:lnTo>
                    <a:lnTo>
                      <a:pt x="925" y="244"/>
                    </a:lnTo>
                    <a:lnTo>
                      <a:pt x="930" y="244"/>
                    </a:lnTo>
                    <a:lnTo>
                      <a:pt x="930" y="240"/>
                    </a:lnTo>
                    <a:lnTo>
                      <a:pt x="934" y="240"/>
                    </a:lnTo>
                    <a:lnTo>
                      <a:pt x="934" y="231"/>
                    </a:lnTo>
                    <a:lnTo>
                      <a:pt x="943" y="231"/>
                    </a:lnTo>
                    <a:lnTo>
                      <a:pt x="943" y="227"/>
                    </a:lnTo>
                    <a:lnTo>
                      <a:pt x="947" y="227"/>
                    </a:lnTo>
                    <a:lnTo>
                      <a:pt x="951" y="227"/>
                    </a:lnTo>
                    <a:lnTo>
                      <a:pt x="951" y="219"/>
                    </a:lnTo>
                    <a:lnTo>
                      <a:pt x="951" y="214"/>
                    </a:lnTo>
                    <a:lnTo>
                      <a:pt x="955" y="214"/>
                    </a:lnTo>
                    <a:lnTo>
                      <a:pt x="955" y="210"/>
                    </a:lnTo>
                    <a:lnTo>
                      <a:pt x="960" y="210"/>
                    </a:lnTo>
                    <a:lnTo>
                      <a:pt x="960" y="206"/>
                    </a:lnTo>
                    <a:lnTo>
                      <a:pt x="964" y="206"/>
                    </a:lnTo>
                    <a:lnTo>
                      <a:pt x="964" y="202"/>
                    </a:lnTo>
                    <a:lnTo>
                      <a:pt x="964" y="198"/>
                    </a:lnTo>
                    <a:lnTo>
                      <a:pt x="968" y="198"/>
                    </a:lnTo>
                    <a:lnTo>
                      <a:pt x="968" y="193"/>
                    </a:lnTo>
                    <a:lnTo>
                      <a:pt x="977" y="193"/>
                    </a:lnTo>
                    <a:lnTo>
                      <a:pt x="977" y="198"/>
                    </a:lnTo>
                    <a:lnTo>
                      <a:pt x="981" y="198"/>
                    </a:lnTo>
                    <a:lnTo>
                      <a:pt x="981" y="189"/>
                    </a:lnTo>
                    <a:lnTo>
                      <a:pt x="990" y="189"/>
                    </a:lnTo>
                    <a:lnTo>
                      <a:pt x="994" y="189"/>
                    </a:lnTo>
                    <a:lnTo>
                      <a:pt x="994" y="185"/>
                    </a:lnTo>
                    <a:lnTo>
                      <a:pt x="998" y="185"/>
                    </a:lnTo>
                    <a:lnTo>
                      <a:pt x="998" y="189"/>
                    </a:lnTo>
                    <a:lnTo>
                      <a:pt x="1011" y="189"/>
                    </a:lnTo>
                    <a:lnTo>
                      <a:pt x="1011" y="185"/>
                    </a:lnTo>
                    <a:lnTo>
                      <a:pt x="1020" y="185"/>
                    </a:lnTo>
                    <a:lnTo>
                      <a:pt x="1020" y="189"/>
                    </a:lnTo>
                    <a:lnTo>
                      <a:pt x="1045" y="189"/>
                    </a:lnTo>
                    <a:lnTo>
                      <a:pt x="1045" y="193"/>
                    </a:lnTo>
                    <a:lnTo>
                      <a:pt x="1058" y="193"/>
                    </a:lnTo>
                    <a:lnTo>
                      <a:pt x="1058" y="198"/>
                    </a:lnTo>
                    <a:lnTo>
                      <a:pt x="1058" y="202"/>
                    </a:lnTo>
                    <a:lnTo>
                      <a:pt x="1063" y="202"/>
                    </a:lnTo>
                    <a:lnTo>
                      <a:pt x="1067" y="202"/>
                    </a:lnTo>
                    <a:lnTo>
                      <a:pt x="1067" y="206"/>
                    </a:lnTo>
                    <a:lnTo>
                      <a:pt x="1071" y="206"/>
                    </a:lnTo>
                    <a:lnTo>
                      <a:pt x="1071" y="210"/>
                    </a:lnTo>
                    <a:lnTo>
                      <a:pt x="1075" y="210"/>
                    </a:lnTo>
                    <a:lnTo>
                      <a:pt x="1075" y="214"/>
                    </a:lnTo>
                    <a:lnTo>
                      <a:pt x="1080" y="214"/>
                    </a:lnTo>
                    <a:lnTo>
                      <a:pt x="1080" y="210"/>
                    </a:lnTo>
                    <a:lnTo>
                      <a:pt x="1088" y="210"/>
                    </a:lnTo>
                    <a:lnTo>
                      <a:pt x="1088" y="214"/>
                    </a:lnTo>
                    <a:lnTo>
                      <a:pt x="1093" y="214"/>
                    </a:lnTo>
                    <a:lnTo>
                      <a:pt x="1093" y="223"/>
                    </a:lnTo>
                    <a:lnTo>
                      <a:pt x="1101" y="223"/>
                    </a:lnTo>
                    <a:lnTo>
                      <a:pt x="1101" y="227"/>
                    </a:lnTo>
                    <a:lnTo>
                      <a:pt x="1105" y="227"/>
                    </a:lnTo>
                    <a:lnTo>
                      <a:pt x="1105" y="223"/>
                    </a:lnTo>
                    <a:lnTo>
                      <a:pt x="1110" y="223"/>
                    </a:lnTo>
                    <a:lnTo>
                      <a:pt x="1110" y="227"/>
                    </a:lnTo>
                    <a:lnTo>
                      <a:pt x="1114" y="227"/>
                    </a:lnTo>
                    <a:lnTo>
                      <a:pt x="1114" y="223"/>
                    </a:lnTo>
                    <a:lnTo>
                      <a:pt x="1118" y="223"/>
                    </a:lnTo>
                    <a:lnTo>
                      <a:pt x="1118" y="227"/>
                    </a:lnTo>
                    <a:lnTo>
                      <a:pt x="1140" y="227"/>
                    </a:lnTo>
                    <a:lnTo>
                      <a:pt x="1144" y="227"/>
                    </a:lnTo>
                    <a:lnTo>
                      <a:pt x="1144" y="231"/>
                    </a:lnTo>
                    <a:lnTo>
                      <a:pt x="1153" y="231"/>
                    </a:lnTo>
                    <a:lnTo>
                      <a:pt x="1153" y="227"/>
                    </a:lnTo>
                    <a:lnTo>
                      <a:pt x="1157" y="227"/>
                    </a:lnTo>
                    <a:lnTo>
                      <a:pt x="1157" y="223"/>
                    </a:lnTo>
                    <a:lnTo>
                      <a:pt x="1170" y="223"/>
                    </a:lnTo>
                    <a:lnTo>
                      <a:pt x="1170" y="219"/>
                    </a:lnTo>
                    <a:lnTo>
                      <a:pt x="1174" y="219"/>
                    </a:lnTo>
                    <a:lnTo>
                      <a:pt x="1174" y="223"/>
                    </a:lnTo>
                    <a:lnTo>
                      <a:pt x="1191" y="223"/>
                    </a:lnTo>
                    <a:lnTo>
                      <a:pt x="1191" y="219"/>
                    </a:lnTo>
                    <a:lnTo>
                      <a:pt x="1195" y="219"/>
                    </a:lnTo>
                    <a:lnTo>
                      <a:pt x="1195" y="223"/>
                    </a:lnTo>
                    <a:lnTo>
                      <a:pt x="1208" y="223"/>
                    </a:lnTo>
                    <a:lnTo>
                      <a:pt x="1208" y="219"/>
                    </a:lnTo>
                    <a:lnTo>
                      <a:pt x="1221" y="219"/>
                    </a:lnTo>
                    <a:lnTo>
                      <a:pt x="1221" y="214"/>
                    </a:lnTo>
                    <a:lnTo>
                      <a:pt x="1225" y="214"/>
                    </a:lnTo>
                    <a:lnTo>
                      <a:pt x="1225" y="210"/>
                    </a:lnTo>
                    <a:lnTo>
                      <a:pt x="1247" y="210"/>
                    </a:lnTo>
                    <a:lnTo>
                      <a:pt x="1247" y="214"/>
                    </a:lnTo>
                    <a:lnTo>
                      <a:pt x="1260" y="214"/>
                    </a:lnTo>
                    <a:lnTo>
                      <a:pt x="1268" y="214"/>
                    </a:lnTo>
                    <a:lnTo>
                      <a:pt x="1272" y="214"/>
                    </a:lnTo>
                    <a:lnTo>
                      <a:pt x="1272" y="210"/>
                    </a:lnTo>
                    <a:lnTo>
                      <a:pt x="1272" y="206"/>
                    </a:lnTo>
                    <a:lnTo>
                      <a:pt x="1277" y="206"/>
                    </a:lnTo>
                    <a:lnTo>
                      <a:pt x="1277" y="202"/>
                    </a:lnTo>
                    <a:lnTo>
                      <a:pt x="1281" y="202"/>
                    </a:lnTo>
                    <a:lnTo>
                      <a:pt x="1281" y="206"/>
                    </a:lnTo>
                    <a:lnTo>
                      <a:pt x="1290" y="206"/>
                    </a:lnTo>
                    <a:lnTo>
                      <a:pt x="1290" y="202"/>
                    </a:lnTo>
                    <a:lnTo>
                      <a:pt x="1294" y="202"/>
                    </a:lnTo>
                    <a:lnTo>
                      <a:pt x="1298" y="202"/>
                    </a:lnTo>
                    <a:lnTo>
                      <a:pt x="1302" y="202"/>
                    </a:lnTo>
                    <a:lnTo>
                      <a:pt x="1315" y="202"/>
                    </a:lnTo>
                    <a:lnTo>
                      <a:pt x="1315" y="198"/>
                    </a:lnTo>
                    <a:lnTo>
                      <a:pt x="1315" y="193"/>
                    </a:lnTo>
                    <a:lnTo>
                      <a:pt x="1320" y="193"/>
                    </a:lnTo>
                    <a:lnTo>
                      <a:pt x="1320" y="189"/>
                    </a:lnTo>
                    <a:lnTo>
                      <a:pt x="1324" y="189"/>
                    </a:lnTo>
                    <a:lnTo>
                      <a:pt x="1324" y="193"/>
                    </a:lnTo>
                    <a:lnTo>
                      <a:pt x="1328" y="193"/>
                    </a:lnTo>
                    <a:lnTo>
                      <a:pt x="1328" y="198"/>
                    </a:lnTo>
                    <a:lnTo>
                      <a:pt x="1337" y="198"/>
                    </a:lnTo>
                    <a:lnTo>
                      <a:pt x="1337" y="202"/>
                    </a:lnTo>
                    <a:lnTo>
                      <a:pt x="1341" y="202"/>
                    </a:lnTo>
                    <a:lnTo>
                      <a:pt x="1345" y="202"/>
                    </a:lnTo>
                    <a:lnTo>
                      <a:pt x="1345" y="206"/>
                    </a:lnTo>
                    <a:lnTo>
                      <a:pt x="1354" y="206"/>
                    </a:lnTo>
                    <a:lnTo>
                      <a:pt x="1354" y="210"/>
                    </a:lnTo>
                    <a:lnTo>
                      <a:pt x="1354" y="214"/>
                    </a:lnTo>
                    <a:lnTo>
                      <a:pt x="1358" y="214"/>
                    </a:lnTo>
                    <a:lnTo>
                      <a:pt x="1375" y="214"/>
                    </a:lnTo>
                    <a:lnTo>
                      <a:pt x="1375" y="219"/>
                    </a:lnTo>
                    <a:lnTo>
                      <a:pt x="1380" y="219"/>
                    </a:lnTo>
                    <a:lnTo>
                      <a:pt x="1380" y="223"/>
                    </a:lnTo>
                    <a:lnTo>
                      <a:pt x="1388" y="223"/>
                    </a:lnTo>
                    <a:lnTo>
                      <a:pt x="1388" y="227"/>
                    </a:lnTo>
                    <a:lnTo>
                      <a:pt x="1397" y="227"/>
                    </a:lnTo>
                    <a:lnTo>
                      <a:pt x="1405" y="227"/>
                    </a:lnTo>
                    <a:lnTo>
                      <a:pt x="1405" y="231"/>
                    </a:lnTo>
                    <a:lnTo>
                      <a:pt x="1410" y="231"/>
                    </a:lnTo>
                    <a:lnTo>
                      <a:pt x="1410" y="235"/>
                    </a:lnTo>
                    <a:lnTo>
                      <a:pt x="1414" y="235"/>
                    </a:lnTo>
                    <a:lnTo>
                      <a:pt x="1414" y="240"/>
                    </a:lnTo>
                    <a:lnTo>
                      <a:pt x="1422" y="240"/>
                    </a:lnTo>
                    <a:lnTo>
                      <a:pt x="1435" y="240"/>
                    </a:lnTo>
                    <a:lnTo>
                      <a:pt x="1435" y="244"/>
                    </a:lnTo>
                    <a:lnTo>
                      <a:pt x="1444" y="244"/>
                    </a:lnTo>
                    <a:lnTo>
                      <a:pt x="1444" y="248"/>
                    </a:lnTo>
                    <a:lnTo>
                      <a:pt x="1448" y="248"/>
                    </a:lnTo>
                    <a:lnTo>
                      <a:pt x="1448" y="252"/>
                    </a:lnTo>
                    <a:lnTo>
                      <a:pt x="1448" y="256"/>
                    </a:lnTo>
                    <a:lnTo>
                      <a:pt x="1452" y="256"/>
                    </a:lnTo>
                    <a:lnTo>
                      <a:pt x="1461" y="256"/>
                    </a:lnTo>
                    <a:lnTo>
                      <a:pt x="1465" y="256"/>
                    </a:lnTo>
                    <a:lnTo>
                      <a:pt x="1465" y="252"/>
                    </a:lnTo>
                    <a:lnTo>
                      <a:pt x="1470" y="252"/>
                    </a:lnTo>
                    <a:lnTo>
                      <a:pt x="1470" y="248"/>
                    </a:lnTo>
                    <a:lnTo>
                      <a:pt x="1478" y="248"/>
                    </a:lnTo>
                    <a:lnTo>
                      <a:pt x="1478" y="244"/>
                    </a:lnTo>
                    <a:lnTo>
                      <a:pt x="1487" y="244"/>
                    </a:lnTo>
                    <a:lnTo>
                      <a:pt x="1487" y="240"/>
                    </a:lnTo>
                    <a:lnTo>
                      <a:pt x="1500" y="240"/>
                    </a:lnTo>
                    <a:lnTo>
                      <a:pt x="1500" y="235"/>
                    </a:lnTo>
                    <a:lnTo>
                      <a:pt x="1504" y="235"/>
                    </a:lnTo>
                    <a:lnTo>
                      <a:pt x="1504" y="227"/>
                    </a:lnTo>
                    <a:lnTo>
                      <a:pt x="1508" y="227"/>
                    </a:lnTo>
                    <a:lnTo>
                      <a:pt x="1508" y="223"/>
                    </a:lnTo>
                    <a:lnTo>
                      <a:pt x="1525" y="223"/>
                    </a:lnTo>
                    <a:lnTo>
                      <a:pt x="1525" y="219"/>
                    </a:lnTo>
                    <a:lnTo>
                      <a:pt x="1530" y="219"/>
                    </a:lnTo>
                    <a:lnTo>
                      <a:pt x="1530" y="214"/>
                    </a:lnTo>
                    <a:lnTo>
                      <a:pt x="1530" y="206"/>
                    </a:lnTo>
                    <a:lnTo>
                      <a:pt x="1534" y="206"/>
                    </a:lnTo>
                    <a:lnTo>
                      <a:pt x="1534" y="202"/>
                    </a:lnTo>
                    <a:lnTo>
                      <a:pt x="1538" y="202"/>
                    </a:lnTo>
                    <a:lnTo>
                      <a:pt x="1538" y="198"/>
                    </a:lnTo>
                    <a:lnTo>
                      <a:pt x="1542" y="198"/>
                    </a:lnTo>
                    <a:lnTo>
                      <a:pt x="1542" y="193"/>
                    </a:lnTo>
                    <a:lnTo>
                      <a:pt x="1542" y="189"/>
                    </a:lnTo>
                    <a:lnTo>
                      <a:pt x="1547" y="189"/>
                    </a:lnTo>
                    <a:lnTo>
                      <a:pt x="1547" y="176"/>
                    </a:lnTo>
                    <a:lnTo>
                      <a:pt x="1551" y="176"/>
                    </a:lnTo>
                    <a:lnTo>
                      <a:pt x="1551" y="172"/>
                    </a:lnTo>
                    <a:lnTo>
                      <a:pt x="1564" y="172"/>
                    </a:lnTo>
                    <a:lnTo>
                      <a:pt x="1564" y="168"/>
                    </a:lnTo>
                    <a:lnTo>
                      <a:pt x="1568" y="168"/>
                    </a:lnTo>
                    <a:lnTo>
                      <a:pt x="1568" y="164"/>
                    </a:lnTo>
                    <a:lnTo>
                      <a:pt x="1585" y="164"/>
                    </a:lnTo>
                    <a:lnTo>
                      <a:pt x="1585" y="168"/>
                    </a:lnTo>
                    <a:lnTo>
                      <a:pt x="1590" y="168"/>
                    </a:lnTo>
                    <a:lnTo>
                      <a:pt x="1590" y="172"/>
                    </a:lnTo>
                    <a:lnTo>
                      <a:pt x="1594" y="172"/>
                    </a:lnTo>
                    <a:lnTo>
                      <a:pt x="1594" y="176"/>
                    </a:lnTo>
                    <a:lnTo>
                      <a:pt x="1607" y="176"/>
                    </a:lnTo>
                    <a:lnTo>
                      <a:pt x="1607" y="172"/>
                    </a:lnTo>
                    <a:lnTo>
                      <a:pt x="1620" y="172"/>
                    </a:lnTo>
                    <a:lnTo>
                      <a:pt x="1620" y="168"/>
                    </a:lnTo>
                    <a:lnTo>
                      <a:pt x="1637" y="168"/>
                    </a:lnTo>
                    <a:lnTo>
                      <a:pt x="1637" y="164"/>
                    </a:lnTo>
                    <a:lnTo>
                      <a:pt x="1641" y="164"/>
                    </a:lnTo>
                    <a:lnTo>
                      <a:pt x="1645" y="164"/>
                    </a:lnTo>
                    <a:lnTo>
                      <a:pt x="1645" y="160"/>
                    </a:lnTo>
                    <a:lnTo>
                      <a:pt x="1649" y="160"/>
                    </a:lnTo>
                    <a:lnTo>
                      <a:pt x="1649" y="151"/>
                    </a:lnTo>
                    <a:lnTo>
                      <a:pt x="1654" y="151"/>
                    </a:lnTo>
                    <a:lnTo>
                      <a:pt x="1654" y="147"/>
                    </a:lnTo>
                    <a:lnTo>
                      <a:pt x="1658" y="147"/>
                    </a:lnTo>
                    <a:lnTo>
                      <a:pt x="1662" y="147"/>
                    </a:lnTo>
                    <a:lnTo>
                      <a:pt x="1662" y="143"/>
                    </a:lnTo>
                    <a:lnTo>
                      <a:pt x="1667" y="143"/>
                    </a:lnTo>
                    <a:lnTo>
                      <a:pt x="1667" y="139"/>
                    </a:lnTo>
                    <a:lnTo>
                      <a:pt x="1675" y="139"/>
                    </a:lnTo>
                    <a:lnTo>
                      <a:pt x="1675" y="134"/>
                    </a:lnTo>
                    <a:lnTo>
                      <a:pt x="1684" y="134"/>
                    </a:lnTo>
                    <a:lnTo>
                      <a:pt x="1684" y="130"/>
                    </a:lnTo>
                    <a:lnTo>
                      <a:pt x="1688" y="130"/>
                    </a:lnTo>
                    <a:lnTo>
                      <a:pt x="1688" y="126"/>
                    </a:lnTo>
                    <a:lnTo>
                      <a:pt x="1692" y="126"/>
                    </a:lnTo>
                    <a:lnTo>
                      <a:pt x="1692" y="122"/>
                    </a:lnTo>
                    <a:lnTo>
                      <a:pt x="1697" y="122"/>
                    </a:lnTo>
                    <a:lnTo>
                      <a:pt x="1701" y="122"/>
                    </a:lnTo>
                    <a:lnTo>
                      <a:pt x="1701" y="118"/>
                    </a:lnTo>
                    <a:lnTo>
                      <a:pt x="1718" y="118"/>
                    </a:lnTo>
                    <a:lnTo>
                      <a:pt x="1718" y="113"/>
                    </a:lnTo>
                    <a:lnTo>
                      <a:pt x="1722" y="113"/>
                    </a:lnTo>
                    <a:lnTo>
                      <a:pt x="1722" y="109"/>
                    </a:lnTo>
                    <a:lnTo>
                      <a:pt x="1731" y="109"/>
                    </a:lnTo>
                    <a:lnTo>
                      <a:pt x="1731" y="113"/>
                    </a:lnTo>
                    <a:lnTo>
                      <a:pt x="1731" y="109"/>
                    </a:lnTo>
                    <a:lnTo>
                      <a:pt x="1735" y="109"/>
                    </a:lnTo>
                    <a:lnTo>
                      <a:pt x="1739" y="109"/>
                    </a:lnTo>
                    <a:lnTo>
                      <a:pt x="1739" y="105"/>
                    </a:lnTo>
                    <a:lnTo>
                      <a:pt x="1744" y="105"/>
                    </a:lnTo>
                    <a:lnTo>
                      <a:pt x="1744" y="101"/>
                    </a:lnTo>
                    <a:lnTo>
                      <a:pt x="1744" y="96"/>
                    </a:lnTo>
                    <a:lnTo>
                      <a:pt x="1752" y="96"/>
                    </a:lnTo>
                    <a:lnTo>
                      <a:pt x="1757" y="96"/>
                    </a:lnTo>
                    <a:lnTo>
                      <a:pt x="1757" y="88"/>
                    </a:lnTo>
                    <a:lnTo>
                      <a:pt x="1757" y="92"/>
                    </a:lnTo>
                    <a:lnTo>
                      <a:pt x="1761" y="92"/>
                    </a:lnTo>
                    <a:lnTo>
                      <a:pt x="1761" y="88"/>
                    </a:lnTo>
                    <a:lnTo>
                      <a:pt x="1765" y="88"/>
                    </a:lnTo>
                    <a:lnTo>
                      <a:pt x="1765" y="84"/>
                    </a:lnTo>
                    <a:lnTo>
                      <a:pt x="1769" y="84"/>
                    </a:lnTo>
                    <a:lnTo>
                      <a:pt x="1769" y="71"/>
                    </a:lnTo>
                    <a:lnTo>
                      <a:pt x="1769" y="63"/>
                    </a:lnTo>
                    <a:lnTo>
                      <a:pt x="1774" y="63"/>
                    </a:lnTo>
                    <a:lnTo>
                      <a:pt x="1774" y="59"/>
                    </a:lnTo>
                    <a:lnTo>
                      <a:pt x="1795" y="59"/>
                    </a:lnTo>
                    <a:lnTo>
                      <a:pt x="1795" y="63"/>
                    </a:lnTo>
                    <a:lnTo>
                      <a:pt x="1799" y="63"/>
                    </a:lnTo>
                    <a:lnTo>
                      <a:pt x="1799" y="67"/>
                    </a:lnTo>
                    <a:lnTo>
                      <a:pt x="1808" y="67"/>
                    </a:lnTo>
                    <a:lnTo>
                      <a:pt x="1808" y="71"/>
                    </a:lnTo>
                    <a:lnTo>
                      <a:pt x="1812" y="71"/>
                    </a:lnTo>
                    <a:lnTo>
                      <a:pt x="1812" y="80"/>
                    </a:lnTo>
                    <a:lnTo>
                      <a:pt x="1817" y="80"/>
                    </a:lnTo>
                    <a:lnTo>
                      <a:pt x="1817" y="84"/>
                    </a:lnTo>
                    <a:lnTo>
                      <a:pt x="1825" y="84"/>
                    </a:lnTo>
                    <a:lnTo>
                      <a:pt x="1825" y="88"/>
                    </a:lnTo>
                    <a:lnTo>
                      <a:pt x="1829" y="88"/>
                    </a:lnTo>
                    <a:lnTo>
                      <a:pt x="1829" y="101"/>
                    </a:lnTo>
                    <a:lnTo>
                      <a:pt x="1859" y="101"/>
                    </a:lnTo>
                    <a:lnTo>
                      <a:pt x="1859" y="96"/>
                    </a:lnTo>
                    <a:lnTo>
                      <a:pt x="1881" y="96"/>
                    </a:lnTo>
                    <a:lnTo>
                      <a:pt x="1881" y="101"/>
                    </a:lnTo>
                    <a:lnTo>
                      <a:pt x="1915" y="101"/>
                    </a:lnTo>
                    <a:lnTo>
                      <a:pt x="1915" y="96"/>
                    </a:lnTo>
                    <a:lnTo>
                      <a:pt x="1919" y="96"/>
                    </a:lnTo>
                    <a:lnTo>
                      <a:pt x="1928" y="96"/>
                    </a:lnTo>
                    <a:lnTo>
                      <a:pt x="1928" y="92"/>
                    </a:lnTo>
                    <a:lnTo>
                      <a:pt x="1932" y="92"/>
                    </a:lnTo>
                    <a:lnTo>
                      <a:pt x="1932" y="88"/>
                    </a:lnTo>
                    <a:lnTo>
                      <a:pt x="1932" y="84"/>
                    </a:lnTo>
                    <a:lnTo>
                      <a:pt x="1937" y="84"/>
                    </a:lnTo>
                    <a:lnTo>
                      <a:pt x="1937" y="88"/>
                    </a:lnTo>
                    <a:lnTo>
                      <a:pt x="1949" y="88"/>
                    </a:lnTo>
                    <a:lnTo>
                      <a:pt x="1949" y="84"/>
                    </a:lnTo>
                    <a:lnTo>
                      <a:pt x="1958" y="84"/>
                    </a:lnTo>
                    <a:lnTo>
                      <a:pt x="1958" y="88"/>
                    </a:lnTo>
                    <a:lnTo>
                      <a:pt x="1967" y="88"/>
                    </a:lnTo>
                    <a:lnTo>
                      <a:pt x="1967" y="92"/>
                    </a:lnTo>
                    <a:lnTo>
                      <a:pt x="1971" y="92"/>
                    </a:lnTo>
                    <a:lnTo>
                      <a:pt x="1971" y="96"/>
                    </a:lnTo>
                    <a:lnTo>
                      <a:pt x="1988" y="96"/>
                    </a:lnTo>
                    <a:lnTo>
                      <a:pt x="2001" y="96"/>
                    </a:lnTo>
                    <a:lnTo>
                      <a:pt x="2005" y="96"/>
                    </a:lnTo>
                    <a:lnTo>
                      <a:pt x="2005" y="92"/>
                    </a:lnTo>
                    <a:lnTo>
                      <a:pt x="2022" y="92"/>
                    </a:lnTo>
                    <a:lnTo>
                      <a:pt x="2022" y="88"/>
                    </a:lnTo>
                    <a:lnTo>
                      <a:pt x="2052" y="88"/>
                    </a:lnTo>
                    <a:lnTo>
                      <a:pt x="2052" y="84"/>
                    </a:lnTo>
                    <a:lnTo>
                      <a:pt x="2065" y="84"/>
                    </a:lnTo>
                    <a:lnTo>
                      <a:pt x="2069" y="84"/>
                    </a:lnTo>
                    <a:lnTo>
                      <a:pt x="2069" y="80"/>
                    </a:lnTo>
                    <a:lnTo>
                      <a:pt x="2099" y="80"/>
                    </a:lnTo>
                    <a:lnTo>
                      <a:pt x="2099" y="75"/>
                    </a:lnTo>
                    <a:lnTo>
                      <a:pt x="2108" y="75"/>
                    </a:lnTo>
                    <a:lnTo>
                      <a:pt x="2108" y="80"/>
                    </a:lnTo>
                    <a:lnTo>
                      <a:pt x="2121" y="80"/>
                    </a:lnTo>
                    <a:lnTo>
                      <a:pt x="2121" y="75"/>
                    </a:lnTo>
                    <a:lnTo>
                      <a:pt x="2121" y="80"/>
                    </a:lnTo>
                    <a:lnTo>
                      <a:pt x="2134" y="80"/>
                    </a:lnTo>
                    <a:lnTo>
                      <a:pt x="2134" y="84"/>
                    </a:lnTo>
                    <a:lnTo>
                      <a:pt x="2142" y="84"/>
                    </a:lnTo>
                    <a:lnTo>
                      <a:pt x="2142" y="88"/>
                    </a:lnTo>
                    <a:lnTo>
                      <a:pt x="2151" y="88"/>
                    </a:lnTo>
                    <a:lnTo>
                      <a:pt x="2151" y="92"/>
                    </a:lnTo>
                    <a:lnTo>
                      <a:pt x="2155" y="92"/>
                    </a:lnTo>
                    <a:lnTo>
                      <a:pt x="2155" y="96"/>
                    </a:lnTo>
                    <a:lnTo>
                      <a:pt x="2159" y="96"/>
                    </a:lnTo>
                    <a:lnTo>
                      <a:pt x="2159" y="101"/>
                    </a:lnTo>
                    <a:lnTo>
                      <a:pt x="2164" y="101"/>
                    </a:lnTo>
                    <a:lnTo>
                      <a:pt x="2164" y="96"/>
                    </a:lnTo>
                    <a:lnTo>
                      <a:pt x="2168" y="96"/>
                    </a:lnTo>
                    <a:lnTo>
                      <a:pt x="2168" y="92"/>
                    </a:lnTo>
                    <a:lnTo>
                      <a:pt x="2185" y="92"/>
                    </a:lnTo>
                    <a:lnTo>
                      <a:pt x="2185" y="96"/>
                    </a:lnTo>
                    <a:lnTo>
                      <a:pt x="2219" y="96"/>
                    </a:lnTo>
                    <a:lnTo>
                      <a:pt x="2219" y="92"/>
                    </a:lnTo>
                    <a:lnTo>
                      <a:pt x="2228" y="92"/>
                    </a:lnTo>
                    <a:lnTo>
                      <a:pt x="2228" y="88"/>
                    </a:lnTo>
                    <a:lnTo>
                      <a:pt x="2241" y="88"/>
                    </a:lnTo>
                    <a:lnTo>
                      <a:pt x="2241" y="84"/>
                    </a:lnTo>
                    <a:lnTo>
                      <a:pt x="2241" y="88"/>
                    </a:lnTo>
                    <a:lnTo>
                      <a:pt x="2254" y="88"/>
                    </a:lnTo>
                    <a:lnTo>
                      <a:pt x="2254" y="84"/>
                    </a:lnTo>
                    <a:lnTo>
                      <a:pt x="2254" y="80"/>
                    </a:lnTo>
                    <a:lnTo>
                      <a:pt x="2258" y="80"/>
                    </a:lnTo>
                    <a:lnTo>
                      <a:pt x="2258" y="75"/>
                    </a:lnTo>
                    <a:lnTo>
                      <a:pt x="2271" y="75"/>
                    </a:lnTo>
                    <a:lnTo>
                      <a:pt x="2271" y="67"/>
                    </a:lnTo>
                    <a:lnTo>
                      <a:pt x="2275" y="67"/>
                    </a:lnTo>
                    <a:lnTo>
                      <a:pt x="2275" y="63"/>
                    </a:lnTo>
                    <a:lnTo>
                      <a:pt x="2279" y="63"/>
                    </a:lnTo>
                    <a:lnTo>
                      <a:pt x="2279" y="59"/>
                    </a:lnTo>
                    <a:lnTo>
                      <a:pt x="2288" y="59"/>
                    </a:lnTo>
                    <a:lnTo>
                      <a:pt x="2296" y="59"/>
                    </a:lnTo>
                    <a:lnTo>
                      <a:pt x="2296" y="42"/>
                    </a:lnTo>
                    <a:lnTo>
                      <a:pt x="2292" y="42"/>
                    </a:lnTo>
                    <a:lnTo>
                      <a:pt x="2296" y="42"/>
                    </a:lnTo>
                    <a:lnTo>
                      <a:pt x="2296" y="38"/>
                    </a:lnTo>
                    <a:lnTo>
                      <a:pt x="2296" y="33"/>
                    </a:lnTo>
                    <a:lnTo>
                      <a:pt x="2301" y="33"/>
                    </a:lnTo>
                    <a:lnTo>
                      <a:pt x="2301" y="29"/>
                    </a:lnTo>
                    <a:lnTo>
                      <a:pt x="2309" y="29"/>
                    </a:lnTo>
                    <a:lnTo>
                      <a:pt x="2309" y="25"/>
                    </a:lnTo>
                    <a:lnTo>
                      <a:pt x="2318" y="25"/>
                    </a:lnTo>
                    <a:lnTo>
                      <a:pt x="2318" y="21"/>
                    </a:lnTo>
                    <a:lnTo>
                      <a:pt x="2326" y="21"/>
                    </a:lnTo>
                    <a:lnTo>
                      <a:pt x="2326" y="16"/>
                    </a:lnTo>
                    <a:lnTo>
                      <a:pt x="2335" y="16"/>
                    </a:lnTo>
                    <a:lnTo>
                      <a:pt x="2335" y="12"/>
                    </a:lnTo>
                    <a:lnTo>
                      <a:pt x="2352" y="12"/>
                    </a:lnTo>
                    <a:lnTo>
                      <a:pt x="2352" y="16"/>
                    </a:lnTo>
                    <a:lnTo>
                      <a:pt x="2365" y="16"/>
                    </a:lnTo>
                    <a:lnTo>
                      <a:pt x="2369" y="16"/>
                    </a:lnTo>
                    <a:lnTo>
                      <a:pt x="2374" y="16"/>
                    </a:lnTo>
                    <a:lnTo>
                      <a:pt x="2378" y="16"/>
                    </a:lnTo>
                    <a:lnTo>
                      <a:pt x="2391" y="16"/>
                    </a:lnTo>
                    <a:lnTo>
                      <a:pt x="2395" y="16"/>
                    </a:lnTo>
                    <a:lnTo>
                      <a:pt x="2395" y="21"/>
                    </a:lnTo>
                    <a:lnTo>
                      <a:pt x="2403" y="21"/>
                    </a:lnTo>
                    <a:lnTo>
                      <a:pt x="2403" y="16"/>
                    </a:lnTo>
                    <a:lnTo>
                      <a:pt x="2412" y="16"/>
                    </a:lnTo>
                    <a:lnTo>
                      <a:pt x="2412" y="21"/>
                    </a:lnTo>
                    <a:lnTo>
                      <a:pt x="2438" y="21"/>
                    </a:lnTo>
                    <a:lnTo>
                      <a:pt x="2438" y="16"/>
                    </a:lnTo>
                    <a:lnTo>
                      <a:pt x="2446" y="16"/>
                    </a:lnTo>
                    <a:lnTo>
                      <a:pt x="2455" y="16"/>
                    </a:lnTo>
                    <a:lnTo>
                      <a:pt x="2459" y="16"/>
                    </a:lnTo>
                    <a:lnTo>
                      <a:pt x="2476" y="16"/>
                    </a:lnTo>
                    <a:lnTo>
                      <a:pt x="2476" y="12"/>
                    </a:lnTo>
                    <a:lnTo>
                      <a:pt x="2481" y="12"/>
                    </a:lnTo>
                    <a:lnTo>
                      <a:pt x="2481" y="8"/>
                    </a:lnTo>
                    <a:lnTo>
                      <a:pt x="2489" y="8"/>
                    </a:lnTo>
                    <a:lnTo>
                      <a:pt x="2489" y="4"/>
                    </a:lnTo>
                    <a:lnTo>
                      <a:pt x="2498" y="4"/>
                    </a:lnTo>
                    <a:lnTo>
                      <a:pt x="2498" y="0"/>
                    </a:lnTo>
                    <a:lnTo>
                      <a:pt x="2502" y="0"/>
                    </a:lnTo>
                    <a:lnTo>
                      <a:pt x="2502" y="4"/>
                    </a:lnTo>
                    <a:lnTo>
                      <a:pt x="2506" y="4"/>
                    </a:lnTo>
                    <a:lnTo>
                      <a:pt x="2506" y="8"/>
                    </a:lnTo>
                    <a:lnTo>
                      <a:pt x="2511" y="8"/>
                    </a:lnTo>
                    <a:lnTo>
                      <a:pt x="2511" y="12"/>
                    </a:lnTo>
                    <a:lnTo>
                      <a:pt x="2519" y="12"/>
                    </a:lnTo>
                    <a:lnTo>
                      <a:pt x="2519" y="16"/>
                    </a:lnTo>
                    <a:lnTo>
                      <a:pt x="2523" y="16"/>
                    </a:lnTo>
                    <a:lnTo>
                      <a:pt x="2523" y="25"/>
                    </a:lnTo>
                    <a:lnTo>
                      <a:pt x="2523" y="42"/>
                    </a:lnTo>
                    <a:lnTo>
                      <a:pt x="2528" y="42"/>
                    </a:lnTo>
                    <a:lnTo>
                      <a:pt x="2532" y="42"/>
                    </a:lnTo>
                    <a:lnTo>
                      <a:pt x="2532" y="46"/>
                    </a:lnTo>
                    <a:lnTo>
                      <a:pt x="2536" y="46"/>
                    </a:lnTo>
                    <a:lnTo>
                      <a:pt x="2536" y="50"/>
                    </a:lnTo>
                    <a:lnTo>
                      <a:pt x="2536" y="59"/>
                    </a:lnTo>
                    <a:lnTo>
                      <a:pt x="2541" y="59"/>
                    </a:lnTo>
                    <a:lnTo>
                      <a:pt x="2545" y="59"/>
                    </a:lnTo>
                    <a:lnTo>
                      <a:pt x="2545" y="71"/>
                    </a:lnTo>
                    <a:lnTo>
                      <a:pt x="2549" y="71"/>
                    </a:lnTo>
                    <a:lnTo>
                      <a:pt x="2549" y="75"/>
                    </a:lnTo>
                    <a:lnTo>
                      <a:pt x="2545" y="75"/>
                    </a:lnTo>
                    <a:lnTo>
                      <a:pt x="2545" y="84"/>
                    </a:lnTo>
                    <a:lnTo>
                      <a:pt x="2541" y="84"/>
                    </a:lnTo>
                    <a:lnTo>
                      <a:pt x="2541" y="92"/>
                    </a:lnTo>
                    <a:lnTo>
                      <a:pt x="2536" y="92"/>
                    </a:lnTo>
                    <a:lnTo>
                      <a:pt x="2536" y="96"/>
                    </a:lnTo>
                    <a:lnTo>
                      <a:pt x="2523" y="96"/>
                    </a:lnTo>
                    <a:lnTo>
                      <a:pt x="2519" y="96"/>
                    </a:lnTo>
                    <a:lnTo>
                      <a:pt x="2519" y="109"/>
                    </a:lnTo>
                    <a:lnTo>
                      <a:pt x="2515" y="109"/>
                    </a:lnTo>
                    <a:lnTo>
                      <a:pt x="2511" y="109"/>
                    </a:lnTo>
                    <a:lnTo>
                      <a:pt x="2511" y="113"/>
                    </a:lnTo>
                    <a:lnTo>
                      <a:pt x="2511" y="126"/>
                    </a:lnTo>
                    <a:lnTo>
                      <a:pt x="2502" y="126"/>
                    </a:lnTo>
                    <a:lnTo>
                      <a:pt x="2502" y="130"/>
                    </a:lnTo>
                    <a:lnTo>
                      <a:pt x="2506" y="130"/>
                    </a:lnTo>
                    <a:lnTo>
                      <a:pt x="2506" y="143"/>
                    </a:lnTo>
                    <a:lnTo>
                      <a:pt x="2511" y="143"/>
                    </a:lnTo>
                    <a:lnTo>
                      <a:pt x="2511" y="147"/>
                    </a:lnTo>
                    <a:lnTo>
                      <a:pt x="2515" y="147"/>
                    </a:lnTo>
                    <a:lnTo>
                      <a:pt x="2515" y="151"/>
                    </a:lnTo>
                    <a:lnTo>
                      <a:pt x="2519" y="151"/>
                    </a:lnTo>
                    <a:lnTo>
                      <a:pt x="2519" y="160"/>
                    </a:lnTo>
                    <a:lnTo>
                      <a:pt x="2523" y="160"/>
                    </a:lnTo>
                    <a:lnTo>
                      <a:pt x="2523" y="164"/>
                    </a:lnTo>
                    <a:lnTo>
                      <a:pt x="2536" y="164"/>
                    </a:lnTo>
                    <a:lnTo>
                      <a:pt x="2536" y="176"/>
                    </a:lnTo>
                    <a:lnTo>
                      <a:pt x="2541" y="176"/>
                    </a:lnTo>
                    <a:lnTo>
                      <a:pt x="2541" y="189"/>
                    </a:lnTo>
                    <a:lnTo>
                      <a:pt x="2536" y="189"/>
                    </a:lnTo>
                    <a:lnTo>
                      <a:pt x="2536" y="193"/>
                    </a:lnTo>
                    <a:lnTo>
                      <a:pt x="2541" y="193"/>
                    </a:lnTo>
                    <a:lnTo>
                      <a:pt x="2541" y="198"/>
                    </a:lnTo>
                    <a:lnTo>
                      <a:pt x="2545" y="198"/>
                    </a:lnTo>
                    <a:lnTo>
                      <a:pt x="2545" y="202"/>
                    </a:lnTo>
                    <a:lnTo>
                      <a:pt x="2541" y="202"/>
                    </a:lnTo>
                    <a:lnTo>
                      <a:pt x="2541" y="206"/>
                    </a:lnTo>
                    <a:lnTo>
                      <a:pt x="2545" y="206"/>
                    </a:lnTo>
                    <a:lnTo>
                      <a:pt x="2545" y="210"/>
                    </a:lnTo>
                    <a:lnTo>
                      <a:pt x="2549" y="210"/>
                    </a:lnTo>
                    <a:lnTo>
                      <a:pt x="2549" y="214"/>
                    </a:lnTo>
                    <a:lnTo>
                      <a:pt x="2545" y="214"/>
                    </a:lnTo>
                    <a:lnTo>
                      <a:pt x="2545" y="227"/>
                    </a:lnTo>
                    <a:lnTo>
                      <a:pt x="2528" y="227"/>
                    </a:lnTo>
                    <a:lnTo>
                      <a:pt x="2528" y="235"/>
                    </a:lnTo>
                    <a:lnTo>
                      <a:pt x="2515" y="235"/>
                    </a:lnTo>
                    <a:lnTo>
                      <a:pt x="2515" y="252"/>
                    </a:lnTo>
                    <a:lnTo>
                      <a:pt x="2519" y="252"/>
                    </a:lnTo>
                    <a:lnTo>
                      <a:pt x="2519" y="256"/>
                    </a:lnTo>
                    <a:lnTo>
                      <a:pt x="2511" y="256"/>
                    </a:lnTo>
                    <a:lnTo>
                      <a:pt x="2511" y="261"/>
                    </a:lnTo>
                    <a:lnTo>
                      <a:pt x="2502" y="261"/>
                    </a:lnTo>
                    <a:lnTo>
                      <a:pt x="2502" y="273"/>
                    </a:lnTo>
                    <a:lnTo>
                      <a:pt x="2498" y="273"/>
                    </a:lnTo>
                    <a:lnTo>
                      <a:pt x="2498" y="278"/>
                    </a:lnTo>
                    <a:lnTo>
                      <a:pt x="2493" y="278"/>
                    </a:lnTo>
                    <a:lnTo>
                      <a:pt x="2493" y="282"/>
                    </a:lnTo>
                    <a:lnTo>
                      <a:pt x="2489" y="282"/>
                    </a:lnTo>
                    <a:lnTo>
                      <a:pt x="2489" y="290"/>
                    </a:lnTo>
                    <a:lnTo>
                      <a:pt x="2485" y="290"/>
                    </a:lnTo>
                    <a:lnTo>
                      <a:pt x="2485" y="294"/>
                    </a:lnTo>
                    <a:lnTo>
                      <a:pt x="2489" y="294"/>
                    </a:lnTo>
                    <a:lnTo>
                      <a:pt x="2489" y="299"/>
                    </a:lnTo>
                    <a:lnTo>
                      <a:pt x="2485" y="299"/>
                    </a:lnTo>
                    <a:lnTo>
                      <a:pt x="2485" y="303"/>
                    </a:lnTo>
                    <a:lnTo>
                      <a:pt x="2485" y="307"/>
                    </a:lnTo>
                    <a:lnTo>
                      <a:pt x="2476" y="307"/>
                    </a:lnTo>
                    <a:lnTo>
                      <a:pt x="2476" y="311"/>
                    </a:lnTo>
                    <a:lnTo>
                      <a:pt x="2463" y="311"/>
                    </a:lnTo>
                    <a:lnTo>
                      <a:pt x="2463" y="315"/>
                    </a:lnTo>
                    <a:lnTo>
                      <a:pt x="2459" y="315"/>
                    </a:lnTo>
                    <a:lnTo>
                      <a:pt x="2459" y="320"/>
                    </a:lnTo>
                    <a:lnTo>
                      <a:pt x="2455" y="320"/>
                    </a:lnTo>
                    <a:lnTo>
                      <a:pt x="2455" y="315"/>
                    </a:lnTo>
                    <a:lnTo>
                      <a:pt x="2455" y="320"/>
                    </a:lnTo>
                    <a:lnTo>
                      <a:pt x="2451" y="320"/>
                    </a:lnTo>
                    <a:lnTo>
                      <a:pt x="2442" y="320"/>
                    </a:lnTo>
                    <a:lnTo>
                      <a:pt x="2442" y="324"/>
                    </a:lnTo>
                    <a:lnTo>
                      <a:pt x="2425" y="324"/>
                    </a:lnTo>
                    <a:lnTo>
                      <a:pt x="2425" y="328"/>
                    </a:lnTo>
                    <a:lnTo>
                      <a:pt x="2421" y="328"/>
                    </a:lnTo>
                    <a:lnTo>
                      <a:pt x="2421" y="332"/>
                    </a:lnTo>
                    <a:lnTo>
                      <a:pt x="2412" y="332"/>
                    </a:lnTo>
                    <a:lnTo>
                      <a:pt x="2412" y="328"/>
                    </a:lnTo>
                    <a:lnTo>
                      <a:pt x="2391" y="328"/>
                    </a:lnTo>
                    <a:lnTo>
                      <a:pt x="2391" y="324"/>
                    </a:lnTo>
                    <a:lnTo>
                      <a:pt x="2391" y="320"/>
                    </a:lnTo>
                    <a:lnTo>
                      <a:pt x="2374" y="320"/>
                    </a:lnTo>
                    <a:lnTo>
                      <a:pt x="2374" y="324"/>
                    </a:lnTo>
                    <a:lnTo>
                      <a:pt x="2361" y="324"/>
                    </a:lnTo>
                    <a:lnTo>
                      <a:pt x="2361" y="328"/>
                    </a:lnTo>
                    <a:lnTo>
                      <a:pt x="2348" y="328"/>
                    </a:lnTo>
                    <a:lnTo>
                      <a:pt x="2348" y="332"/>
                    </a:lnTo>
                    <a:lnTo>
                      <a:pt x="2344" y="332"/>
                    </a:lnTo>
                    <a:lnTo>
                      <a:pt x="2335" y="332"/>
                    </a:lnTo>
                    <a:lnTo>
                      <a:pt x="2335" y="328"/>
                    </a:lnTo>
                    <a:lnTo>
                      <a:pt x="2331" y="328"/>
                    </a:lnTo>
                    <a:lnTo>
                      <a:pt x="2331" y="332"/>
                    </a:lnTo>
                    <a:lnTo>
                      <a:pt x="2326" y="332"/>
                    </a:lnTo>
                    <a:lnTo>
                      <a:pt x="2322" y="332"/>
                    </a:lnTo>
                    <a:lnTo>
                      <a:pt x="2322" y="341"/>
                    </a:lnTo>
                    <a:lnTo>
                      <a:pt x="2318" y="341"/>
                    </a:lnTo>
                    <a:lnTo>
                      <a:pt x="2318" y="345"/>
                    </a:lnTo>
                    <a:lnTo>
                      <a:pt x="2309" y="345"/>
                    </a:lnTo>
                    <a:lnTo>
                      <a:pt x="2309" y="349"/>
                    </a:lnTo>
                    <a:lnTo>
                      <a:pt x="2301" y="349"/>
                    </a:lnTo>
                    <a:lnTo>
                      <a:pt x="2296" y="349"/>
                    </a:lnTo>
                    <a:lnTo>
                      <a:pt x="2296" y="353"/>
                    </a:lnTo>
                    <a:lnTo>
                      <a:pt x="2296" y="362"/>
                    </a:lnTo>
                    <a:lnTo>
                      <a:pt x="2271" y="362"/>
                    </a:lnTo>
                    <a:lnTo>
                      <a:pt x="2266" y="362"/>
                    </a:lnTo>
                    <a:lnTo>
                      <a:pt x="2266" y="366"/>
                    </a:lnTo>
                    <a:lnTo>
                      <a:pt x="2262" y="366"/>
                    </a:lnTo>
                    <a:lnTo>
                      <a:pt x="2262" y="374"/>
                    </a:lnTo>
                    <a:lnTo>
                      <a:pt x="2258" y="374"/>
                    </a:lnTo>
                    <a:lnTo>
                      <a:pt x="2254" y="374"/>
                    </a:lnTo>
                    <a:lnTo>
                      <a:pt x="2254" y="383"/>
                    </a:lnTo>
                    <a:lnTo>
                      <a:pt x="2254" y="387"/>
                    </a:lnTo>
                    <a:lnTo>
                      <a:pt x="2249" y="387"/>
                    </a:lnTo>
                    <a:lnTo>
                      <a:pt x="2245" y="387"/>
                    </a:lnTo>
                    <a:lnTo>
                      <a:pt x="2245" y="391"/>
                    </a:lnTo>
                    <a:lnTo>
                      <a:pt x="2241" y="391"/>
                    </a:lnTo>
                    <a:lnTo>
                      <a:pt x="2241" y="400"/>
                    </a:lnTo>
                    <a:lnTo>
                      <a:pt x="2224" y="400"/>
                    </a:lnTo>
                    <a:lnTo>
                      <a:pt x="2224" y="404"/>
                    </a:lnTo>
                    <a:lnTo>
                      <a:pt x="2215" y="404"/>
                    </a:lnTo>
                    <a:lnTo>
                      <a:pt x="2215" y="408"/>
                    </a:lnTo>
                    <a:lnTo>
                      <a:pt x="2211" y="408"/>
                    </a:lnTo>
                    <a:lnTo>
                      <a:pt x="2211" y="412"/>
                    </a:lnTo>
                    <a:lnTo>
                      <a:pt x="2206" y="412"/>
                    </a:lnTo>
                    <a:lnTo>
                      <a:pt x="2202" y="412"/>
                    </a:lnTo>
                    <a:lnTo>
                      <a:pt x="2202" y="417"/>
                    </a:lnTo>
                    <a:lnTo>
                      <a:pt x="2198" y="417"/>
                    </a:lnTo>
                    <a:lnTo>
                      <a:pt x="2198" y="421"/>
                    </a:lnTo>
                    <a:lnTo>
                      <a:pt x="2189" y="421"/>
                    </a:lnTo>
                    <a:lnTo>
                      <a:pt x="2189" y="425"/>
                    </a:lnTo>
                    <a:lnTo>
                      <a:pt x="2189" y="429"/>
                    </a:lnTo>
                    <a:lnTo>
                      <a:pt x="2185" y="429"/>
                    </a:lnTo>
                    <a:lnTo>
                      <a:pt x="2185" y="433"/>
                    </a:lnTo>
                    <a:lnTo>
                      <a:pt x="2172" y="433"/>
                    </a:lnTo>
                    <a:lnTo>
                      <a:pt x="2172" y="438"/>
                    </a:lnTo>
                    <a:lnTo>
                      <a:pt x="2172" y="442"/>
                    </a:lnTo>
                    <a:lnTo>
                      <a:pt x="2168" y="442"/>
                    </a:lnTo>
                    <a:lnTo>
                      <a:pt x="2168" y="446"/>
                    </a:lnTo>
                    <a:lnTo>
                      <a:pt x="2159" y="446"/>
                    </a:lnTo>
                    <a:lnTo>
                      <a:pt x="2159" y="454"/>
                    </a:lnTo>
                    <a:lnTo>
                      <a:pt x="2155" y="454"/>
                    </a:lnTo>
                    <a:lnTo>
                      <a:pt x="2155" y="459"/>
                    </a:lnTo>
                    <a:lnTo>
                      <a:pt x="2146" y="459"/>
                    </a:lnTo>
                    <a:lnTo>
                      <a:pt x="2146" y="467"/>
                    </a:lnTo>
                    <a:lnTo>
                      <a:pt x="2146" y="475"/>
                    </a:lnTo>
                    <a:lnTo>
                      <a:pt x="2142" y="475"/>
                    </a:lnTo>
                    <a:lnTo>
                      <a:pt x="2142" y="480"/>
                    </a:lnTo>
                    <a:lnTo>
                      <a:pt x="2138" y="480"/>
                    </a:lnTo>
                    <a:lnTo>
                      <a:pt x="2134" y="480"/>
                    </a:lnTo>
                    <a:lnTo>
                      <a:pt x="2134" y="484"/>
                    </a:lnTo>
                    <a:lnTo>
                      <a:pt x="2125" y="484"/>
                    </a:lnTo>
                    <a:lnTo>
                      <a:pt x="2125" y="488"/>
                    </a:lnTo>
                    <a:lnTo>
                      <a:pt x="2116" y="488"/>
                    </a:lnTo>
                    <a:lnTo>
                      <a:pt x="2116" y="492"/>
                    </a:lnTo>
                    <a:lnTo>
                      <a:pt x="2108" y="492"/>
                    </a:lnTo>
                    <a:lnTo>
                      <a:pt x="2108" y="497"/>
                    </a:lnTo>
                    <a:lnTo>
                      <a:pt x="2104" y="497"/>
                    </a:lnTo>
                    <a:lnTo>
                      <a:pt x="2104" y="492"/>
                    </a:lnTo>
                    <a:lnTo>
                      <a:pt x="2095" y="492"/>
                    </a:lnTo>
                    <a:lnTo>
                      <a:pt x="2095" y="497"/>
                    </a:lnTo>
                    <a:lnTo>
                      <a:pt x="2095" y="501"/>
                    </a:lnTo>
                    <a:lnTo>
                      <a:pt x="2086" y="501"/>
                    </a:lnTo>
                    <a:lnTo>
                      <a:pt x="2086" y="505"/>
                    </a:lnTo>
                    <a:lnTo>
                      <a:pt x="2082" y="505"/>
                    </a:lnTo>
                    <a:lnTo>
                      <a:pt x="2078" y="505"/>
                    </a:lnTo>
                    <a:lnTo>
                      <a:pt x="2078" y="509"/>
                    </a:lnTo>
                    <a:lnTo>
                      <a:pt x="2069" y="509"/>
                    </a:lnTo>
                    <a:lnTo>
                      <a:pt x="2069" y="513"/>
                    </a:lnTo>
                    <a:lnTo>
                      <a:pt x="2065" y="513"/>
                    </a:lnTo>
                    <a:lnTo>
                      <a:pt x="2065" y="518"/>
                    </a:lnTo>
                    <a:lnTo>
                      <a:pt x="2065" y="522"/>
                    </a:lnTo>
                    <a:lnTo>
                      <a:pt x="2061" y="522"/>
                    </a:lnTo>
                    <a:lnTo>
                      <a:pt x="2061" y="526"/>
                    </a:lnTo>
                    <a:lnTo>
                      <a:pt x="2056" y="526"/>
                    </a:lnTo>
                    <a:lnTo>
                      <a:pt x="2056" y="530"/>
                    </a:lnTo>
                    <a:lnTo>
                      <a:pt x="2052" y="530"/>
                    </a:lnTo>
                    <a:lnTo>
                      <a:pt x="2052" y="539"/>
                    </a:lnTo>
                    <a:lnTo>
                      <a:pt x="2039" y="539"/>
                    </a:lnTo>
                    <a:lnTo>
                      <a:pt x="2039" y="543"/>
                    </a:lnTo>
                    <a:lnTo>
                      <a:pt x="2039" y="547"/>
                    </a:lnTo>
                    <a:lnTo>
                      <a:pt x="2035" y="547"/>
                    </a:lnTo>
                    <a:lnTo>
                      <a:pt x="2035" y="551"/>
                    </a:lnTo>
                    <a:lnTo>
                      <a:pt x="2026" y="551"/>
                    </a:lnTo>
                    <a:lnTo>
                      <a:pt x="2026" y="555"/>
                    </a:lnTo>
                    <a:lnTo>
                      <a:pt x="2026" y="560"/>
                    </a:lnTo>
                    <a:lnTo>
                      <a:pt x="2022" y="560"/>
                    </a:lnTo>
                    <a:lnTo>
                      <a:pt x="2014" y="560"/>
                    </a:lnTo>
                    <a:lnTo>
                      <a:pt x="2014" y="568"/>
                    </a:lnTo>
                    <a:lnTo>
                      <a:pt x="2009" y="568"/>
                    </a:lnTo>
                    <a:lnTo>
                      <a:pt x="2009" y="572"/>
                    </a:lnTo>
                    <a:lnTo>
                      <a:pt x="1997" y="572"/>
                    </a:lnTo>
                    <a:lnTo>
                      <a:pt x="1997" y="581"/>
                    </a:lnTo>
                    <a:lnTo>
                      <a:pt x="1992" y="581"/>
                    </a:lnTo>
                    <a:lnTo>
                      <a:pt x="1992" y="585"/>
                    </a:lnTo>
                    <a:lnTo>
                      <a:pt x="1984" y="585"/>
                    </a:lnTo>
                    <a:lnTo>
                      <a:pt x="1984" y="589"/>
                    </a:lnTo>
                    <a:lnTo>
                      <a:pt x="1979" y="589"/>
                    </a:lnTo>
                    <a:lnTo>
                      <a:pt x="1979" y="593"/>
                    </a:lnTo>
                    <a:lnTo>
                      <a:pt x="1971" y="593"/>
                    </a:lnTo>
                    <a:lnTo>
                      <a:pt x="1971" y="602"/>
                    </a:lnTo>
                    <a:lnTo>
                      <a:pt x="1971" y="610"/>
                    </a:lnTo>
                    <a:lnTo>
                      <a:pt x="1967" y="610"/>
                    </a:lnTo>
                    <a:lnTo>
                      <a:pt x="1967" y="623"/>
                    </a:lnTo>
                    <a:lnTo>
                      <a:pt x="1962" y="623"/>
                    </a:lnTo>
                    <a:lnTo>
                      <a:pt x="1958" y="623"/>
                    </a:lnTo>
                    <a:lnTo>
                      <a:pt x="1958" y="635"/>
                    </a:lnTo>
                    <a:lnTo>
                      <a:pt x="1954" y="635"/>
                    </a:lnTo>
                    <a:lnTo>
                      <a:pt x="1954" y="640"/>
                    </a:lnTo>
                    <a:lnTo>
                      <a:pt x="1949" y="640"/>
                    </a:lnTo>
                    <a:lnTo>
                      <a:pt x="1949" y="644"/>
                    </a:lnTo>
                    <a:lnTo>
                      <a:pt x="1945" y="644"/>
                    </a:lnTo>
                    <a:lnTo>
                      <a:pt x="1945" y="648"/>
                    </a:lnTo>
                    <a:lnTo>
                      <a:pt x="1941" y="648"/>
                    </a:lnTo>
                    <a:lnTo>
                      <a:pt x="1941" y="652"/>
                    </a:lnTo>
                    <a:lnTo>
                      <a:pt x="1937" y="652"/>
                    </a:lnTo>
                    <a:lnTo>
                      <a:pt x="1932" y="652"/>
                    </a:lnTo>
                    <a:lnTo>
                      <a:pt x="1932" y="657"/>
                    </a:lnTo>
                    <a:lnTo>
                      <a:pt x="1924" y="657"/>
                    </a:lnTo>
                    <a:lnTo>
                      <a:pt x="1924" y="665"/>
                    </a:lnTo>
                    <a:lnTo>
                      <a:pt x="1919" y="665"/>
                    </a:lnTo>
                    <a:lnTo>
                      <a:pt x="1919" y="669"/>
                    </a:lnTo>
                    <a:lnTo>
                      <a:pt x="1919" y="678"/>
                    </a:lnTo>
                    <a:lnTo>
                      <a:pt x="1915" y="678"/>
                    </a:lnTo>
                    <a:lnTo>
                      <a:pt x="1915" y="686"/>
                    </a:lnTo>
                    <a:lnTo>
                      <a:pt x="1911" y="686"/>
                    </a:lnTo>
                    <a:lnTo>
                      <a:pt x="1911" y="694"/>
                    </a:lnTo>
                    <a:lnTo>
                      <a:pt x="1907" y="694"/>
                    </a:lnTo>
                    <a:lnTo>
                      <a:pt x="1907" y="699"/>
                    </a:lnTo>
                    <a:lnTo>
                      <a:pt x="1907" y="720"/>
                    </a:lnTo>
                    <a:lnTo>
                      <a:pt x="1894" y="720"/>
                    </a:lnTo>
                    <a:lnTo>
                      <a:pt x="1894" y="715"/>
                    </a:lnTo>
                    <a:lnTo>
                      <a:pt x="1877" y="715"/>
                    </a:lnTo>
                    <a:lnTo>
                      <a:pt x="1855" y="715"/>
                    </a:lnTo>
                    <a:lnTo>
                      <a:pt x="1855" y="711"/>
                    </a:lnTo>
                    <a:lnTo>
                      <a:pt x="1851" y="711"/>
                    </a:lnTo>
                    <a:lnTo>
                      <a:pt x="1851" y="715"/>
                    </a:lnTo>
                    <a:lnTo>
                      <a:pt x="1834" y="715"/>
                    </a:lnTo>
                    <a:lnTo>
                      <a:pt x="1834" y="720"/>
                    </a:lnTo>
                    <a:lnTo>
                      <a:pt x="1817" y="720"/>
                    </a:lnTo>
                    <a:lnTo>
                      <a:pt x="1817" y="728"/>
                    </a:lnTo>
                    <a:lnTo>
                      <a:pt x="1812" y="728"/>
                    </a:lnTo>
                    <a:lnTo>
                      <a:pt x="1812" y="732"/>
                    </a:lnTo>
                    <a:lnTo>
                      <a:pt x="1791" y="732"/>
                    </a:lnTo>
                    <a:lnTo>
                      <a:pt x="1791" y="737"/>
                    </a:lnTo>
                    <a:lnTo>
                      <a:pt x="1778" y="737"/>
                    </a:lnTo>
                    <a:lnTo>
                      <a:pt x="1778" y="741"/>
                    </a:lnTo>
                    <a:lnTo>
                      <a:pt x="1769" y="741"/>
                    </a:lnTo>
                    <a:lnTo>
                      <a:pt x="1769" y="745"/>
                    </a:lnTo>
                    <a:lnTo>
                      <a:pt x="1752" y="745"/>
                    </a:lnTo>
                    <a:lnTo>
                      <a:pt x="1752" y="749"/>
                    </a:lnTo>
                    <a:lnTo>
                      <a:pt x="1731" y="749"/>
                    </a:lnTo>
                    <a:lnTo>
                      <a:pt x="1731" y="753"/>
                    </a:lnTo>
                    <a:lnTo>
                      <a:pt x="1722" y="753"/>
                    </a:lnTo>
                    <a:lnTo>
                      <a:pt x="1722" y="758"/>
                    </a:lnTo>
                    <a:lnTo>
                      <a:pt x="1701" y="758"/>
                    </a:lnTo>
                    <a:lnTo>
                      <a:pt x="1692" y="758"/>
                    </a:lnTo>
                    <a:lnTo>
                      <a:pt x="1692" y="762"/>
                    </a:lnTo>
                    <a:lnTo>
                      <a:pt x="1692" y="766"/>
                    </a:lnTo>
                    <a:lnTo>
                      <a:pt x="1675" y="766"/>
                    </a:lnTo>
                    <a:lnTo>
                      <a:pt x="1675" y="770"/>
                    </a:lnTo>
                    <a:lnTo>
                      <a:pt x="1667" y="770"/>
                    </a:lnTo>
                    <a:lnTo>
                      <a:pt x="1667" y="774"/>
                    </a:lnTo>
                    <a:lnTo>
                      <a:pt x="1662" y="774"/>
                    </a:lnTo>
                    <a:lnTo>
                      <a:pt x="1662" y="779"/>
                    </a:lnTo>
                    <a:lnTo>
                      <a:pt x="1658" y="779"/>
                    </a:lnTo>
                    <a:lnTo>
                      <a:pt x="1658" y="787"/>
                    </a:lnTo>
                    <a:lnTo>
                      <a:pt x="1654" y="787"/>
                    </a:lnTo>
                    <a:lnTo>
                      <a:pt x="1654" y="795"/>
                    </a:lnTo>
                    <a:lnTo>
                      <a:pt x="1649" y="795"/>
                    </a:lnTo>
                    <a:lnTo>
                      <a:pt x="1649" y="804"/>
                    </a:lnTo>
                    <a:lnTo>
                      <a:pt x="1649" y="808"/>
                    </a:lnTo>
                    <a:lnTo>
                      <a:pt x="1641" y="808"/>
                    </a:lnTo>
                    <a:lnTo>
                      <a:pt x="1641" y="812"/>
                    </a:lnTo>
                    <a:lnTo>
                      <a:pt x="1637" y="812"/>
                    </a:lnTo>
                    <a:lnTo>
                      <a:pt x="1637" y="821"/>
                    </a:lnTo>
                    <a:lnTo>
                      <a:pt x="1628" y="821"/>
                    </a:lnTo>
                    <a:lnTo>
                      <a:pt x="1628" y="83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65" name="Freeform 1529"/>
              <p:cNvSpPr>
                <a:spLocks/>
              </p:cNvSpPr>
              <p:nvPr/>
            </p:nvSpPr>
            <p:spPr bwMode="auto">
              <a:xfrm>
                <a:off x="1973" y="2778"/>
                <a:ext cx="1671" cy="704"/>
              </a:xfrm>
              <a:custGeom>
                <a:avLst/>
                <a:gdLst/>
                <a:ahLst/>
                <a:cxnLst>
                  <a:cxn ang="0">
                    <a:pos x="1650" y="26"/>
                  </a:cxn>
                  <a:cxn ang="0">
                    <a:pos x="1620" y="51"/>
                  </a:cxn>
                  <a:cxn ang="0">
                    <a:pos x="1585" y="76"/>
                  </a:cxn>
                  <a:cxn ang="0">
                    <a:pos x="1551" y="85"/>
                  </a:cxn>
                  <a:cxn ang="0">
                    <a:pos x="1530" y="110"/>
                  </a:cxn>
                  <a:cxn ang="0">
                    <a:pos x="1500" y="131"/>
                  </a:cxn>
                  <a:cxn ang="0">
                    <a:pos x="1474" y="165"/>
                  </a:cxn>
                  <a:cxn ang="0">
                    <a:pos x="1453" y="194"/>
                  </a:cxn>
                  <a:cxn ang="0">
                    <a:pos x="1431" y="224"/>
                  </a:cxn>
                  <a:cxn ang="0">
                    <a:pos x="1410" y="257"/>
                  </a:cxn>
                  <a:cxn ang="0">
                    <a:pos x="1388" y="287"/>
                  </a:cxn>
                  <a:cxn ang="0">
                    <a:pos x="1350" y="316"/>
                  </a:cxn>
                  <a:cxn ang="0">
                    <a:pos x="1328" y="346"/>
                  </a:cxn>
                  <a:cxn ang="0">
                    <a:pos x="1311" y="379"/>
                  </a:cxn>
                  <a:cxn ang="0">
                    <a:pos x="1290" y="426"/>
                  </a:cxn>
                  <a:cxn ang="0">
                    <a:pos x="1260" y="405"/>
                  </a:cxn>
                  <a:cxn ang="0">
                    <a:pos x="1196" y="388"/>
                  </a:cxn>
                  <a:cxn ang="0">
                    <a:pos x="1174" y="362"/>
                  </a:cxn>
                  <a:cxn ang="0">
                    <a:pos x="1097" y="346"/>
                  </a:cxn>
                  <a:cxn ang="0">
                    <a:pos x="1067" y="325"/>
                  </a:cxn>
                  <a:cxn ang="0">
                    <a:pos x="1011" y="320"/>
                  </a:cxn>
                  <a:cxn ang="0">
                    <a:pos x="956" y="312"/>
                  </a:cxn>
                  <a:cxn ang="0">
                    <a:pos x="874" y="308"/>
                  </a:cxn>
                  <a:cxn ang="0">
                    <a:pos x="844" y="312"/>
                  </a:cxn>
                  <a:cxn ang="0">
                    <a:pos x="806" y="316"/>
                  </a:cxn>
                  <a:cxn ang="0">
                    <a:pos x="763" y="316"/>
                  </a:cxn>
                  <a:cxn ang="0">
                    <a:pos x="720" y="316"/>
                  </a:cxn>
                  <a:cxn ang="0">
                    <a:pos x="686" y="333"/>
                  </a:cxn>
                  <a:cxn ang="0">
                    <a:pos x="664" y="354"/>
                  </a:cxn>
                  <a:cxn ang="0">
                    <a:pos x="634" y="375"/>
                  </a:cxn>
                  <a:cxn ang="0">
                    <a:pos x="626" y="421"/>
                  </a:cxn>
                  <a:cxn ang="0">
                    <a:pos x="604" y="480"/>
                  </a:cxn>
                  <a:cxn ang="0">
                    <a:pos x="587" y="527"/>
                  </a:cxn>
                  <a:cxn ang="0">
                    <a:pos x="566" y="577"/>
                  </a:cxn>
                  <a:cxn ang="0">
                    <a:pos x="549" y="611"/>
                  </a:cxn>
                  <a:cxn ang="0">
                    <a:pos x="506" y="632"/>
                  </a:cxn>
                  <a:cxn ang="0">
                    <a:pos x="450" y="649"/>
                  </a:cxn>
                  <a:cxn ang="0">
                    <a:pos x="412" y="670"/>
                  </a:cxn>
                  <a:cxn ang="0">
                    <a:pos x="369" y="678"/>
                  </a:cxn>
                  <a:cxn ang="0">
                    <a:pos x="326" y="695"/>
                  </a:cxn>
                  <a:cxn ang="0">
                    <a:pos x="296" y="699"/>
                  </a:cxn>
                  <a:cxn ang="0">
                    <a:pos x="240" y="691"/>
                  </a:cxn>
                  <a:cxn ang="0">
                    <a:pos x="167" y="670"/>
                  </a:cxn>
                  <a:cxn ang="0">
                    <a:pos x="137" y="649"/>
                  </a:cxn>
                  <a:cxn ang="0">
                    <a:pos x="112" y="624"/>
                  </a:cxn>
                  <a:cxn ang="0">
                    <a:pos x="30" y="602"/>
                  </a:cxn>
                  <a:cxn ang="0">
                    <a:pos x="5" y="581"/>
                  </a:cxn>
                  <a:cxn ang="0">
                    <a:pos x="13" y="548"/>
                  </a:cxn>
                  <a:cxn ang="0">
                    <a:pos x="26" y="501"/>
                  </a:cxn>
                  <a:cxn ang="0">
                    <a:pos x="22" y="451"/>
                  </a:cxn>
                  <a:cxn ang="0">
                    <a:pos x="13" y="434"/>
                  </a:cxn>
                  <a:cxn ang="0">
                    <a:pos x="13" y="384"/>
                  </a:cxn>
                  <a:cxn ang="0">
                    <a:pos x="22" y="320"/>
                  </a:cxn>
                  <a:cxn ang="0">
                    <a:pos x="35" y="278"/>
                  </a:cxn>
                  <a:cxn ang="0">
                    <a:pos x="52" y="236"/>
                  </a:cxn>
                  <a:cxn ang="0">
                    <a:pos x="56" y="224"/>
                  </a:cxn>
                </a:cxnLst>
                <a:rect l="0" t="0" r="r" b="b"/>
                <a:pathLst>
                  <a:path w="1671" h="704">
                    <a:moveTo>
                      <a:pt x="1671" y="0"/>
                    </a:moveTo>
                    <a:lnTo>
                      <a:pt x="1667" y="0"/>
                    </a:lnTo>
                    <a:lnTo>
                      <a:pt x="1667" y="5"/>
                    </a:lnTo>
                    <a:lnTo>
                      <a:pt x="1663" y="5"/>
                    </a:lnTo>
                    <a:lnTo>
                      <a:pt x="1663" y="17"/>
                    </a:lnTo>
                    <a:lnTo>
                      <a:pt x="1654" y="17"/>
                    </a:lnTo>
                    <a:lnTo>
                      <a:pt x="1654" y="21"/>
                    </a:lnTo>
                    <a:lnTo>
                      <a:pt x="1654" y="26"/>
                    </a:lnTo>
                    <a:lnTo>
                      <a:pt x="1650" y="26"/>
                    </a:lnTo>
                    <a:lnTo>
                      <a:pt x="1650" y="30"/>
                    </a:lnTo>
                    <a:lnTo>
                      <a:pt x="1645" y="30"/>
                    </a:lnTo>
                    <a:lnTo>
                      <a:pt x="1637" y="30"/>
                    </a:lnTo>
                    <a:lnTo>
                      <a:pt x="1637" y="34"/>
                    </a:lnTo>
                    <a:lnTo>
                      <a:pt x="1628" y="34"/>
                    </a:lnTo>
                    <a:lnTo>
                      <a:pt x="1628" y="38"/>
                    </a:lnTo>
                    <a:lnTo>
                      <a:pt x="1628" y="42"/>
                    </a:lnTo>
                    <a:lnTo>
                      <a:pt x="1620" y="42"/>
                    </a:lnTo>
                    <a:lnTo>
                      <a:pt x="1620" y="51"/>
                    </a:lnTo>
                    <a:lnTo>
                      <a:pt x="1615" y="51"/>
                    </a:lnTo>
                    <a:lnTo>
                      <a:pt x="1615" y="55"/>
                    </a:lnTo>
                    <a:lnTo>
                      <a:pt x="1611" y="55"/>
                    </a:lnTo>
                    <a:lnTo>
                      <a:pt x="1611" y="64"/>
                    </a:lnTo>
                    <a:lnTo>
                      <a:pt x="1598" y="64"/>
                    </a:lnTo>
                    <a:lnTo>
                      <a:pt x="1598" y="68"/>
                    </a:lnTo>
                    <a:lnTo>
                      <a:pt x="1585" y="68"/>
                    </a:lnTo>
                    <a:lnTo>
                      <a:pt x="1585" y="72"/>
                    </a:lnTo>
                    <a:lnTo>
                      <a:pt x="1585" y="76"/>
                    </a:lnTo>
                    <a:lnTo>
                      <a:pt x="1577" y="76"/>
                    </a:lnTo>
                    <a:lnTo>
                      <a:pt x="1577" y="80"/>
                    </a:lnTo>
                    <a:lnTo>
                      <a:pt x="1573" y="80"/>
                    </a:lnTo>
                    <a:lnTo>
                      <a:pt x="1560" y="80"/>
                    </a:lnTo>
                    <a:lnTo>
                      <a:pt x="1560" y="85"/>
                    </a:lnTo>
                    <a:lnTo>
                      <a:pt x="1555" y="85"/>
                    </a:lnTo>
                    <a:lnTo>
                      <a:pt x="1555" y="80"/>
                    </a:lnTo>
                    <a:lnTo>
                      <a:pt x="1551" y="80"/>
                    </a:lnTo>
                    <a:lnTo>
                      <a:pt x="1551" y="85"/>
                    </a:lnTo>
                    <a:lnTo>
                      <a:pt x="1547" y="85"/>
                    </a:lnTo>
                    <a:lnTo>
                      <a:pt x="1547" y="89"/>
                    </a:lnTo>
                    <a:lnTo>
                      <a:pt x="1543" y="89"/>
                    </a:lnTo>
                    <a:lnTo>
                      <a:pt x="1543" y="93"/>
                    </a:lnTo>
                    <a:lnTo>
                      <a:pt x="1534" y="93"/>
                    </a:lnTo>
                    <a:lnTo>
                      <a:pt x="1534" y="101"/>
                    </a:lnTo>
                    <a:lnTo>
                      <a:pt x="1534" y="106"/>
                    </a:lnTo>
                    <a:lnTo>
                      <a:pt x="1530" y="106"/>
                    </a:lnTo>
                    <a:lnTo>
                      <a:pt x="1530" y="110"/>
                    </a:lnTo>
                    <a:lnTo>
                      <a:pt x="1525" y="110"/>
                    </a:lnTo>
                    <a:lnTo>
                      <a:pt x="1525" y="118"/>
                    </a:lnTo>
                    <a:lnTo>
                      <a:pt x="1517" y="118"/>
                    </a:lnTo>
                    <a:lnTo>
                      <a:pt x="1517" y="122"/>
                    </a:lnTo>
                    <a:lnTo>
                      <a:pt x="1513" y="122"/>
                    </a:lnTo>
                    <a:lnTo>
                      <a:pt x="1504" y="122"/>
                    </a:lnTo>
                    <a:lnTo>
                      <a:pt x="1504" y="127"/>
                    </a:lnTo>
                    <a:lnTo>
                      <a:pt x="1504" y="131"/>
                    </a:lnTo>
                    <a:lnTo>
                      <a:pt x="1500" y="131"/>
                    </a:lnTo>
                    <a:lnTo>
                      <a:pt x="1500" y="139"/>
                    </a:lnTo>
                    <a:lnTo>
                      <a:pt x="1491" y="139"/>
                    </a:lnTo>
                    <a:lnTo>
                      <a:pt x="1491" y="144"/>
                    </a:lnTo>
                    <a:lnTo>
                      <a:pt x="1483" y="144"/>
                    </a:lnTo>
                    <a:lnTo>
                      <a:pt x="1483" y="148"/>
                    </a:lnTo>
                    <a:lnTo>
                      <a:pt x="1478" y="148"/>
                    </a:lnTo>
                    <a:lnTo>
                      <a:pt x="1478" y="160"/>
                    </a:lnTo>
                    <a:lnTo>
                      <a:pt x="1474" y="160"/>
                    </a:lnTo>
                    <a:lnTo>
                      <a:pt x="1474" y="165"/>
                    </a:lnTo>
                    <a:lnTo>
                      <a:pt x="1470" y="165"/>
                    </a:lnTo>
                    <a:lnTo>
                      <a:pt x="1470" y="169"/>
                    </a:lnTo>
                    <a:lnTo>
                      <a:pt x="1465" y="169"/>
                    </a:lnTo>
                    <a:lnTo>
                      <a:pt x="1465" y="173"/>
                    </a:lnTo>
                    <a:lnTo>
                      <a:pt x="1465" y="177"/>
                    </a:lnTo>
                    <a:lnTo>
                      <a:pt x="1465" y="190"/>
                    </a:lnTo>
                    <a:lnTo>
                      <a:pt x="1461" y="190"/>
                    </a:lnTo>
                    <a:lnTo>
                      <a:pt x="1461" y="194"/>
                    </a:lnTo>
                    <a:lnTo>
                      <a:pt x="1453" y="194"/>
                    </a:lnTo>
                    <a:lnTo>
                      <a:pt x="1453" y="202"/>
                    </a:lnTo>
                    <a:lnTo>
                      <a:pt x="1444" y="202"/>
                    </a:lnTo>
                    <a:lnTo>
                      <a:pt x="1444" y="207"/>
                    </a:lnTo>
                    <a:lnTo>
                      <a:pt x="1440" y="207"/>
                    </a:lnTo>
                    <a:lnTo>
                      <a:pt x="1440" y="211"/>
                    </a:lnTo>
                    <a:lnTo>
                      <a:pt x="1435" y="211"/>
                    </a:lnTo>
                    <a:lnTo>
                      <a:pt x="1435" y="215"/>
                    </a:lnTo>
                    <a:lnTo>
                      <a:pt x="1431" y="215"/>
                    </a:lnTo>
                    <a:lnTo>
                      <a:pt x="1431" y="224"/>
                    </a:lnTo>
                    <a:lnTo>
                      <a:pt x="1427" y="224"/>
                    </a:lnTo>
                    <a:lnTo>
                      <a:pt x="1427" y="232"/>
                    </a:lnTo>
                    <a:lnTo>
                      <a:pt x="1423" y="232"/>
                    </a:lnTo>
                    <a:lnTo>
                      <a:pt x="1423" y="236"/>
                    </a:lnTo>
                    <a:lnTo>
                      <a:pt x="1418" y="236"/>
                    </a:lnTo>
                    <a:lnTo>
                      <a:pt x="1418" y="245"/>
                    </a:lnTo>
                    <a:lnTo>
                      <a:pt x="1414" y="245"/>
                    </a:lnTo>
                    <a:lnTo>
                      <a:pt x="1414" y="257"/>
                    </a:lnTo>
                    <a:lnTo>
                      <a:pt x="1410" y="257"/>
                    </a:lnTo>
                    <a:lnTo>
                      <a:pt x="1410" y="266"/>
                    </a:lnTo>
                    <a:lnTo>
                      <a:pt x="1401" y="266"/>
                    </a:lnTo>
                    <a:lnTo>
                      <a:pt x="1401" y="270"/>
                    </a:lnTo>
                    <a:lnTo>
                      <a:pt x="1397" y="270"/>
                    </a:lnTo>
                    <a:lnTo>
                      <a:pt x="1397" y="274"/>
                    </a:lnTo>
                    <a:lnTo>
                      <a:pt x="1397" y="278"/>
                    </a:lnTo>
                    <a:lnTo>
                      <a:pt x="1393" y="278"/>
                    </a:lnTo>
                    <a:lnTo>
                      <a:pt x="1393" y="287"/>
                    </a:lnTo>
                    <a:lnTo>
                      <a:pt x="1388" y="287"/>
                    </a:lnTo>
                    <a:lnTo>
                      <a:pt x="1388" y="291"/>
                    </a:lnTo>
                    <a:lnTo>
                      <a:pt x="1384" y="291"/>
                    </a:lnTo>
                    <a:lnTo>
                      <a:pt x="1384" y="308"/>
                    </a:lnTo>
                    <a:lnTo>
                      <a:pt x="1367" y="308"/>
                    </a:lnTo>
                    <a:lnTo>
                      <a:pt x="1358" y="308"/>
                    </a:lnTo>
                    <a:lnTo>
                      <a:pt x="1358" y="312"/>
                    </a:lnTo>
                    <a:lnTo>
                      <a:pt x="1354" y="312"/>
                    </a:lnTo>
                    <a:lnTo>
                      <a:pt x="1354" y="316"/>
                    </a:lnTo>
                    <a:lnTo>
                      <a:pt x="1350" y="316"/>
                    </a:lnTo>
                    <a:lnTo>
                      <a:pt x="1350" y="320"/>
                    </a:lnTo>
                    <a:lnTo>
                      <a:pt x="1341" y="320"/>
                    </a:lnTo>
                    <a:lnTo>
                      <a:pt x="1341" y="325"/>
                    </a:lnTo>
                    <a:lnTo>
                      <a:pt x="1337" y="325"/>
                    </a:lnTo>
                    <a:lnTo>
                      <a:pt x="1337" y="329"/>
                    </a:lnTo>
                    <a:lnTo>
                      <a:pt x="1333" y="329"/>
                    </a:lnTo>
                    <a:lnTo>
                      <a:pt x="1333" y="333"/>
                    </a:lnTo>
                    <a:lnTo>
                      <a:pt x="1333" y="346"/>
                    </a:lnTo>
                    <a:lnTo>
                      <a:pt x="1328" y="346"/>
                    </a:lnTo>
                    <a:lnTo>
                      <a:pt x="1328" y="354"/>
                    </a:lnTo>
                    <a:lnTo>
                      <a:pt x="1315" y="354"/>
                    </a:lnTo>
                    <a:lnTo>
                      <a:pt x="1315" y="358"/>
                    </a:lnTo>
                    <a:lnTo>
                      <a:pt x="1315" y="367"/>
                    </a:lnTo>
                    <a:lnTo>
                      <a:pt x="1311" y="367"/>
                    </a:lnTo>
                    <a:lnTo>
                      <a:pt x="1311" y="371"/>
                    </a:lnTo>
                    <a:lnTo>
                      <a:pt x="1315" y="371"/>
                    </a:lnTo>
                    <a:lnTo>
                      <a:pt x="1315" y="379"/>
                    </a:lnTo>
                    <a:lnTo>
                      <a:pt x="1311" y="379"/>
                    </a:lnTo>
                    <a:lnTo>
                      <a:pt x="1311" y="384"/>
                    </a:lnTo>
                    <a:lnTo>
                      <a:pt x="1307" y="384"/>
                    </a:lnTo>
                    <a:lnTo>
                      <a:pt x="1307" y="400"/>
                    </a:lnTo>
                    <a:lnTo>
                      <a:pt x="1303" y="400"/>
                    </a:lnTo>
                    <a:lnTo>
                      <a:pt x="1303" y="413"/>
                    </a:lnTo>
                    <a:lnTo>
                      <a:pt x="1303" y="417"/>
                    </a:lnTo>
                    <a:lnTo>
                      <a:pt x="1298" y="417"/>
                    </a:lnTo>
                    <a:lnTo>
                      <a:pt x="1298" y="426"/>
                    </a:lnTo>
                    <a:lnTo>
                      <a:pt x="1290" y="426"/>
                    </a:lnTo>
                    <a:lnTo>
                      <a:pt x="1290" y="434"/>
                    </a:lnTo>
                    <a:lnTo>
                      <a:pt x="1281" y="434"/>
                    </a:lnTo>
                    <a:lnTo>
                      <a:pt x="1281" y="413"/>
                    </a:lnTo>
                    <a:lnTo>
                      <a:pt x="1286" y="413"/>
                    </a:lnTo>
                    <a:lnTo>
                      <a:pt x="1273" y="413"/>
                    </a:lnTo>
                    <a:lnTo>
                      <a:pt x="1273" y="409"/>
                    </a:lnTo>
                    <a:lnTo>
                      <a:pt x="1264" y="409"/>
                    </a:lnTo>
                    <a:lnTo>
                      <a:pt x="1264" y="405"/>
                    </a:lnTo>
                    <a:lnTo>
                      <a:pt x="1260" y="405"/>
                    </a:lnTo>
                    <a:lnTo>
                      <a:pt x="1260" y="400"/>
                    </a:lnTo>
                    <a:lnTo>
                      <a:pt x="1238" y="400"/>
                    </a:lnTo>
                    <a:lnTo>
                      <a:pt x="1234" y="400"/>
                    </a:lnTo>
                    <a:lnTo>
                      <a:pt x="1213" y="400"/>
                    </a:lnTo>
                    <a:lnTo>
                      <a:pt x="1213" y="396"/>
                    </a:lnTo>
                    <a:lnTo>
                      <a:pt x="1208" y="396"/>
                    </a:lnTo>
                    <a:lnTo>
                      <a:pt x="1208" y="392"/>
                    </a:lnTo>
                    <a:lnTo>
                      <a:pt x="1196" y="392"/>
                    </a:lnTo>
                    <a:lnTo>
                      <a:pt x="1196" y="388"/>
                    </a:lnTo>
                    <a:lnTo>
                      <a:pt x="1196" y="384"/>
                    </a:lnTo>
                    <a:lnTo>
                      <a:pt x="1191" y="384"/>
                    </a:lnTo>
                    <a:lnTo>
                      <a:pt x="1191" y="379"/>
                    </a:lnTo>
                    <a:lnTo>
                      <a:pt x="1174" y="379"/>
                    </a:lnTo>
                    <a:lnTo>
                      <a:pt x="1174" y="375"/>
                    </a:lnTo>
                    <a:lnTo>
                      <a:pt x="1170" y="375"/>
                    </a:lnTo>
                    <a:lnTo>
                      <a:pt x="1170" y="371"/>
                    </a:lnTo>
                    <a:lnTo>
                      <a:pt x="1174" y="371"/>
                    </a:lnTo>
                    <a:lnTo>
                      <a:pt x="1174" y="362"/>
                    </a:lnTo>
                    <a:lnTo>
                      <a:pt x="1166" y="362"/>
                    </a:lnTo>
                    <a:lnTo>
                      <a:pt x="1166" y="358"/>
                    </a:lnTo>
                    <a:lnTo>
                      <a:pt x="1161" y="358"/>
                    </a:lnTo>
                    <a:lnTo>
                      <a:pt x="1157" y="358"/>
                    </a:lnTo>
                    <a:lnTo>
                      <a:pt x="1144" y="358"/>
                    </a:lnTo>
                    <a:lnTo>
                      <a:pt x="1140" y="358"/>
                    </a:lnTo>
                    <a:lnTo>
                      <a:pt x="1140" y="354"/>
                    </a:lnTo>
                    <a:lnTo>
                      <a:pt x="1097" y="354"/>
                    </a:lnTo>
                    <a:lnTo>
                      <a:pt x="1097" y="346"/>
                    </a:lnTo>
                    <a:lnTo>
                      <a:pt x="1101" y="346"/>
                    </a:lnTo>
                    <a:lnTo>
                      <a:pt x="1097" y="346"/>
                    </a:lnTo>
                    <a:lnTo>
                      <a:pt x="1097" y="333"/>
                    </a:lnTo>
                    <a:lnTo>
                      <a:pt x="1088" y="333"/>
                    </a:lnTo>
                    <a:lnTo>
                      <a:pt x="1084" y="333"/>
                    </a:lnTo>
                    <a:lnTo>
                      <a:pt x="1084" y="329"/>
                    </a:lnTo>
                    <a:lnTo>
                      <a:pt x="1076" y="329"/>
                    </a:lnTo>
                    <a:lnTo>
                      <a:pt x="1076" y="325"/>
                    </a:lnTo>
                    <a:lnTo>
                      <a:pt x="1067" y="325"/>
                    </a:lnTo>
                    <a:lnTo>
                      <a:pt x="1067" y="320"/>
                    </a:lnTo>
                    <a:lnTo>
                      <a:pt x="1033" y="320"/>
                    </a:lnTo>
                    <a:lnTo>
                      <a:pt x="1033" y="325"/>
                    </a:lnTo>
                    <a:lnTo>
                      <a:pt x="1028" y="325"/>
                    </a:lnTo>
                    <a:lnTo>
                      <a:pt x="1028" y="320"/>
                    </a:lnTo>
                    <a:lnTo>
                      <a:pt x="1024" y="320"/>
                    </a:lnTo>
                    <a:lnTo>
                      <a:pt x="1024" y="325"/>
                    </a:lnTo>
                    <a:lnTo>
                      <a:pt x="1011" y="325"/>
                    </a:lnTo>
                    <a:lnTo>
                      <a:pt x="1011" y="320"/>
                    </a:lnTo>
                    <a:lnTo>
                      <a:pt x="1007" y="320"/>
                    </a:lnTo>
                    <a:lnTo>
                      <a:pt x="981" y="320"/>
                    </a:lnTo>
                    <a:lnTo>
                      <a:pt x="981" y="316"/>
                    </a:lnTo>
                    <a:lnTo>
                      <a:pt x="977" y="316"/>
                    </a:lnTo>
                    <a:lnTo>
                      <a:pt x="977" y="320"/>
                    </a:lnTo>
                    <a:lnTo>
                      <a:pt x="968" y="320"/>
                    </a:lnTo>
                    <a:lnTo>
                      <a:pt x="956" y="320"/>
                    </a:lnTo>
                    <a:lnTo>
                      <a:pt x="956" y="316"/>
                    </a:lnTo>
                    <a:lnTo>
                      <a:pt x="956" y="312"/>
                    </a:lnTo>
                    <a:lnTo>
                      <a:pt x="943" y="312"/>
                    </a:lnTo>
                    <a:lnTo>
                      <a:pt x="943" y="308"/>
                    </a:lnTo>
                    <a:lnTo>
                      <a:pt x="909" y="308"/>
                    </a:lnTo>
                    <a:lnTo>
                      <a:pt x="887" y="308"/>
                    </a:lnTo>
                    <a:lnTo>
                      <a:pt x="887" y="304"/>
                    </a:lnTo>
                    <a:lnTo>
                      <a:pt x="883" y="304"/>
                    </a:lnTo>
                    <a:lnTo>
                      <a:pt x="883" y="308"/>
                    </a:lnTo>
                    <a:lnTo>
                      <a:pt x="879" y="308"/>
                    </a:lnTo>
                    <a:lnTo>
                      <a:pt x="874" y="308"/>
                    </a:lnTo>
                    <a:lnTo>
                      <a:pt x="874" y="312"/>
                    </a:lnTo>
                    <a:lnTo>
                      <a:pt x="874" y="308"/>
                    </a:lnTo>
                    <a:lnTo>
                      <a:pt x="861" y="308"/>
                    </a:lnTo>
                    <a:lnTo>
                      <a:pt x="861" y="312"/>
                    </a:lnTo>
                    <a:lnTo>
                      <a:pt x="853" y="312"/>
                    </a:lnTo>
                    <a:lnTo>
                      <a:pt x="853" y="308"/>
                    </a:lnTo>
                    <a:lnTo>
                      <a:pt x="849" y="308"/>
                    </a:lnTo>
                    <a:lnTo>
                      <a:pt x="849" y="312"/>
                    </a:lnTo>
                    <a:lnTo>
                      <a:pt x="844" y="312"/>
                    </a:lnTo>
                    <a:lnTo>
                      <a:pt x="844" y="316"/>
                    </a:lnTo>
                    <a:lnTo>
                      <a:pt x="836" y="316"/>
                    </a:lnTo>
                    <a:lnTo>
                      <a:pt x="836" y="320"/>
                    </a:lnTo>
                    <a:lnTo>
                      <a:pt x="827" y="320"/>
                    </a:lnTo>
                    <a:lnTo>
                      <a:pt x="819" y="320"/>
                    </a:lnTo>
                    <a:lnTo>
                      <a:pt x="810" y="320"/>
                    </a:lnTo>
                    <a:lnTo>
                      <a:pt x="810" y="312"/>
                    </a:lnTo>
                    <a:lnTo>
                      <a:pt x="806" y="312"/>
                    </a:lnTo>
                    <a:lnTo>
                      <a:pt x="806" y="316"/>
                    </a:lnTo>
                    <a:lnTo>
                      <a:pt x="797" y="316"/>
                    </a:lnTo>
                    <a:lnTo>
                      <a:pt x="797" y="320"/>
                    </a:lnTo>
                    <a:lnTo>
                      <a:pt x="793" y="320"/>
                    </a:lnTo>
                    <a:lnTo>
                      <a:pt x="793" y="316"/>
                    </a:lnTo>
                    <a:lnTo>
                      <a:pt x="776" y="316"/>
                    </a:lnTo>
                    <a:lnTo>
                      <a:pt x="776" y="312"/>
                    </a:lnTo>
                    <a:lnTo>
                      <a:pt x="767" y="312"/>
                    </a:lnTo>
                    <a:lnTo>
                      <a:pt x="767" y="316"/>
                    </a:lnTo>
                    <a:lnTo>
                      <a:pt x="763" y="316"/>
                    </a:lnTo>
                    <a:lnTo>
                      <a:pt x="763" y="312"/>
                    </a:lnTo>
                    <a:lnTo>
                      <a:pt x="750" y="312"/>
                    </a:lnTo>
                    <a:lnTo>
                      <a:pt x="750" y="308"/>
                    </a:lnTo>
                    <a:lnTo>
                      <a:pt x="741" y="308"/>
                    </a:lnTo>
                    <a:lnTo>
                      <a:pt x="733" y="308"/>
                    </a:lnTo>
                    <a:lnTo>
                      <a:pt x="733" y="312"/>
                    </a:lnTo>
                    <a:lnTo>
                      <a:pt x="724" y="312"/>
                    </a:lnTo>
                    <a:lnTo>
                      <a:pt x="724" y="316"/>
                    </a:lnTo>
                    <a:lnTo>
                      <a:pt x="720" y="316"/>
                    </a:lnTo>
                    <a:lnTo>
                      <a:pt x="720" y="320"/>
                    </a:lnTo>
                    <a:lnTo>
                      <a:pt x="724" y="320"/>
                    </a:lnTo>
                    <a:lnTo>
                      <a:pt x="724" y="325"/>
                    </a:lnTo>
                    <a:lnTo>
                      <a:pt x="711" y="325"/>
                    </a:lnTo>
                    <a:lnTo>
                      <a:pt x="711" y="329"/>
                    </a:lnTo>
                    <a:lnTo>
                      <a:pt x="694" y="329"/>
                    </a:lnTo>
                    <a:lnTo>
                      <a:pt x="694" y="333"/>
                    </a:lnTo>
                    <a:lnTo>
                      <a:pt x="690" y="333"/>
                    </a:lnTo>
                    <a:lnTo>
                      <a:pt x="686" y="333"/>
                    </a:lnTo>
                    <a:lnTo>
                      <a:pt x="686" y="337"/>
                    </a:lnTo>
                    <a:lnTo>
                      <a:pt x="686" y="346"/>
                    </a:lnTo>
                    <a:lnTo>
                      <a:pt x="681" y="346"/>
                    </a:lnTo>
                    <a:lnTo>
                      <a:pt x="677" y="346"/>
                    </a:lnTo>
                    <a:lnTo>
                      <a:pt x="673" y="346"/>
                    </a:lnTo>
                    <a:lnTo>
                      <a:pt x="669" y="346"/>
                    </a:lnTo>
                    <a:lnTo>
                      <a:pt x="669" y="350"/>
                    </a:lnTo>
                    <a:lnTo>
                      <a:pt x="664" y="350"/>
                    </a:lnTo>
                    <a:lnTo>
                      <a:pt x="664" y="354"/>
                    </a:lnTo>
                    <a:lnTo>
                      <a:pt x="660" y="354"/>
                    </a:lnTo>
                    <a:lnTo>
                      <a:pt x="660" y="358"/>
                    </a:lnTo>
                    <a:lnTo>
                      <a:pt x="651" y="358"/>
                    </a:lnTo>
                    <a:lnTo>
                      <a:pt x="647" y="358"/>
                    </a:lnTo>
                    <a:lnTo>
                      <a:pt x="647" y="367"/>
                    </a:lnTo>
                    <a:lnTo>
                      <a:pt x="639" y="367"/>
                    </a:lnTo>
                    <a:lnTo>
                      <a:pt x="639" y="371"/>
                    </a:lnTo>
                    <a:lnTo>
                      <a:pt x="634" y="371"/>
                    </a:lnTo>
                    <a:lnTo>
                      <a:pt x="634" y="375"/>
                    </a:lnTo>
                    <a:lnTo>
                      <a:pt x="630" y="375"/>
                    </a:lnTo>
                    <a:lnTo>
                      <a:pt x="630" y="379"/>
                    </a:lnTo>
                    <a:lnTo>
                      <a:pt x="634" y="379"/>
                    </a:lnTo>
                    <a:lnTo>
                      <a:pt x="634" y="388"/>
                    </a:lnTo>
                    <a:lnTo>
                      <a:pt x="634" y="405"/>
                    </a:lnTo>
                    <a:lnTo>
                      <a:pt x="634" y="413"/>
                    </a:lnTo>
                    <a:lnTo>
                      <a:pt x="630" y="413"/>
                    </a:lnTo>
                    <a:lnTo>
                      <a:pt x="630" y="421"/>
                    </a:lnTo>
                    <a:lnTo>
                      <a:pt x="626" y="421"/>
                    </a:lnTo>
                    <a:lnTo>
                      <a:pt x="626" y="438"/>
                    </a:lnTo>
                    <a:lnTo>
                      <a:pt x="621" y="438"/>
                    </a:lnTo>
                    <a:lnTo>
                      <a:pt x="621" y="459"/>
                    </a:lnTo>
                    <a:lnTo>
                      <a:pt x="617" y="459"/>
                    </a:lnTo>
                    <a:lnTo>
                      <a:pt x="617" y="464"/>
                    </a:lnTo>
                    <a:lnTo>
                      <a:pt x="617" y="472"/>
                    </a:lnTo>
                    <a:lnTo>
                      <a:pt x="604" y="472"/>
                    </a:lnTo>
                    <a:lnTo>
                      <a:pt x="604" y="476"/>
                    </a:lnTo>
                    <a:lnTo>
                      <a:pt x="604" y="480"/>
                    </a:lnTo>
                    <a:lnTo>
                      <a:pt x="600" y="480"/>
                    </a:lnTo>
                    <a:lnTo>
                      <a:pt x="600" y="485"/>
                    </a:lnTo>
                    <a:lnTo>
                      <a:pt x="596" y="485"/>
                    </a:lnTo>
                    <a:lnTo>
                      <a:pt x="596" y="489"/>
                    </a:lnTo>
                    <a:lnTo>
                      <a:pt x="591" y="489"/>
                    </a:lnTo>
                    <a:lnTo>
                      <a:pt x="591" y="506"/>
                    </a:lnTo>
                    <a:lnTo>
                      <a:pt x="591" y="518"/>
                    </a:lnTo>
                    <a:lnTo>
                      <a:pt x="587" y="518"/>
                    </a:lnTo>
                    <a:lnTo>
                      <a:pt x="587" y="527"/>
                    </a:lnTo>
                    <a:lnTo>
                      <a:pt x="583" y="527"/>
                    </a:lnTo>
                    <a:lnTo>
                      <a:pt x="583" y="539"/>
                    </a:lnTo>
                    <a:lnTo>
                      <a:pt x="579" y="539"/>
                    </a:lnTo>
                    <a:lnTo>
                      <a:pt x="579" y="569"/>
                    </a:lnTo>
                    <a:lnTo>
                      <a:pt x="574" y="569"/>
                    </a:lnTo>
                    <a:lnTo>
                      <a:pt x="574" y="573"/>
                    </a:lnTo>
                    <a:lnTo>
                      <a:pt x="570" y="573"/>
                    </a:lnTo>
                    <a:lnTo>
                      <a:pt x="570" y="577"/>
                    </a:lnTo>
                    <a:lnTo>
                      <a:pt x="566" y="577"/>
                    </a:lnTo>
                    <a:lnTo>
                      <a:pt x="566" y="590"/>
                    </a:lnTo>
                    <a:lnTo>
                      <a:pt x="561" y="590"/>
                    </a:lnTo>
                    <a:lnTo>
                      <a:pt x="561" y="586"/>
                    </a:lnTo>
                    <a:lnTo>
                      <a:pt x="557" y="586"/>
                    </a:lnTo>
                    <a:lnTo>
                      <a:pt x="557" y="590"/>
                    </a:lnTo>
                    <a:lnTo>
                      <a:pt x="553" y="590"/>
                    </a:lnTo>
                    <a:lnTo>
                      <a:pt x="553" y="598"/>
                    </a:lnTo>
                    <a:lnTo>
                      <a:pt x="553" y="611"/>
                    </a:lnTo>
                    <a:lnTo>
                      <a:pt x="549" y="611"/>
                    </a:lnTo>
                    <a:lnTo>
                      <a:pt x="549" y="615"/>
                    </a:lnTo>
                    <a:lnTo>
                      <a:pt x="544" y="615"/>
                    </a:lnTo>
                    <a:lnTo>
                      <a:pt x="544" y="619"/>
                    </a:lnTo>
                    <a:lnTo>
                      <a:pt x="540" y="619"/>
                    </a:lnTo>
                    <a:lnTo>
                      <a:pt x="540" y="624"/>
                    </a:lnTo>
                    <a:lnTo>
                      <a:pt x="536" y="624"/>
                    </a:lnTo>
                    <a:lnTo>
                      <a:pt x="523" y="624"/>
                    </a:lnTo>
                    <a:lnTo>
                      <a:pt x="523" y="632"/>
                    </a:lnTo>
                    <a:lnTo>
                      <a:pt x="506" y="632"/>
                    </a:lnTo>
                    <a:lnTo>
                      <a:pt x="506" y="636"/>
                    </a:lnTo>
                    <a:lnTo>
                      <a:pt x="502" y="636"/>
                    </a:lnTo>
                    <a:lnTo>
                      <a:pt x="480" y="636"/>
                    </a:lnTo>
                    <a:lnTo>
                      <a:pt x="463" y="636"/>
                    </a:lnTo>
                    <a:lnTo>
                      <a:pt x="459" y="636"/>
                    </a:lnTo>
                    <a:lnTo>
                      <a:pt x="459" y="645"/>
                    </a:lnTo>
                    <a:lnTo>
                      <a:pt x="454" y="645"/>
                    </a:lnTo>
                    <a:lnTo>
                      <a:pt x="454" y="649"/>
                    </a:lnTo>
                    <a:lnTo>
                      <a:pt x="450" y="649"/>
                    </a:lnTo>
                    <a:lnTo>
                      <a:pt x="450" y="653"/>
                    </a:lnTo>
                    <a:lnTo>
                      <a:pt x="433" y="653"/>
                    </a:lnTo>
                    <a:lnTo>
                      <a:pt x="433" y="657"/>
                    </a:lnTo>
                    <a:lnTo>
                      <a:pt x="424" y="657"/>
                    </a:lnTo>
                    <a:lnTo>
                      <a:pt x="424" y="661"/>
                    </a:lnTo>
                    <a:lnTo>
                      <a:pt x="416" y="661"/>
                    </a:lnTo>
                    <a:lnTo>
                      <a:pt x="416" y="666"/>
                    </a:lnTo>
                    <a:lnTo>
                      <a:pt x="412" y="666"/>
                    </a:lnTo>
                    <a:lnTo>
                      <a:pt x="412" y="670"/>
                    </a:lnTo>
                    <a:lnTo>
                      <a:pt x="399" y="670"/>
                    </a:lnTo>
                    <a:lnTo>
                      <a:pt x="399" y="674"/>
                    </a:lnTo>
                    <a:lnTo>
                      <a:pt x="390" y="674"/>
                    </a:lnTo>
                    <a:lnTo>
                      <a:pt x="377" y="674"/>
                    </a:lnTo>
                    <a:lnTo>
                      <a:pt x="377" y="678"/>
                    </a:lnTo>
                    <a:lnTo>
                      <a:pt x="373" y="678"/>
                    </a:lnTo>
                    <a:lnTo>
                      <a:pt x="373" y="682"/>
                    </a:lnTo>
                    <a:lnTo>
                      <a:pt x="369" y="682"/>
                    </a:lnTo>
                    <a:lnTo>
                      <a:pt x="369" y="678"/>
                    </a:lnTo>
                    <a:lnTo>
                      <a:pt x="352" y="678"/>
                    </a:lnTo>
                    <a:lnTo>
                      <a:pt x="352" y="687"/>
                    </a:lnTo>
                    <a:lnTo>
                      <a:pt x="352" y="691"/>
                    </a:lnTo>
                    <a:lnTo>
                      <a:pt x="339" y="691"/>
                    </a:lnTo>
                    <a:lnTo>
                      <a:pt x="339" y="687"/>
                    </a:lnTo>
                    <a:lnTo>
                      <a:pt x="330" y="687"/>
                    </a:lnTo>
                    <a:lnTo>
                      <a:pt x="330" y="691"/>
                    </a:lnTo>
                    <a:lnTo>
                      <a:pt x="326" y="691"/>
                    </a:lnTo>
                    <a:lnTo>
                      <a:pt x="326" y="695"/>
                    </a:lnTo>
                    <a:lnTo>
                      <a:pt x="322" y="695"/>
                    </a:lnTo>
                    <a:lnTo>
                      <a:pt x="322" y="691"/>
                    </a:lnTo>
                    <a:lnTo>
                      <a:pt x="322" y="695"/>
                    </a:lnTo>
                    <a:lnTo>
                      <a:pt x="313" y="695"/>
                    </a:lnTo>
                    <a:lnTo>
                      <a:pt x="313" y="699"/>
                    </a:lnTo>
                    <a:lnTo>
                      <a:pt x="309" y="699"/>
                    </a:lnTo>
                    <a:lnTo>
                      <a:pt x="309" y="704"/>
                    </a:lnTo>
                    <a:lnTo>
                      <a:pt x="296" y="704"/>
                    </a:lnTo>
                    <a:lnTo>
                      <a:pt x="296" y="699"/>
                    </a:lnTo>
                    <a:lnTo>
                      <a:pt x="283" y="699"/>
                    </a:lnTo>
                    <a:lnTo>
                      <a:pt x="283" y="695"/>
                    </a:lnTo>
                    <a:lnTo>
                      <a:pt x="279" y="695"/>
                    </a:lnTo>
                    <a:lnTo>
                      <a:pt x="279" y="691"/>
                    </a:lnTo>
                    <a:lnTo>
                      <a:pt x="274" y="691"/>
                    </a:lnTo>
                    <a:lnTo>
                      <a:pt x="257" y="691"/>
                    </a:lnTo>
                    <a:lnTo>
                      <a:pt x="257" y="687"/>
                    </a:lnTo>
                    <a:lnTo>
                      <a:pt x="240" y="687"/>
                    </a:lnTo>
                    <a:lnTo>
                      <a:pt x="240" y="691"/>
                    </a:lnTo>
                    <a:lnTo>
                      <a:pt x="193" y="691"/>
                    </a:lnTo>
                    <a:lnTo>
                      <a:pt x="193" y="687"/>
                    </a:lnTo>
                    <a:lnTo>
                      <a:pt x="189" y="687"/>
                    </a:lnTo>
                    <a:lnTo>
                      <a:pt x="189" y="682"/>
                    </a:lnTo>
                    <a:lnTo>
                      <a:pt x="176" y="682"/>
                    </a:lnTo>
                    <a:lnTo>
                      <a:pt x="176" y="674"/>
                    </a:lnTo>
                    <a:lnTo>
                      <a:pt x="172" y="674"/>
                    </a:lnTo>
                    <a:lnTo>
                      <a:pt x="167" y="674"/>
                    </a:lnTo>
                    <a:lnTo>
                      <a:pt x="167" y="670"/>
                    </a:lnTo>
                    <a:lnTo>
                      <a:pt x="163" y="670"/>
                    </a:lnTo>
                    <a:lnTo>
                      <a:pt x="163" y="666"/>
                    </a:lnTo>
                    <a:lnTo>
                      <a:pt x="163" y="661"/>
                    </a:lnTo>
                    <a:lnTo>
                      <a:pt x="150" y="661"/>
                    </a:lnTo>
                    <a:lnTo>
                      <a:pt x="150" y="657"/>
                    </a:lnTo>
                    <a:lnTo>
                      <a:pt x="146" y="657"/>
                    </a:lnTo>
                    <a:lnTo>
                      <a:pt x="146" y="649"/>
                    </a:lnTo>
                    <a:lnTo>
                      <a:pt x="142" y="649"/>
                    </a:lnTo>
                    <a:lnTo>
                      <a:pt x="137" y="649"/>
                    </a:lnTo>
                    <a:lnTo>
                      <a:pt x="137" y="645"/>
                    </a:lnTo>
                    <a:lnTo>
                      <a:pt x="133" y="645"/>
                    </a:lnTo>
                    <a:lnTo>
                      <a:pt x="133" y="636"/>
                    </a:lnTo>
                    <a:lnTo>
                      <a:pt x="129" y="636"/>
                    </a:lnTo>
                    <a:lnTo>
                      <a:pt x="129" y="632"/>
                    </a:lnTo>
                    <a:lnTo>
                      <a:pt x="120" y="632"/>
                    </a:lnTo>
                    <a:lnTo>
                      <a:pt x="120" y="628"/>
                    </a:lnTo>
                    <a:lnTo>
                      <a:pt x="112" y="628"/>
                    </a:lnTo>
                    <a:lnTo>
                      <a:pt x="112" y="624"/>
                    </a:lnTo>
                    <a:lnTo>
                      <a:pt x="103" y="624"/>
                    </a:lnTo>
                    <a:lnTo>
                      <a:pt x="103" y="615"/>
                    </a:lnTo>
                    <a:lnTo>
                      <a:pt x="73" y="615"/>
                    </a:lnTo>
                    <a:lnTo>
                      <a:pt x="73" y="611"/>
                    </a:lnTo>
                    <a:lnTo>
                      <a:pt x="69" y="611"/>
                    </a:lnTo>
                    <a:lnTo>
                      <a:pt x="69" y="607"/>
                    </a:lnTo>
                    <a:lnTo>
                      <a:pt x="47" y="607"/>
                    </a:lnTo>
                    <a:lnTo>
                      <a:pt x="47" y="602"/>
                    </a:lnTo>
                    <a:lnTo>
                      <a:pt x="30" y="602"/>
                    </a:lnTo>
                    <a:lnTo>
                      <a:pt x="30" y="598"/>
                    </a:lnTo>
                    <a:lnTo>
                      <a:pt x="26" y="598"/>
                    </a:lnTo>
                    <a:lnTo>
                      <a:pt x="26" y="594"/>
                    </a:lnTo>
                    <a:lnTo>
                      <a:pt x="13" y="594"/>
                    </a:lnTo>
                    <a:lnTo>
                      <a:pt x="13" y="590"/>
                    </a:lnTo>
                    <a:lnTo>
                      <a:pt x="9" y="590"/>
                    </a:lnTo>
                    <a:lnTo>
                      <a:pt x="9" y="586"/>
                    </a:lnTo>
                    <a:lnTo>
                      <a:pt x="5" y="586"/>
                    </a:lnTo>
                    <a:lnTo>
                      <a:pt x="5" y="581"/>
                    </a:lnTo>
                    <a:lnTo>
                      <a:pt x="0" y="581"/>
                    </a:lnTo>
                    <a:lnTo>
                      <a:pt x="0" y="569"/>
                    </a:lnTo>
                    <a:lnTo>
                      <a:pt x="5" y="569"/>
                    </a:lnTo>
                    <a:lnTo>
                      <a:pt x="5" y="560"/>
                    </a:lnTo>
                    <a:lnTo>
                      <a:pt x="0" y="560"/>
                    </a:lnTo>
                    <a:lnTo>
                      <a:pt x="0" y="556"/>
                    </a:lnTo>
                    <a:lnTo>
                      <a:pt x="9" y="556"/>
                    </a:lnTo>
                    <a:lnTo>
                      <a:pt x="9" y="548"/>
                    </a:lnTo>
                    <a:lnTo>
                      <a:pt x="13" y="548"/>
                    </a:lnTo>
                    <a:lnTo>
                      <a:pt x="13" y="544"/>
                    </a:lnTo>
                    <a:lnTo>
                      <a:pt x="13" y="539"/>
                    </a:lnTo>
                    <a:lnTo>
                      <a:pt x="17" y="539"/>
                    </a:lnTo>
                    <a:lnTo>
                      <a:pt x="17" y="531"/>
                    </a:lnTo>
                    <a:lnTo>
                      <a:pt x="26" y="531"/>
                    </a:lnTo>
                    <a:lnTo>
                      <a:pt x="26" y="518"/>
                    </a:lnTo>
                    <a:lnTo>
                      <a:pt x="17" y="518"/>
                    </a:lnTo>
                    <a:lnTo>
                      <a:pt x="17" y="501"/>
                    </a:lnTo>
                    <a:lnTo>
                      <a:pt x="26" y="501"/>
                    </a:lnTo>
                    <a:lnTo>
                      <a:pt x="26" y="497"/>
                    </a:lnTo>
                    <a:lnTo>
                      <a:pt x="26" y="489"/>
                    </a:lnTo>
                    <a:lnTo>
                      <a:pt x="22" y="489"/>
                    </a:lnTo>
                    <a:lnTo>
                      <a:pt x="22" y="485"/>
                    </a:lnTo>
                    <a:lnTo>
                      <a:pt x="26" y="485"/>
                    </a:lnTo>
                    <a:lnTo>
                      <a:pt x="26" y="476"/>
                    </a:lnTo>
                    <a:lnTo>
                      <a:pt x="26" y="464"/>
                    </a:lnTo>
                    <a:lnTo>
                      <a:pt x="26" y="451"/>
                    </a:lnTo>
                    <a:lnTo>
                      <a:pt x="22" y="451"/>
                    </a:lnTo>
                    <a:lnTo>
                      <a:pt x="17" y="451"/>
                    </a:lnTo>
                    <a:lnTo>
                      <a:pt x="17" y="447"/>
                    </a:lnTo>
                    <a:lnTo>
                      <a:pt x="22" y="447"/>
                    </a:lnTo>
                    <a:lnTo>
                      <a:pt x="22" y="442"/>
                    </a:lnTo>
                    <a:lnTo>
                      <a:pt x="26" y="442"/>
                    </a:lnTo>
                    <a:lnTo>
                      <a:pt x="26" y="438"/>
                    </a:lnTo>
                    <a:lnTo>
                      <a:pt x="22" y="438"/>
                    </a:lnTo>
                    <a:lnTo>
                      <a:pt x="22" y="434"/>
                    </a:lnTo>
                    <a:lnTo>
                      <a:pt x="13" y="434"/>
                    </a:lnTo>
                    <a:lnTo>
                      <a:pt x="13" y="430"/>
                    </a:lnTo>
                    <a:lnTo>
                      <a:pt x="17" y="430"/>
                    </a:lnTo>
                    <a:lnTo>
                      <a:pt x="17" y="405"/>
                    </a:lnTo>
                    <a:lnTo>
                      <a:pt x="13" y="405"/>
                    </a:lnTo>
                    <a:lnTo>
                      <a:pt x="13" y="400"/>
                    </a:lnTo>
                    <a:lnTo>
                      <a:pt x="13" y="396"/>
                    </a:lnTo>
                    <a:lnTo>
                      <a:pt x="9" y="396"/>
                    </a:lnTo>
                    <a:lnTo>
                      <a:pt x="9" y="384"/>
                    </a:lnTo>
                    <a:lnTo>
                      <a:pt x="13" y="384"/>
                    </a:lnTo>
                    <a:lnTo>
                      <a:pt x="13" y="367"/>
                    </a:lnTo>
                    <a:lnTo>
                      <a:pt x="9" y="367"/>
                    </a:lnTo>
                    <a:lnTo>
                      <a:pt x="9" y="337"/>
                    </a:lnTo>
                    <a:lnTo>
                      <a:pt x="13" y="337"/>
                    </a:lnTo>
                    <a:lnTo>
                      <a:pt x="13" y="333"/>
                    </a:lnTo>
                    <a:lnTo>
                      <a:pt x="13" y="329"/>
                    </a:lnTo>
                    <a:lnTo>
                      <a:pt x="17" y="329"/>
                    </a:lnTo>
                    <a:lnTo>
                      <a:pt x="17" y="320"/>
                    </a:lnTo>
                    <a:lnTo>
                      <a:pt x="22" y="320"/>
                    </a:lnTo>
                    <a:lnTo>
                      <a:pt x="22" y="312"/>
                    </a:lnTo>
                    <a:lnTo>
                      <a:pt x="26" y="312"/>
                    </a:lnTo>
                    <a:lnTo>
                      <a:pt x="26" y="308"/>
                    </a:lnTo>
                    <a:lnTo>
                      <a:pt x="26" y="299"/>
                    </a:lnTo>
                    <a:lnTo>
                      <a:pt x="30" y="299"/>
                    </a:lnTo>
                    <a:lnTo>
                      <a:pt x="30" y="282"/>
                    </a:lnTo>
                    <a:lnTo>
                      <a:pt x="26" y="282"/>
                    </a:lnTo>
                    <a:lnTo>
                      <a:pt x="26" y="278"/>
                    </a:lnTo>
                    <a:lnTo>
                      <a:pt x="35" y="278"/>
                    </a:lnTo>
                    <a:lnTo>
                      <a:pt x="39" y="278"/>
                    </a:lnTo>
                    <a:lnTo>
                      <a:pt x="39" y="266"/>
                    </a:lnTo>
                    <a:lnTo>
                      <a:pt x="43" y="266"/>
                    </a:lnTo>
                    <a:lnTo>
                      <a:pt x="43" y="257"/>
                    </a:lnTo>
                    <a:lnTo>
                      <a:pt x="43" y="253"/>
                    </a:lnTo>
                    <a:lnTo>
                      <a:pt x="47" y="253"/>
                    </a:lnTo>
                    <a:lnTo>
                      <a:pt x="47" y="245"/>
                    </a:lnTo>
                    <a:lnTo>
                      <a:pt x="52" y="245"/>
                    </a:lnTo>
                    <a:lnTo>
                      <a:pt x="52" y="236"/>
                    </a:lnTo>
                    <a:lnTo>
                      <a:pt x="47" y="236"/>
                    </a:lnTo>
                    <a:lnTo>
                      <a:pt x="47" y="228"/>
                    </a:lnTo>
                    <a:lnTo>
                      <a:pt x="43" y="228"/>
                    </a:lnTo>
                    <a:lnTo>
                      <a:pt x="43" y="224"/>
                    </a:lnTo>
                    <a:lnTo>
                      <a:pt x="47" y="224"/>
                    </a:lnTo>
                    <a:lnTo>
                      <a:pt x="47" y="228"/>
                    </a:lnTo>
                    <a:lnTo>
                      <a:pt x="52" y="228"/>
                    </a:lnTo>
                    <a:lnTo>
                      <a:pt x="52" y="224"/>
                    </a:lnTo>
                    <a:lnTo>
                      <a:pt x="56" y="224"/>
                    </a:lnTo>
                    <a:lnTo>
                      <a:pt x="56" y="215"/>
                    </a:lnTo>
                    <a:lnTo>
                      <a:pt x="56" y="202"/>
                    </a:lnTo>
                    <a:lnTo>
                      <a:pt x="60" y="202"/>
                    </a:lnTo>
                    <a:lnTo>
                      <a:pt x="60" y="181"/>
                    </a:lnTo>
                    <a:lnTo>
                      <a:pt x="56" y="181"/>
                    </a:lnTo>
                    <a:lnTo>
                      <a:pt x="56" y="177"/>
                    </a:lnTo>
                    <a:lnTo>
                      <a:pt x="43" y="177"/>
                    </a:lnTo>
                    <a:lnTo>
                      <a:pt x="43" y="17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66" name="Rectangle 1530"/>
              <p:cNvSpPr>
                <a:spLocks noChangeArrowheads="1"/>
              </p:cNvSpPr>
              <p:nvPr/>
            </p:nvSpPr>
            <p:spPr bwMode="auto">
              <a:xfrm>
                <a:off x="774" y="3292"/>
                <a:ext cx="5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FF0000"/>
                    </a:solidFill>
                    <a:latin typeface="ESRI Geometric Symbols" pitchFamily="2" charset="0"/>
                  </a:rPr>
                  <a:t>x</a:t>
                </a:r>
                <a:endParaRPr lang="es-ES"/>
              </a:p>
            </p:txBody>
          </p:sp>
          <p:sp>
            <p:nvSpPr>
              <p:cNvPr id="92667" name="Rectangle 1531"/>
              <p:cNvSpPr>
                <a:spLocks noChangeArrowheads="1"/>
              </p:cNvSpPr>
              <p:nvPr/>
            </p:nvSpPr>
            <p:spPr bwMode="auto">
              <a:xfrm>
                <a:off x="774" y="3292"/>
                <a:ext cx="5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ESRI Geometric Symbols" pitchFamily="2" charset="0"/>
                  </a:rPr>
                  <a:t>{</a:t>
                </a:r>
                <a:endParaRPr lang="es-ES"/>
              </a:p>
            </p:txBody>
          </p:sp>
          <p:sp>
            <p:nvSpPr>
              <p:cNvPr id="92668" name="Rectangle 1532"/>
              <p:cNvSpPr>
                <a:spLocks noChangeArrowheads="1"/>
              </p:cNvSpPr>
              <p:nvPr/>
            </p:nvSpPr>
            <p:spPr bwMode="auto">
              <a:xfrm>
                <a:off x="2445" y="647"/>
                <a:ext cx="5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FF0000"/>
                    </a:solidFill>
                    <a:latin typeface="ESRI Geometric Symbols" pitchFamily="2" charset="0"/>
                  </a:rPr>
                  <a:t>x</a:t>
                </a:r>
                <a:endParaRPr lang="es-ES"/>
              </a:p>
            </p:txBody>
          </p:sp>
          <p:sp>
            <p:nvSpPr>
              <p:cNvPr id="92669" name="Rectangle 1533"/>
              <p:cNvSpPr>
                <a:spLocks noChangeArrowheads="1"/>
              </p:cNvSpPr>
              <p:nvPr/>
            </p:nvSpPr>
            <p:spPr bwMode="auto">
              <a:xfrm>
                <a:off x="2445" y="647"/>
                <a:ext cx="5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ESRI Geometric Symbols" pitchFamily="2" charset="0"/>
                  </a:rPr>
                  <a:t>{</a:t>
                </a:r>
                <a:endParaRPr lang="es-ES"/>
              </a:p>
            </p:txBody>
          </p:sp>
          <p:sp>
            <p:nvSpPr>
              <p:cNvPr id="92670" name="Rectangle 1534"/>
              <p:cNvSpPr>
                <a:spLocks noChangeArrowheads="1"/>
              </p:cNvSpPr>
              <p:nvPr/>
            </p:nvSpPr>
            <p:spPr bwMode="auto">
              <a:xfrm>
                <a:off x="4664" y="3612"/>
                <a:ext cx="5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FF0000"/>
                    </a:solidFill>
                    <a:latin typeface="ESRI Geometric Symbols" pitchFamily="2" charset="0"/>
                  </a:rPr>
                  <a:t>x</a:t>
                </a:r>
                <a:endParaRPr lang="es-ES"/>
              </a:p>
            </p:txBody>
          </p:sp>
          <p:sp>
            <p:nvSpPr>
              <p:cNvPr id="92671" name="Rectangle 1535"/>
              <p:cNvSpPr>
                <a:spLocks noChangeArrowheads="1"/>
              </p:cNvSpPr>
              <p:nvPr/>
            </p:nvSpPr>
            <p:spPr bwMode="auto">
              <a:xfrm>
                <a:off x="4664" y="3612"/>
                <a:ext cx="5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ESRI Geometric Symbols" pitchFamily="2" charset="0"/>
                  </a:rPr>
                  <a:t>{</a:t>
                </a:r>
                <a:endParaRPr lang="es-ES"/>
              </a:p>
            </p:txBody>
          </p:sp>
          <p:sp>
            <p:nvSpPr>
              <p:cNvPr id="92672" name="Rectangle 1536"/>
              <p:cNvSpPr>
                <a:spLocks noChangeArrowheads="1"/>
              </p:cNvSpPr>
              <p:nvPr/>
            </p:nvSpPr>
            <p:spPr bwMode="auto">
              <a:xfrm>
                <a:off x="2269" y="3708"/>
                <a:ext cx="5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FF0000"/>
                    </a:solidFill>
                    <a:latin typeface="ESRI Geometric Symbols" pitchFamily="2" charset="0"/>
                  </a:rPr>
                  <a:t>x</a:t>
                </a:r>
                <a:endParaRPr lang="es-ES"/>
              </a:p>
            </p:txBody>
          </p:sp>
          <p:sp>
            <p:nvSpPr>
              <p:cNvPr id="92673" name="Rectangle 1537"/>
              <p:cNvSpPr>
                <a:spLocks noChangeArrowheads="1"/>
              </p:cNvSpPr>
              <p:nvPr/>
            </p:nvSpPr>
            <p:spPr bwMode="auto">
              <a:xfrm>
                <a:off x="2269" y="3708"/>
                <a:ext cx="5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000">
                    <a:solidFill>
                      <a:srgbClr val="000000"/>
                    </a:solidFill>
                    <a:latin typeface="ESRI Geometric Symbols" pitchFamily="2" charset="0"/>
                  </a:rPr>
                  <a:t>{</a:t>
                </a:r>
                <a:endParaRPr lang="es-ES"/>
              </a:p>
            </p:txBody>
          </p:sp>
          <p:sp>
            <p:nvSpPr>
              <p:cNvPr id="92674" name="Freeform 1538"/>
              <p:cNvSpPr>
                <a:spLocks/>
              </p:cNvSpPr>
              <p:nvPr/>
            </p:nvSpPr>
            <p:spPr bwMode="auto">
              <a:xfrm>
                <a:off x="3374" y="2719"/>
                <a:ext cx="26" cy="97"/>
              </a:xfrm>
              <a:custGeom>
                <a:avLst/>
                <a:gdLst/>
                <a:ahLst/>
                <a:cxnLst>
                  <a:cxn ang="0">
                    <a:pos x="26" y="97"/>
                  </a:cxn>
                  <a:cxn ang="0">
                    <a:pos x="26" y="89"/>
                  </a:cxn>
                  <a:cxn ang="0">
                    <a:pos x="22" y="85"/>
                  </a:cxn>
                  <a:cxn ang="0">
                    <a:pos x="17" y="76"/>
                  </a:cxn>
                  <a:cxn ang="0">
                    <a:pos x="13" y="72"/>
                  </a:cxn>
                  <a:cxn ang="0">
                    <a:pos x="9" y="64"/>
                  </a:cxn>
                  <a:cxn ang="0">
                    <a:pos x="4" y="55"/>
                  </a:cxn>
                  <a:cxn ang="0">
                    <a:pos x="0" y="47"/>
                  </a:cxn>
                  <a:cxn ang="0">
                    <a:pos x="0" y="38"/>
                  </a:cxn>
                  <a:cxn ang="0">
                    <a:pos x="4" y="34"/>
                  </a:cxn>
                  <a:cxn ang="0">
                    <a:pos x="9" y="26"/>
                  </a:cxn>
                  <a:cxn ang="0">
                    <a:pos x="9" y="21"/>
                  </a:cxn>
                  <a:cxn ang="0">
                    <a:pos x="13" y="13"/>
                  </a:cxn>
                  <a:cxn ang="0">
                    <a:pos x="13" y="9"/>
                  </a:cxn>
                  <a:cxn ang="0">
                    <a:pos x="13" y="0"/>
                  </a:cxn>
                </a:cxnLst>
                <a:rect l="0" t="0" r="r" b="b"/>
                <a:pathLst>
                  <a:path w="26" h="97">
                    <a:moveTo>
                      <a:pt x="26" y="97"/>
                    </a:moveTo>
                    <a:lnTo>
                      <a:pt x="26" y="89"/>
                    </a:lnTo>
                    <a:lnTo>
                      <a:pt x="22" y="85"/>
                    </a:lnTo>
                    <a:lnTo>
                      <a:pt x="17" y="76"/>
                    </a:lnTo>
                    <a:lnTo>
                      <a:pt x="13" y="72"/>
                    </a:lnTo>
                    <a:lnTo>
                      <a:pt x="9" y="64"/>
                    </a:lnTo>
                    <a:lnTo>
                      <a:pt x="4" y="55"/>
                    </a:lnTo>
                    <a:lnTo>
                      <a:pt x="0" y="47"/>
                    </a:lnTo>
                    <a:lnTo>
                      <a:pt x="0" y="38"/>
                    </a:lnTo>
                    <a:lnTo>
                      <a:pt x="4" y="34"/>
                    </a:lnTo>
                    <a:lnTo>
                      <a:pt x="9" y="26"/>
                    </a:lnTo>
                    <a:lnTo>
                      <a:pt x="9" y="21"/>
                    </a:lnTo>
                    <a:lnTo>
                      <a:pt x="13" y="13"/>
                    </a:lnTo>
                    <a:lnTo>
                      <a:pt x="13" y="9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75" name="Freeform 1539"/>
              <p:cNvSpPr>
                <a:spLocks/>
              </p:cNvSpPr>
              <p:nvPr/>
            </p:nvSpPr>
            <p:spPr bwMode="auto">
              <a:xfrm>
                <a:off x="3186" y="3090"/>
                <a:ext cx="51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3" y="13"/>
                  </a:cxn>
                  <a:cxn ang="0">
                    <a:pos x="17" y="17"/>
                  </a:cxn>
                  <a:cxn ang="0">
                    <a:pos x="21" y="17"/>
                  </a:cxn>
                  <a:cxn ang="0">
                    <a:pos x="25" y="25"/>
                  </a:cxn>
                  <a:cxn ang="0">
                    <a:pos x="30" y="29"/>
                  </a:cxn>
                  <a:cxn ang="0">
                    <a:pos x="34" y="29"/>
                  </a:cxn>
                  <a:cxn ang="0">
                    <a:pos x="43" y="34"/>
                  </a:cxn>
                  <a:cxn ang="0">
                    <a:pos x="47" y="38"/>
                  </a:cxn>
                  <a:cxn ang="0">
                    <a:pos x="51" y="38"/>
                  </a:cxn>
                </a:cxnLst>
                <a:rect l="0" t="0" r="r" b="b"/>
                <a:pathLst>
                  <a:path w="51" h="38">
                    <a:moveTo>
                      <a:pt x="0" y="0"/>
                    </a:moveTo>
                    <a:lnTo>
                      <a:pt x="4" y="8"/>
                    </a:lnTo>
                    <a:lnTo>
                      <a:pt x="13" y="13"/>
                    </a:lnTo>
                    <a:lnTo>
                      <a:pt x="17" y="17"/>
                    </a:lnTo>
                    <a:lnTo>
                      <a:pt x="21" y="17"/>
                    </a:lnTo>
                    <a:lnTo>
                      <a:pt x="25" y="25"/>
                    </a:lnTo>
                    <a:lnTo>
                      <a:pt x="30" y="29"/>
                    </a:lnTo>
                    <a:lnTo>
                      <a:pt x="34" y="29"/>
                    </a:lnTo>
                    <a:lnTo>
                      <a:pt x="43" y="34"/>
                    </a:lnTo>
                    <a:lnTo>
                      <a:pt x="47" y="38"/>
                    </a:lnTo>
                    <a:lnTo>
                      <a:pt x="51" y="38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76" name="Freeform 1540"/>
              <p:cNvSpPr>
                <a:spLocks/>
              </p:cNvSpPr>
              <p:nvPr/>
            </p:nvSpPr>
            <p:spPr bwMode="auto">
              <a:xfrm>
                <a:off x="3190" y="3077"/>
                <a:ext cx="86" cy="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9"/>
                  </a:cxn>
                  <a:cxn ang="0">
                    <a:pos x="13" y="9"/>
                  </a:cxn>
                  <a:cxn ang="0">
                    <a:pos x="17" y="9"/>
                  </a:cxn>
                  <a:cxn ang="0">
                    <a:pos x="21" y="9"/>
                  </a:cxn>
                  <a:cxn ang="0">
                    <a:pos x="26" y="5"/>
                  </a:cxn>
                  <a:cxn ang="0">
                    <a:pos x="30" y="5"/>
                  </a:cxn>
                  <a:cxn ang="0">
                    <a:pos x="34" y="5"/>
                  </a:cxn>
                  <a:cxn ang="0">
                    <a:pos x="39" y="5"/>
                  </a:cxn>
                  <a:cxn ang="0">
                    <a:pos x="43" y="5"/>
                  </a:cxn>
                  <a:cxn ang="0">
                    <a:pos x="51" y="5"/>
                  </a:cxn>
                  <a:cxn ang="0">
                    <a:pos x="60" y="5"/>
                  </a:cxn>
                  <a:cxn ang="0">
                    <a:pos x="64" y="5"/>
                  </a:cxn>
                  <a:cxn ang="0">
                    <a:pos x="69" y="0"/>
                  </a:cxn>
                  <a:cxn ang="0">
                    <a:pos x="73" y="0"/>
                  </a:cxn>
                  <a:cxn ang="0">
                    <a:pos x="77" y="0"/>
                  </a:cxn>
                  <a:cxn ang="0">
                    <a:pos x="81" y="0"/>
                  </a:cxn>
                  <a:cxn ang="0">
                    <a:pos x="86" y="5"/>
                  </a:cxn>
                </a:cxnLst>
                <a:rect l="0" t="0" r="r" b="b"/>
                <a:pathLst>
                  <a:path w="86" h="9">
                    <a:moveTo>
                      <a:pt x="0" y="5"/>
                    </a:moveTo>
                    <a:lnTo>
                      <a:pt x="4" y="9"/>
                    </a:lnTo>
                    <a:lnTo>
                      <a:pt x="13" y="9"/>
                    </a:lnTo>
                    <a:lnTo>
                      <a:pt x="17" y="9"/>
                    </a:lnTo>
                    <a:lnTo>
                      <a:pt x="21" y="9"/>
                    </a:lnTo>
                    <a:lnTo>
                      <a:pt x="26" y="5"/>
                    </a:lnTo>
                    <a:lnTo>
                      <a:pt x="30" y="5"/>
                    </a:lnTo>
                    <a:lnTo>
                      <a:pt x="34" y="5"/>
                    </a:lnTo>
                    <a:lnTo>
                      <a:pt x="39" y="5"/>
                    </a:lnTo>
                    <a:lnTo>
                      <a:pt x="43" y="5"/>
                    </a:lnTo>
                    <a:lnTo>
                      <a:pt x="51" y="5"/>
                    </a:lnTo>
                    <a:lnTo>
                      <a:pt x="60" y="5"/>
                    </a:lnTo>
                    <a:lnTo>
                      <a:pt x="64" y="5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7" y="0"/>
                    </a:lnTo>
                    <a:lnTo>
                      <a:pt x="81" y="0"/>
                    </a:lnTo>
                    <a:lnTo>
                      <a:pt x="86" y="5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77" name="Freeform 1541"/>
              <p:cNvSpPr>
                <a:spLocks/>
              </p:cNvSpPr>
              <p:nvPr/>
            </p:nvSpPr>
            <p:spPr bwMode="auto">
              <a:xfrm>
                <a:off x="3190" y="3031"/>
                <a:ext cx="141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46"/>
                  </a:cxn>
                  <a:cxn ang="0">
                    <a:pos x="0" y="42"/>
                  </a:cxn>
                  <a:cxn ang="0">
                    <a:pos x="4" y="34"/>
                  </a:cxn>
                  <a:cxn ang="0">
                    <a:pos x="4" y="25"/>
                  </a:cxn>
                  <a:cxn ang="0">
                    <a:pos x="4" y="17"/>
                  </a:cxn>
                  <a:cxn ang="0">
                    <a:pos x="9" y="13"/>
                  </a:cxn>
                  <a:cxn ang="0">
                    <a:pos x="13" y="13"/>
                  </a:cxn>
                  <a:cxn ang="0">
                    <a:pos x="17" y="13"/>
                  </a:cxn>
                  <a:cxn ang="0">
                    <a:pos x="21" y="17"/>
                  </a:cxn>
                  <a:cxn ang="0">
                    <a:pos x="26" y="17"/>
                  </a:cxn>
                  <a:cxn ang="0">
                    <a:pos x="30" y="13"/>
                  </a:cxn>
                  <a:cxn ang="0">
                    <a:pos x="34" y="13"/>
                  </a:cxn>
                  <a:cxn ang="0">
                    <a:pos x="43" y="8"/>
                  </a:cxn>
                  <a:cxn ang="0">
                    <a:pos x="47" y="8"/>
                  </a:cxn>
                  <a:cxn ang="0">
                    <a:pos x="51" y="8"/>
                  </a:cxn>
                  <a:cxn ang="0">
                    <a:pos x="60" y="8"/>
                  </a:cxn>
                  <a:cxn ang="0">
                    <a:pos x="64" y="8"/>
                  </a:cxn>
                  <a:cxn ang="0">
                    <a:pos x="69" y="13"/>
                  </a:cxn>
                  <a:cxn ang="0">
                    <a:pos x="73" y="17"/>
                  </a:cxn>
                  <a:cxn ang="0">
                    <a:pos x="77" y="13"/>
                  </a:cxn>
                  <a:cxn ang="0">
                    <a:pos x="81" y="13"/>
                  </a:cxn>
                  <a:cxn ang="0">
                    <a:pos x="86" y="13"/>
                  </a:cxn>
                  <a:cxn ang="0">
                    <a:pos x="90" y="13"/>
                  </a:cxn>
                  <a:cxn ang="0">
                    <a:pos x="94" y="8"/>
                  </a:cxn>
                  <a:cxn ang="0">
                    <a:pos x="94" y="4"/>
                  </a:cxn>
                  <a:cxn ang="0">
                    <a:pos x="98" y="0"/>
                  </a:cxn>
                  <a:cxn ang="0">
                    <a:pos x="107" y="4"/>
                  </a:cxn>
                  <a:cxn ang="0">
                    <a:pos x="111" y="4"/>
                  </a:cxn>
                  <a:cxn ang="0">
                    <a:pos x="116" y="4"/>
                  </a:cxn>
                  <a:cxn ang="0">
                    <a:pos x="116" y="0"/>
                  </a:cxn>
                  <a:cxn ang="0">
                    <a:pos x="120" y="0"/>
                  </a:cxn>
                  <a:cxn ang="0">
                    <a:pos x="128" y="0"/>
                  </a:cxn>
                  <a:cxn ang="0">
                    <a:pos x="133" y="8"/>
                  </a:cxn>
                  <a:cxn ang="0">
                    <a:pos x="141" y="17"/>
                  </a:cxn>
                  <a:cxn ang="0">
                    <a:pos x="141" y="21"/>
                  </a:cxn>
                </a:cxnLst>
                <a:rect l="0" t="0" r="r" b="b"/>
                <a:pathLst>
                  <a:path w="141" h="51">
                    <a:moveTo>
                      <a:pt x="0" y="51"/>
                    </a:moveTo>
                    <a:lnTo>
                      <a:pt x="0" y="46"/>
                    </a:lnTo>
                    <a:lnTo>
                      <a:pt x="0" y="42"/>
                    </a:lnTo>
                    <a:lnTo>
                      <a:pt x="4" y="34"/>
                    </a:lnTo>
                    <a:lnTo>
                      <a:pt x="4" y="25"/>
                    </a:lnTo>
                    <a:lnTo>
                      <a:pt x="4" y="17"/>
                    </a:lnTo>
                    <a:lnTo>
                      <a:pt x="9" y="13"/>
                    </a:lnTo>
                    <a:lnTo>
                      <a:pt x="13" y="13"/>
                    </a:lnTo>
                    <a:lnTo>
                      <a:pt x="17" y="13"/>
                    </a:lnTo>
                    <a:lnTo>
                      <a:pt x="21" y="17"/>
                    </a:lnTo>
                    <a:lnTo>
                      <a:pt x="26" y="17"/>
                    </a:lnTo>
                    <a:lnTo>
                      <a:pt x="30" y="13"/>
                    </a:lnTo>
                    <a:lnTo>
                      <a:pt x="34" y="13"/>
                    </a:lnTo>
                    <a:lnTo>
                      <a:pt x="43" y="8"/>
                    </a:lnTo>
                    <a:lnTo>
                      <a:pt x="47" y="8"/>
                    </a:lnTo>
                    <a:lnTo>
                      <a:pt x="51" y="8"/>
                    </a:lnTo>
                    <a:lnTo>
                      <a:pt x="60" y="8"/>
                    </a:lnTo>
                    <a:lnTo>
                      <a:pt x="64" y="8"/>
                    </a:lnTo>
                    <a:lnTo>
                      <a:pt x="69" y="13"/>
                    </a:lnTo>
                    <a:lnTo>
                      <a:pt x="73" y="17"/>
                    </a:lnTo>
                    <a:lnTo>
                      <a:pt x="77" y="13"/>
                    </a:lnTo>
                    <a:lnTo>
                      <a:pt x="81" y="13"/>
                    </a:lnTo>
                    <a:lnTo>
                      <a:pt x="86" y="13"/>
                    </a:lnTo>
                    <a:lnTo>
                      <a:pt x="90" y="13"/>
                    </a:lnTo>
                    <a:lnTo>
                      <a:pt x="94" y="8"/>
                    </a:lnTo>
                    <a:lnTo>
                      <a:pt x="94" y="4"/>
                    </a:lnTo>
                    <a:lnTo>
                      <a:pt x="98" y="0"/>
                    </a:lnTo>
                    <a:lnTo>
                      <a:pt x="107" y="4"/>
                    </a:lnTo>
                    <a:lnTo>
                      <a:pt x="111" y="4"/>
                    </a:lnTo>
                    <a:lnTo>
                      <a:pt x="116" y="4"/>
                    </a:lnTo>
                    <a:lnTo>
                      <a:pt x="116" y="0"/>
                    </a:lnTo>
                    <a:lnTo>
                      <a:pt x="120" y="0"/>
                    </a:lnTo>
                    <a:lnTo>
                      <a:pt x="128" y="0"/>
                    </a:lnTo>
                    <a:lnTo>
                      <a:pt x="133" y="8"/>
                    </a:lnTo>
                    <a:lnTo>
                      <a:pt x="141" y="17"/>
                    </a:lnTo>
                    <a:lnTo>
                      <a:pt x="141" y="21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78" name="Freeform 1542"/>
              <p:cNvSpPr>
                <a:spLocks/>
              </p:cNvSpPr>
              <p:nvPr/>
            </p:nvSpPr>
            <p:spPr bwMode="auto">
              <a:xfrm>
                <a:off x="3031" y="2816"/>
                <a:ext cx="266" cy="118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5" y="110"/>
                  </a:cxn>
                  <a:cxn ang="0">
                    <a:pos x="9" y="110"/>
                  </a:cxn>
                  <a:cxn ang="0">
                    <a:pos x="13" y="106"/>
                  </a:cxn>
                  <a:cxn ang="0">
                    <a:pos x="18" y="101"/>
                  </a:cxn>
                  <a:cxn ang="0">
                    <a:pos x="22" y="101"/>
                  </a:cxn>
                  <a:cxn ang="0">
                    <a:pos x="26" y="101"/>
                  </a:cxn>
                  <a:cxn ang="0">
                    <a:pos x="30" y="101"/>
                  </a:cxn>
                  <a:cxn ang="0">
                    <a:pos x="35" y="106"/>
                  </a:cxn>
                  <a:cxn ang="0">
                    <a:pos x="39" y="106"/>
                  </a:cxn>
                  <a:cxn ang="0">
                    <a:pos x="43" y="106"/>
                  </a:cxn>
                  <a:cxn ang="0">
                    <a:pos x="52" y="101"/>
                  </a:cxn>
                  <a:cxn ang="0">
                    <a:pos x="56" y="101"/>
                  </a:cxn>
                  <a:cxn ang="0">
                    <a:pos x="60" y="101"/>
                  </a:cxn>
                  <a:cxn ang="0">
                    <a:pos x="65" y="106"/>
                  </a:cxn>
                  <a:cxn ang="0">
                    <a:pos x="69" y="106"/>
                  </a:cxn>
                  <a:cxn ang="0">
                    <a:pos x="73" y="110"/>
                  </a:cxn>
                  <a:cxn ang="0">
                    <a:pos x="78" y="110"/>
                  </a:cxn>
                  <a:cxn ang="0">
                    <a:pos x="78" y="114"/>
                  </a:cxn>
                  <a:cxn ang="0">
                    <a:pos x="82" y="118"/>
                  </a:cxn>
                  <a:cxn ang="0">
                    <a:pos x="90" y="114"/>
                  </a:cxn>
                  <a:cxn ang="0">
                    <a:pos x="95" y="114"/>
                  </a:cxn>
                  <a:cxn ang="0">
                    <a:pos x="103" y="114"/>
                  </a:cxn>
                  <a:cxn ang="0">
                    <a:pos x="108" y="114"/>
                  </a:cxn>
                  <a:cxn ang="0">
                    <a:pos x="116" y="110"/>
                  </a:cxn>
                  <a:cxn ang="0">
                    <a:pos x="125" y="110"/>
                  </a:cxn>
                  <a:cxn ang="0">
                    <a:pos x="129" y="110"/>
                  </a:cxn>
                  <a:cxn ang="0">
                    <a:pos x="133" y="110"/>
                  </a:cxn>
                  <a:cxn ang="0">
                    <a:pos x="138" y="101"/>
                  </a:cxn>
                  <a:cxn ang="0">
                    <a:pos x="142" y="97"/>
                  </a:cxn>
                  <a:cxn ang="0">
                    <a:pos x="142" y="89"/>
                  </a:cxn>
                  <a:cxn ang="0">
                    <a:pos x="146" y="84"/>
                  </a:cxn>
                  <a:cxn ang="0">
                    <a:pos x="155" y="84"/>
                  </a:cxn>
                  <a:cxn ang="0">
                    <a:pos x="163" y="84"/>
                  </a:cxn>
                  <a:cxn ang="0">
                    <a:pos x="168" y="80"/>
                  </a:cxn>
                  <a:cxn ang="0">
                    <a:pos x="172" y="76"/>
                  </a:cxn>
                  <a:cxn ang="0">
                    <a:pos x="176" y="68"/>
                  </a:cxn>
                  <a:cxn ang="0">
                    <a:pos x="176" y="63"/>
                  </a:cxn>
                  <a:cxn ang="0">
                    <a:pos x="189" y="59"/>
                  </a:cxn>
                  <a:cxn ang="0">
                    <a:pos x="198" y="55"/>
                  </a:cxn>
                  <a:cxn ang="0">
                    <a:pos x="202" y="55"/>
                  </a:cxn>
                  <a:cxn ang="0">
                    <a:pos x="206" y="55"/>
                  </a:cxn>
                  <a:cxn ang="0">
                    <a:pos x="210" y="55"/>
                  </a:cxn>
                  <a:cxn ang="0">
                    <a:pos x="215" y="51"/>
                  </a:cxn>
                  <a:cxn ang="0">
                    <a:pos x="223" y="47"/>
                  </a:cxn>
                  <a:cxn ang="0">
                    <a:pos x="228" y="47"/>
                  </a:cxn>
                  <a:cxn ang="0">
                    <a:pos x="228" y="42"/>
                  </a:cxn>
                  <a:cxn ang="0">
                    <a:pos x="228" y="38"/>
                  </a:cxn>
                  <a:cxn ang="0">
                    <a:pos x="228" y="34"/>
                  </a:cxn>
                  <a:cxn ang="0">
                    <a:pos x="232" y="34"/>
                  </a:cxn>
                  <a:cxn ang="0">
                    <a:pos x="236" y="30"/>
                  </a:cxn>
                  <a:cxn ang="0">
                    <a:pos x="236" y="26"/>
                  </a:cxn>
                  <a:cxn ang="0">
                    <a:pos x="240" y="17"/>
                  </a:cxn>
                  <a:cxn ang="0">
                    <a:pos x="245" y="13"/>
                  </a:cxn>
                  <a:cxn ang="0">
                    <a:pos x="253" y="4"/>
                  </a:cxn>
                  <a:cxn ang="0">
                    <a:pos x="257" y="4"/>
                  </a:cxn>
                  <a:cxn ang="0">
                    <a:pos x="262" y="0"/>
                  </a:cxn>
                  <a:cxn ang="0">
                    <a:pos x="266" y="0"/>
                  </a:cxn>
                </a:cxnLst>
                <a:rect l="0" t="0" r="r" b="b"/>
                <a:pathLst>
                  <a:path w="266" h="118">
                    <a:moveTo>
                      <a:pt x="0" y="110"/>
                    </a:moveTo>
                    <a:lnTo>
                      <a:pt x="5" y="110"/>
                    </a:lnTo>
                    <a:lnTo>
                      <a:pt x="9" y="110"/>
                    </a:lnTo>
                    <a:lnTo>
                      <a:pt x="13" y="106"/>
                    </a:lnTo>
                    <a:lnTo>
                      <a:pt x="18" y="101"/>
                    </a:lnTo>
                    <a:lnTo>
                      <a:pt x="22" y="101"/>
                    </a:lnTo>
                    <a:lnTo>
                      <a:pt x="26" y="101"/>
                    </a:lnTo>
                    <a:lnTo>
                      <a:pt x="30" y="101"/>
                    </a:lnTo>
                    <a:lnTo>
                      <a:pt x="35" y="106"/>
                    </a:lnTo>
                    <a:lnTo>
                      <a:pt x="39" y="106"/>
                    </a:lnTo>
                    <a:lnTo>
                      <a:pt x="43" y="106"/>
                    </a:lnTo>
                    <a:lnTo>
                      <a:pt x="52" y="101"/>
                    </a:lnTo>
                    <a:lnTo>
                      <a:pt x="56" y="101"/>
                    </a:lnTo>
                    <a:lnTo>
                      <a:pt x="60" y="101"/>
                    </a:lnTo>
                    <a:lnTo>
                      <a:pt x="65" y="106"/>
                    </a:lnTo>
                    <a:lnTo>
                      <a:pt x="69" y="106"/>
                    </a:lnTo>
                    <a:lnTo>
                      <a:pt x="73" y="110"/>
                    </a:lnTo>
                    <a:lnTo>
                      <a:pt x="78" y="110"/>
                    </a:lnTo>
                    <a:lnTo>
                      <a:pt x="78" y="114"/>
                    </a:lnTo>
                    <a:lnTo>
                      <a:pt x="82" y="118"/>
                    </a:lnTo>
                    <a:lnTo>
                      <a:pt x="90" y="114"/>
                    </a:lnTo>
                    <a:lnTo>
                      <a:pt x="95" y="114"/>
                    </a:lnTo>
                    <a:lnTo>
                      <a:pt x="103" y="114"/>
                    </a:lnTo>
                    <a:lnTo>
                      <a:pt x="108" y="114"/>
                    </a:lnTo>
                    <a:lnTo>
                      <a:pt x="116" y="110"/>
                    </a:lnTo>
                    <a:lnTo>
                      <a:pt x="125" y="110"/>
                    </a:lnTo>
                    <a:lnTo>
                      <a:pt x="129" y="110"/>
                    </a:lnTo>
                    <a:lnTo>
                      <a:pt x="133" y="110"/>
                    </a:lnTo>
                    <a:lnTo>
                      <a:pt x="138" y="101"/>
                    </a:lnTo>
                    <a:lnTo>
                      <a:pt x="142" y="97"/>
                    </a:lnTo>
                    <a:lnTo>
                      <a:pt x="142" y="89"/>
                    </a:lnTo>
                    <a:lnTo>
                      <a:pt x="146" y="84"/>
                    </a:lnTo>
                    <a:lnTo>
                      <a:pt x="155" y="84"/>
                    </a:lnTo>
                    <a:lnTo>
                      <a:pt x="163" y="84"/>
                    </a:lnTo>
                    <a:lnTo>
                      <a:pt x="168" y="80"/>
                    </a:lnTo>
                    <a:lnTo>
                      <a:pt x="172" y="76"/>
                    </a:lnTo>
                    <a:lnTo>
                      <a:pt x="176" y="68"/>
                    </a:lnTo>
                    <a:lnTo>
                      <a:pt x="176" y="63"/>
                    </a:lnTo>
                    <a:lnTo>
                      <a:pt x="189" y="59"/>
                    </a:lnTo>
                    <a:lnTo>
                      <a:pt x="198" y="55"/>
                    </a:lnTo>
                    <a:lnTo>
                      <a:pt x="202" y="55"/>
                    </a:lnTo>
                    <a:lnTo>
                      <a:pt x="206" y="55"/>
                    </a:lnTo>
                    <a:lnTo>
                      <a:pt x="210" y="55"/>
                    </a:lnTo>
                    <a:lnTo>
                      <a:pt x="215" y="51"/>
                    </a:lnTo>
                    <a:lnTo>
                      <a:pt x="223" y="47"/>
                    </a:lnTo>
                    <a:lnTo>
                      <a:pt x="228" y="47"/>
                    </a:lnTo>
                    <a:lnTo>
                      <a:pt x="228" y="42"/>
                    </a:lnTo>
                    <a:lnTo>
                      <a:pt x="228" y="38"/>
                    </a:lnTo>
                    <a:lnTo>
                      <a:pt x="228" y="34"/>
                    </a:lnTo>
                    <a:lnTo>
                      <a:pt x="232" y="34"/>
                    </a:lnTo>
                    <a:lnTo>
                      <a:pt x="236" y="30"/>
                    </a:lnTo>
                    <a:lnTo>
                      <a:pt x="236" y="26"/>
                    </a:lnTo>
                    <a:lnTo>
                      <a:pt x="240" y="17"/>
                    </a:lnTo>
                    <a:lnTo>
                      <a:pt x="245" y="13"/>
                    </a:lnTo>
                    <a:lnTo>
                      <a:pt x="253" y="4"/>
                    </a:lnTo>
                    <a:lnTo>
                      <a:pt x="257" y="4"/>
                    </a:lnTo>
                    <a:lnTo>
                      <a:pt x="262" y="0"/>
                    </a:lnTo>
                    <a:lnTo>
                      <a:pt x="266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79" name="Freeform 1543"/>
              <p:cNvSpPr>
                <a:spLocks/>
              </p:cNvSpPr>
              <p:nvPr/>
            </p:nvSpPr>
            <p:spPr bwMode="auto">
              <a:xfrm>
                <a:off x="3083" y="2846"/>
                <a:ext cx="116" cy="2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4" y="21"/>
                  </a:cxn>
                  <a:cxn ang="0">
                    <a:pos x="13" y="17"/>
                  </a:cxn>
                  <a:cxn ang="0">
                    <a:pos x="17" y="12"/>
                  </a:cxn>
                  <a:cxn ang="0">
                    <a:pos x="26" y="8"/>
                  </a:cxn>
                  <a:cxn ang="0">
                    <a:pos x="30" y="8"/>
                  </a:cxn>
                  <a:cxn ang="0">
                    <a:pos x="34" y="4"/>
                  </a:cxn>
                  <a:cxn ang="0">
                    <a:pos x="38" y="4"/>
                  </a:cxn>
                  <a:cxn ang="0">
                    <a:pos x="43" y="8"/>
                  </a:cxn>
                  <a:cxn ang="0">
                    <a:pos x="51" y="4"/>
                  </a:cxn>
                  <a:cxn ang="0">
                    <a:pos x="60" y="0"/>
                  </a:cxn>
                  <a:cxn ang="0">
                    <a:pos x="60" y="4"/>
                  </a:cxn>
                  <a:cxn ang="0">
                    <a:pos x="68" y="4"/>
                  </a:cxn>
                  <a:cxn ang="0">
                    <a:pos x="77" y="8"/>
                  </a:cxn>
                  <a:cxn ang="0">
                    <a:pos x="81" y="12"/>
                  </a:cxn>
                  <a:cxn ang="0">
                    <a:pos x="86" y="8"/>
                  </a:cxn>
                  <a:cxn ang="0">
                    <a:pos x="90" y="8"/>
                  </a:cxn>
                  <a:cxn ang="0">
                    <a:pos x="98" y="4"/>
                  </a:cxn>
                  <a:cxn ang="0">
                    <a:pos x="103" y="4"/>
                  </a:cxn>
                  <a:cxn ang="0">
                    <a:pos x="107" y="4"/>
                  </a:cxn>
                  <a:cxn ang="0">
                    <a:pos x="116" y="4"/>
                  </a:cxn>
                </a:cxnLst>
                <a:rect l="0" t="0" r="r" b="b"/>
                <a:pathLst>
                  <a:path w="116" h="21">
                    <a:moveTo>
                      <a:pt x="0" y="21"/>
                    </a:moveTo>
                    <a:lnTo>
                      <a:pt x="4" y="21"/>
                    </a:lnTo>
                    <a:lnTo>
                      <a:pt x="13" y="17"/>
                    </a:lnTo>
                    <a:lnTo>
                      <a:pt x="17" y="12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4" y="4"/>
                    </a:lnTo>
                    <a:lnTo>
                      <a:pt x="38" y="4"/>
                    </a:lnTo>
                    <a:lnTo>
                      <a:pt x="43" y="8"/>
                    </a:lnTo>
                    <a:lnTo>
                      <a:pt x="51" y="4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8" y="4"/>
                    </a:lnTo>
                    <a:lnTo>
                      <a:pt x="77" y="8"/>
                    </a:lnTo>
                    <a:lnTo>
                      <a:pt x="81" y="12"/>
                    </a:lnTo>
                    <a:lnTo>
                      <a:pt x="86" y="8"/>
                    </a:lnTo>
                    <a:lnTo>
                      <a:pt x="90" y="8"/>
                    </a:lnTo>
                    <a:lnTo>
                      <a:pt x="98" y="4"/>
                    </a:lnTo>
                    <a:lnTo>
                      <a:pt x="103" y="4"/>
                    </a:lnTo>
                    <a:lnTo>
                      <a:pt x="107" y="4"/>
                    </a:lnTo>
                    <a:lnTo>
                      <a:pt x="116" y="4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80" name="Freeform 1544"/>
              <p:cNvSpPr>
                <a:spLocks/>
              </p:cNvSpPr>
              <p:nvPr/>
            </p:nvSpPr>
            <p:spPr bwMode="auto">
              <a:xfrm>
                <a:off x="3104" y="2795"/>
                <a:ext cx="137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5" y="13"/>
                  </a:cxn>
                  <a:cxn ang="0">
                    <a:pos x="9" y="13"/>
                  </a:cxn>
                  <a:cxn ang="0">
                    <a:pos x="13" y="9"/>
                  </a:cxn>
                  <a:cxn ang="0">
                    <a:pos x="17" y="9"/>
                  </a:cxn>
                  <a:cxn ang="0">
                    <a:pos x="26" y="4"/>
                  </a:cxn>
                  <a:cxn ang="0">
                    <a:pos x="30" y="4"/>
                  </a:cxn>
                  <a:cxn ang="0">
                    <a:pos x="35" y="4"/>
                  </a:cxn>
                  <a:cxn ang="0">
                    <a:pos x="39" y="4"/>
                  </a:cxn>
                  <a:cxn ang="0">
                    <a:pos x="43" y="9"/>
                  </a:cxn>
                  <a:cxn ang="0">
                    <a:pos x="47" y="13"/>
                  </a:cxn>
                  <a:cxn ang="0">
                    <a:pos x="52" y="13"/>
                  </a:cxn>
                  <a:cxn ang="0">
                    <a:pos x="65" y="13"/>
                  </a:cxn>
                  <a:cxn ang="0">
                    <a:pos x="69" y="13"/>
                  </a:cxn>
                  <a:cxn ang="0">
                    <a:pos x="77" y="13"/>
                  </a:cxn>
                  <a:cxn ang="0">
                    <a:pos x="82" y="13"/>
                  </a:cxn>
                  <a:cxn ang="0">
                    <a:pos x="95" y="9"/>
                  </a:cxn>
                  <a:cxn ang="0">
                    <a:pos x="99" y="9"/>
                  </a:cxn>
                  <a:cxn ang="0">
                    <a:pos x="107" y="9"/>
                  </a:cxn>
                  <a:cxn ang="0">
                    <a:pos x="112" y="4"/>
                  </a:cxn>
                  <a:cxn ang="0">
                    <a:pos x="116" y="0"/>
                  </a:cxn>
                  <a:cxn ang="0">
                    <a:pos x="125" y="0"/>
                  </a:cxn>
                  <a:cxn ang="0">
                    <a:pos x="129" y="0"/>
                  </a:cxn>
                  <a:cxn ang="0">
                    <a:pos x="137" y="0"/>
                  </a:cxn>
                </a:cxnLst>
                <a:rect l="0" t="0" r="r" b="b"/>
                <a:pathLst>
                  <a:path w="137" h="13">
                    <a:moveTo>
                      <a:pt x="0" y="13"/>
                    </a:moveTo>
                    <a:lnTo>
                      <a:pt x="5" y="13"/>
                    </a:lnTo>
                    <a:lnTo>
                      <a:pt x="9" y="13"/>
                    </a:lnTo>
                    <a:lnTo>
                      <a:pt x="13" y="9"/>
                    </a:lnTo>
                    <a:lnTo>
                      <a:pt x="17" y="9"/>
                    </a:lnTo>
                    <a:lnTo>
                      <a:pt x="26" y="4"/>
                    </a:lnTo>
                    <a:lnTo>
                      <a:pt x="30" y="4"/>
                    </a:lnTo>
                    <a:lnTo>
                      <a:pt x="35" y="4"/>
                    </a:lnTo>
                    <a:lnTo>
                      <a:pt x="39" y="4"/>
                    </a:lnTo>
                    <a:lnTo>
                      <a:pt x="43" y="9"/>
                    </a:lnTo>
                    <a:lnTo>
                      <a:pt x="47" y="13"/>
                    </a:lnTo>
                    <a:lnTo>
                      <a:pt x="52" y="13"/>
                    </a:lnTo>
                    <a:lnTo>
                      <a:pt x="65" y="13"/>
                    </a:lnTo>
                    <a:lnTo>
                      <a:pt x="69" y="13"/>
                    </a:lnTo>
                    <a:lnTo>
                      <a:pt x="77" y="13"/>
                    </a:lnTo>
                    <a:lnTo>
                      <a:pt x="82" y="13"/>
                    </a:lnTo>
                    <a:lnTo>
                      <a:pt x="95" y="9"/>
                    </a:lnTo>
                    <a:lnTo>
                      <a:pt x="99" y="9"/>
                    </a:lnTo>
                    <a:lnTo>
                      <a:pt x="107" y="9"/>
                    </a:lnTo>
                    <a:lnTo>
                      <a:pt x="112" y="4"/>
                    </a:lnTo>
                    <a:lnTo>
                      <a:pt x="116" y="0"/>
                    </a:lnTo>
                    <a:lnTo>
                      <a:pt x="125" y="0"/>
                    </a:lnTo>
                    <a:lnTo>
                      <a:pt x="129" y="0"/>
                    </a:lnTo>
                    <a:lnTo>
                      <a:pt x="137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81" name="Freeform 1545"/>
              <p:cNvSpPr>
                <a:spLocks/>
              </p:cNvSpPr>
              <p:nvPr/>
            </p:nvSpPr>
            <p:spPr bwMode="auto">
              <a:xfrm>
                <a:off x="3113" y="2690"/>
                <a:ext cx="218" cy="93"/>
              </a:xfrm>
              <a:custGeom>
                <a:avLst/>
                <a:gdLst/>
                <a:ahLst/>
                <a:cxnLst>
                  <a:cxn ang="0">
                    <a:pos x="0" y="93"/>
                  </a:cxn>
                  <a:cxn ang="0">
                    <a:pos x="8" y="93"/>
                  </a:cxn>
                  <a:cxn ang="0">
                    <a:pos x="13" y="93"/>
                  </a:cxn>
                  <a:cxn ang="0">
                    <a:pos x="17" y="93"/>
                  </a:cxn>
                  <a:cxn ang="0">
                    <a:pos x="21" y="93"/>
                  </a:cxn>
                  <a:cxn ang="0">
                    <a:pos x="26" y="93"/>
                  </a:cxn>
                  <a:cxn ang="0">
                    <a:pos x="30" y="88"/>
                  </a:cxn>
                  <a:cxn ang="0">
                    <a:pos x="38" y="88"/>
                  </a:cxn>
                  <a:cxn ang="0">
                    <a:pos x="43" y="84"/>
                  </a:cxn>
                  <a:cxn ang="0">
                    <a:pos x="47" y="80"/>
                  </a:cxn>
                  <a:cxn ang="0">
                    <a:pos x="56" y="76"/>
                  </a:cxn>
                  <a:cxn ang="0">
                    <a:pos x="60" y="72"/>
                  </a:cxn>
                  <a:cxn ang="0">
                    <a:pos x="68" y="67"/>
                  </a:cxn>
                  <a:cxn ang="0">
                    <a:pos x="73" y="63"/>
                  </a:cxn>
                  <a:cxn ang="0">
                    <a:pos x="77" y="59"/>
                  </a:cxn>
                  <a:cxn ang="0">
                    <a:pos x="81" y="59"/>
                  </a:cxn>
                  <a:cxn ang="0">
                    <a:pos x="90" y="55"/>
                  </a:cxn>
                  <a:cxn ang="0">
                    <a:pos x="98" y="50"/>
                  </a:cxn>
                  <a:cxn ang="0">
                    <a:pos x="98" y="46"/>
                  </a:cxn>
                  <a:cxn ang="0">
                    <a:pos x="103" y="42"/>
                  </a:cxn>
                  <a:cxn ang="0">
                    <a:pos x="107" y="34"/>
                  </a:cxn>
                  <a:cxn ang="0">
                    <a:pos x="116" y="29"/>
                  </a:cxn>
                  <a:cxn ang="0">
                    <a:pos x="128" y="25"/>
                  </a:cxn>
                  <a:cxn ang="0">
                    <a:pos x="133" y="25"/>
                  </a:cxn>
                  <a:cxn ang="0">
                    <a:pos x="141" y="21"/>
                  </a:cxn>
                  <a:cxn ang="0">
                    <a:pos x="150" y="21"/>
                  </a:cxn>
                  <a:cxn ang="0">
                    <a:pos x="158" y="17"/>
                  </a:cxn>
                  <a:cxn ang="0">
                    <a:pos x="163" y="13"/>
                  </a:cxn>
                  <a:cxn ang="0">
                    <a:pos x="167" y="13"/>
                  </a:cxn>
                  <a:cxn ang="0">
                    <a:pos x="171" y="13"/>
                  </a:cxn>
                  <a:cxn ang="0">
                    <a:pos x="175" y="13"/>
                  </a:cxn>
                  <a:cxn ang="0">
                    <a:pos x="180" y="13"/>
                  </a:cxn>
                  <a:cxn ang="0">
                    <a:pos x="184" y="8"/>
                  </a:cxn>
                  <a:cxn ang="0">
                    <a:pos x="188" y="8"/>
                  </a:cxn>
                  <a:cxn ang="0">
                    <a:pos x="193" y="4"/>
                  </a:cxn>
                  <a:cxn ang="0">
                    <a:pos x="201" y="4"/>
                  </a:cxn>
                  <a:cxn ang="0">
                    <a:pos x="205" y="0"/>
                  </a:cxn>
                  <a:cxn ang="0">
                    <a:pos x="210" y="0"/>
                  </a:cxn>
                  <a:cxn ang="0">
                    <a:pos x="218" y="0"/>
                  </a:cxn>
                </a:cxnLst>
                <a:rect l="0" t="0" r="r" b="b"/>
                <a:pathLst>
                  <a:path w="218" h="93">
                    <a:moveTo>
                      <a:pt x="0" y="93"/>
                    </a:moveTo>
                    <a:lnTo>
                      <a:pt x="8" y="93"/>
                    </a:lnTo>
                    <a:lnTo>
                      <a:pt x="13" y="93"/>
                    </a:lnTo>
                    <a:lnTo>
                      <a:pt x="17" y="93"/>
                    </a:lnTo>
                    <a:lnTo>
                      <a:pt x="21" y="93"/>
                    </a:lnTo>
                    <a:lnTo>
                      <a:pt x="26" y="93"/>
                    </a:lnTo>
                    <a:lnTo>
                      <a:pt x="30" y="88"/>
                    </a:lnTo>
                    <a:lnTo>
                      <a:pt x="38" y="88"/>
                    </a:lnTo>
                    <a:lnTo>
                      <a:pt x="43" y="84"/>
                    </a:lnTo>
                    <a:lnTo>
                      <a:pt x="47" y="80"/>
                    </a:lnTo>
                    <a:lnTo>
                      <a:pt x="56" y="76"/>
                    </a:lnTo>
                    <a:lnTo>
                      <a:pt x="60" y="72"/>
                    </a:lnTo>
                    <a:lnTo>
                      <a:pt x="68" y="67"/>
                    </a:lnTo>
                    <a:lnTo>
                      <a:pt x="73" y="63"/>
                    </a:lnTo>
                    <a:lnTo>
                      <a:pt x="77" y="59"/>
                    </a:lnTo>
                    <a:lnTo>
                      <a:pt x="81" y="59"/>
                    </a:lnTo>
                    <a:lnTo>
                      <a:pt x="90" y="55"/>
                    </a:lnTo>
                    <a:lnTo>
                      <a:pt x="98" y="50"/>
                    </a:lnTo>
                    <a:lnTo>
                      <a:pt x="98" y="46"/>
                    </a:lnTo>
                    <a:lnTo>
                      <a:pt x="103" y="42"/>
                    </a:lnTo>
                    <a:lnTo>
                      <a:pt x="107" y="34"/>
                    </a:lnTo>
                    <a:lnTo>
                      <a:pt x="116" y="29"/>
                    </a:lnTo>
                    <a:lnTo>
                      <a:pt x="128" y="25"/>
                    </a:lnTo>
                    <a:lnTo>
                      <a:pt x="133" y="25"/>
                    </a:lnTo>
                    <a:lnTo>
                      <a:pt x="141" y="21"/>
                    </a:lnTo>
                    <a:lnTo>
                      <a:pt x="150" y="21"/>
                    </a:lnTo>
                    <a:lnTo>
                      <a:pt x="158" y="17"/>
                    </a:lnTo>
                    <a:lnTo>
                      <a:pt x="163" y="13"/>
                    </a:lnTo>
                    <a:lnTo>
                      <a:pt x="167" y="13"/>
                    </a:lnTo>
                    <a:lnTo>
                      <a:pt x="171" y="13"/>
                    </a:lnTo>
                    <a:lnTo>
                      <a:pt x="175" y="13"/>
                    </a:lnTo>
                    <a:lnTo>
                      <a:pt x="180" y="13"/>
                    </a:lnTo>
                    <a:lnTo>
                      <a:pt x="184" y="8"/>
                    </a:lnTo>
                    <a:lnTo>
                      <a:pt x="188" y="8"/>
                    </a:lnTo>
                    <a:lnTo>
                      <a:pt x="193" y="4"/>
                    </a:lnTo>
                    <a:lnTo>
                      <a:pt x="201" y="4"/>
                    </a:lnTo>
                    <a:lnTo>
                      <a:pt x="205" y="0"/>
                    </a:lnTo>
                    <a:lnTo>
                      <a:pt x="210" y="0"/>
                    </a:lnTo>
                    <a:lnTo>
                      <a:pt x="218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82" name="Freeform 1546"/>
              <p:cNvSpPr>
                <a:spLocks/>
              </p:cNvSpPr>
              <p:nvPr/>
            </p:nvSpPr>
            <p:spPr bwMode="auto">
              <a:xfrm>
                <a:off x="3113" y="2627"/>
                <a:ext cx="137" cy="156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4" y="151"/>
                  </a:cxn>
                  <a:cxn ang="0">
                    <a:pos x="4" y="147"/>
                  </a:cxn>
                  <a:cxn ang="0">
                    <a:pos x="8" y="147"/>
                  </a:cxn>
                  <a:cxn ang="0">
                    <a:pos x="13" y="147"/>
                  </a:cxn>
                  <a:cxn ang="0">
                    <a:pos x="17" y="147"/>
                  </a:cxn>
                  <a:cxn ang="0">
                    <a:pos x="26" y="143"/>
                  </a:cxn>
                  <a:cxn ang="0">
                    <a:pos x="30" y="143"/>
                  </a:cxn>
                  <a:cxn ang="0">
                    <a:pos x="34" y="135"/>
                  </a:cxn>
                  <a:cxn ang="0">
                    <a:pos x="34" y="126"/>
                  </a:cxn>
                  <a:cxn ang="0">
                    <a:pos x="38" y="122"/>
                  </a:cxn>
                  <a:cxn ang="0">
                    <a:pos x="43" y="122"/>
                  </a:cxn>
                  <a:cxn ang="0">
                    <a:pos x="43" y="113"/>
                  </a:cxn>
                  <a:cxn ang="0">
                    <a:pos x="43" y="109"/>
                  </a:cxn>
                  <a:cxn ang="0">
                    <a:pos x="47" y="101"/>
                  </a:cxn>
                  <a:cxn ang="0">
                    <a:pos x="51" y="97"/>
                  </a:cxn>
                  <a:cxn ang="0">
                    <a:pos x="56" y="97"/>
                  </a:cxn>
                  <a:cxn ang="0">
                    <a:pos x="60" y="92"/>
                  </a:cxn>
                  <a:cxn ang="0">
                    <a:pos x="64" y="88"/>
                  </a:cxn>
                  <a:cxn ang="0">
                    <a:pos x="68" y="84"/>
                  </a:cxn>
                  <a:cxn ang="0">
                    <a:pos x="77" y="80"/>
                  </a:cxn>
                  <a:cxn ang="0">
                    <a:pos x="86" y="76"/>
                  </a:cxn>
                  <a:cxn ang="0">
                    <a:pos x="94" y="71"/>
                  </a:cxn>
                  <a:cxn ang="0">
                    <a:pos x="103" y="67"/>
                  </a:cxn>
                  <a:cxn ang="0">
                    <a:pos x="107" y="59"/>
                  </a:cxn>
                  <a:cxn ang="0">
                    <a:pos x="111" y="50"/>
                  </a:cxn>
                  <a:cxn ang="0">
                    <a:pos x="116" y="42"/>
                  </a:cxn>
                  <a:cxn ang="0">
                    <a:pos x="120" y="38"/>
                  </a:cxn>
                  <a:cxn ang="0">
                    <a:pos x="124" y="25"/>
                  </a:cxn>
                  <a:cxn ang="0">
                    <a:pos x="124" y="17"/>
                  </a:cxn>
                  <a:cxn ang="0">
                    <a:pos x="128" y="12"/>
                  </a:cxn>
                  <a:cxn ang="0">
                    <a:pos x="128" y="8"/>
                  </a:cxn>
                  <a:cxn ang="0">
                    <a:pos x="133" y="4"/>
                  </a:cxn>
                  <a:cxn ang="0">
                    <a:pos x="137" y="4"/>
                  </a:cxn>
                  <a:cxn ang="0">
                    <a:pos x="137" y="0"/>
                  </a:cxn>
                </a:cxnLst>
                <a:rect l="0" t="0" r="r" b="b"/>
                <a:pathLst>
                  <a:path w="137" h="156">
                    <a:moveTo>
                      <a:pt x="0" y="156"/>
                    </a:moveTo>
                    <a:lnTo>
                      <a:pt x="4" y="151"/>
                    </a:lnTo>
                    <a:lnTo>
                      <a:pt x="4" y="147"/>
                    </a:lnTo>
                    <a:lnTo>
                      <a:pt x="8" y="147"/>
                    </a:lnTo>
                    <a:lnTo>
                      <a:pt x="13" y="147"/>
                    </a:lnTo>
                    <a:lnTo>
                      <a:pt x="17" y="147"/>
                    </a:lnTo>
                    <a:lnTo>
                      <a:pt x="26" y="143"/>
                    </a:lnTo>
                    <a:lnTo>
                      <a:pt x="30" y="143"/>
                    </a:lnTo>
                    <a:lnTo>
                      <a:pt x="34" y="135"/>
                    </a:lnTo>
                    <a:lnTo>
                      <a:pt x="34" y="126"/>
                    </a:lnTo>
                    <a:lnTo>
                      <a:pt x="38" y="122"/>
                    </a:lnTo>
                    <a:lnTo>
                      <a:pt x="43" y="122"/>
                    </a:lnTo>
                    <a:lnTo>
                      <a:pt x="43" y="113"/>
                    </a:lnTo>
                    <a:lnTo>
                      <a:pt x="43" y="109"/>
                    </a:lnTo>
                    <a:lnTo>
                      <a:pt x="47" y="101"/>
                    </a:lnTo>
                    <a:lnTo>
                      <a:pt x="51" y="97"/>
                    </a:lnTo>
                    <a:lnTo>
                      <a:pt x="56" y="97"/>
                    </a:lnTo>
                    <a:lnTo>
                      <a:pt x="60" y="92"/>
                    </a:lnTo>
                    <a:lnTo>
                      <a:pt x="64" y="88"/>
                    </a:lnTo>
                    <a:lnTo>
                      <a:pt x="68" y="84"/>
                    </a:lnTo>
                    <a:lnTo>
                      <a:pt x="77" y="80"/>
                    </a:lnTo>
                    <a:lnTo>
                      <a:pt x="86" y="76"/>
                    </a:lnTo>
                    <a:lnTo>
                      <a:pt x="94" y="71"/>
                    </a:lnTo>
                    <a:lnTo>
                      <a:pt x="103" y="67"/>
                    </a:lnTo>
                    <a:lnTo>
                      <a:pt x="107" y="59"/>
                    </a:lnTo>
                    <a:lnTo>
                      <a:pt x="111" y="50"/>
                    </a:lnTo>
                    <a:lnTo>
                      <a:pt x="116" y="42"/>
                    </a:lnTo>
                    <a:lnTo>
                      <a:pt x="120" y="38"/>
                    </a:lnTo>
                    <a:lnTo>
                      <a:pt x="124" y="25"/>
                    </a:lnTo>
                    <a:lnTo>
                      <a:pt x="124" y="17"/>
                    </a:lnTo>
                    <a:lnTo>
                      <a:pt x="128" y="12"/>
                    </a:lnTo>
                    <a:lnTo>
                      <a:pt x="128" y="8"/>
                    </a:lnTo>
                    <a:lnTo>
                      <a:pt x="133" y="4"/>
                    </a:lnTo>
                    <a:lnTo>
                      <a:pt x="137" y="4"/>
                    </a:lnTo>
                    <a:lnTo>
                      <a:pt x="137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83" name="Freeform 1547"/>
              <p:cNvSpPr>
                <a:spLocks/>
              </p:cNvSpPr>
              <p:nvPr/>
            </p:nvSpPr>
            <p:spPr bwMode="auto">
              <a:xfrm>
                <a:off x="3083" y="2660"/>
                <a:ext cx="43" cy="123"/>
              </a:xfrm>
              <a:custGeom>
                <a:avLst/>
                <a:gdLst/>
                <a:ahLst/>
                <a:cxnLst>
                  <a:cxn ang="0">
                    <a:pos x="30" y="123"/>
                  </a:cxn>
                  <a:cxn ang="0">
                    <a:pos x="30" y="118"/>
                  </a:cxn>
                  <a:cxn ang="0">
                    <a:pos x="30" y="110"/>
                  </a:cxn>
                  <a:cxn ang="0">
                    <a:pos x="30" y="106"/>
                  </a:cxn>
                  <a:cxn ang="0">
                    <a:pos x="26" y="102"/>
                  </a:cxn>
                  <a:cxn ang="0">
                    <a:pos x="21" y="93"/>
                  </a:cxn>
                  <a:cxn ang="0">
                    <a:pos x="17" y="85"/>
                  </a:cxn>
                  <a:cxn ang="0">
                    <a:pos x="8" y="80"/>
                  </a:cxn>
                  <a:cxn ang="0">
                    <a:pos x="0" y="76"/>
                  </a:cxn>
                  <a:cxn ang="0">
                    <a:pos x="0" y="68"/>
                  </a:cxn>
                  <a:cxn ang="0">
                    <a:pos x="0" y="55"/>
                  </a:cxn>
                  <a:cxn ang="0">
                    <a:pos x="0" y="51"/>
                  </a:cxn>
                  <a:cxn ang="0">
                    <a:pos x="0" y="43"/>
                  </a:cxn>
                  <a:cxn ang="0">
                    <a:pos x="4" y="38"/>
                  </a:cxn>
                  <a:cxn ang="0">
                    <a:pos x="13" y="30"/>
                  </a:cxn>
                  <a:cxn ang="0">
                    <a:pos x="17" y="26"/>
                  </a:cxn>
                  <a:cxn ang="0">
                    <a:pos x="21" y="22"/>
                  </a:cxn>
                  <a:cxn ang="0">
                    <a:pos x="30" y="13"/>
                  </a:cxn>
                  <a:cxn ang="0">
                    <a:pos x="34" y="9"/>
                  </a:cxn>
                  <a:cxn ang="0">
                    <a:pos x="38" y="5"/>
                  </a:cxn>
                  <a:cxn ang="0">
                    <a:pos x="43" y="0"/>
                  </a:cxn>
                </a:cxnLst>
                <a:rect l="0" t="0" r="r" b="b"/>
                <a:pathLst>
                  <a:path w="43" h="123">
                    <a:moveTo>
                      <a:pt x="30" y="123"/>
                    </a:moveTo>
                    <a:lnTo>
                      <a:pt x="30" y="118"/>
                    </a:lnTo>
                    <a:lnTo>
                      <a:pt x="30" y="110"/>
                    </a:lnTo>
                    <a:lnTo>
                      <a:pt x="30" y="106"/>
                    </a:lnTo>
                    <a:lnTo>
                      <a:pt x="26" y="102"/>
                    </a:lnTo>
                    <a:lnTo>
                      <a:pt x="21" y="93"/>
                    </a:lnTo>
                    <a:lnTo>
                      <a:pt x="17" y="85"/>
                    </a:lnTo>
                    <a:lnTo>
                      <a:pt x="8" y="80"/>
                    </a:lnTo>
                    <a:lnTo>
                      <a:pt x="0" y="76"/>
                    </a:lnTo>
                    <a:lnTo>
                      <a:pt x="0" y="68"/>
                    </a:lnTo>
                    <a:lnTo>
                      <a:pt x="0" y="55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4" y="38"/>
                    </a:lnTo>
                    <a:lnTo>
                      <a:pt x="13" y="30"/>
                    </a:lnTo>
                    <a:lnTo>
                      <a:pt x="17" y="26"/>
                    </a:lnTo>
                    <a:lnTo>
                      <a:pt x="21" y="22"/>
                    </a:lnTo>
                    <a:lnTo>
                      <a:pt x="30" y="13"/>
                    </a:lnTo>
                    <a:lnTo>
                      <a:pt x="34" y="9"/>
                    </a:lnTo>
                    <a:lnTo>
                      <a:pt x="38" y="5"/>
                    </a:lnTo>
                    <a:lnTo>
                      <a:pt x="43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84" name="Freeform 1548"/>
              <p:cNvSpPr>
                <a:spLocks/>
              </p:cNvSpPr>
              <p:nvPr/>
            </p:nvSpPr>
            <p:spPr bwMode="auto">
              <a:xfrm>
                <a:off x="3014" y="2791"/>
                <a:ext cx="60" cy="126"/>
              </a:xfrm>
              <a:custGeom>
                <a:avLst/>
                <a:gdLst/>
                <a:ahLst/>
                <a:cxnLst>
                  <a:cxn ang="0">
                    <a:pos x="0" y="126"/>
                  </a:cxn>
                  <a:cxn ang="0">
                    <a:pos x="0" y="122"/>
                  </a:cxn>
                  <a:cxn ang="0">
                    <a:pos x="0" y="114"/>
                  </a:cxn>
                  <a:cxn ang="0">
                    <a:pos x="0" y="109"/>
                  </a:cxn>
                  <a:cxn ang="0">
                    <a:pos x="0" y="101"/>
                  </a:cxn>
                  <a:cxn ang="0">
                    <a:pos x="5" y="101"/>
                  </a:cxn>
                  <a:cxn ang="0">
                    <a:pos x="9" y="97"/>
                  </a:cxn>
                  <a:cxn ang="0">
                    <a:pos x="9" y="93"/>
                  </a:cxn>
                  <a:cxn ang="0">
                    <a:pos x="9" y="88"/>
                  </a:cxn>
                  <a:cxn ang="0">
                    <a:pos x="17" y="88"/>
                  </a:cxn>
                  <a:cxn ang="0">
                    <a:pos x="17" y="93"/>
                  </a:cxn>
                  <a:cxn ang="0">
                    <a:pos x="22" y="93"/>
                  </a:cxn>
                  <a:cxn ang="0">
                    <a:pos x="22" y="88"/>
                  </a:cxn>
                  <a:cxn ang="0">
                    <a:pos x="26" y="84"/>
                  </a:cxn>
                  <a:cxn ang="0">
                    <a:pos x="26" y="80"/>
                  </a:cxn>
                  <a:cxn ang="0">
                    <a:pos x="26" y="76"/>
                  </a:cxn>
                  <a:cxn ang="0">
                    <a:pos x="22" y="67"/>
                  </a:cxn>
                  <a:cxn ang="0">
                    <a:pos x="22" y="63"/>
                  </a:cxn>
                  <a:cxn ang="0">
                    <a:pos x="22" y="59"/>
                  </a:cxn>
                  <a:cxn ang="0">
                    <a:pos x="22" y="55"/>
                  </a:cxn>
                  <a:cxn ang="0">
                    <a:pos x="22" y="51"/>
                  </a:cxn>
                  <a:cxn ang="0">
                    <a:pos x="13" y="42"/>
                  </a:cxn>
                  <a:cxn ang="0">
                    <a:pos x="13" y="38"/>
                  </a:cxn>
                  <a:cxn ang="0">
                    <a:pos x="13" y="29"/>
                  </a:cxn>
                  <a:cxn ang="0">
                    <a:pos x="17" y="29"/>
                  </a:cxn>
                  <a:cxn ang="0">
                    <a:pos x="22" y="25"/>
                  </a:cxn>
                  <a:cxn ang="0">
                    <a:pos x="26" y="21"/>
                  </a:cxn>
                  <a:cxn ang="0">
                    <a:pos x="30" y="21"/>
                  </a:cxn>
                  <a:cxn ang="0">
                    <a:pos x="35" y="17"/>
                  </a:cxn>
                  <a:cxn ang="0">
                    <a:pos x="39" y="21"/>
                  </a:cxn>
                  <a:cxn ang="0">
                    <a:pos x="43" y="17"/>
                  </a:cxn>
                  <a:cxn ang="0">
                    <a:pos x="47" y="13"/>
                  </a:cxn>
                  <a:cxn ang="0">
                    <a:pos x="47" y="8"/>
                  </a:cxn>
                  <a:cxn ang="0">
                    <a:pos x="56" y="4"/>
                  </a:cxn>
                  <a:cxn ang="0">
                    <a:pos x="60" y="0"/>
                  </a:cxn>
                </a:cxnLst>
                <a:rect l="0" t="0" r="r" b="b"/>
                <a:pathLst>
                  <a:path w="60" h="126">
                    <a:moveTo>
                      <a:pt x="0" y="126"/>
                    </a:moveTo>
                    <a:lnTo>
                      <a:pt x="0" y="122"/>
                    </a:lnTo>
                    <a:lnTo>
                      <a:pt x="0" y="114"/>
                    </a:lnTo>
                    <a:lnTo>
                      <a:pt x="0" y="109"/>
                    </a:lnTo>
                    <a:lnTo>
                      <a:pt x="0" y="101"/>
                    </a:lnTo>
                    <a:lnTo>
                      <a:pt x="5" y="101"/>
                    </a:lnTo>
                    <a:lnTo>
                      <a:pt x="9" y="97"/>
                    </a:lnTo>
                    <a:lnTo>
                      <a:pt x="9" y="93"/>
                    </a:lnTo>
                    <a:lnTo>
                      <a:pt x="9" y="88"/>
                    </a:lnTo>
                    <a:lnTo>
                      <a:pt x="17" y="88"/>
                    </a:lnTo>
                    <a:lnTo>
                      <a:pt x="17" y="93"/>
                    </a:lnTo>
                    <a:lnTo>
                      <a:pt x="22" y="93"/>
                    </a:lnTo>
                    <a:lnTo>
                      <a:pt x="22" y="88"/>
                    </a:lnTo>
                    <a:lnTo>
                      <a:pt x="26" y="84"/>
                    </a:lnTo>
                    <a:lnTo>
                      <a:pt x="26" y="80"/>
                    </a:lnTo>
                    <a:lnTo>
                      <a:pt x="26" y="76"/>
                    </a:lnTo>
                    <a:lnTo>
                      <a:pt x="22" y="67"/>
                    </a:lnTo>
                    <a:lnTo>
                      <a:pt x="22" y="63"/>
                    </a:lnTo>
                    <a:lnTo>
                      <a:pt x="22" y="59"/>
                    </a:lnTo>
                    <a:lnTo>
                      <a:pt x="22" y="55"/>
                    </a:lnTo>
                    <a:lnTo>
                      <a:pt x="22" y="51"/>
                    </a:lnTo>
                    <a:lnTo>
                      <a:pt x="13" y="42"/>
                    </a:lnTo>
                    <a:lnTo>
                      <a:pt x="13" y="38"/>
                    </a:lnTo>
                    <a:lnTo>
                      <a:pt x="13" y="29"/>
                    </a:lnTo>
                    <a:lnTo>
                      <a:pt x="17" y="29"/>
                    </a:lnTo>
                    <a:lnTo>
                      <a:pt x="22" y="25"/>
                    </a:lnTo>
                    <a:lnTo>
                      <a:pt x="26" y="21"/>
                    </a:lnTo>
                    <a:lnTo>
                      <a:pt x="30" y="21"/>
                    </a:lnTo>
                    <a:lnTo>
                      <a:pt x="35" y="17"/>
                    </a:lnTo>
                    <a:lnTo>
                      <a:pt x="39" y="21"/>
                    </a:lnTo>
                    <a:lnTo>
                      <a:pt x="43" y="17"/>
                    </a:lnTo>
                    <a:lnTo>
                      <a:pt x="47" y="13"/>
                    </a:lnTo>
                    <a:lnTo>
                      <a:pt x="47" y="8"/>
                    </a:lnTo>
                    <a:lnTo>
                      <a:pt x="56" y="4"/>
                    </a:lnTo>
                    <a:lnTo>
                      <a:pt x="60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85" name="Freeform 1549"/>
              <p:cNvSpPr>
                <a:spLocks/>
              </p:cNvSpPr>
              <p:nvPr/>
            </p:nvSpPr>
            <p:spPr bwMode="auto">
              <a:xfrm>
                <a:off x="2475" y="3077"/>
                <a:ext cx="111" cy="21"/>
              </a:xfrm>
              <a:custGeom>
                <a:avLst/>
                <a:gdLst/>
                <a:ahLst/>
                <a:cxnLst>
                  <a:cxn ang="0">
                    <a:pos x="111" y="21"/>
                  </a:cxn>
                  <a:cxn ang="0">
                    <a:pos x="102" y="17"/>
                  </a:cxn>
                  <a:cxn ang="0">
                    <a:pos x="89" y="17"/>
                  </a:cxn>
                  <a:cxn ang="0">
                    <a:pos x="77" y="17"/>
                  </a:cxn>
                  <a:cxn ang="0">
                    <a:pos x="68" y="13"/>
                  </a:cxn>
                  <a:cxn ang="0">
                    <a:pos x="55" y="9"/>
                  </a:cxn>
                  <a:cxn ang="0">
                    <a:pos x="42" y="5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111" h="21">
                    <a:moveTo>
                      <a:pt x="111" y="21"/>
                    </a:moveTo>
                    <a:lnTo>
                      <a:pt x="102" y="17"/>
                    </a:lnTo>
                    <a:lnTo>
                      <a:pt x="89" y="17"/>
                    </a:lnTo>
                    <a:lnTo>
                      <a:pt x="77" y="17"/>
                    </a:lnTo>
                    <a:lnTo>
                      <a:pt x="68" y="13"/>
                    </a:lnTo>
                    <a:lnTo>
                      <a:pt x="55" y="9"/>
                    </a:lnTo>
                    <a:lnTo>
                      <a:pt x="42" y="5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86" name="Freeform 1550"/>
              <p:cNvSpPr>
                <a:spLocks/>
              </p:cNvSpPr>
              <p:nvPr/>
            </p:nvSpPr>
            <p:spPr bwMode="auto">
              <a:xfrm>
                <a:off x="2329" y="2943"/>
                <a:ext cx="68" cy="50"/>
              </a:xfrm>
              <a:custGeom>
                <a:avLst/>
                <a:gdLst/>
                <a:ahLst/>
                <a:cxnLst>
                  <a:cxn ang="0">
                    <a:pos x="68" y="50"/>
                  </a:cxn>
                  <a:cxn ang="0">
                    <a:pos x="64" y="50"/>
                  </a:cxn>
                  <a:cxn ang="0">
                    <a:pos x="56" y="42"/>
                  </a:cxn>
                  <a:cxn ang="0">
                    <a:pos x="47" y="37"/>
                  </a:cxn>
                  <a:cxn ang="0">
                    <a:pos x="38" y="29"/>
                  </a:cxn>
                  <a:cxn ang="0">
                    <a:pos x="26" y="21"/>
                  </a:cxn>
                  <a:cxn ang="0">
                    <a:pos x="17" y="16"/>
                  </a:cxn>
                  <a:cxn ang="0">
                    <a:pos x="13" y="8"/>
                  </a:cxn>
                  <a:cxn ang="0">
                    <a:pos x="8" y="4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68" h="50">
                    <a:moveTo>
                      <a:pt x="68" y="50"/>
                    </a:moveTo>
                    <a:lnTo>
                      <a:pt x="64" y="50"/>
                    </a:lnTo>
                    <a:lnTo>
                      <a:pt x="56" y="42"/>
                    </a:lnTo>
                    <a:lnTo>
                      <a:pt x="47" y="37"/>
                    </a:lnTo>
                    <a:lnTo>
                      <a:pt x="38" y="29"/>
                    </a:lnTo>
                    <a:lnTo>
                      <a:pt x="26" y="21"/>
                    </a:lnTo>
                    <a:lnTo>
                      <a:pt x="17" y="16"/>
                    </a:lnTo>
                    <a:lnTo>
                      <a:pt x="13" y="8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87" name="Freeform 1551"/>
              <p:cNvSpPr>
                <a:spLocks/>
              </p:cNvSpPr>
              <p:nvPr/>
            </p:nvSpPr>
            <p:spPr bwMode="auto">
              <a:xfrm>
                <a:off x="2397" y="2985"/>
                <a:ext cx="257" cy="3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9" y="4"/>
                  </a:cxn>
                  <a:cxn ang="0">
                    <a:pos x="13" y="8"/>
                  </a:cxn>
                  <a:cxn ang="0">
                    <a:pos x="18" y="12"/>
                  </a:cxn>
                  <a:cxn ang="0">
                    <a:pos x="22" y="12"/>
                  </a:cxn>
                  <a:cxn ang="0">
                    <a:pos x="30" y="17"/>
                  </a:cxn>
                  <a:cxn ang="0">
                    <a:pos x="35" y="21"/>
                  </a:cxn>
                  <a:cxn ang="0">
                    <a:pos x="39" y="25"/>
                  </a:cxn>
                  <a:cxn ang="0">
                    <a:pos x="48" y="25"/>
                  </a:cxn>
                  <a:cxn ang="0">
                    <a:pos x="56" y="25"/>
                  </a:cxn>
                  <a:cxn ang="0">
                    <a:pos x="65" y="25"/>
                  </a:cxn>
                  <a:cxn ang="0">
                    <a:pos x="69" y="25"/>
                  </a:cxn>
                  <a:cxn ang="0">
                    <a:pos x="78" y="25"/>
                  </a:cxn>
                  <a:cxn ang="0">
                    <a:pos x="86" y="25"/>
                  </a:cxn>
                  <a:cxn ang="0">
                    <a:pos x="90" y="25"/>
                  </a:cxn>
                  <a:cxn ang="0">
                    <a:pos x="99" y="25"/>
                  </a:cxn>
                  <a:cxn ang="0">
                    <a:pos x="103" y="25"/>
                  </a:cxn>
                  <a:cxn ang="0">
                    <a:pos x="112" y="25"/>
                  </a:cxn>
                  <a:cxn ang="0">
                    <a:pos x="120" y="25"/>
                  </a:cxn>
                  <a:cxn ang="0">
                    <a:pos x="125" y="25"/>
                  </a:cxn>
                  <a:cxn ang="0">
                    <a:pos x="129" y="29"/>
                  </a:cxn>
                  <a:cxn ang="0">
                    <a:pos x="142" y="33"/>
                  </a:cxn>
                  <a:cxn ang="0">
                    <a:pos x="150" y="33"/>
                  </a:cxn>
                  <a:cxn ang="0">
                    <a:pos x="155" y="33"/>
                  </a:cxn>
                  <a:cxn ang="0">
                    <a:pos x="159" y="29"/>
                  </a:cxn>
                  <a:cxn ang="0">
                    <a:pos x="167" y="29"/>
                  </a:cxn>
                  <a:cxn ang="0">
                    <a:pos x="167" y="25"/>
                  </a:cxn>
                  <a:cxn ang="0">
                    <a:pos x="176" y="21"/>
                  </a:cxn>
                  <a:cxn ang="0">
                    <a:pos x="176" y="17"/>
                  </a:cxn>
                  <a:cxn ang="0">
                    <a:pos x="180" y="21"/>
                  </a:cxn>
                  <a:cxn ang="0">
                    <a:pos x="185" y="21"/>
                  </a:cxn>
                  <a:cxn ang="0">
                    <a:pos x="189" y="25"/>
                  </a:cxn>
                  <a:cxn ang="0">
                    <a:pos x="193" y="21"/>
                  </a:cxn>
                  <a:cxn ang="0">
                    <a:pos x="197" y="21"/>
                  </a:cxn>
                  <a:cxn ang="0">
                    <a:pos x="206" y="17"/>
                  </a:cxn>
                  <a:cxn ang="0">
                    <a:pos x="210" y="21"/>
                  </a:cxn>
                  <a:cxn ang="0">
                    <a:pos x="215" y="21"/>
                  </a:cxn>
                  <a:cxn ang="0">
                    <a:pos x="219" y="17"/>
                  </a:cxn>
                  <a:cxn ang="0">
                    <a:pos x="232" y="8"/>
                  </a:cxn>
                  <a:cxn ang="0">
                    <a:pos x="240" y="8"/>
                  </a:cxn>
                  <a:cxn ang="0">
                    <a:pos x="245" y="4"/>
                  </a:cxn>
                  <a:cxn ang="0">
                    <a:pos x="253" y="0"/>
                  </a:cxn>
                  <a:cxn ang="0">
                    <a:pos x="257" y="0"/>
                  </a:cxn>
                </a:cxnLst>
                <a:rect l="0" t="0" r="r" b="b"/>
                <a:pathLst>
                  <a:path w="257" h="33">
                    <a:moveTo>
                      <a:pt x="0" y="8"/>
                    </a:moveTo>
                    <a:lnTo>
                      <a:pt x="9" y="4"/>
                    </a:lnTo>
                    <a:lnTo>
                      <a:pt x="13" y="8"/>
                    </a:lnTo>
                    <a:lnTo>
                      <a:pt x="18" y="12"/>
                    </a:lnTo>
                    <a:lnTo>
                      <a:pt x="22" y="12"/>
                    </a:lnTo>
                    <a:lnTo>
                      <a:pt x="30" y="17"/>
                    </a:lnTo>
                    <a:lnTo>
                      <a:pt x="35" y="21"/>
                    </a:lnTo>
                    <a:lnTo>
                      <a:pt x="39" y="25"/>
                    </a:lnTo>
                    <a:lnTo>
                      <a:pt x="48" y="25"/>
                    </a:lnTo>
                    <a:lnTo>
                      <a:pt x="56" y="25"/>
                    </a:lnTo>
                    <a:lnTo>
                      <a:pt x="65" y="25"/>
                    </a:lnTo>
                    <a:lnTo>
                      <a:pt x="69" y="25"/>
                    </a:lnTo>
                    <a:lnTo>
                      <a:pt x="78" y="25"/>
                    </a:lnTo>
                    <a:lnTo>
                      <a:pt x="86" y="25"/>
                    </a:lnTo>
                    <a:lnTo>
                      <a:pt x="90" y="25"/>
                    </a:lnTo>
                    <a:lnTo>
                      <a:pt x="99" y="25"/>
                    </a:lnTo>
                    <a:lnTo>
                      <a:pt x="103" y="25"/>
                    </a:lnTo>
                    <a:lnTo>
                      <a:pt x="112" y="25"/>
                    </a:lnTo>
                    <a:lnTo>
                      <a:pt x="120" y="25"/>
                    </a:lnTo>
                    <a:lnTo>
                      <a:pt x="125" y="25"/>
                    </a:lnTo>
                    <a:lnTo>
                      <a:pt x="129" y="29"/>
                    </a:lnTo>
                    <a:lnTo>
                      <a:pt x="142" y="33"/>
                    </a:lnTo>
                    <a:lnTo>
                      <a:pt x="150" y="33"/>
                    </a:lnTo>
                    <a:lnTo>
                      <a:pt x="155" y="33"/>
                    </a:lnTo>
                    <a:lnTo>
                      <a:pt x="159" y="29"/>
                    </a:lnTo>
                    <a:lnTo>
                      <a:pt x="167" y="29"/>
                    </a:lnTo>
                    <a:lnTo>
                      <a:pt x="167" y="25"/>
                    </a:lnTo>
                    <a:lnTo>
                      <a:pt x="176" y="21"/>
                    </a:lnTo>
                    <a:lnTo>
                      <a:pt x="176" y="17"/>
                    </a:lnTo>
                    <a:lnTo>
                      <a:pt x="180" y="21"/>
                    </a:lnTo>
                    <a:lnTo>
                      <a:pt x="185" y="21"/>
                    </a:lnTo>
                    <a:lnTo>
                      <a:pt x="189" y="25"/>
                    </a:lnTo>
                    <a:lnTo>
                      <a:pt x="193" y="21"/>
                    </a:lnTo>
                    <a:lnTo>
                      <a:pt x="197" y="21"/>
                    </a:lnTo>
                    <a:lnTo>
                      <a:pt x="206" y="17"/>
                    </a:lnTo>
                    <a:lnTo>
                      <a:pt x="210" y="21"/>
                    </a:lnTo>
                    <a:lnTo>
                      <a:pt x="215" y="21"/>
                    </a:lnTo>
                    <a:lnTo>
                      <a:pt x="219" y="17"/>
                    </a:lnTo>
                    <a:lnTo>
                      <a:pt x="232" y="8"/>
                    </a:lnTo>
                    <a:lnTo>
                      <a:pt x="240" y="8"/>
                    </a:lnTo>
                    <a:lnTo>
                      <a:pt x="245" y="4"/>
                    </a:lnTo>
                    <a:lnTo>
                      <a:pt x="253" y="0"/>
                    </a:lnTo>
                    <a:lnTo>
                      <a:pt x="257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88" name="Freeform 1552"/>
              <p:cNvSpPr>
                <a:spLocks/>
              </p:cNvSpPr>
              <p:nvPr/>
            </p:nvSpPr>
            <p:spPr bwMode="auto">
              <a:xfrm>
                <a:off x="2573" y="2749"/>
                <a:ext cx="99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13" y="8"/>
                  </a:cxn>
                  <a:cxn ang="0">
                    <a:pos x="17" y="13"/>
                  </a:cxn>
                  <a:cxn ang="0">
                    <a:pos x="21" y="17"/>
                  </a:cxn>
                  <a:cxn ang="0">
                    <a:pos x="34" y="17"/>
                  </a:cxn>
                  <a:cxn ang="0">
                    <a:pos x="39" y="21"/>
                  </a:cxn>
                  <a:cxn ang="0">
                    <a:pos x="47" y="29"/>
                  </a:cxn>
                  <a:cxn ang="0">
                    <a:pos x="51" y="34"/>
                  </a:cxn>
                  <a:cxn ang="0">
                    <a:pos x="60" y="34"/>
                  </a:cxn>
                  <a:cxn ang="0">
                    <a:pos x="64" y="29"/>
                  </a:cxn>
                  <a:cxn ang="0">
                    <a:pos x="73" y="29"/>
                  </a:cxn>
                  <a:cxn ang="0">
                    <a:pos x="81" y="29"/>
                  </a:cxn>
                  <a:cxn ang="0">
                    <a:pos x="90" y="29"/>
                  </a:cxn>
                  <a:cxn ang="0">
                    <a:pos x="94" y="29"/>
                  </a:cxn>
                  <a:cxn ang="0">
                    <a:pos x="99" y="34"/>
                  </a:cxn>
                </a:cxnLst>
                <a:rect l="0" t="0" r="r" b="b"/>
                <a:pathLst>
                  <a:path w="99" h="34">
                    <a:moveTo>
                      <a:pt x="0" y="0"/>
                    </a:moveTo>
                    <a:lnTo>
                      <a:pt x="4" y="4"/>
                    </a:lnTo>
                    <a:lnTo>
                      <a:pt x="13" y="8"/>
                    </a:lnTo>
                    <a:lnTo>
                      <a:pt x="17" y="13"/>
                    </a:lnTo>
                    <a:lnTo>
                      <a:pt x="21" y="17"/>
                    </a:lnTo>
                    <a:lnTo>
                      <a:pt x="34" y="17"/>
                    </a:lnTo>
                    <a:lnTo>
                      <a:pt x="39" y="21"/>
                    </a:lnTo>
                    <a:lnTo>
                      <a:pt x="47" y="29"/>
                    </a:lnTo>
                    <a:lnTo>
                      <a:pt x="51" y="34"/>
                    </a:lnTo>
                    <a:lnTo>
                      <a:pt x="60" y="34"/>
                    </a:lnTo>
                    <a:lnTo>
                      <a:pt x="64" y="29"/>
                    </a:lnTo>
                    <a:lnTo>
                      <a:pt x="73" y="29"/>
                    </a:lnTo>
                    <a:lnTo>
                      <a:pt x="81" y="29"/>
                    </a:lnTo>
                    <a:lnTo>
                      <a:pt x="90" y="29"/>
                    </a:lnTo>
                    <a:lnTo>
                      <a:pt x="94" y="29"/>
                    </a:lnTo>
                    <a:lnTo>
                      <a:pt x="99" y="34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89" name="Freeform 1553"/>
              <p:cNvSpPr>
                <a:spLocks/>
              </p:cNvSpPr>
              <p:nvPr/>
            </p:nvSpPr>
            <p:spPr bwMode="auto">
              <a:xfrm>
                <a:off x="2629" y="2639"/>
                <a:ext cx="278" cy="7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8" y="72"/>
                  </a:cxn>
                  <a:cxn ang="0">
                    <a:pos x="17" y="72"/>
                  </a:cxn>
                  <a:cxn ang="0">
                    <a:pos x="25" y="72"/>
                  </a:cxn>
                  <a:cxn ang="0">
                    <a:pos x="34" y="72"/>
                  </a:cxn>
                  <a:cxn ang="0">
                    <a:pos x="43" y="76"/>
                  </a:cxn>
                  <a:cxn ang="0">
                    <a:pos x="47" y="76"/>
                  </a:cxn>
                  <a:cxn ang="0">
                    <a:pos x="55" y="72"/>
                  </a:cxn>
                  <a:cxn ang="0">
                    <a:pos x="60" y="72"/>
                  </a:cxn>
                  <a:cxn ang="0">
                    <a:pos x="68" y="72"/>
                  </a:cxn>
                  <a:cxn ang="0">
                    <a:pos x="77" y="68"/>
                  </a:cxn>
                  <a:cxn ang="0">
                    <a:pos x="85" y="64"/>
                  </a:cxn>
                  <a:cxn ang="0">
                    <a:pos x="94" y="59"/>
                  </a:cxn>
                  <a:cxn ang="0">
                    <a:pos x="103" y="55"/>
                  </a:cxn>
                  <a:cxn ang="0">
                    <a:pos x="107" y="55"/>
                  </a:cxn>
                  <a:cxn ang="0">
                    <a:pos x="120" y="51"/>
                  </a:cxn>
                  <a:cxn ang="0">
                    <a:pos x="124" y="51"/>
                  </a:cxn>
                  <a:cxn ang="0">
                    <a:pos x="128" y="47"/>
                  </a:cxn>
                  <a:cxn ang="0">
                    <a:pos x="133" y="43"/>
                  </a:cxn>
                  <a:cxn ang="0">
                    <a:pos x="141" y="43"/>
                  </a:cxn>
                  <a:cxn ang="0">
                    <a:pos x="150" y="38"/>
                  </a:cxn>
                  <a:cxn ang="0">
                    <a:pos x="163" y="38"/>
                  </a:cxn>
                  <a:cxn ang="0">
                    <a:pos x="171" y="38"/>
                  </a:cxn>
                  <a:cxn ang="0">
                    <a:pos x="175" y="38"/>
                  </a:cxn>
                  <a:cxn ang="0">
                    <a:pos x="184" y="34"/>
                  </a:cxn>
                  <a:cxn ang="0">
                    <a:pos x="193" y="34"/>
                  </a:cxn>
                  <a:cxn ang="0">
                    <a:pos x="210" y="34"/>
                  </a:cxn>
                  <a:cxn ang="0">
                    <a:pos x="214" y="34"/>
                  </a:cxn>
                  <a:cxn ang="0">
                    <a:pos x="223" y="30"/>
                  </a:cxn>
                  <a:cxn ang="0">
                    <a:pos x="231" y="26"/>
                  </a:cxn>
                  <a:cxn ang="0">
                    <a:pos x="244" y="26"/>
                  </a:cxn>
                  <a:cxn ang="0">
                    <a:pos x="248" y="21"/>
                  </a:cxn>
                  <a:cxn ang="0">
                    <a:pos x="253" y="21"/>
                  </a:cxn>
                  <a:cxn ang="0">
                    <a:pos x="261" y="17"/>
                  </a:cxn>
                  <a:cxn ang="0">
                    <a:pos x="265" y="17"/>
                  </a:cxn>
                  <a:cxn ang="0">
                    <a:pos x="270" y="9"/>
                  </a:cxn>
                  <a:cxn ang="0">
                    <a:pos x="274" y="5"/>
                  </a:cxn>
                  <a:cxn ang="0">
                    <a:pos x="278" y="0"/>
                  </a:cxn>
                </a:cxnLst>
                <a:rect l="0" t="0" r="r" b="b"/>
                <a:pathLst>
                  <a:path w="278" h="76">
                    <a:moveTo>
                      <a:pt x="0" y="72"/>
                    </a:moveTo>
                    <a:lnTo>
                      <a:pt x="8" y="72"/>
                    </a:lnTo>
                    <a:lnTo>
                      <a:pt x="17" y="72"/>
                    </a:lnTo>
                    <a:lnTo>
                      <a:pt x="25" y="72"/>
                    </a:lnTo>
                    <a:lnTo>
                      <a:pt x="34" y="72"/>
                    </a:lnTo>
                    <a:lnTo>
                      <a:pt x="43" y="76"/>
                    </a:lnTo>
                    <a:lnTo>
                      <a:pt x="47" y="76"/>
                    </a:lnTo>
                    <a:lnTo>
                      <a:pt x="55" y="72"/>
                    </a:lnTo>
                    <a:lnTo>
                      <a:pt x="60" y="72"/>
                    </a:lnTo>
                    <a:lnTo>
                      <a:pt x="68" y="72"/>
                    </a:lnTo>
                    <a:lnTo>
                      <a:pt x="77" y="68"/>
                    </a:lnTo>
                    <a:lnTo>
                      <a:pt x="85" y="64"/>
                    </a:lnTo>
                    <a:lnTo>
                      <a:pt x="94" y="59"/>
                    </a:lnTo>
                    <a:lnTo>
                      <a:pt x="103" y="55"/>
                    </a:lnTo>
                    <a:lnTo>
                      <a:pt x="107" y="55"/>
                    </a:lnTo>
                    <a:lnTo>
                      <a:pt x="120" y="51"/>
                    </a:lnTo>
                    <a:lnTo>
                      <a:pt x="124" y="51"/>
                    </a:lnTo>
                    <a:lnTo>
                      <a:pt x="128" y="47"/>
                    </a:lnTo>
                    <a:lnTo>
                      <a:pt x="133" y="43"/>
                    </a:lnTo>
                    <a:lnTo>
                      <a:pt x="141" y="43"/>
                    </a:lnTo>
                    <a:lnTo>
                      <a:pt x="150" y="38"/>
                    </a:lnTo>
                    <a:lnTo>
                      <a:pt x="163" y="38"/>
                    </a:lnTo>
                    <a:lnTo>
                      <a:pt x="171" y="38"/>
                    </a:lnTo>
                    <a:lnTo>
                      <a:pt x="175" y="38"/>
                    </a:lnTo>
                    <a:lnTo>
                      <a:pt x="184" y="34"/>
                    </a:lnTo>
                    <a:lnTo>
                      <a:pt x="193" y="34"/>
                    </a:lnTo>
                    <a:lnTo>
                      <a:pt x="210" y="34"/>
                    </a:lnTo>
                    <a:lnTo>
                      <a:pt x="214" y="34"/>
                    </a:lnTo>
                    <a:lnTo>
                      <a:pt x="223" y="30"/>
                    </a:lnTo>
                    <a:lnTo>
                      <a:pt x="231" y="26"/>
                    </a:lnTo>
                    <a:lnTo>
                      <a:pt x="244" y="26"/>
                    </a:lnTo>
                    <a:lnTo>
                      <a:pt x="248" y="21"/>
                    </a:lnTo>
                    <a:lnTo>
                      <a:pt x="253" y="21"/>
                    </a:lnTo>
                    <a:lnTo>
                      <a:pt x="261" y="17"/>
                    </a:lnTo>
                    <a:lnTo>
                      <a:pt x="265" y="17"/>
                    </a:lnTo>
                    <a:lnTo>
                      <a:pt x="270" y="9"/>
                    </a:lnTo>
                    <a:lnTo>
                      <a:pt x="274" y="5"/>
                    </a:lnTo>
                    <a:lnTo>
                      <a:pt x="278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90" name="Freeform 1554"/>
              <p:cNvSpPr>
                <a:spLocks/>
              </p:cNvSpPr>
              <p:nvPr/>
            </p:nvSpPr>
            <p:spPr bwMode="auto">
              <a:xfrm>
                <a:off x="2886" y="2639"/>
                <a:ext cx="163" cy="190"/>
              </a:xfrm>
              <a:custGeom>
                <a:avLst/>
                <a:gdLst/>
                <a:ahLst/>
                <a:cxnLst>
                  <a:cxn ang="0">
                    <a:pos x="163" y="0"/>
                  </a:cxn>
                  <a:cxn ang="0">
                    <a:pos x="150" y="0"/>
                  </a:cxn>
                  <a:cxn ang="0">
                    <a:pos x="141" y="5"/>
                  </a:cxn>
                  <a:cxn ang="0">
                    <a:pos x="137" y="9"/>
                  </a:cxn>
                  <a:cxn ang="0">
                    <a:pos x="133" y="13"/>
                  </a:cxn>
                  <a:cxn ang="0">
                    <a:pos x="128" y="13"/>
                  </a:cxn>
                  <a:cxn ang="0">
                    <a:pos x="124" y="17"/>
                  </a:cxn>
                  <a:cxn ang="0">
                    <a:pos x="120" y="26"/>
                  </a:cxn>
                  <a:cxn ang="0">
                    <a:pos x="115" y="30"/>
                  </a:cxn>
                  <a:cxn ang="0">
                    <a:pos x="111" y="34"/>
                  </a:cxn>
                  <a:cxn ang="0">
                    <a:pos x="107" y="43"/>
                  </a:cxn>
                  <a:cxn ang="0">
                    <a:pos x="98" y="47"/>
                  </a:cxn>
                  <a:cxn ang="0">
                    <a:pos x="94" y="51"/>
                  </a:cxn>
                  <a:cxn ang="0">
                    <a:pos x="85" y="55"/>
                  </a:cxn>
                  <a:cxn ang="0">
                    <a:pos x="81" y="59"/>
                  </a:cxn>
                  <a:cxn ang="0">
                    <a:pos x="81" y="68"/>
                  </a:cxn>
                  <a:cxn ang="0">
                    <a:pos x="77" y="76"/>
                  </a:cxn>
                  <a:cxn ang="0">
                    <a:pos x="73" y="80"/>
                  </a:cxn>
                  <a:cxn ang="0">
                    <a:pos x="68" y="89"/>
                  </a:cxn>
                  <a:cxn ang="0">
                    <a:pos x="64" y="93"/>
                  </a:cxn>
                  <a:cxn ang="0">
                    <a:pos x="60" y="97"/>
                  </a:cxn>
                  <a:cxn ang="0">
                    <a:pos x="60" y="106"/>
                  </a:cxn>
                  <a:cxn ang="0">
                    <a:pos x="60" y="110"/>
                  </a:cxn>
                  <a:cxn ang="0">
                    <a:pos x="55" y="114"/>
                  </a:cxn>
                  <a:cxn ang="0">
                    <a:pos x="51" y="123"/>
                  </a:cxn>
                  <a:cxn ang="0">
                    <a:pos x="47" y="127"/>
                  </a:cxn>
                  <a:cxn ang="0">
                    <a:pos x="38" y="135"/>
                  </a:cxn>
                  <a:cxn ang="0">
                    <a:pos x="30" y="144"/>
                  </a:cxn>
                  <a:cxn ang="0">
                    <a:pos x="25" y="152"/>
                  </a:cxn>
                  <a:cxn ang="0">
                    <a:pos x="21" y="156"/>
                  </a:cxn>
                  <a:cxn ang="0">
                    <a:pos x="17" y="156"/>
                  </a:cxn>
                  <a:cxn ang="0">
                    <a:pos x="13" y="165"/>
                  </a:cxn>
                  <a:cxn ang="0">
                    <a:pos x="13" y="169"/>
                  </a:cxn>
                  <a:cxn ang="0">
                    <a:pos x="8" y="177"/>
                  </a:cxn>
                  <a:cxn ang="0">
                    <a:pos x="4" y="186"/>
                  </a:cxn>
                  <a:cxn ang="0">
                    <a:pos x="0" y="190"/>
                  </a:cxn>
                </a:cxnLst>
                <a:rect l="0" t="0" r="r" b="b"/>
                <a:pathLst>
                  <a:path w="163" h="190">
                    <a:moveTo>
                      <a:pt x="163" y="0"/>
                    </a:moveTo>
                    <a:lnTo>
                      <a:pt x="150" y="0"/>
                    </a:lnTo>
                    <a:lnTo>
                      <a:pt x="141" y="5"/>
                    </a:lnTo>
                    <a:lnTo>
                      <a:pt x="137" y="9"/>
                    </a:lnTo>
                    <a:lnTo>
                      <a:pt x="133" y="13"/>
                    </a:lnTo>
                    <a:lnTo>
                      <a:pt x="128" y="13"/>
                    </a:lnTo>
                    <a:lnTo>
                      <a:pt x="124" y="17"/>
                    </a:lnTo>
                    <a:lnTo>
                      <a:pt x="120" y="26"/>
                    </a:lnTo>
                    <a:lnTo>
                      <a:pt x="115" y="30"/>
                    </a:lnTo>
                    <a:lnTo>
                      <a:pt x="111" y="34"/>
                    </a:lnTo>
                    <a:lnTo>
                      <a:pt x="107" y="43"/>
                    </a:lnTo>
                    <a:lnTo>
                      <a:pt x="98" y="47"/>
                    </a:lnTo>
                    <a:lnTo>
                      <a:pt x="94" y="51"/>
                    </a:lnTo>
                    <a:lnTo>
                      <a:pt x="85" y="55"/>
                    </a:lnTo>
                    <a:lnTo>
                      <a:pt x="81" y="59"/>
                    </a:lnTo>
                    <a:lnTo>
                      <a:pt x="81" y="68"/>
                    </a:lnTo>
                    <a:lnTo>
                      <a:pt x="77" y="76"/>
                    </a:lnTo>
                    <a:lnTo>
                      <a:pt x="73" y="80"/>
                    </a:lnTo>
                    <a:lnTo>
                      <a:pt x="68" y="89"/>
                    </a:lnTo>
                    <a:lnTo>
                      <a:pt x="64" y="93"/>
                    </a:lnTo>
                    <a:lnTo>
                      <a:pt x="60" y="97"/>
                    </a:lnTo>
                    <a:lnTo>
                      <a:pt x="60" y="106"/>
                    </a:lnTo>
                    <a:lnTo>
                      <a:pt x="60" y="110"/>
                    </a:lnTo>
                    <a:lnTo>
                      <a:pt x="55" y="114"/>
                    </a:lnTo>
                    <a:lnTo>
                      <a:pt x="51" y="123"/>
                    </a:lnTo>
                    <a:lnTo>
                      <a:pt x="47" y="127"/>
                    </a:lnTo>
                    <a:lnTo>
                      <a:pt x="38" y="135"/>
                    </a:lnTo>
                    <a:lnTo>
                      <a:pt x="30" y="144"/>
                    </a:lnTo>
                    <a:lnTo>
                      <a:pt x="25" y="152"/>
                    </a:lnTo>
                    <a:lnTo>
                      <a:pt x="21" y="156"/>
                    </a:lnTo>
                    <a:lnTo>
                      <a:pt x="17" y="156"/>
                    </a:lnTo>
                    <a:lnTo>
                      <a:pt x="13" y="165"/>
                    </a:lnTo>
                    <a:lnTo>
                      <a:pt x="13" y="169"/>
                    </a:lnTo>
                    <a:lnTo>
                      <a:pt x="8" y="177"/>
                    </a:lnTo>
                    <a:lnTo>
                      <a:pt x="4" y="186"/>
                    </a:lnTo>
                    <a:lnTo>
                      <a:pt x="0" y="19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91" name="Freeform 1555"/>
              <p:cNvSpPr>
                <a:spLocks/>
              </p:cNvSpPr>
              <p:nvPr/>
            </p:nvSpPr>
            <p:spPr bwMode="auto">
              <a:xfrm>
                <a:off x="2886" y="2829"/>
                <a:ext cx="94" cy="1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4" y="13"/>
                  </a:cxn>
                  <a:cxn ang="0">
                    <a:pos x="8" y="21"/>
                  </a:cxn>
                  <a:cxn ang="0">
                    <a:pos x="8" y="29"/>
                  </a:cxn>
                  <a:cxn ang="0">
                    <a:pos x="13" y="38"/>
                  </a:cxn>
                  <a:cxn ang="0">
                    <a:pos x="13" y="46"/>
                  </a:cxn>
                  <a:cxn ang="0">
                    <a:pos x="17" y="50"/>
                  </a:cxn>
                  <a:cxn ang="0">
                    <a:pos x="21" y="50"/>
                  </a:cxn>
                  <a:cxn ang="0">
                    <a:pos x="25" y="50"/>
                  </a:cxn>
                  <a:cxn ang="0">
                    <a:pos x="30" y="50"/>
                  </a:cxn>
                  <a:cxn ang="0">
                    <a:pos x="34" y="50"/>
                  </a:cxn>
                  <a:cxn ang="0">
                    <a:pos x="43" y="55"/>
                  </a:cxn>
                  <a:cxn ang="0">
                    <a:pos x="47" y="59"/>
                  </a:cxn>
                  <a:cxn ang="0">
                    <a:pos x="47" y="67"/>
                  </a:cxn>
                  <a:cxn ang="0">
                    <a:pos x="51" y="71"/>
                  </a:cxn>
                  <a:cxn ang="0">
                    <a:pos x="55" y="76"/>
                  </a:cxn>
                  <a:cxn ang="0">
                    <a:pos x="64" y="76"/>
                  </a:cxn>
                  <a:cxn ang="0">
                    <a:pos x="68" y="76"/>
                  </a:cxn>
                  <a:cxn ang="0">
                    <a:pos x="77" y="84"/>
                  </a:cxn>
                  <a:cxn ang="0">
                    <a:pos x="85" y="88"/>
                  </a:cxn>
                  <a:cxn ang="0">
                    <a:pos x="85" y="97"/>
                  </a:cxn>
                  <a:cxn ang="0">
                    <a:pos x="85" y="101"/>
                  </a:cxn>
                  <a:cxn ang="0">
                    <a:pos x="85" y="105"/>
                  </a:cxn>
                  <a:cxn ang="0">
                    <a:pos x="90" y="105"/>
                  </a:cxn>
                  <a:cxn ang="0">
                    <a:pos x="94" y="105"/>
                  </a:cxn>
                </a:cxnLst>
                <a:rect l="0" t="0" r="r" b="b"/>
                <a:pathLst>
                  <a:path w="94" h="105">
                    <a:moveTo>
                      <a:pt x="0" y="0"/>
                    </a:moveTo>
                    <a:lnTo>
                      <a:pt x="0" y="4"/>
                    </a:lnTo>
                    <a:lnTo>
                      <a:pt x="4" y="13"/>
                    </a:lnTo>
                    <a:lnTo>
                      <a:pt x="8" y="21"/>
                    </a:lnTo>
                    <a:lnTo>
                      <a:pt x="8" y="29"/>
                    </a:lnTo>
                    <a:lnTo>
                      <a:pt x="13" y="38"/>
                    </a:lnTo>
                    <a:lnTo>
                      <a:pt x="13" y="46"/>
                    </a:lnTo>
                    <a:lnTo>
                      <a:pt x="17" y="50"/>
                    </a:lnTo>
                    <a:lnTo>
                      <a:pt x="21" y="50"/>
                    </a:lnTo>
                    <a:lnTo>
                      <a:pt x="25" y="50"/>
                    </a:lnTo>
                    <a:lnTo>
                      <a:pt x="30" y="50"/>
                    </a:lnTo>
                    <a:lnTo>
                      <a:pt x="34" y="50"/>
                    </a:lnTo>
                    <a:lnTo>
                      <a:pt x="43" y="55"/>
                    </a:lnTo>
                    <a:lnTo>
                      <a:pt x="47" y="59"/>
                    </a:lnTo>
                    <a:lnTo>
                      <a:pt x="47" y="67"/>
                    </a:lnTo>
                    <a:lnTo>
                      <a:pt x="51" y="71"/>
                    </a:lnTo>
                    <a:lnTo>
                      <a:pt x="55" y="76"/>
                    </a:lnTo>
                    <a:lnTo>
                      <a:pt x="64" y="76"/>
                    </a:lnTo>
                    <a:lnTo>
                      <a:pt x="68" y="76"/>
                    </a:lnTo>
                    <a:lnTo>
                      <a:pt x="77" y="84"/>
                    </a:lnTo>
                    <a:lnTo>
                      <a:pt x="85" y="88"/>
                    </a:lnTo>
                    <a:lnTo>
                      <a:pt x="85" y="97"/>
                    </a:lnTo>
                    <a:lnTo>
                      <a:pt x="85" y="101"/>
                    </a:lnTo>
                    <a:lnTo>
                      <a:pt x="85" y="105"/>
                    </a:lnTo>
                    <a:lnTo>
                      <a:pt x="90" y="105"/>
                    </a:lnTo>
                    <a:lnTo>
                      <a:pt x="94" y="105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92" name="Freeform 1556"/>
              <p:cNvSpPr>
                <a:spLocks/>
              </p:cNvSpPr>
              <p:nvPr/>
            </p:nvSpPr>
            <p:spPr bwMode="auto">
              <a:xfrm>
                <a:off x="2839" y="2791"/>
                <a:ext cx="47" cy="38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38" y="34"/>
                  </a:cxn>
                  <a:cxn ang="0">
                    <a:pos x="34" y="29"/>
                  </a:cxn>
                  <a:cxn ang="0">
                    <a:pos x="30" y="21"/>
                  </a:cxn>
                  <a:cxn ang="0">
                    <a:pos x="25" y="21"/>
                  </a:cxn>
                  <a:cxn ang="0">
                    <a:pos x="13" y="17"/>
                  </a:cxn>
                  <a:cxn ang="0">
                    <a:pos x="8" y="13"/>
                  </a:cxn>
                  <a:cxn ang="0">
                    <a:pos x="4" y="13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47" h="38">
                    <a:moveTo>
                      <a:pt x="47" y="38"/>
                    </a:moveTo>
                    <a:lnTo>
                      <a:pt x="38" y="34"/>
                    </a:lnTo>
                    <a:lnTo>
                      <a:pt x="34" y="29"/>
                    </a:lnTo>
                    <a:lnTo>
                      <a:pt x="30" y="21"/>
                    </a:lnTo>
                    <a:lnTo>
                      <a:pt x="25" y="21"/>
                    </a:lnTo>
                    <a:lnTo>
                      <a:pt x="13" y="17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93" name="Freeform 1557"/>
              <p:cNvSpPr>
                <a:spLocks/>
              </p:cNvSpPr>
              <p:nvPr/>
            </p:nvSpPr>
            <p:spPr bwMode="auto">
              <a:xfrm>
                <a:off x="2633" y="2669"/>
                <a:ext cx="39" cy="2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9" y="17"/>
                  </a:cxn>
                  <a:cxn ang="0">
                    <a:pos x="17" y="13"/>
                  </a:cxn>
                  <a:cxn ang="0">
                    <a:pos x="26" y="8"/>
                  </a:cxn>
                  <a:cxn ang="0">
                    <a:pos x="30" y="8"/>
                  </a:cxn>
                  <a:cxn ang="0">
                    <a:pos x="34" y="4"/>
                  </a:cxn>
                  <a:cxn ang="0">
                    <a:pos x="39" y="0"/>
                  </a:cxn>
                </a:cxnLst>
                <a:rect l="0" t="0" r="r" b="b"/>
                <a:pathLst>
                  <a:path w="39" h="25">
                    <a:moveTo>
                      <a:pt x="0" y="25"/>
                    </a:moveTo>
                    <a:lnTo>
                      <a:pt x="9" y="17"/>
                    </a:lnTo>
                    <a:lnTo>
                      <a:pt x="17" y="13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4" y="4"/>
                    </a:lnTo>
                    <a:lnTo>
                      <a:pt x="39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94" name="Freeform 1558"/>
              <p:cNvSpPr>
                <a:spLocks/>
              </p:cNvSpPr>
              <p:nvPr/>
            </p:nvSpPr>
            <p:spPr bwMode="auto">
              <a:xfrm>
                <a:off x="2620" y="2580"/>
                <a:ext cx="52" cy="114"/>
              </a:xfrm>
              <a:custGeom>
                <a:avLst/>
                <a:gdLst/>
                <a:ahLst/>
                <a:cxnLst>
                  <a:cxn ang="0">
                    <a:pos x="13" y="114"/>
                  </a:cxn>
                  <a:cxn ang="0">
                    <a:pos x="9" y="110"/>
                  </a:cxn>
                  <a:cxn ang="0">
                    <a:pos x="4" y="102"/>
                  </a:cxn>
                  <a:cxn ang="0">
                    <a:pos x="0" y="97"/>
                  </a:cxn>
                  <a:cxn ang="0">
                    <a:pos x="0" y="89"/>
                  </a:cxn>
                  <a:cxn ang="0">
                    <a:pos x="0" y="80"/>
                  </a:cxn>
                  <a:cxn ang="0">
                    <a:pos x="0" y="72"/>
                  </a:cxn>
                  <a:cxn ang="0">
                    <a:pos x="0" y="68"/>
                  </a:cxn>
                  <a:cxn ang="0">
                    <a:pos x="4" y="55"/>
                  </a:cxn>
                  <a:cxn ang="0">
                    <a:pos x="9" y="51"/>
                  </a:cxn>
                  <a:cxn ang="0">
                    <a:pos x="13" y="43"/>
                  </a:cxn>
                  <a:cxn ang="0">
                    <a:pos x="17" y="34"/>
                  </a:cxn>
                  <a:cxn ang="0">
                    <a:pos x="17" y="26"/>
                  </a:cxn>
                  <a:cxn ang="0">
                    <a:pos x="26" y="17"/>
                  </a:cxn>
                  <a:cxn ang="0">
                    <a:pos x="26" y="13"/>
                  </a:cxn>
                  <a:cxn ang="0">
                    <a:pos x="39" y="9"/>
                  </a:cxn>
                  <a:cxn ang="0">
                    <a:pos x="43" y="5"/>
                  </a:cxn>
                  <a:cxn ang="0">
                    <a:pos x="52" y="0"/>
                  </a:cxn>
                </a:cxnLst>
                <a:rect l="0" t="0" r="r" b="b"/>
                <a:pathLst>
                  <a:path w="52" h="114">
                    <a:moveTo>
                      <a:pt x="13" y="114"/>
                    </a:moveTo>
                    <a:lnTo>
                      <a:pt x="9" y="110"/>
                    </a:lnTo>
                    <a:lnTo>
                      <a:pt x="4" y="102"/>
                    </a:lnTo>
                    <a:lnTo>
                      <a:pt x="0" y="97"/>
                    </a:lnTo>
                    <a:lnTo>
                      <a:pt x="0" y="89"/>
                    </a:lnTo>
                    <a:lnTo>
                      <a:pt x="0" y="80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4" y="55"/>
                    </a:lnTo>
                    <a:lnTo>
                      <a:pt x="9" y="51"/>
                    </a:lnTo>
                    <a:lnTo>
                      <a:pt x="13" y="43"/>
                    </a:lnTo>
                    <a:lnTo>
                      <a:pt x="17" y="34"/>
                    </a:lnTo>
                    <a:lnTo>
                      <a:pt x="17" y="26"/>
                    </a:lnTo>
                    <a:lnTo>
                      <a:pt x="26" y="17"/>
                    </a:lnTo>
                    <a:lnTo>
                      <a:pt x="26" y="13"/>
                    </a:lnTo>
                    <a:lnTo>
                      <a:pt x="39" y="9"/>
                    </a:lnTo>
                    <a:lnTo>
                      <a:pt x="43" y="5"/>
                    </a:lnTo>
                    <a:lnTo>
                      <a:pt x="52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95" name="Freeform 1559"/>
              <p:cNvSpPr>
                <a:spLocks/>
              </p:cNvSpPr>
              <p:nvPr/>
            </p:nvSpPr>
            <p:spPr bwMode="auto">
              <a:xfrm>
                <a:off x="3001" y="2496"/>
                <a:ext cx="228" cy="34"/>
              </a:xfrm>
              <a:custGeom>
                <a:avLst/>
                <a:gdLst/>
                <a:ahLst/>
                <a:cxnLst>
                  <a:cxn ang="0">
                    <a:pos x="228" y="13"/>
                  </a:cxn>
                  <a:cxn ang="0">
                    <a:pos x="219" y="9"/>
                  </a:cxn>
                  <a:cxn ang="0">
                    <a:pos x="210" y="17"/>
                  </a:cxn>
                  <a:cxn ang="0">
                    <a:pos x="206" y="17"/>
                  </a:cxn>
                  <a:cxn ang="0">
                    <a:pos x="198" y="21"/>
                  </a:cxn>
                  <a:cxn ang="0">
                    <a:pos x="193" y="21"/>
                  </a:cxn>
                  <a:cxn ang="0">
                    <a:pos x="185" y="26"/>
                  </a:cxn>
                  <a:cxn ang="0">
                    <a:pos x="180" y="30"/>
                  </a:cxn>
                  <a:cxn ang="0">
                    <a:pos x="172" y="34"/>
                  </a:cxn>
                  <a:cxn ang="0">
                    <a:pos x="163" y="34"/>
                  </a:cxn>
                  <a:cxn ang="0">
                    <a:pos x="155" y="34"/>
                  </a:cxn>
                  <a:cxn ang="0">
                    <a:pos x="150" y="30"/>
                  </a:cxn>
                  <a:cxn ang="0">
                    <a:pos x="138" y="30"/>
                  </a:cxn>
                  <a:cxn ang="0">
                    <a:pos x="129" y="30"/>
                  </a:cxn>
                  <a:cxn ang="0">
                    <a:pos x="120" y="30"/>
                  </a:cxn>
                  <a:cxn ang="0">
                    <a:pos x="112" y="26"/>
                  </a:cxn>
                  <a:cxn ang="0">
                    <a:pos x="103" y="26"/>
                  </a:cxn>
                  <a:cxn ang="0">
                    <a:pos x="99" y="21"/>
                  </a:cxn>
                  <a:cxn ang="0">
                    <a:pos x="86" y="17"/>
                  </a:cxn>
                  <a:cxn ang="0">
                    <a:pos x="82" y="9"/>
                  </a:cxn>
                  <a:cxn ang="0">
                    <a:pos x="73" y="4"/>
                  </a:cxn>
                  <a:cxn ang="0">
                    <a:pos x="65" y="0"/>
                  </a:cxn>
                  <a:cxn ang="0">
                    <a:pos x="60" y="0"/>
                  </a:cxn>
                  <a:cxn ang="0">
                    <a:pos x="52" y="0"/>
                  </a:cxn>
                  <a:cxn ang="0">
                    <a:pos x="43" y="4"/>
                  </a:cxn>
                  <a:cxn ang="0">
                    <a:pos x="35" y="9"/>
                  </a:cxn>
                  <a:cxn ang="0">
                    <a:pos x="30" y="13"/>
                  </a:cxn>
                  <a:cxn ang="0">
                    <a:pos x="30" y="17"/>
                  </a:cxn>
                  <a:cxn ang="0">
                    <a:pos x="26" y="21"/>
                  </a:cxn>
                  <a:cxn ang="0">
                    <a:pos x="18" y="21"/>
                  </a:cxn>
                  <a:cxn ang="0">
                    <a:pos x="9" y="21"/>
                  </a:cxn>
                  <a:cxn ang="0">
                    <a:pos x="0" y="21"/>
                  </a:cxn>
                </a:cxnLst>
                <a:rect l="0" t="0" r="r" b="b"/>
                <a:pathLst>
                  <a:path w="228" h="34">
                    <a:moveTo>
                      <a:pt x="228" y="13"/>
                    </a:moveTo>
                    <a:lnTo>
                      <a:pt x="219" y="9"/>
                    </a:lnTo>
                    <a:lnTo>
                      <a:pt x="210" y="17"/>
                    </a:lnTo>
                    <a:lnTo>
                      <a:pt x="206" y="17"/>
                    </a:lnTo>
                    <a:lnTo>
                      <a:pt x="198" y="21"/>
                    </a:lnTo>
                    <a:lnTo>
                      <a:pt x="193" y="21"/>
                    </a:lnTo>
                    <a:lnTo>
                      <a:pt x="185" y="26"/>
                    </a:lnTo>
                    <a:lnTo>
                      <a:pt x="180" y="30"/>
                    </a:lnTo>
                    <a:lnTo>
                      <a:pt x="172" y="34"/>
                    </a:lnTo>
                    <a:lnTo>
                      <a:pt x="163" y="34"/>
                    </a:lnTo>
                    <a:lnTo>
                      <a:pt x="155" y="34"/>
                    </a:lnTo>
                    <a:lnTo>
                      <a:pt x="150" y="30"/>
                    </a:lnTo>
                    <a:lnTo>
                      <a:pt x="138" y="30"/>
                    </a:lnTo>
                    <a:lnTo>
                      <a:pt x="129" y="30"/>
                    </a:lnTo>
                    <a:lnTo>
                      <a:pt x="120" y="30"/>
                    </a:lnTo>
                    <a:lnTo>
                      <a:pt x="112" y="26"/>
                    </a:lnTo>
                    <a:lnTo>
                      <a:pt x="103" y="26"/>
                    </a:lnTo>
                    <a:lnTo>
                      <a:pt x="99" y="21"/>
                    </a:lnTo>
                    <a:lnTo>
                      <a:pt x="86" y="17"/>
                    </a:lnTo>
                    <a:lnTo>
                      <a:pt x="82" y="9"/>
                    </a:lnTo>
                    <a:lnTo>
                      <a:pt x="73" y="4"/>
                    </a:lnTo>
                    <a:lnTo>
                      <a:pt x="65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3" y="4"/>
                    </a:lnTo>
                    <a:lnTo>
                      <a:pt x="35" y="9"/>
                    </a:lnTo>
                    <a:lnTo>
                      <a:pt x="30" y="13"/>
                    </a:lnTo>
                    <a:lnTo>
                      <a:pt x="30" y="17"/>
                    </a:lnTo>
                    <a:lnTo>
                      <a:pt x="26" y="21"/>
                    </a:lnTo>
                    <a:lnTo>
                      <a:pt x="18" y="21"/>
                    </a:lnTo>
                    <a:lnTo>
                      <a:pt x="9" y="21"/>
                    </a:lnTo>
                    <a:lnTo>
                      <a:pt x="0" y="21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96" name="Freeform 1560"/>
              <p:cNvSpPr>
                <a:spLocks/>
              </p:cNvSpPr>
              <p:nvPr/>
            </p:nvSpPr>
            <p:spPr bwMode="auto">
              <a:xfrm>
                <a:off x="2817" y="2484"/>
                <a:ext cx="184" cy="54"/>
              </a:xfrm>
              <a:custGeom>
                <a:avLst/>
                <a:gdLst/>
                <a:ahLst/>
                <a:cxnLst>
                  <a:cxn ang="0">
                    <a:pos x="184" y="33"/>
                  </a:cxn>
                  <a:cxn ang="0">
                    <a:pos x="184" y="29"/>
                  </a:cxn>
                  <a:cxn ang="0">
                    <a:pos x="180" y="25"/>
                  </a:cxn>
                  <a:cxn ang="0">
                    <a:pos x="176" y="21"/>
                  </a:cxn>
                  <a:cxn ang="0">
                    <a:pos x="163" y="21"/>
                  </a:cxn>
                  <a:cxn ang="0">
                    <a:pos x="150" y="16"/>
                  </a:cxn>
                  <a:cxn ang="0">
                    <a:pos x="142" y="16"/>
                  </a:cxn>
                  <a:cxn ang="0">
                    <a:pos x="133" y="21"/>
                  </a:cxn>
                  <a:cxn ang="0">
                    <a:pos x="124" y="21"/>
                  </a:cxn>
                  <a:cxn ang="0">
                    <a:pos x="116" y="16"/>
                  </a:cxn>
                  <a:cxn ang="0">
                    <a:pos x="112" y="12"/>
                  </a:cxn>
                  <a:cxn ang="0">
                    <a:pos x="112" y="8"/>
                  </a:cxn>
                  <a:cxn ang="0">
                    <a:pos x="103" y="0"/>
                  </a:cxn>
                  <a:cxn ang="0">
                    <a:pos x="99" y="0"/>
                  </a:cxn>
                  <a:cxn ang="0">
                    <a:pos x="90" y="4"/>
                  </a:cxn>
                  <a:cxn ang="0">
                    <a:pos x="86" y="4"/>
                  </a:cxn>
                  <a:cxn ang="0">
                    <a:pos x="82" y="4"/>
                  </a:cxn>
                  <a:cxn ang="0">
                    <a:pos x="77" y="0"/>
                  </a:cxn>
                  <a:cxn ang="0">
                    <a:pos x="73" y="0"/>
                  </a:cxn>
                  <a:cxn ang="0">
                    <a:pos x="69" y="4"/>
                  </a:cxn>
                  <a:cxn ang="0">
                    <a:pos x="60" y="4"/>
                  </a:cxn>
                  <a:cxn ang="0">
                    <a:pos x="56" y="12"/>
                  </a:cxn>
                  <a:cxn ang="0">
                    <a:pos x="52" y="16"/>
                  </a:cxn>
                  <a:cxn ang="0">
                    <a:pos x="43" y="16"/>
                  </a:cxn>
                  <a:cxn ang="0">
                    <a:pos x="39" y="21"/>
                  </a:cxn>
                  <a:cxn ang="0">
                    <a:pos x="35" y="25"/>
                  </a:cxn>
                  <a:cxn ang="0">
                    <a:pos x="35" y="33"/>
                  </a:cxn>
                  <a:cxn ang="0">
                    <a:pos x="30" y="38"/>
                  </a:cxn>
                  <a:cxn ang="0">
                    <a:pos x="26" y="42"/>
                  </a:cxn>
                  <a:cxn ang="0">
                    <a:pos x="22" y="46"/>
                  </a:cxn>
                  <a:cxn ang="0">
                    <a:pos x="17" y="50"/>
                  </a:cxn>
                  <a:cxn ang="0">
                    <a:pos x="13" y="50"/>
                  </a:cxn>
                  <a:cxn ang="0">
                    <a:pos x="9" y="46"/>
                  </a:cxn>
                  <a:cxn ang="0">
                    <a:pos x="5" y="42"/>
                  </a:cxn>
                  <a:cxn ang="0">
                    <a:pos x="0" y="46"/>
                  </a:cxn>
                  <a:cxn ang="0">
                    <a:pos x="0" y="50"/>
                  </a:cxn>
                  <a:cxn ang="0">
                    <a:pos x="0" y="54"/>
                  </a:cxn>
                </a:cxnLst>
                <a:rect l="0" t="0" r="r" b="b"/>
                <a:pathLst>
                  <a:path w="184" h="54">
                    <a:moveTo>
                      <a:pt x="184" y="33"/>
                    </a:moveTo>
                    <a:lnTo>
                      <a:pt x="184" y="29"/>
                    </a:lnTo>
                    <a:lnTo>
                      <a:pt x="180" y="25"/>
                    </a:lnTo>
                    <a:lnTo>
                      <a:pt x="176" y="21"/>
                    </a:lnTo>
                    <a:lnTo>
                      <a:pt x="163" y="21"/>
                    </a:lnTo>
                    <a:lnTo>
                      <a:pt x="150" y="16"/>
                    </a:lnTo>
                    <a:lnTo>
                      <a:pt x="142" y="16"/>
                    </a:lnTo>
                    <a:lnTo>
                      <a:pt x="133" y="21"/>
                    </a:lnTo>
                    <a:lnTo>
                      <a:pt x="124" y="21"/>
                    </a:lnTo>
                    <a:lnTo>
                      <a:pt x="116" y="16"/>
                    </a:lnTo>
                    <a:lnTo>
                      <a:pt x="112" y="12"/>
                    </a:lnTo>
                    <a:lnTo>
                      <a:pt x="112" y="8"/>
                    </a:lnTo>
                    <a:lnTo>
                      <a:pt x="103" y="0"/>
                    </a:lnTo>
                    <a:lnTo>
                      <a:pt x="99" y="0"/>
                    </a:lnTo>
                    <a:lnTo>
                      <a:pt x="90" y="4"/>
                    </a:lnTo>
                    <a:lnTo>
                      <a:pt x="86" y="4"/>
                    </a:lnTo>
                    <a:lnTo>
                      <a:pt x="82" y="4"/>
                    </a:lnTo>
                    <a:lnTo>
                      <a:pt x="77" y="0"/>
                    </a:lnTo>
                    <a:lnTo>
                      <a:pt x="73" y="0"/>
                    </a:lnTo>
                    <a:lnTo>
                      <a:pt x="69" y="4"/>
                    </a:lnTo>
                    <a:lnTo>
                      <a:pt x="60" y="4"/>
                    </a:lnTo>
                    <a:lnTo>
                      <a:pt x="56" y="12"/>
                    </a:lnTo>
                    <a:lnTo>
                      <a:pt x="52" y="16"/>
                    </a:lnTo>
                    <a:lnTo>
                      <a:pt x="43" y="16"/>
                    </a:lnTo>
                    <a:lnTo>
                      <a:pt x="39" y="21"/>
                    </a:lnTo>
                    <a:lnTo>
                      <a:pt x="35" y="25"/>
                    </a:lnTo>
                    <a:lnTo>
                      <a:pt x="35" y="33"/>
                    </a:lnTo>
                    <a:lnTo>
                      <a:pt x="30" y="38"/>
                    </a:lnTo>
                    <a:lnTo>
                      <a:pt x="26" y="42"/>
                    </a:lnTo>
                    <a:lnTo>
                      <a:pt x="22" y="46"/>
                    </a:lnTo>
                    <a:lnTo>
                      <a:pt x="17" y="50"/>
                    </a:lnTo>
                    <a:lnTo>
                      <a:pt x="13" y="50"/>
                    </a:lnTo>
                    <a:lnTo>
                      <a:pt x="9" y="46"/>
                    </a:lnTo>
                    <a:lnTo>
                      <a:pt x="5" y="42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0" y="54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97" name="Freeform 1561"/>
              <p:cNvSpPr>
                <a:spLocks/>
              </p:cNvSpPr>
              <p:nvPr/>
            </p:nvSpPr>
            <p:spPr bwMode="auto">
              <a:xfrm>
                <a:off x="2629" y="2273"/>
                <a:ext cx="188" cy="265"/>
              </a:xfrm>
              <a:custGeom>
                <a:avLst/>
                <a:gdLst/>
                <a:ahLst/>
                <a:cxnLst>
                  <a:cxn ang="0">
                    <a:pos x="188" y="265"/>
                  </a:cxn>
                  <a:cxn ang="0">
                    <a:pos x="184" y="265"/>
                  </a:cxn>
                  <a:cxn ang="0">
                    <a:pos x="175" y="261"/>
                  </a:cxn>
                  <a:cxn ang="0">
                    <a:pos x="171" y="257"/>
                  </a:cxn>
                  <a:cxn ang="0">
                    <a:pos x="167" y="249"/>
                  </a:cxn>
                  <a:cxn ang="0">
                    <a:pos x="163" y="240"/>
                  </a:cxn>
                  <a:cxn ang="0">
                    <a:pos x="158" y="240"/>
                  </a:cxn>
                  <a:cxn ang="0">
                    <a:pos x="150" y="240"/>
                  </a:cxn>
                  <a:cxn ang="0">
                    <a:pos x="145" y="240"/>
                  </a:cxn>
                  <a:cxn ang="0">
                    <a:pos x="145" y="236"/>
                  </a:cxn>
                  <a:cxn ang="0">
                    <a:pos x="145" y="232"/>
                  </a:cxn>
                  <a:cxn ang="0">
                    <a:pos x="150" y="227"/>
                  </a:cxn>
                  <a:cxn ang="0">
                    <a:pos x="150" y="223"/>
                  </a:cxn>
                  <a:cxn ang="0">
                    <a:pos x="150" y="219"/>
                  </a:cxn>
                  <a:cxn ang="0">
                    <a:pos x="154" y="211"/>
                  </a:cxn>
                  <a:cxn ang="0">
                    <a:pos x="154" y="206"/>
                  </a:cxn>
                  <a:cxn ang="0">
                    <a:pos x="154" y="202"/>
                  </a:cxn>
                  <a:cxn ang="0">
                    <a:pos x="154" y="198"/>
                  </a:cxn>
                  <a:cxn ang="0">
                    <a:pos x="150" y="194"/>
                  </a:cxn>
                  <a:cxn ang="0">
                    <a:pos x="141" y="194"/>
                  </a:cxn>
                  <a:cxn ang="0">
                    <a:pos x="137" y="185"/>
                  </a:cxn>
                  <a:cxn ang="0">
                    <a:pos x="137" y="181"/>
                  </a:cxn>
                  <a:cxn ang="0">
                    <a:pos x="137" y="173"/>
                  </a:cxn>
                  <a:cxn ang="0">
                    <a:pos x="133" y="169"/>
                  </a:cxn>
                  <a:cxn ang="0">
                    <a:pos x="128" y="169"/>
                  </a:cxn>
                  <a:cxn ang="0">
                    <a:pos x="115" y="169"/>
                  </a:cxn>
                  <a:cxn ang="0">
                    <a:pos x="107" y="169"/>
                  </a:cxn>
                  <a:cxn ang="0">
                    <a:pos x="98" y="164"/>
                  </a:cxn>
                  <a:cxn ang="0">
                    <a:pos x="94" y="160"/>
                  </a:cxn>
                  <a:cxn ang="0">
                    <a:pos x="90" y="156"/>
                  </a:cxn>
                  <a:cxn ang="0">
                    <a:pos x="81" y="156"/>
                  </a:cxn>
                  <a:cxn ang="0">
                    <a:pos x="68" y="156"/>
                  </a:cxn>
                  <a:cxn ang="0">
                    <a:pos x="60" y="156"/>
                  </a:cxn>
                  <a:cxn ang="0">
                    <a:pos x="55" y="156"/>
                  </a:cxn>
                  <a:cxn ang="0">
                    <a:pos x="51" y="152"/>
                  </a:cxn>
                  <a:cxn ang="0">
                    <a:pos x="43" y="147"/>
                  </a:cxn>
                  <a:cxn ang="0">
                    <a:pos x="38" y="139"/>
                  </a:cxn>
                  <a:cxn ang="0">
                    <a:pos x="34" y="135"/>
                  </a:cxn>
                  <a:cxn ang="0">
                    <a:pos x="25" y="126"/>
                  </a:cxn>
                  <a:cxn ang="0">
                    <a:pos x="21" y="126"/>
                  </a:cxn>
                  <a:cxn ang="0">
                    <a:pos x="17" y="122"/>
                  </a:cxn>
                  <a:cxn ang="0">
                    <a:pos x="8" y="118"/>
                  </a:cxn>
                  <a:cxn ang="0">
                    <a:pos x="4" y="118"/>
                  </a:cxn>
                  <a:cxn ang="0">
                    <a:pos x="4" y="110"/>
                  </a:cxn>
                  <a:cxn ang="0">
                    <a:pos x="4" y="105"/>
                  </a:cxn>
                  <a:cxn ang="0">
                    <a:pos x="4" y="97"/>
                  </a:cxn>
                  <a:cxn ang="0">
                    <a:pos x="8" y="93"/>
                  </a:cxn>
                  <a:cxn ang="0">
                    <a:pos x="8" y="84"/>
                  </a:cxn>
                  <a:cxn ang="0">
                    <a:pos x="4" y="76"/>
                  </a:cxn>
                  <a:cxn ang="0">
                    <a:pos x="0" y="72"/>
                  </a:cxn>
                  <a:cxn ang="0">
                    <a:pos x="0" y="63"/>
                  </a:cxn>
                  <a:cxn ang="0">
                    <a:pos x="0" y="59"/>
                  </a:cxn>
                  <a:cxn ang="0">
                    <a:pos x="4" y="51"/>
                  </a:cxn>
                  <a:cxn ang="0">
                    <a:pos x="8" y="34"/>
                  </a:cxn>
                  <a:cxn ang="0">
                    <a:pos x="13" y="25"/>
                  </a:cxn>
                  <a:cxn ang="0">
                    <a:pos x="13" y="21"/>
                  </a:cxn>
                  <a:cxn ang="0">
                    <a:pos x="13" y="17"/>
                  </a:cxn>
                  <a:cxn ang="0">
                    <a:pos x="13" y="9"/>
                  </a:cxn>
                  <a:cxn ang="0">
                    <a:pos x="13" y="0"/>
                  </a:cxn>
                </a:cxnLst>
                <a:rect l="0" t="0" r="r" b="b"/>
                <a:pathLst>
                  <a:path w="188" h="265">
                    <a:moveTo>
                      <a:pt x="188" y="265"/>
                    </a:moveTo>
                    <a:lnTo>
                      <a:pt x="184" y="265"/>
                    </a:lnTo>
                    <a:lnTo>
                      <a:pt x="175" y="261"/>
                    </a:lnTo>
                    <a:lnTo>
                      <a:pt x="171" y="257"/>
                    </a:lnTo>
                    <a:lnTo>
                      <a:pt x="167" y="249"/>
                    </a:lnTo>
                    <a:lnTo>
                      <a:pt x="163" y="240"/>
                    </a:lnTo>
                    <a:lnTo>
                      <a:pt x="158" y="240"/>
                    </a:lnTo>
                    <a:lnTo>
                      <a:pt x="150" y="240"/>
                    </a:lnTo>
                    <a:lnTo>
                      <a:pt x="145" y="240"/>
                    </a:lnTo>
                    <a:lnTo>
                      <a:pt x="145" y="236"/>
                    </a:lnTo>
                    <a:lnTo>
                      <a:pt x="145" y="232"/>
                    </a:lnTo>
                    <a:lnTo>
                      <a:pt x="150" y="227"/>
                    </a:lnTo>
                    <a:lnTo>
                      <a:pt x="150" y="223"/>
                    </a:lnTo>
                    <a:lnTo>
                      <a:pt x="150" y="219"/>
                    </a:lnTo>
                    <a:lnTo>
                      <a:pt x="154" y="211"/>
                    </a:lnTo>
                    <a:lnTo>
                      <a:pt x="154" y="206"/>
                    </a:lnTo>
                    <a:lnTo>
                      <a:pt x="154" y="202"/>
                    </a:lnTo>
                    <a:lnTo>
                      <a:pt x="154" y="198"/>
                    </a:lnTo>
                    <a:lnTo>
                      <a:pt x="150" y="194"/>
                    </a:lnTo>
                    <a:lnTo>
                      <a:pt x="141" y="194"/>
                    </a:lnTo>
                    <a:lnTo>
                      <a:pt x="137" y="185"/>
                    </a:lnTo>
                    <a:lnTo>
                      <a:pt x="137" y="181"/>
                    </a:lnTo>
                    <a:lnTo>
                      <a:pt x="137" y="173"/>
                    </a:lnTo>
                    <a:lnTo>
                      <a:pt x="133" y="169"/>
                    </a:lnTo>
                    <a:lnTo>
                      <a:pt x="128" y="169"/>
                    </a:lnTo>
                    <a:lnTo>
                      <a:pt x="115" y="169"/>
                    </a:lnTo>
                    <a:lnTo>
                      <a:pt x="107" y="169"/>
                    </a:lnTo>
                    <a:lnTo>
                      <a:pt x="98" y="164"/>
                    </a:lnTo>
                    <a:lnTo>
                      <a:pt x="94" y="160"/>
                    </a:lnTo>
                    <a:lnTo>
                      <a:pt x="90" y="156"/>
                    </a:lnTo>
                    <a:lnTo>
                      <a:pt x="81" y="156"/>
                    </a:lnTo>
                    <a:lnTo>
                      <a:pt x="68" y="156"/>
                    </a:lnTo>
                    <a:lnTo>
                      <a:pt x="60" y="156"/>
                    </a:lnTo>
                    <a:lnTo>
                      <a:pt x="55" y="156"/>
                    </a:lnTo>
                    <a:lnTo>
                      <a:pt x="51" y="152"/>
                    </a:lnTo>
                    <a:lnTo>
                      <a:pt x="43" y="147"/>
                    </a:lnTo>
                    <a:lnTo>
                      <a:pt x="38" y="139"/>
                    </a:lnTo>
                    <a:lnTo>
                      <a:pt x="34" y="135"/>
                    </a:lnTo>
                    <a:lnTo>
                      <a:pt x="25" y="126"/>
                    </a:lnTo>
                    <a:lnTo>
                      <a:pt x="21" y="126"/>
                    </a:lnTo>
                    <a:lnTo>
                      <a:pt x="17" y="122"/>
                    </a:lnTo>
                    <a:lnTo>
                      <a:pt x="8" y="118"/>
                    </a:lnTo>
                    <a:lnTo>
                      <a:pt x="4" y="118"/>
                    </a:lnTo>
                    <a:lnTo>
                      <a:pt x="4" y="110"/>
                    </a:lnTo>
                    <a:lnTo>
                      <a:pt x="4" y="105"/>
                    </a:lnTo>
                    <a:lnTo>
                      <a:pt x="4" y="97"/>
                    </a:lnTo>
                    <a:lnTo>
                      <a:pt x="8" y="93"/>
                    </a:lnTo>
                    <a:lnTo>
                      <a:pt x="8" y="84"/>
                    </a:lnTo>
                    <a:lnTo>
                      <a:pt x="4" y="76"/>
                    </a:lnTo>
                    <a:lnTo>
                      <a:pt x="0" y="72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4" y="51"/>
                    </a:lnTo>
                    <a:lnTo>
                      <a:pt x="8" y="34"/>
                    </a:lnTo>
                    <a:lnTo>
                      <a:pt x="13" y="25"/>
                    </a:lnTo>
                    <a:lnTo>
                      <a:pt x="13" y="21"/>
                    </a:lnTo>
                    <a:lnTo>
                      <a:pt x="13" y="17"/>
                    </a:lnTo>
                    <a:lnTo>
                      <a:pt x="13" y="9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98" name="Freeform 1562"/>
              <p:cNvSpPr>
                <a:spLocks/>
              </p:cNvSpPr>
              <p:nvPr/>
            </p:nvSpPr>
            <p:spPr bwMode="auto">
              <a:xfrm>
                <a:off x="2286" y="2543"/>
                <a:ext cx="51" cy="189"/>
              </a:xfrm>
              <a:custGeom>
                <a:avLst/>
                <a:gdLst/>
                <a:ahLst/>
                <a:cxnLst>
                  <a:cxn ang="0">
                    <a:pos x="30" y="189"/>
                  </a:cxn>
                  <a:cxn ang="0">
                    <a:pos x="26" y="185"/>
                  </a:cxn>
                  <a:cxn ang="0">
                    <a:pos x="17" y="181"/>
                  </a:cxn>
                  <a:cxn ang="0">
                    <a:pos x="13" y="176"/>
                  </a:cxn>
                  <a:cxn ang="0">
                    <a:pos x="9" y="172"/>
                  </a:cxn>
                  <a:cxn ang="0">
                    <a:pos x="4" y="164"/>
                  </a:cxn>
                  <a:cxn ang="0">
                    <a:pos x="4" y="160"/>
                  </a:cxn>
                  <a:cxn ang="0">
                    <a:pos x="4" y="151"/>
                  </a:cxn>
                  <a:cxn ang="0">
                    <a:pos x="4" y="147"/>
                  </a:cxn>
                  <a:cxn ang="0">
                    <a:pos x="0" y="139"/>
                  </a:cxn>
                  <a:cxn ang="0">
                    <a:pos x="0" y="130"/>
                  </a:cxn>
                  <a:cxn ang="0">
                    <a:pos x="4" y="117"/>
                  </a:cxn>
                  <a:cxn ang="0">
                    <a:pos x="4" y="109"/>
                  </a:cxn>
                  <a:cxn ang="0">
                    <a:pos x="4" y="101"/>
                  </a:cxn>
                  <a:cxn ang="0">
                    <a:pos x="9" y="92"/>
                  </a:cxn>
                  <a:cxn ang="0">
                    <a:pos x="9" y="84"/>
                  </a:cxn>
                  <a:cxn ang="0">
                    <a:pos x="13" y="75"/>
                  </a:cxn>
                  <a:cxn ang="0">
                    <a:pos x="13" y="71"/>
                  </a:cxn>
                  <a:cxn ang="0">
                    <a:pos x="13" y="63"/>
                  </a:cxn>
                  <a:cxn ang="0">
                    <a:pos x="13" y="59"/>
                  </a:cxn>
                  <a:cxn ang="0">
                    <a:pos x="13" y="50"/>
                  </a:cxn>
                  <a:cxn ang="0">
                    <a:pos x="17" y="42"/>
                  </a:cxn>
                  <a:cxn ang="0">
                    <a:pos x="21" y="37"/>
                  </a:cxn>
                  <a:cxn ang="0">
                    <a:pos x="21" y="33"/>
                  </a:cxn>
                  <a:cxn ang="0">
                    <a:pos x="21" y="25"/>
                  </a:cxn>
                  <a:cxn ang="0">
                    <a:pos x="30" y="16"/>
                  </a:cxn>
                  <a:cxn ang="0">
                    <a:pos x="39" y="12"/>
                  </a:cxn>
                  <a:cxn ang="0">
                    <a:pos x="43" y="8"/>
                  </a:cxn>
                  <a:cxn ang="0">
                    <a:pos x="47" y="4"/>
                  </a:cxn>
                  <a:cxn ang="0">
                    <a:pos x="51" y="0"/>
                  </a:cxn>
                </a:cxnLst>
                <a:rect l="0" t="0" r="r" b="b"/>
                <a:pathLst>
                  <a:path w="51" h="189">
                    <a:moveTo>
                      <a:pt x="30" y="189"/>
                    </a:moveTo>
                    <a:lnTo>
                      <a:pt x="26" y="185"/>
                    </a:lnTo>
                    <a:lnTo>
                      <a:pt x="17" y="181"/>
                    </a:lnTo>
                    <a:lnTo>
                      <a:pt x="13" y="176"/>
                    </a:lnTo>
                    <a:lnTo>
                      <a:pt x="9" y="172"/>
                    </a:lnTo>
                    <a:lnTo>
                      <a:pt x="4" y="164"/>
                    </a:lnTo>
                    <a:lnTo>
                      <a:pt x="4" y="160"/>
                    </a:lnTo>
                    <a:lnTo>
                      <a:pt x="4" y="151"/>
                    </a:lnTo>
                    <a:lnTo>
                      <a:pt x="4" y="147"/>
                    </a:lnTo>
                    <a:lnTo>
                      <a:pt x="0" y="139"/>
                    </a:lnTo>
                    <a:lnTo>
                      <a:pt x="0" y="130"/>
                    </a:lnTo>
                    <a:lnTo>
                      <a:pt x="4" y="117"/>
                    </a:lnTo>
                    <a:lnTo>
                      <a:pt x="4" y="109"/>
                    </a:lnTo>
                    <a:lnTo>
                      <a:pt x="4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13" y="75"/>
                    </a:lnTo>
                    <a:lnTo>
                      <a:pt x="13" y="71"/>
                    </a:lnTo>
                    <a:lnTo>
                      <a:pt x="13" y="63"/>
                    </a:lnTo>
                    <a:lnTo>
                      <a:pt x="13" y="59"/>
                    </a:lnTo>
                    <a:lnTo>
                      <a:pt x="13" y="50"/>
                    </a:lnTo>
                    <a:lnTo>
                      <a:pt x="17" y="42"/>
                    </a:lnTo>
                    <a:lnTo>
                      <a:pt x="21" y="37"/>
                    </a:lnTo>
                    <a:lnTo>
                      <a:pt x="21" y="33"/>
                    </a:lnTo>
                    <a:lnTo>
                      <a:pt x="21" y="25"/>
                    </a:lnTo>
                    <a:lnTo>
                      <a:pt x="30" y="16"/>
                    </a:lnTo>
                    <a:lnTo>
                      <a:pt x="39" y="12"/>
                    </a:lnTo>
                    <a:lnTo>
                      <a:pt x="43" y="8"/>
                    </a:lnTo>
                    <a:lnTo>
                      <a:pt x="47" y="4"/>
                    </a:lnTo>
                    <a:lnTo>
                      <a:pt x="51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99" name="Freeform 1563"/>
              <p:cNvSpPr>
                <a:spLocks/>
              </p:cNvSpPr>
              <p:nvPr/>
            </p:nvSpPr>
            <p:spPr bwMode="auto">
              <a:xfrm>
                <a:off x="2316" y="2728"/>
                <a:ext cx="206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4"/>
                  </a:cxn>
                  <a:cxn ang="0">
                    <a:pos x="13" y="4"/>
                  </a:cxn>
                  <a:cxn ang="0">
                    <a:pos x="17" y="0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43" y="4"/>
                  </a:cxn>
                  <a:cxn ang="0">
                    <a:pos x="56" y="8"/>
                  </a:cxn>
                  <a:cxn ang="0">
                    <a:pos x="64" y="8"/>
                  </a:cxn>
                  <a:cxn ang="0">
                    <a:pos x="73" y="12"/>
                  </a:cxn>
                  <a:cxn ang="0">
                    <a:pos x="86" y="17"/>
                  </a:cxn>
                  <a:cxn ang="0">
                    <a:pos x="99" y="17"/>
                  </a:cxn>
                  <a:cxn ang="0">
                    <a:pos x="103" y="17"/>
                  </a:cxn>
                  <a:cxn ang="0">
                    <a:pos x="111" y="17"/>
                  </a:cxn>
                  <a:cxn ang="0">
                    <a:pos x="120" y="21"/>
                  </a:cxn>
                  <a:cxn ang="0">
                    <a:pos x="129" y="21"/>
                  </a:cxn>
                  <a:cxn ang="0">
                    <a:pos x="137" y="21"/>
                  </a:cxn>
                  <a:cxn ang="0">
                    <a:pos x="150" y="25"/>
                  </a:cxn>
                  <a:cxn ang="0">
                    <a:pos x="159" y="29"/>
                  </a:cxn>
                  <a:cxn ang="0">
                    <a:pos x="167" y="34"/>
                  </a:cxn>
                  <a:cxn ang="0">
                    <a:pos x="171" y="34"/>
                  </a:cxn>
                  <a:cxn ang="0">
                    <a:pos x="176" y="34"/>
                  </a:cxn>
                  <a:cxn ang="0">
                    <a:pos x="180" y="38"/>
                  </a:cxn>
                  <a:cxn ang="0">
                    <a:pos x="189" y="42"/>
                  </a:cxn>
                  <a:cxn ang="0">
                    <a:pos x="197" y="42"/>
                  </a:cxn>
                  <a:cxn ang="0">
                    <a:pos x="206" y="42"/>
                  </a:cxn>
                </a:cxnLst>
                <a:rect l="0" t="0" r="r" b="b"/>
                <a:pathLst>
                  <a:path w="206" h="42">
                    <a:moveTo>
                      <a:pt x="0" y="4"/>
                    </a:moveTo>
                    <a:lnTo>
                      <a:pt x="4" y="4"/>
                    </a:lnTo>
                    <a:lnTo>
                      <a:pt x="13" y="4"/>
                    </a:lnTo>
                    <a:lnTo>
                      <a:pt x="17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43" y="4"/>
                    </a:lnTo>
                    <a:lnTo>
                      <a:pt x="56" y="8"/>
                    </a:lnTo>
                    <a:lnTo>
                      <a:pt x="64" y="8"/>
                    </a:lnTo>
                    <a:lnTo>
                      <a:pt x="73" y="12"/>
                    </a:lnTo>
                    <a:lnTo>
                      <a:pt x="86" y="17"/>
                    </a:lnTo>
                    <a:lnTo>
                      <a:pt x="99" y="17"/>
                    </a:lnTo>
                    <a:lnTo>
                      <a:pt x="103" y="17"/>
                    </a:lnTo>
                    <a:lnTo>
                      <a:pt x="111" y="17"/>
                    </a:lnTo>
                    <a:lnTo>
                      <a:pt x="120" y="21"/>
                    </a:lnTo>
                    <a:lnTo>
                      <a:pt x="129" y="21"/>
                    </a:lnTo>
                    <a:lnTo>
                      <a:pt x="137" y="21"/>
                    </a:lnTo>
                    <a:lnTo>
                      <a:pt x="150" y="25"/>
                    </a:lnTo>
                    <a:lnTo>
                      <a:pt x="159" y="29"/>
                    </a:lnTo>
                    <a:lnTo>
                      <a:pt x="167" y="34"/>
                    </a:lnTo>
                    <a:lnTo>
                      <a:pt x="171" y="34"/>
                    </a:lnTo>
                    <a:lnTo>
                      <a:pt x="176" y="34"/>
                    </a:lnTo>
                    <a:lnTo>
                      <a:pt x="180" y="38"/>
                    </a:lnTo>
                    <a:lnTo>
                      <a:pt x="189" y="42"/>
                    </a:lnTo>
                    <a:lnTo>
                      <a:pt x="197" y="42"/>
                    </a:lnTo>
                    <a:lnTo>
                      <a:pt x="206" y="42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700" name="Freeform 1564"/>
              <p:cNvSpPr>
                <a:spLocks/>
              </p:cNvSpPr>
              <p:nvPr/>
            </p:nvSpPr>
            <p:spPr bwMode="auto">
              <a:xfrm>
                <a:off x="2303" y="2745"/>
                <a:ext cx="112" cy="80"/>
              </a:xfrm>
              <a:custGeom>
                <a:avLst/>
                <a:gdLst/>
                <a:ahLst/>
                <a:cxnLst>
                  <a:cxn ang="0">
                    <a:pos x="112" y="80"/>
                  </a:cxn>
                  <a:cxn ang="0">
                    <a:pos x="103" y="71"/>
                  </a:cxn>
                  <a:cxn ang="0">
                    <a:pos x="94" y="67"/>
                  </a:cxn>
                  <a:cxn ang="0">
                    <a:pos x="86" y="59"/>
                  </a:cxn>
                  <a:cxn ang="0">
                    <a:pos x="77" y="50"/>
                  </a:cxn>
                  <a:cxn ang="0">
                    <a:pos x="69" y="46"/>
                  </a:cxn>
                  <a:cxn ang="0">
                    <a:pos x="60" y="42"/>
                  </a:cxn>
                  <a:cxn ang="0">
                    <a:pos x="52" y="38"/>
                  </a:cxn>
                  <a:cxn ang="0">
                    <a:pos x="43" y="29"/>
                  </a:cxn>
                  <a:cxn ang="0">
                    <a:pos x="39" y="25"/>
                  </a:cxn>
                  <a:cxn ang="0">
                    <a:pos x="34" y="12"/>
                  </a:cxn>
                  <a:cxn ang="0">
                    <a:pos x="30" y="8"/>
                  </a:cxn>
                  <a:cxn ang="0">
                    <a:pos x="26" y="4"/>
                  </a:cxn>
                  <a:cxn ang="0">
                    <a:pos x="17" y="4"/>
                  </a:cxn>
                  <a:cxn ang="0">
                    <a:pos x="9" y="4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112" h="80">
                    <a:moveTo>
                      <a:pt x="112" y="80"/>
                    </a:moveTo>
                    <a:lnTo>
                      <a:pt x="103" y="71"/>
                    </a:lnTo>
                    <a:lnTo>
                      <a:pt x="94" y="67"/>
                    </a:lnTo>
                    <a:lnTo>
                      <a:pt x="86" y="59"/>
                    </a:lnTo>
                    <a:lnTo>
                      <a:pt x="77" y="50"/>
                    </a:lnTo>
                    <a:lnTo>
                      <a:pt x="69" y="46"/>
                    </a:lnTo>
                    <a:lnTo>
                      <a:pt x="60" y="42"/>
                    </a:lnTo>
                    <a:lnTo>
                      <a:pt x="52" y="38"/>
                    </a:lnTo>
                    <a:lnTo>
                      <a:pt x="43" y="29"/>
                    </a:lnTo>
                    <a:lnTo>
                      <a:pt x="39" y="25"/>
                    </a:lnTo>
                    <a:lnTo>
                      <a:pt x="34" y="12"/>
                    </a:lnTo>
                    <a:lnTo>
                      <a:pt x="30" y="8"/>
                    </a:lnTo>
                    <a:lnTo>
                      <a:pt x="26" y="4"/>
                    </a:lnTo>
                    <a:lnTo>
                      <a:pt x="17" y="4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701" name="Freeform 1565"/>
              <p:cNvSpPr>
                <a:spLocks/>
              </p:cNvSpPr>
              <p:nvPr/>
            </p:nvSpPr>
            <p:spPr bwMode="auto">
              <a:xfrm>
                <a:off x="2290" y="2745"/>
                <a:ext cx="13" cy="126"/>
              </a:xfrm>
              <a:custGeom>
                <a:avLst/>
                <a:gdLst/>
                <a:ahLst/>
                <a:cxnLst>
                  <a:cxn ang="0">
                    <a:pos x="0" y="126"/>
                  </a:cxn>
                  <a:cxn ang="0">
                    <a:pos x="0" y="118"/>
                  </a:cxn>
                  <a:cxn ang="0">
                    <a:pos x="5" y="109"/>
                  </a:cxn>
                  <a:cxn ang="0">
                    <a:pos x="5" y="97"/>
                  </a:cxn>
                  <a:cxn ang="0">
                    <a:pos x="5" y="92"/>
                  </a:cxn>
                  <a:cxn ang="0">
                    <a:pos x="0" y="88"/>
                  </a:cxn>
                  <a:cxn ang="0">
                    <a:pos x="5" y="84"/>
                  </a:cxn>
                  <a:cxn ang="0">
                    <a:pos x="5" y="75"/>
                  </a:cxn>
                  <a:cxn ang="0">
                    <a:pos x="5" y="71"/>
                  </a:cxn>
                  <a:cxn ang="0">
                    <a:pos x="9" y="71"/>
                  </a:cxn>
                  <a:cxn ang="0">
                    <a:pos x="13" y="71"/>
                  </a:cxn>
                  <a:cxn ang="0">
                    <a:pos x="13" y="67"/>
                  </a:cxn>
                  <a:cxn ang="0">
                    <a:pos x="13" y="59"/>
                  </a:cxn>
                  <a:cxn ang="0">
                    <a:pos x="9" y="50"/>
                  </a:cxn>
                  <a:cxn ang="0">
                    <a:pos x="9" y="42"/>
                  </a:cxn>
                  <a:cxn ang="0">
                    <a:pos x="9" y="38"/>
                  </a:cxn>
                  <a:cxn ang="0">
                    <a:pos x="9" y="29"/>
                  </a:cxn>
                  <a:cxn ang="0">
                    <a:pos x="9" y="21"/>
                  </a:cxn>
                  <a:cxn ang="0">
                    <a:pos x="9" y="12"/>
                  </a:cxn>
                  <a:cxn ang="0">
                    <a:pos x="13" y="8"/>
                  </a:cxn>
                  <a:cxn ang="0">
                    <a:pos x="13" y="4"/>
                  </a:cxn>
                  <a:cxn ang="0">
                    <a:pos x="13" y="0"/>
                  </a:cxn>
                </a:cxnLst>
                <a:rect l="0" t="0" r="r" b="b"/>
                <a:pathLst>
                  <a:path w="13" h="126">
                    <a:moveTo>
                      <a:pt x="0" y="126"/>
                    </a:moveTo>
                    <a:lnTo>
                      <a:pt x="0" y="118"/>
                    </a:lnTo>
                    <a:lnTo>
                      <a:pt x="5" y="109"/>
                    </a:lnTo>
                    <a:lnTo>
                      <a:pt x="5" y="97"/>
                    </a:lnTo>
                    <a:lnTo>
                      <a:pt x="5" y="92"/>
                    </a:lnTo>
                    <a:lnTo>
                      <a:pt x="0" y="88"/>
                    </a:lnTo>
                    <a:lnTo>
                      <a:pt x="5" y="84"/>
                    </a:lnTo>
                    <a:lnTo>
                      <a:pt x="5" y="75"/>
                    </a:lnTo>
                    <a:lnTo>
                      <a:pt x="5" y="71"/>
                    </a:lnTo>
                    <a:lnTo>
                      <a:pt x="9" y="71"/>
                    </a:lnTo>
                    <a:lnTo>
                      <a:pt x="13" y="71"/>
                    </a:lnTo>
                    <a:lnTo>
                      <a:pt x="13" y="67"/>
                    </a:lnTo>
                    <a:lnTo>
                      <a:pt x="13" y="59"/>
                    </a:lnTo>
                    <a:lnTo>
                      <a:pt x="9" y="50"/>
                    </a:lnTo>
                    <a:lnTo>
                      <a:pt x="9" y="42"/>
                    </a:lnTo>
                    <a:lnTo>
                      <a:pt x="9" y="38"/>
                    </a:lnTo>
                    <a:lnTo>
                      <a:pt x="9" y="29"/>
                    </a:lnTo>
                    <a:lnTo>
                      <a:pt x="9" y="21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13" y="4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702" name="Freeform 1566"/>
              <p:cNvSpPr>
                <a:spLocks/>
              </p:cNvSpPr>
              <p:nvPr/>
            </p:nvSpPr>
            <p:spPr bwMode="auto">
              <a:xfrm>
                <a:off x="2303" y="2732"/>
                <a:ext cx="13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4" y="8"/>
                  </a:cxn>
                  <a:cxn ang="0">
                    <a:pos x="9" y="4"/>
                  </a:cxn>
                  <a:cxn ang="0">
                    <a:pos x="13" y="0"/>
                  </a:cxn>
                </a:cxnLst>
                <a:rect l="0" t="0" r="r" b="b"/>
                <a:pathLst>
                  <a:path w="13" h="13">
                    <a:moveTo>
                      <a:pt x="0" y="13"/>
                    </a:moveTo>
                    <a:lnTo>
                      <a:pt x="4" y="8"/>
                    </a:lnTo>
                    <a:lnTo>
                      <a:pt x="9" y="4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703" name="Freeform 1567"/>
              <p:cNvSpPr>
                <a:spLocks/>
              </p:cNvSpPr>
              <p:nvPr/>
            </p:nvSpPr>
            <p:spPr bwMode="auto">
              <a:xfrm>
                <a:off x="2817" y="2538"/>
                <a:ext cx="154" cy="85"/>
              </a:xfrm>
              <a:custGeom>
                <a:avLst/>
                <a:gdLst/>
                <a:ahLst/>
                <a:cxnLst>
                  <a:cxn ang="0">
                    <a:pos x="154" y="72"/>
                  </a:cxn>
                  <a:cxn ang="0">
                    <a:pos x="150" y="72"/>
                  </a:cxn>
                  <a:cxn ang="0">
                    <a:pos x="142" y="72"/>
                  </a:cxn>
                  <a:cxn ang="0">
                    <a:pos x="137" y="72"/>
                  </a:cxn>
                  <a:cxn ang="0">
                    <a:pos x="129" y="76"/>
                  </a:cxn>
                  <a:cxn ang="0">
                    <a:pos x="124" y="80"/>
                  </a:cxn>
                  <a:cxn ang="0">
                    <a:pos x="116" y="80"/>
                  </a:cxn>
                  <a:cxn ang="0">
                    <a:pos x="107" y="80"/>
                  </a:cxn>
                  <a:cxn ang="0">
                    <a:pos x="103" y="85"/>
                  </a:cxn>
                  <a:cxn ang="0">
                    <a:pos x="94" y="85"/>
                  </a:cxn>
                  <a:cxn ang="0">
                    <a:pos x="86" y="80"/>
                  </a:cxn>
                  <a:cxn ang="0">
                    <a:pos x="73" y="76"/>
                  </a:cxn>
                  <a:cxn ang="0">
                    <a:pos x="65" y="72"/>
                  </a:cxn>
                  <a:cxn ang="0">
                    <a:pos x="60" y="68"/>
                  </a:cxn>
                  <a:cxn ang="0">
                    <a:pos x="56" y="59"/>
                  </a:cxn>
                  <a:cxn ang="0">
                    <a:pos x="52" y="55"/>
                  </a:cxn>
                  <a:cxn ang="0">
                    <a:pos x="39" y="59"/>
                  </a:cxn>
                  <a:cxn ang="0">
                    <a:pos x="30" y="55"/>
                  </a:cxn>
                  <a:cxn ang="0">
                    <a:pos x="26" y="47"/>
                  </a:cxn>
                  <a:cxn ang="0">
                    <a:pos x="22" y="38"/>
                  </a:cxn>
                  <a:cxn ang="0">
                    <a:pos x="13" y="26"/>
                  </a:cxn>
                  <a:cxn ang="0">
                    <a:pos x="9" y="17"/>
                  </a:cxn>
                  <a:cxn ang="0">
                    <a:pos x="5" y="9"/>
                  </a:cxn>
                  <a:cxn ang="0">
                    <a:pos x="5" y="5"/>
                  </a:cxn>
                  <a:cxn ang="0">
                    <a:pos x="0" y="0"/>
                  </a:cxn>
                </a:cxnLst>
                <a:rect l="0" t="0" r="r" b="b"/>
                <a:pathLst>
                  <a:path w="154" h="85">
                    <a:moveTo>
                      <a:pt x="154" y="72"/>
                    </a:moveTo>
                    <a:lnTo>
                      <a:pt x="150" y="72"/>
                    </a:lnTo>
                    <a:lnTo>
                      <a:pt x="142" y="72"/>
                    </a:lnTo>
                    <a:lnTo>
                      <a:pt x="137" y="72"/>
                    </a:lnTo>
                    <a:lnTo>
                      <a:pt x="129" y="76"/>
                    </a:lnTo>
                    <a:lnTo>
                      <a:pt x="124" y="80"/>
                    </a:lnTo>
                    <a:lnTo>
                      <a:pt x="116" y="80"/>
                    </a:lnTo>
                    <a:lnTo>
                      <a:pt x="107" y="80"/>
                    </a:lnTo>
                    <a:lnTo>
                      <a:pt x="103" y="85"/>
                    </a:lnTo>
                    <a:lnTo>
                      <a:pt x="94" y="85"/>
                    </a:lnTo>
                    <a:lnTo>
                      <a:pt x="86" y="80"/>
                    </a:lnTo>
                    <a:lnTo>
                      <a:pt x="73" y="76"/>
                    </a:lnTo>
                    <a:lnTo>
                      <a:pt x="65" y="72"/>
                    </a:lnTo>
                    <a:lnTo>
                      <a:pt x="60" y="68"/>
                    </a:lnTo>
                    <a:lnTo>
                      <a:pt x="56" y="59"/>
                    </a:lnTo>
                    <a:lnTo>
                      <a:pt x="52" y="55"/>
                    </a:lnTo>
                    <a:lnTo>
                      <a:pt x="39" y="59"/>
                    </a:lnTo>
                    <a:lnTo>
                      <a:pt x="30" y="55"/>
                    </a:lnTo>
                    <a:lnTo>
                      <a:pt x="26" y="47"/>
                    </a:lnTo>
                    <a:lnTo>
                      <a:pt x="22" y="38"/>
                    </a:lnTo>
                    <a:lnTo>
                      <a:pt x="13" y="26"/>
                    </a:lnTo>
                    <a:lnTo>
                      <a:pt x="9" y="17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704" name="Freeform 1568"/>
              <p:cNvSpPr>
                <a:spLocks/>
              </p:cNvSpPr>
              <p:nvPr/>
            </p:nvSpPr>
            <p:spPr bwMode="auto">
              <a:xfrm>
                <a:off x="3001" y="2517"/>
                <a:ext cx="90" cy="55"/>
              </a:xfrm>
              <a:custGeom>
                <a:avLst/>
                <a:gdLst/>
                <a:ahLst/>
                <a:cxnLst>
                  <a:cxn ang="0">
                    <a:pos x="90" y="42"/>
                  </a:cxn>
                  <a:cxn ang="0">
                    <a:pos x="82" y="42"/>
                  </a:cxn>
                  <a:cxn ang="0">
                    <a:pos x="78" y="51"/>
                  </a:cxn>
                  <a:cxn ang="0">
                    <a:pos x="78" y="55"/>
                  </a:cxn>
                  <a:cxn ang="0">
                    <a:pos x="73" y="55"/>
                  </a:cxn>
                  <a:cxn ang="0">
                    <a:pos x="65" y="55"/>
                  </a:cxn>
                  <a:cxn ang="0">
                    <a:pos x="56" y="55"/>
                  </a:cxn>
                  <a:cxn ang="0">
                    <a:pos x="43" y="51"/>
                  </a:cxn>
                  <a:cxn ang="0">
                    <a:pos x="39" y="47"/>
                  </a:cxn>
                  <a:cxn ang="0">
                    <a:pos x="35" y="42"/>
                  </a:cxn>
                  <a:cxn ang="0">
                    <a:pos x="30" y="42"/>
                  </a:cxn>
                  <a:cxn ang="0">
                    <a:pos x="26" y="38"/>
                  </a:cxn>
                  <a:cxn ang="0">
                    <a:pos x="22" y="34"/>
                  </a:cxn>
                  <a:cxn ang="0">
                    <a:pos x="18" y="30"/>
                  </a:cxn>
                  <a:cxn ang="0">
                    <a:pos x="13" y="21"/>
                  </a:cxn>
                  <a:cxn ang="0">
                    <a:pos x="9" y="17"/>
                  </a:cxn>
                  <a:cxn ang="0">
                    <a:pos x="5" y="13"/>
                  </a:cxn>
                  <a:cxn ang="0">
                    <a:pos x="5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90" h="55">
                    <a:moveTo>
                      <a:pt x="90" y="42"/>
                    </a:moveTo>
                    <a:lnTo>
                      <a:pt x="82" y="42"/>
                    </a:lnTo>
                    <a:lnTo>
                      <a:pt x="78" y="51"/>
                    </a:lnTo>
                    <a:lnTo>
                      <a:pt x="78" y="55"/>
                    </a:lnTo>
                    <a:lnTo>
                      <a:pt x="73" y="55"/>
                    </a:lnTo>
                    <a:lnTo>
                      <a:pt x="65" y="55"/>
                    </a:lnTo>
                    <a:lnTo>
                      <a:pt x="56" y="55"/>
                    </a:lnTo>
                    <a:lnTo>
                      <a:pt x="43" y="51"/>
                    </a:lnTo>
                    <a:lnTo>
                      <a:pt x="39" y="47"/>
                    </a:lnTo>
                    <a:lnTo>
                      <a:pt x="35" y="42"/>
                    </a:lnTo>
                    <a:lnTo>
                      <a:pt x="30" y="42"/>
                    </a:lnTo>
                    <a:lnTo>
                      <a:pt x="26" y="38"/>
                    </a:lnTo>
                    <a:lnTo>
                      <a:pt x="22" y="34"/>
                    </a:lnTo>
                    <a:lnTo>
                      <a:pt x="18" y="30"/>
                    </a:lnTo>
                    <a:lnTo>
                      <a:pt x="13" y="21"/>
                    </a:lnTo>
                    <a:lnTo>
                      <a:pt x="9" y="17"/>
                    </a:lnTo>
                    <a:lnTo>
                      <a:pt x="5" y="13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705" name="Freeform 1569"/>
              <p:cNvSpPr>
                <a:spLocks/>
              </p:cNvSpPr>
              <p:nvPr/>
            </p:nvSpPr>
            <p:spPr bwMode="auto">
              <a:xfrm>
                <a:off x="2629" y="2694"/>
                <a:ext cx="4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9"/>
                  </a:cxn>
                  <a:cxn ang="0">
                    <a:pos x="4" y="0"/>
                  </a:cxn>
                </a:cxnLst>
                <a:rect l="0" t="0" r="r" b="b"/>
                <a:pathLst>
                  <a:path w="4" h="17">
                    <a:moveTo>
                      <a:pt x="0" y="17"/>
                    </a:move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706" name="Freeform 1570"/>
              <p:cNvSpPr>
                <a:spLocks/>
              </p:cNvSpPr>
              <p:nvPr/>
            </p:nvSpPr>
            <p:spPr bwMode="auto">
              <a:xfrm>
                <a:off x="2573" y="2711"/>
                <a:ext cx="56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4" y="34"/>
                  </a:cxn>
                  <a:cxn ang="0">
                    <a:pos x="13" y="25"/>
                  </a:cxn>
                  <a:cxn ang="0">
                    <a:pos x="17" y="21"/>
                  </a:cxn>
                  <a:cxn ang="0">
                    <a:pos x="26" y="13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7" y="4"/>
                  </a:cxn>
                  <a:cxn ang="0">
                    <a:pos x="56" y="0"/>
                  </a:cxn>
                </a:cxnLst>
                <a:rect l="0" t="0" r="r" b="b"/>
                <a:pathLst>
                  <a:path w="56" h="38">
                    <a:moveTo>
                      <a:pt x="0" y="38"/>
                    </a:moveTo>
                    <a:lnTo>
                      <a:pt x="4" y="34"/>
                    </a:lnTo>
                    <a:lnTo>
                      <a:pt x="13" y="25"/>
                    </a:lnTo>
                    <a:lnTo>
                      <a:pt x="17" y="21"/>
                    </a:lnTo>
                    <a:lnTo>
                      <a:pt x="26" y="13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7" y="4"/>
                    </a:lnTo>
                    <a:lnTo>
                      <a:pt x="56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707" name="Freeform 1571"/>
              <p:cNvSpPr>
                <a:spLocks/>
              </p:cNvSpPr>
              <p:nvPr/>
            </p:nvSpPr>
            <p:spPr bwMode="auto">
              <a:xfrm>
                <a:off x="2329" y="2383"/>
                <a:ext cx="34" cy="16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"/>
                  </a:cxn>
                  <a:cxn ang="0">
                    <a:pos x="8" y="12"/>
                  </a:cxn>
                  <a:cxn ang="0">
                    <a:pos x="4" y="16"/>
                  </a:cxn>
                  <a:cxn ang="0">
                    <a:pos x="0" y="25"/>
                  </a:cxn>
                  <a:cxn ang="0">
                    <a:pos x="0" y="33"/>
                  </a:cxn>
                  <a:cxn ang="0">
                    <a:pos x="0" y="37"/>
                  </a:cxn>
                  <a:cxn ang="0">
                    <a:pos x="8" y="37"/>
                  </a:cxn>
                  <a:cxn ang="0">
                    <a:pos x="17" y="46"/>
                  </a:cxn>
                  <a:cxn ang="0">
                    <a:pos x="17" y="50"/>
                  </a:cxn>
                  <a:cxn ang="0">
                    <a:pos x="21" y="63"/>
                  </a:cxn>
                  <a:cxn ang="0">
                    <a:pos x="26" y="71"/>
                  </a:cxn>
                  <a:cxn ang="0">
                    <a:pos x="26" y="75"/>
                  </a:cxn>
                  <a:cxn ang="0">
                    <a:pos x="26" y="84"/>
                  </a:cxn>
                  <a:cxn ang="0">
                    <a:pos x="30" y="92"/>
                  </a:cxn>
                  <a:cxn ang="0">
                    <a:pos x="30" y="101"/>
                  </a:cxn>
                  <a:cxn ang="0">
                    <a:pos x="34" y="105"/>
                  </a:cxn>
                  <a:cxn ang="0">
                    <a:pos x="34" y="117"/>
                  </a:cxn>
                  <a:cxn ang="0">
                    <a:pos x="34" y="126"/>
                  </a:cxn>
                  <a:cxn ang="0">
                    <a:pos x="34" y="130"/>
                  </a:cxn>
                  <a:cxn ang="0">
                    <a:pos x="34" y="139"/>
                  </a:cxn>
                  <a:cxn ang="0">
                    <a:pos x="26" y="147"/>
                  </a:cxn>
                  <a:cxn ang="0">
                    <a:pos x="17" y="155"/>
                  </a:cxn>
                  <a:cxn ang="0">
                    <a:pos x="8" y="160"/>
                  </a:cxn>
                </a:cxnLst>
                <a:rect l="0" t="0" r="r" b="b"/>
                <a:pathLst>
                  <a:path w="34" h="160">
                    <a:moveTo>
                      <a:pt x="13" y="0"/>
                    </a:moveTo>
                    <a:lnTo>
                      <a:pt x="13" y="8"/>
                    </a:lnTo>
                    <a:lnTo>
                      <a:pt x="8" y="12"/>
                    </a:lnTo>
                    <a:lnTo>
                      <a:pt x="4" y="16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8" y="37"/>
                    </a:lnTo>
                    <a:lnTo>
                      <a:pt x="17" y="46"/>
                    </a:lnTo>
                    <a:lnTo>
                      <a:pt x="17" y="50"/>
                    </a:lnTo>
                    <a:lnTo>
                      <a:pt x="21" y="63"/>
                    </a:lnTo>
                    <a:lnTo>
                      <a:pt x="26" y="71"/>
                    </a:lnTo>
                    <a:lnTo>
                      <a:pt x="26" y="75"/>
                    </a:lnTo>
                    <a:lnTo>
                      <a:pt x="26" y="84"/>
                    </a:lnTo>
                    <a:lnTo>
                      <a:pt x="30" y="92"/>
                    </a:lnTo>
                    <a:lnTo>
                      <a:pt x="30" y="101"/>
                    </a:lnTo>
                    <a:lnTo>
                      <a:pt x="34" y="105"/>
                    </a:lnTo>
                    <a:lnTo>
                      <a:pt x="34" y="117"/>
                    </a:lnTo>
                    <a:lnTo>
                      <a:pt x="34" y="126"/>
                    </a:lnTo>
                    <a:lnTo>
                      <a:pt x="34" y="130"/>
                    </a:lnTo>
                    <a:lnTo>
                      <a:pt x="34" y="139"/>
                    </a:lnTo>
                    <a:lnTo>
                      <a:pt x="26" y="147"/>
                    </a:lnTo>
                    <a:lnTo>
                      <a:pt x="17" y="155"/>
                    </a:lnTo>
                    <a:lnTo>
                      <a:pt x="8" y="16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708" name="Freeform 1572"/>
              <p:cNvSpPr>
                <a:spLocks/>
              </p:cNvSpPr>
              <p:nvPr/>
            </p:nvSpPr>
            <p:spPr bwMode="auto">
              <a:xfrm>
                <a:off x="2337" y="2543"/>
                <a:ext cx="236" cy="2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21"/>
                  </a:cxn>
                  <a:cxn ang="0">
                    <a:pos x="5" y="29"/>
                  </a:cxn>
                  <a:cxn ang="0">
                    <a:pos x="9" y="33"/>
                  </a:cxn>
                  <a:cxn ang="0">
                    <a:pos x="13" y="29"/>
                  </a:cxn>
                  <a:cxn ang="0">
                    <a:pos x="22" y="29"/>
                  </a:cxn>
                  <a:cxn ang="0">
                    <a:pos x="26" y="25"/>
                  </a:cxn>
                  <a:cxn ang="0">
                    <a:pos x="30" y="33"/>
                  </a:cxn>
                  <a:cxn ang="0">
                    <a:pos x="39" y="37"/>
                  </a:cxn>
                  <a:cxn ang="0">
                    <a:pos x="39" y="46"/>
                  </a:cxn>
                  <a:cxn ang="0">
                    <a:pos x="39" y="59"/>
                  </a:cxn>
                  <a:cxn ang="0">
                    <a:pos x="39" y="63"/>
                  </a:cxn>
                  <a:cxn ang="0">
                    <a:pos x="43" y="75"/>
                  </a:cxn>
                  <a:cxn ang="0">
                    <a:pos x="48" y="84"/>
                  </a:cxn>
                  <a:cxn ang="0">
                    <a:pos x="52" y="92"/>
                  </a:cxn>
                  <a:cxn ang="0">
                    <a:pos x="52" y="101"/>
                  </a:cxn>
                  <a:cxn ang="0">
                    <a:pos x="60" y="105"/>
                  </a:cxn>
                  <a:cxn ang="0">
                    <a:pos x="69" y="109"/>
                  </a:cxn>
                  <a:cxn ang="0">
                    <a:pos x="73" y="113"/>
                  </a:cxn>
                  <a:cxn ang="0">
                    <a:pos x="82" y="113"/>
                  </a:cxn>
                  <a:cxn ang="0">
                    <a:pos x="86" y="117"/>
                  </a:cxn>
                  <a:cxn ang="0">
                    <a:pos x="95" y="126"/>
                  </a:cxn>
                  <a:cxn ang="0">
                    <a:pos x="99" y="126"/>
                  </a:cxn>
                  <a:cxn ang="0">
                    <a:pos x="103" y="130"/>
                  </a:cxn>
                  <a:cxn ang="0">
                    <a:pos x="99" y="134"/>
                  </a:cxn>
                  <a:cxn ang="0">
                    <a:pos x="103" y="139"/>
                  </a:cxn>
                  <a:cxn ang="0">
                    <a:pos x="108" y="143"/>
                  </a:cxn>
                  <a:cxn ang="0">
                    <a:pos x="116" y="143"/>
                  </a:cxn>
                  <a:cxn ang="0">
                    <a:pos x="120" y="143"/>
                  </a:cxn>
                  <a:cxn ang="0">
                    <a:pos x="129" y="147"/>
                  </a:cxn>
                  <a:cxn ang="0">
                    <a:pos x="133" y="147"/>
                  </a:cxn>
                  <a:cxn ang="0">
                    <a:pos x="142" y="151"/>
                  </a:cxn>
                  <a:cxn ang="0">
                    <a:pos x="150" y="160"/>
                  </a:cxn>
                  <a:cxn ang="0">
                    <a:pos x="155" y="164"/>
                  </a:cxn>
                  <a:cxn ang="0">
                    <a:pos x="155" y="172"/>
                  </a:cxn>
                  <a:cxn ang="0">
                    <a:pos x="159" y="176"/>
                  </a:cxn>
                  <a:cxn ang="0">
                    <a:pos x="163" y="176"/>
                  </a:cxn>
                  <a:cxn ang="0">
                    <a:pos x="172" y="176"/>
                  </a:cxn>
                  <a:cxn ang="0">
                    <a:pos x="176" y="176"/>
                  </a:cxn>
                  <a:cxn ang="0">
                    <a:pos x="185" y="181"/>
                  </a:cxn>
                  <a:cxn ang="0">
                    <a:pos x="193" y="185"/>
                  </a:cxn>
                  <a:cxn ang="0">
                    <a:pos x="202" y="185"/>
                  </a:cxn>
                  <a:cxn ang="0">
                    <a:pos x="219" y="193"/>
                  </a:cxn>
                  <a:cxn ang="0">
                    <a:pos x="223" y="197"/>
                  </a:cxn>
                  <a:cxn ang="0">
                    <a:pos x="227" y="202"/>
                  </a:cxn>
                  <a:cxn ang="0">
                    <a:pos x="236" y="206"/>
                  </a:cxn>
                </a:cxnLst>
                <a:rect l="0" t="0" r="r" b="b"/>
                <a:pathLst>
                  <a:path w="236" h="20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29"/>
                    </a:lnTo>
                    <a:lnTo>
                      <a:pt x="9" y="33"/>
                    </a:lnTo>
                    <a:lnTo>
                      <a:pt x="13" y="29"/>
                    </a:lnTo>
                    <a:lnTo>
                      <a:pt x="22" y="29"/>
                    </a:lnTo>
                    <a:lnTo>
                      <a:pt x="26" y="25"/>
                    </a:lnTo>
                    <a:lnTo>
                      <a:pt x="30" y="33"/>
                    </a:lnTo>
                    <a:lnTo>
                      <a:pt x="39" y="37"/>
                    </a:lnTo>
                    <a:lnTo>
                      <a:pt x="39" y="46"/>
                    </a:lnTo>
                    <a:lnTo>
                      <a:pt x="39" y="59"/>
                    </a:lnTo>
                    <a:lnTo>
                      <a:pt x="39" y="63"/>
                    </a:lnTo>
                    <a:lnTo>
                      <a:pt x="43" y="75"/>
                    </a:lnTo>
                    <a:lnTo>
                      <a:pt x="48" y="84"/>
                    </a:lnTo>
                    <a:lnTo>
                      <a:pt x="52" y="92"/>
                    </a:lnTo>
                    <a:lnTo>
                      <a:pt x="52" y="101"/>
                    </a:lnTo>
                    <a:lnTo>
                      <a:pt x="60" y="105"/>
                    </a:lnTo>
                    <a:lnTo>
                      <a:pt x="69" y="109"/>
                    </a:lnTo>
                    <a:lnTo>
                      <a:pt x="73" y="113"/>
                    </a:lnTo>
                    <a:lnTo>
                      <a:pt x="82" y="113"/>
                    </a:lnTo>
                    <a:lnTo>
                      <a:pt x="86" y="117"/>
                    </a:lnTo>
                    <a:lnTo>
                      <a:pt x="95" y="126"/>
                    </a:lnTo>
                    <a:lnTo>
                      <a:pt x="99" y="126"/>
                    </a:lnTo>
                    <a:lnTo>
                      <a:pt x="103" y="130"/>
                    </a:lnTo>
                    <a:lnTo>
                      <a:pt x="99" y="134"/>
                    </a:lnTo>
                    <a:lnTo>
                      <a:pt x="103" y="139"/>
                    </a:lnTo>
                    <a:lnTo>
                      <a:pt x="108" y="143"/>
                    </a:lnTo>
                    <a:lnTo>
                      <a:pt x="116" y="143"/>
                    </a:lnTo>
                    <a:lnTo>
                      <a:pt x="120" y="143"/>
                    </a:lnTo>
                    <a:lnTo>
                      <a:pt x="129" y="147"/>
                    </a:lnTo>
                    <a:lnTo>
                      <a:pt x="133" y="147"/>
                    </a:lnTo>
                    <a:lnTo>
                      <a:pt x="142" y="151"/>
                    </a:lnTo>
                    <a:lnTo>
                      <a:pt x="150" y="160"/>
                    </a:lnTo>
                    <a:lnTo>
                      <a:pt x="155" y="164"/>
                    </a:lnTo>
                    <a:lnTo>
                      <a:pt x="155" y="172"/>
                    </a:lnTo>
                    <a:lnTo>
                      <a:pt x="159" y="176"/>
                    </a:lnTo>
                    <a:lnTo>
                      <a:pt x="163" y="176"/>
                    </a:lnTo>
                    <a:lnTo>
                      <a:pt x="172" y="176"/>
                    </a:lnTo>
                    <a:lnTo>
                      <a:pt x="176" y="176"/>
                    </a:lnTo>
                    <a:lnTo>
                      <a:pt x="185" y="181"/>
                    </a:lnTo>
                    <a:lnTo>
                      <a:pt x="193" y="185"/>
                    </a:lnTo>
                    <a:lnTo>
                      <a:pt x="202" y="185"/>
                    </a:lnTo>
                    <a:lnTo>
                      <a:pt x="219" y="193"/>
                    </a:lnTo>
                    <a:lnTo>
                      <a:pt x="223" y="197"/>
                    </a:lnTo>
                    <a:lnTo>
                      <a:pt x="227" y="202"/>
                    </a:lnTo>
                    <a:lnTo>
                      <a:pt x="236" y="206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709" name="Freeform 1573"/>
              <p:cNvSpPr>
                <a:spLocks/>
              </p:cNvSpPr>
              <p:nvPr/>
            </p:nvSpPr>
            <p:spPr bwMode="auto">
              <a:xfrm>
                <a:off x="2397" y="2993"/>
                <a:ext cx="52" cy="72"/>
              </a:xfrm>
              <a:custGeom>
                <a:avLst/>
                <a:gdLst/>
                <a:ahLst/>
                <a:cxnLst>
                  <a:cxn ang="0">
                    <a:pos x="52" y="72"/>
                  </a:cxn>
                  <a:cxn ang="0">
                    <a:pos x="48" y="63"/>
                  </a:cxn>
                  <a:cxn ang="0">
                    <a:pos x="43" y="55"/>
                  </a:cxn>
                  <a:cxn ang="0">
                    <a:pos x="35" y="46"/>
                  </a:cxn>
                  <a:cxn ang="0">
                    <a:pos x="26" y="38"/>
                  </a:cxn>
                  <a:cxn ang="0">
                    <a:pos x="18" y="30"/>
                  </a:cxn>
                  <a:cxn ang="0">
                    <a:pos x="13" y="25"/>
                  </a:cxn>
                  <a:cxn ang="0">
                    <a:pos x="9" y="17"/>
                  </a:cxn>
                  <a:cxn ang="0">
                    <a:pos x="5" y="9"/>
                  </a:cxn>
                  <a:cxn ang="0">
                    <a:pos x="0" y="0"/>
                  </a:cxn>
                </a:cxnLst>
                <a:rect l="0" t="0" r="r" b="b"/>
                <a:pathLst>
                  <a:path w="52" h="72">
                    <a:moveTo>
                      <a:pt x="52" y="72"/>
                    </a:moveTo>
                    <a:lnTo>
                      <a:pt x="48" y="63"/>
                    </a:lnTo>
                    <a:lnTo>
                      <a:pt x="43" y="55"/>
                    </a:lnTo>
                    <a:lnTo>
                      <a:pt x="35" y="46"/>
                    </a:lnTo>
                    <a:lnTo>
                      <a:pt x="26" y="38"/>
                    </a:lnTo>
                    <a:lnTo>
                      <a:pt x="18" y="30"/>
                    </a:lnTo>
                    <a:lnTo>
                      <a:pt x="13" y="25"/>
                    </a:lnTo>
                    <a:lnTo>
                      <a:pt x="9" y="17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710" name="Freeform 1574"/>
              <p:cNvSpPr>
                <a:spLocks/>
              </p:cNvSpPr>
              <p:nvPr/>
            </p:nvSpPr>
            <p:spPr bwMode="auto">
              <a:xfrm>
                <a:off x="3104" y="2783"/>
                <a:ext cx="9" cy="2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1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5" y="8"/>
                  </a:cxn>
                  <a:cxn ang="0">
                    <a:pos x="9" y="4"/>
                  </a:cxn>
                  <a:cxn ang="0">
                    <a:pos x="9" y="0"/>
                  </a:cxn>
                </a:cxnLst>
                <a:rect l="0" t="0" r="r" b="b"/>
                <a:pathLst>
                  <a:path w="9" h="25">
                    <a:moveTo>
                      <a:pt x="0" y="25"/>
                    </a:moveTo>
                    <a:lnTo>
                      <a:pt x="0" y="2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5" y="8"/>
                    </a:lnTo>
                    <a:lnTo>
                      <a:pt x="9" y="4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711" name="Freeform 1575"/>
              <p:cNvSpPr>
                <a:spLocks/>
              </p:cNvSpPr>
              <p:nvPr/>
            </p:nvSpPr>
            <p:spPr bwMode="auto">
              <a:xfrm>
                <a:off x="3083" y="2808"/>
                <a:ext cx="21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0" y="55"/>
                  </a:cxn>
                  <a:cxn ang="0">
                    <a:pos x="0" y="50"/>
                  </a:cxn>
                  <a:cxn ang="0">
                    <a:pos x="0" y="42"/>
                  </a:cxn>
                  <a:cxn ang="0">
                    <a:pos x="0" y="38"/>
                  </a:cxn>
                  <a:cxn ang="0">
                    <a:pos x="0" y="34"/>
                  </a:cxn>
                  <a:cxn ang="0">
                    <a:pos x="4" y="29"/>
                  </a:cxn>
                  <a:cxn ang="0">
                    <a:pos x="8" y="25"/>
                  </a:cxn>
                  <a:cxn ang="0">
                    <a:pos x="13" y="21"/>
                  </a:cxn>
                  <a:cxn ang="0">
                    <a:pos x="17" y="17"/>
                  </a:cxn>
                  <a:cxn ang="0">
                    <a:pos x="17" y="12"/>
                  </a:cxn>
                  <a:cxn ang="0">
                    <a:pos x="17" y="8"/>
                  </a:cxn>
                  <a:cxn ang="0">
                    <a:pos x="17" y="4"/>
                  </a:cxn>
                  <a:cxn ang="0">
                    <a:pos x="21" y="0"/>
                  </a:cxn>
                </a:cxnLst>
                <a:rect l="0" t="0" r="r" b="b"/>
                <a:pathLst>
                  <a:path w="21" h="59">
                    <a:moveTo>
                      <a:pt x="0" y="59"/>
                    </a:moveTo>
                    <a:lnTo>
                      <a:pt x="0" y="55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4" y="29"/>
                    </a:lnTo>
                    <a:lnTo>
                      <a:pt x="8" y="25"/>
                    </a:lnTo>
                    <a:lnTo>
                      <a:pt x="13" y="21"/>
                    </a:lnTo>
                    <a:lnTo>
                      <a:pt x="17" y="17"/>
                    </a:lnTo>
                    <a:lnTo>
                      <a:pt x="17" y="12"/>
                    </a:lnTo>
                    <a:lnTo>
                      <a:pt x="17" y="8"/>
                    </a:lnTo>
                    <a:lnTo>
                      <a:pt x="17" y="4"/>
                    </a:lnTo>
                    <a:lnTo>
                      <a:pt x="21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712" name="Freeform 1576"/>
              <p:cNvSpPr>
                <a:spLocks/>
              </p:cNvSpPr>
              <p:nvPr/>
            </p:nvSpPr>
            <p:spPr bwMode="auto">
              <a:xfrm>
                <a:off x="3031" y="2867"/>
                <a:ext cx="52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" y="50"/>
                  </a:cxn>
                  <a:cxn ang="0">
                    <a:pos x="9" y="46"/>
                  </a:cxn>
                  <a:cxn ang="0">
                    <a:pos x="22" y="38"/>
                  </a:cxn>
                  <a:cxn ang="0">
                    <a:pos x="26" y="33"/>
                  </a:cxn>
                  <a:cxn ang="0">
                    <a:pos x="30" y="29"/>
                  </a:cxn>
                  <a:cxn ang="0">
                    <a:pos x="35" y="25"/>
                  </a:cxn>
                  <a:cxn ang="0">
                    <a:pos x="39" y="21"/>
                  </a:cxn>
                  <a:cxn ang="0">
                    <a:pos x="39" y="17"/>
                  </a:cxn>
                  <a:cxn ang="0">
                    <a:pos x="43" y="12"/>
                  </a:cxn>
                  <a:cxn ang="0">
                    <a:pos x="43" y="8"/>
                  </a:cxn>
                  <a:cxn ang="0">
                    <a:pos x="48" y="4"/>
                  </a:cxn>
                  <a:cxn ang="0">
                    <a:pos x="52" y="0"/>
                  </a:cxn>
                </a:cxnLst>
                <a:rect l="0" t="0" r="r" b="b"/>
                <a:pathLst>
                  <a:path w="52" h="59">
                    <a:moveTo>
                      <a:pt x="0" y="59"/>
                    </a:moveTo>
                    <a:lnTo>
                      <a:pt x="5" y="50"/>
                    </a:lnTo>
                    <a:lnTo>
                      <a:pt x="9" y="46"/>
                    </a:lnTo>
                    <a:lnTo>
                      <a:pt x="22" y="38"/>
                    </a:lnTo>
                    <a:lnTo>
                      <a:pt x="26" y="33"/>
                    </a:lnTo>
                    <a:lnTo>
                      <a:pt x="30" y="29"/>
                    </a:lnTo>
                    <a:lnTo>
                      <a:pt x="35" y="25"/>
                    </a:lnTo>
                    <a:lnTo>
                      <a:pt x="39" y="21"/>
                    </a:lnTo>
                    <a:lnTo>
                      <a:pt x="39" y="17"/>
                    </a:lnTo>
                    <a:lnTo>
                      <a:pt x="43" y="12"/>
                    </a:lnTo>
                    <a:lnTo>
                      <a:pt x="43" y="8"/>
                    </a:lnTo>
                    <a:lnTo>
                      <a:pt x="48" y="4"/>
                    </a:lnTo>
                    <a:lnTo>
                      <a:pt x="52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713" name="Freeform 1577"/>
              <p:cNvSpPr>
                <a:spLocks/>
              </p:cNvSpPr>
              <p:nvPr/>
            </p:nvSpPr>
            <p:spPr bwMode="auto">
              <a:xfrm>
                <a:off x="2869" y="2934"/>
                <a:ext cx="115" cy="68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4" y="63"/>
                  </a:cxn>
                  <a:cxn ang="0">
                    <a:pos x="13" y="63"/>
                  </a:cxn>
                  <a:cxn ang="0">
                    <a:pos x="21" y="59"/>
                  </a:cxn>
                  <a:cxn ang="0">
                    <a:pos x="30" y="63"/>
                  </a:cxn>
                  <a:cxn ang="0">
                    <a:pos x="34" y="63"/>
                  </a:cxn>
                  <a:cxn ang="0">
                    <a:pos x="47" y="68"/>
                  </a:cxn>
                  <a:cxn ang="0">
                    <a:pos x="55" y="63"/>
                  </a:cxn>
                  <a:cxn ang="0">
                    <a:pos x="64" y="63"/>
                  </a:cxn>
                  <a:cxn ang="0">
                    <a:pos x="68" y="59"/>
                  </a:cxn>
                  <a:cxn ang="0">
                    <a:pos x="72" y="59"/>
                  </a:cxn>
                  <a:cxn ang="0">
                    <a:pos x="81" y="59"/>
                  </a:cxn>
                  <a:cxn ang="0">
                    <a:pos x="85" y="63"/>
                  </a:cxn>
                  <a:cxn ang="0">
                    <a:pos x="90" y="59"/>
                  </a:cxn>
                  <a:cxn ang="0">
                    <a:pos x="94" y="55"/>
                  </a:cxn>
                  <a:cxn ang="0">
                    <a:pos x="102" y="55"/>
                  </a:cxn>
                  <a:cxn ang="0">
                    <a:pos x="107" y="55"/>
                  </a:cxn>
                  <a:cxn ang="0">
                    <a:pos x="111" y="51"/>
                  </a:cxn>
                  <a:cxn ang="0">
                    <a:pos x="111" y="46"/>
                  </a:cxn>
                  <a:cxn ang="0">
                    <a:pos x="111" y="38"/>
                  </a:cxn>
                  <a:cxn ang="0">
                    <a:pos x="107" y="30"/>
                  </a:cxn>
                  <a:cxn ang="0">
                    <a:pos x="102" y="25"/>
                  </a:cxn>
                  <a:cxn ang="0">
                    <a:pos x="107" y="17"/>
                  </a:cxn>
                  <a:cxn ang="0">
                    <a:pos x="111" y="13"/>
                  </a:cxn>
                  <a:cxn ang="0">
                    <a:pos x="115" y="9"/>
                  </a:cxn>
                  <a:cxn ang="0">
                    <a:pos x="115" y="4"/>
                  </a:cxn>
                  <a:cxn ang="0">
                    <a:pos x="111" y="0"/>
                  </a:cxn>
                </a:cxnLst>
                <a:rect l="0" t="0" r="r" b="b"/>
                <a:pathLst>
                  <a:path w="115" h="68">
                    <a:moveTo>
                      <a:pt x="0" y="68"/>
                    </a:moveTo>
                    <a:lnTo>
                      <a:pt x="4" y="63"/>
                    </a:lnTo>
                    <a:lnTo>
                      <a:pt x="13" y="63"/>
                    </a:lnTo>
                    <a:lnTo>
                      <a:pt x="21" y="59"/>
                    </a:lnTo>
                    <a:lnTo>
                      <a:pt x="30" y="63"/>
                    </a:lnTo>
                    <a:lnTo>
                      <a:pt x="34" y="63"/>
                    </a:lnTo>
                    <a:lnTo>
                      <a:pt x="47" y="68"/>
                    </a:lnTo>
                    <a:lnTo>
                      <a:pt x="55" y="63"/>
                    </a:lnTo>
                    <a:lnTo>
                      <a:pt x="64" y="63"/>
                    </a:lnTo>
                    <a:lnTo>
                      <a:pt x="68" y="59"/>
                    </a:lnTo>
                    <a:lnTo>
                      <a:pt x="72" y="59"/>
                    </a:lnTo>
                    <a:lnTo>
                      <a:pt x="81" y="59"/>
                    </a:lnTo>
                    <a:lnTo>
                      <a:pt x="85" y="63"/>
                    </a:lnTo>
                    <a:lnTo>
                      <a:pt x="90" y="59"/>
                    </a:lnTo>
                    <a:lnTo>
                      <a:pt x="94" y="55"/>
                    </a:lnTo>
                    <a:lnTo>
                      <a:pt x="102" y="55"/>
                    </a:lnTo>
                    <a:lnTo>
                      <a:pt x="107" y="55"/>
                    </a:lnTo>
                    <a:lnTo>
                      <a:pt x="111" y="51"/>
                    </a:lnTo>
                    <a:lnTo>
                      <a:pt x="111" y="46"/>
                    </a:lnTo>
                    <a:lnTo>
                      <a:pt x="111" y="38"/>
                    </a:lnTo>
                    <a:lnTo>
                      <a:pt x="107" y="30"/>
                    </a:lnTo>
                    <a:lnTo>
                      <a:pt x="102" y="25"/>
                    </a:lnTo>
                    <a:lnTo>
                      <a:pt x="107" y="17"/>
                    </a:lnTo>
                    <a:lnTo>
                      <a:pt x="111" y="13"/>
                    </a:lnTo>
                    <a:lnTo>
                      <a:pt x="115" y="9"/>
                    </a:lnTo>
                    <a:lnTo>
                      <a:pt x="115" y="4"/>
                    </a:lnTo>
                    <a:lnTo>
                      <a:pt x="111" y="0"/>
                    </a:lnTo>
                  </a:path>
                </a:pathLst>
              </a:custGeom>
              <a:noFill/>
              <a:ln w="6350">
                <a:solidFill>
                  <a:srgbClr val="1700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92715" name="Freeform 1579"/>
            <p:cNvSpPr>
              <a:spLocks/>
            </p:cNvSpPr>
            <p:nvPr/>
          </p:nvSpPr>
          <p:spPr bwMode="auto">
            <a:xfrm>
              <a:off x="2980" y="2917"/>
              <a:ext cx="34" cy="1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3"/>
                </a:cxn>
                <a:cxn ang="0">
                  <a:pos x="4" y="9"/>
                </a:cxn>
                <a:cxn ang="0">
                  <a:pos x="9" y="9"/>
                </a:cxn>
                <a:cxn ang="0">
                  <a:pos x="13" y="13"/>
                </a:cxn>
                <a:cxn ang="0">
                  <a:pos x="21" y="13"/>
                </a:cxn>
                <a:cxn ang="0">
                  <a:pos x="26" y="9"/>
                </a:cxn>
                <a:cxn ang="0">
                  <a:pos x="30" y="5"/>
                </a:cxn>
                <a:cxn ang="0">
                  <a:pos x="34" y="0"/>
                </a:cxn>
              </a:cxnLst>
              <a:rect l="0" t="0" r="r" b="b"/>
              <a:pathLst>
                <a:path w="34" h="17">
                  <a:moveTo>
                    <a:pt x="0" y="17"/>
                  </a:moveTo>
                  <a:lnTo>
                    <a:pt x="0" y="13"/>
                  </a:lnTo>
                  <a:lnTo>
                    <a:pt x="4" y="9"/>
                  </a:lnTo>
                  <a:lnTo>
                    <a:pt x="9" y="9"/>
                  </a:lnTo>
                  <a:lnTo>
                    <a:pt x="13" y="13"/>
                  </a:lnTo>
                  <a:lnTo>
                    <a:pt x="21" y="13"/>
                  </a:lnTo>
                  <a:lnTo>
                    <a:pt x="26" y="9"/>
                  </a:lnTo>
                  <a:lnTo>
                    <a:pt x="30" y="5"/>
                  </a:lnTo>
                  <a:lnTo>
                    <a:pt x="34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16" name="Freeform 1580"/>
            <p:cNvSpPr>
              <a:spLocks/>
            </p:cNvSpPr>
            <p:nvPr/>
          </p:nvSpPr>
          <p:spPr bwMode="auto">
            <a:xfrm>
              <a:off x="3014" y="2917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9" y="5"/>
                </a:cxn>
                <a:cxn ang="0">
                  <a:pos x="13" y="9"/>
                </a:cxn>
                <a:cxn ang="0">
                  <a:pos x="17" y="9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5" y="5"/>
                  </a:lnTo>
                  <a:lnTo>
                    <a:pt x="9" y="5"/>
                  </a:lnTo>
                  <a:lnTo>
                    <a:pt x="13" y="9"/>
                  </a:lnTo>
                  <a:lnTo>
                    <a:pt x="17" y="9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17" name="Freeform 1581"/>
            <p:cNvSpPr>
              <a:spLocks/>
            </p:cNvSpPr>
            <p:nvPr/>
          </p:nvSpPr>
          <p:spPr bwMode="auto">
            <a:xfrm>
              <a:off x="3186" y="3082"/>
              <a:ext cx="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4" y="0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4" y="8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18" name="Freeform 1582"/>
            <p:cNvSpPr>
              <a:spLocks/>
            </p:cNvSpPr>
            <p:nvPr/>
          </p:nvSpPr>
          <p:spPr bwMode="auto">
            <a:xfrm>
              <a:off x="3006" y="3023"/>
              <a:ext cx="180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8" y="12"/>
                </a:cxn>
                <a:cxn ang="0">
                  <a:pos x="17" y="16"/>
                </a:cxn>
                <a:cxn ang="0">
                  <a:pos x="21" y="16"/>
                </a:cxn>
                <a:cxn ang="0">
                  <a:pos x="30" y="16"/>
                </a:cxn>
                <a:cxn ang="0">
                  <a:pos x="38" y="16"/>
                </a:cxn>
                <a:cxn ang="0">
                  <a:pos x="43" y="21"/>
                </a:cxn>
                <a:cxn ang="0">
                  <a:pos x="51" y="25"/>
                </a:cxn>
                <a:cxn ang="0">
                  <a:pos x="55" y="25"/>
                </a:cxn>
                <a:cxn ang="0">
                  <a:pos x="64" y="25"/>
                </a:cxn>
                <a:cxn ang="0">
                  <a:pos x="73" y="33"/>
                </a:cxn>
                <a:cxn ang="0">
                  <a:pos x="77" y="33"/>
                </a:cxn>
                <a:cxn ang="0">
                  <a:pos x="81" y="37"/>
                </a:cxn>
                <a:cxn ang="0">
                  <a:pos x="81" y="42"/>
                </a:cxn>
                <a:cxn ang="0">
                  <a:pos x="85" y="46"/>
                </a:cxn>
                <a:cxn ang="0">
                  <a:pos x="90" y="46"/>
                </a:cxn>
                <a:cxn ang="0">
                  <a:pos x="98" y="50"/>
                </a:cxn>
                <a:cxn ang="0">
                  <a:pos x="107" y="50"/>
                </a:cxn>
                <a:cxn ang="0">
                  <a:pos x="111" y="50"/>
                </a:cxn>
                <a:cxn ang="0">
                  <a:pos x="111" y="46"/>
                </a:cxn>
                <a:cxn ang="0">
                  <a:pos x="115" y="46"/>
                </a:cxn>
                <a:cxn ang="0">
                  <a:pos x="115" y="50"/>
                </a:cxn>
                <a:cxn ang="0">
                  <a:pos x="124" y="50"/>
                </a:cxn>
                <a:cxn ang="0">
                  <a:pos x="128" y="50"/>
                </a:cxn>
                <a:cxn ang="0">
                  <a:pos x="133" y="54"/>
                </a:cxn>
                <a:cxn ang="0">
                  <a:pos x="133" y="59"/>
                </a:cxn>
                <a:cxn ang="0">
                  <a:pos x="137" y="59"/>
                </a:cxn>
                <a:cxn ang="0">
                  <a:pos x="141" y="63"/>
                </a:cxn>
                <a:cxn ang="0">
                  <a:pos x="141" y="67"/>
                </a:cxn>
                <a:cxn ang="0">
                  <a:pos x="145" y="63"/>
                </a:cxn>
                <a:cxn ang="0">
                  <a:pos x="150" y="67"/>
                </a:cxn>
                <a:cxn ang="0">
                  <a:pos x="150" y="71"/>
                </a:cxn>
                <a:cxn ang="0">
                  <a:pos x="154" y="71"/>
                </a:cxn>
                <a:cxn ang="0">
                  <a:pos x="163" y="71"/>
                </a:cxn>
                <a:cxn ang="0">
                  <a:pos x="163" y="67"/>
                </a:cxn>
                <a:cxn ang="0">
                  <a:pos x="167" y="67"/>
                </a:cxn>
                <a:cxn ang="0">
                  <a:pos x="171" y="71"/>
                </a:cxn>
                <a:cxn ang="0">
                  <a:pos x="180" y="67"/>
                </a:cxn>
              </a:cxnLst>
              <a:rect l="0" t="0" r="r" b="b"/>
              <a:pathLst>
                <a:path w="180" h="71">
                  <a:moveTo>
                    <a:pt x="0" y="0"/>
                  </a:moveTo>
                  <a:lnTo>
                    <a:pt x="4" y="8"/>
                  </a:lnTo>
                  <a:lnTo>
                    <a:pt x="8" y="12"/>
                  </a:lnTo>
                  <a:lnTo>
                    <a:pt x="17" y="16"/>
                  </a:lnTo>
                  <a:lnTo>
                    <a:pt x="21" y="16"/>
                  </a:lnTo>
                  <a:lnTo>
                    <a:pt x="30" y="16"/>
                  </a:lnTo>
                  <a:lnTo>
                    <a:pt x="38" y="16"/>
                  </a:lnTo>
                  <a:lnTo>
                    <a:pt x="43" y="21"/>
                  </a:lnTo>
                  <a:lnTo>
                    <a:pt x="51" y="25"/>
                  </a:lnTo>
                  <a:lnTo>
                    <a:pt x="55" y="25"/>
                  </a:lnTo>
                  <a:lnTo>
                    <a:pt x="64" y="25"/>
                  </a:lnTo>
                  <a:lnTo>
                    <a:pt x="73" y="33"/>
                  </a:lnTo>
                  <a:lnTo>
                    <a:pt x="77" y="33"/>
                  </a:lnTo>
                  <a:lnTo>
                    <a:pt x="81" y="37"/>
                  </a:lnTo>
                  <a:lnTo>
                    <a:pt x="81" y="42"/>
                  </a:lnTo>
                  <a:lnTo>
                    <a:pt x="85" y="46"/>
                  </a:lnTo>
                  <a:lnTo>
                    <a:pt x="90" y="46"/>
                  </a:lnTo>
                  <a:lnTo>
                    <a:pt x="98" y="50"/>
                  </a:lnTo>
                  <a:lnTo>
                    <a:pt x="107" y="50"/>
                  </a:lnTo>
                  <a:lnTo>
                    <a:pt x="111" y="50"/>
                  </a:lnTo>
                  <a:lnTo>
                    <a:pt x="111" y="46"/>
                  </a:lnTo>
                  <a:lnTo>
                    <a:pt x="115" y="46"/>
                  </a:lnTo>
                  <a:lnTo>
                    <a:pt x="115" y="50"/>
                  </a:lnTo>
                  <a:lnTo>
                    <a:pt x="124" y="50"/>
                  </a:lnTo>
                  <a:lnTo>
                    <a:pt x="128" y="50"/>
                  </a:lnTo>
                  <a:lnTo>
                    <a:pt x="133" y="54"/>
                  </a:lnTo>
                  <a:lnTo>
                    <a:pt x="133" y="59"/>
                  </a:lnTo>
                  <a:lnTo>
                    <a:pt x="137" y="59"/>
                  </a:lnTo>
                  <a:lnTo>
                    <a:pt x="141" y="63"/>
                  </a:lnTo>
                  <a:lnTo>
                    <a:pt x="141" y="67"/>
                  </a:lnTo>
                  <a:lnTo>
                    <a:pt x="145" y="63"/>
                  </a:lnTo>
                  <a:lnTo>
                    <a:pt x="150" y="67"/>
                  </a:lnTo>
                  <a:lnTo>
                    <a:pt x="150" y="71"/>
                  </a:lnTo>
                  <a:lnTo>
                    <a:pt x="154" y="71"/>
                  </a:lnTo>
                  <a:lnTo>
                    <a:pt x="163" y="71"/>
                  </a:lnTo>
                  <a:lnTo>
                    <a:pt x="163" y="67"/>
                  </a:lnTo>
                  <a:lnTo>
                    <a:pt x="167" y="67"/>
                  </a:lnTo>
                  <a:lnTo>
                    <a:pt x="171" y="71"/>
                  </a:lnTo>
                  <a:lnTo>
                    <a:pt x="180" y="67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19" name="Freeform 1583"/>
            <p:cNvSpPr>
              <a:spLocks/>
            </p:cNvSpPr>
            <p:nvPr/>
          </p:nvSpPr>
          <p:spPr bwMode="auto">
            <a:xfrm>
              <a:off x="3391" y="2816"/>
              <a:ext cx="26" cy="76"/>
            </a:xfrm>
            <a:custGeom>
              <a:avLst/>
              <a:gdLst/>
              <a:ahLst/>
              <a:cxnLst>
                <a:cxn ang="0">
                  <a:pos x="26" y="76"/>
                </a:cxn>
                <a:cxn ang="0">
                  <a:pos x="22" y="72"/>
                </a:cxn>
                <a:cxn ang="0">
                  <a:pos x="17" y="63"/>
                </a:cxn>
                <a:cxn ang="0">
                  <a:pos x="13" y="55"/>
                </a:cxn>
                <a:cxn ang="0">
                  <a:pos x="13" y="47"/>
                </a:cxn>
                <a:cxn ang="0">
                  <a:pos x="9" y="38"/>
                </a:cxn>
                <a:cxn ang="0">
                  <a:pos x="5" y="3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5" y="13"/>
                </a:cxn>
                <a:cxn ang="0">
                  <a:pos x="9" y="9"/>
                </a:cxn>
                <a:cxn ang="0">
                  <a:pos x="9" y="4"/>
                </a:cxn>
                <a:cxn ang="0">
                  <a:pos x="9" y="0"/>
                </a:cxn>
              </a:cxnLst>
              <a:rect l="0" t="0" r="r" b="b"/>
              <a:pathLst>
                <a:path w="26" h="76">
                  <a:moveTo>
                    <a:pt x="26" y="76"/>
                  </a:moveTo>
                  <a:lnTo>
                    <a:pt x="22" y="72"/>
                  </a:lnTo>
                  <a:lnTo>
                    <a:pt x="17" y="63"/>
                  </a:lnTo>
                  <a:lnTo>
                    <a:pt x="13" y="55"/>
                  </a:lnTo>
                  <a:lnTo>
                    <a:pt x="13" y="47"/>
                  </a:lnTo>
                  <a:lnTo>
                    <a:pt x="9" y="38"/>
                  </a:lnTo>
                  <a:lnTo>
                    <a:pt x="5" y="3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5" y="13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20" name="Freeform 1584"/>
            <p:cNvSpPr>
              <a:spLocks/>
            </p:cNvSpPr>
            <p:nvPr/>
          </p:nvSpPr>
          <p:spPr bwMode="auto">
            <a:xfrm>
              <a:off x="3464" y="2652"/>
              <a:ext cx="30" cy="177"/>
            </a:xfrm>
            <a:custGeom>
              <a:avLst/>
              <a:gdLst/>
              <a:ahLst/>
              <a:cxnLst>
                <a:cxn ang="0">
                  <a:pos x="26" y="177"/>
                </a:cxn>
                <a:cxn ang="0">
                  <a:pos x="22" y="173"/>
                </a:cxn>
                <a:cxn ang="0">
                  <a:pos x="17" y="168"/>
                </a:cxn>
                <a:cxn ang="0">
                  <a:pos x="9" y="160"/>
                </a:cxn>
                <a:cxn ang="0">
                  <a:pos x="4" y="156"/>
                </a:cxn>
                <a:cxn ang="0">
                  <a:pos x="4" y="143"/>
                </a:cxn>
                <a:cxn ang="0">
                  <a:pos x="4" y="139"/>
                </a:cxn>
                <a:cxn ang="0">
                  <a:pos x="0" y="131"/>
                </a:cxn>
                <a:cxn ang="0">
                  <a:pos x="0" y="126"/>
                </a:cxn>
                <a:cxn ang="0">
                  <a:pos x="0" y="118"/>
                </a:cxn>
                <a:cxn ang="0">
                  <a:pos x="0" y="114"/>
                </a:cxn>
                <a:cxn ang="0">
                  <a:pos x="0" y="110"/>
                </a:cxn>
                <a:cxn ang="0">
                  <a:pos x="4" y="105"/>
                </a:cxn>
                <a:cxn ang="0">
                  <a:pos x="9" y="101"/>
                </a:cxn>
                <a:cxn ang="0">
                  <a:pos x="9" y="97"/>
                </a:cxn>
                <a:cxn ang="0">
                  <a:pos x="9" y="93"/>
                </a:cxn>
                <a:cxn ang="0">
                  <a:pos x="13" y="84"/>
                </a:cxn>
                <a:cxn ang="0">
                  <a:pos x="17" y="80"/>
                </a:cxn>
                <a:cxn ang="0">
                  <a:pos x="22" y="76"/>
                </a:cxn>
                <a:cxn ang="0">
                  <a:pos x="22" y="72"/>
                </a:cxn>
                <a:cxn ang="0">
                  <a:pos x="22" y="67"/>
                </a:cxn>
                <a:cxn ang="0">
                  <a:pos x="22" y="59"/>
                </a:cxn>
                <a:cxn ang="0">
                  <a:pos x="22" y="55"/>
                </a:cxn>
                <a:cxn ang="0">
                  <a:pos x="26" y="46"/>
                </a:cxn>
                <a:cxn ang="0">
                  <a:pos x="30" y="38"/>
                </a:cxn>
                <a:cxn ang="0">
                  <a:pos x="30" y="30"/>
                </a:cxn>
                <a:cxn ang="0">
                  <a:pos x="30" y="25"/>
                </a:cxn>
                <a:cxn ang="0">
                  <a:pos x="26" y="17"/>
                </a:cxn>
                <a:cxn ang="0">
                  <a:pos x="22" y="13"/>
                </a:cxn>
                <a:cxn ang="0">
                  <a:pos x="17" y="4"/>
                </a:cxn>
                <a:cxn ang="0">
                  <a:pos x="17" y="0"/>
                </a:cxn>
              </a:cxnLst>
              <a:rect l="0" t="0" r="r" b="b"/>
              <a:pathLst>
                <a:path w="30" h="177">
                  <a:moveTo>
                    <a:pt x="26" y="177"/>
                  </a:moveTo>
                  <a:lnTo>
                    <a:pt x="22" y="173"/>
                  </a:lnTo>
                  <a:lnTo>
                    <a:pt x="17" y="168"/>
                  </a:lnTo>
                  <a:lnTo>
                    <a:pt x="9" y="160"/>
                  </a:lnTo>
                  <a:lnTo>
                    <a:pt x="4" y="156"/>
                  </a:lnTo>
                  <a:lnTo>
                    <a:pt x="4" y="143"/>
                  </a:lnTo>
                  <a:lnTo>
                    <a:pt x="4" y="139"/>
                  </a:lnTo>
                  <a:lnTo>
                    <a:pt x="0" y="131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4" y="105"/>
                  </a:lnTo>
                  <a:lnTo>
                    <a:pt x="9" y="101"/>
                  </a:lnTo>
                  <a:lnTo>
                    <a:pt x="9" y="97"/>
                  </a:lnTo>
                  <a:lnTo>
                    <a:pt x="9" y="93"/>
                  </a:lnTo>
                  <a:lnTo>
                    <a:pt x="13" y="84"/>
                  </a:lnTo>
                  <a:lnTo>
                    <a:pt x="17" y="80"/>
                  </a:lnTo>
                  <a:lnTo>
                    <a:pt x="22" y="76"/>
                  </a:lnTo>
                  <a:lnTo>
                    <a:pt x="22" y="72"/>
                  </a:lnTo>
                  <a:lnTo>
                    <a:pt x="22" y="67"/>
                  </a:lnTo>
                  <a:lnTo>
                    <a:pt x="22" y="59"/>
                  </a:lnTo>
                  <a:lnTo>
                    <a:pt x="22" y="55"/>
                  </a:lnTo>
                  <a:lnTo>
                    <a:pt x="26" y="46"/>
                  </a:lnTo>
                  <a:lnTo>
                    <a:pt x="30" y="38"/>
                  </a:lnTo>
                  <a:lnTo>
                    <a:pt x="30" y="30"/>
                  </a:lnTo>
                  <a:lnTo>
                    <a:pt x="30" y="25"/>
                  </a:lnTo>
                  <a:lnTo>
                    <a:pt x="26" y="17"/>
                  </a:lnTo>
                  <a:lnTo>
                    <a:pt x="22" y="13"/>
                  </a:lnTo>
                  <a:lnTo>
                    <a:pt x="17" y="4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21" name="Freeform 1585"/>
            <p:cNvSpPr>
              <a:spLocks/>
            </p:cNvSpPr>
            <p:nvPr/>
          </p:nvSpPr>
          <p:spPr bwMode="auto">
            <a:xfrm>
              <a:off x="4257" y="2050"/>
              <a:ext cx="111" cy="76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0" y="71"/>
                </a:cxn>
                <a:cxn ang="0">
                  <a:pos x="4" y="63"/>
                </a:cxn>
                <a:cxn ang="0">
                  <a:pos x="13" y="55"/>
                </a:cxn>
                <a:cxn ang="0">
                  <a:pos x="17" y="46"/>
                </a:cxn>
                <a:cxn ang="0">
                  <a:pos x="21" y="42"/>
                </a:cxn>
                <a:cxn ang="0">
                  <a:pos x="25" y="34"/>
                </a:cxn>
                <a:cxn ang="0">
                  <a:pos x="34" y="29"/>
                </a:cxn>
                <a:cxn ang="0">
                  <a:pos x="43" y="25"/>
                </a:cxn>
                <a:cxn ang="0">
                  <a:pos x="51" y="25"/>
                </a:cxn>
                <a:cxn ang="0">
                  <a:pos x="60" y="25"/>
                </a:cxn>
                <a:cxn ang="0">
                  <a:pos x="64" y="29"/>
                </a:cxn>
                <a:cxn ang="0">
                  <a:pos x="77" y="29"/>
                </a:cxn>
                <a:cxn ang="0">
                  <a:pos x="81" y="29"/>
                </a:cxn>
                <a:cxn ang="0">
                  <a:pos x="90" y="25"/>
                </a:cxn>
                <a:cxn ang="0">
                  <a:pos x="94" y="21"/>
                </a:cxn>
                <a:cxn ang="0">
                  <a:pos x="103" y="17"/>
                </a:cxn>
                <a:cxn ang="0">
                  <a:pos x="107" y="8"/>
                </a:cxn>
                <a:cxn ang="0">
                  <a:pos x="111" y="4"/>
                </a:cxn>
                <a:cxn ang="0">
                  <a:pos x="111" y="0"/>
                </a:cxn>
              </a:cxnLst>
              <a:rect l="0" t="0" r="r" b="b"/>
              <a:pathLst>
                <a:path w="111" h="76">
                  <a:moveTo>
                    <a:pt x="0" y="76"/>
                  </a:moveTo>
                  <a:lnTo>
                    <a:pt x="0" y="71"/>
                  </a:lnTo>
                  <a:lnTo>
                    <a:pt x="4" y="63"/>
                  </a:lnTo>
                  <a:lnTo>
                    <a:pt x="13" y="55"/>
                  </a:lnTo>
                  <a:lnTo>
                    <a:pt x="17" y="46"/>
                  </a:lnTo>
                  <a:lnTo>
                    <a:pt x="21" y="42"/>
                  </a:lnTo>
                  <a:lnTo>
                    <a:pt x="25" y="34"/>
                  </a:lnTo>
                  <a:lnTo>
                    <a:pt x="34" y="29"/>
                  </a:lnTo>
                  <a:lnTo>
                    <a:pt x="43" y="25"/>
                  </a:lnTo>
                  <a:lnTo>
                    <a:pt x="51" y="25"/>
                  </a:lnTo>
                  <a:lnTo>
                    <a:pt x="60" y="25"/>
                  </a:lnTo>
                  <a:lnTo>
                    <a:pt x="64" y="29"/>
                  </a:lnTo>
                  <a:lnTo>
                    <a:pt x="77" y="29"/>
                  </a:lnTo>
                  <a:lnTo>
                    <a:pt x="81" y="29"/>
                  </a:lnTo>
                  <a:lnTo>
                    <a:pt x="90" y="25"/>
                  </a:lnTo>
                  <a:lnTo>
                    <a:pt x="94" y="21"/>
                  </a:lnTo>
                  <a:lnTo>
                    <a:pt x="103" y="17"/>
                  </a:lnTo>
                  <a:lnTo>
                    <a:pt x="107" y="8"/>
                  </a:lnTo>
                  <a:lnTo>
                    <a:pt x="111" y="4"/>
                  </a:lnTo>
                  <a:lnTo>
                    <a:pt x="111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22" name="Freeform 1586"/>
            <p:cNvSpPr>
              <a:spLocks/>
            </p:cNvSpPr>
            <p:nvPr/>
          </p:nvSpPr>
          <p:spPr bwMode="auto">
            <a:xfrm>
              <a:off x="4090" y="2126"/>
              <a:ext cx="167" cy="97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4" y="97"/>
                </a:cxn>
                <a:cxn ang="0">
                  <a:pos x="12" y="92"/>
                </a:cxn>
                <a:cxn ang="0">
                  <a:pos x="21" y="88"/>
                </a:cxn>
                <a:cxn ang="0">
                  <a:pos x="30" y="88"/>
                </a:cxn>
                <a:cxn ang="0">
                  <a:pos x="34" y="84"/>
                </a:cxn>
                <a:cxn ang="0">
                  <a:pos x="34" y="80"/>
                </a:cxn>
                <a:cxn ang="0">
                  <a:pos x="38" y="75"/>
                </a:cxn>
                <a:cxn ang="0">
                  <a:pos x="42" y="75"/>
                </a:cxn>
                <a:cxn ang="0">
                  <a:pos x="51" y="80"/>
                </a:cxn>
                <a:cxn ang="0">
                  <a:pos x="55" y="80"/>
                </a:cxn>
                <a:cxn ang="0">
                  <a:pos x="64" y="84"/>
                </a:cxn>
                <a:cxn ang="0">
                  <a:pos x="72" y="80"/>
                </a:cxn>
                <a:cxn ang="0">
                  <a:pos x="77" y="75"/>
                </a:cxn>
                <a:cxn ang="0">
                  <a:pos x="81" y="71"/>
                </a:cxn>
                <a:cxn ang="0">
                  <a:pos x="85" y="63"/>
                </a:cxn>
                <a:cxn ang="0">
                  <a:pos x="90" y="54"/>
                </a:cxn>
                <a:cxn ang="0">
                  <a:pos x="90" y="46"/>
                </a:cxn>
                <a:cxn ang="0">
                  <a:pos x="98" y="33"/>
                </a:cxn>
                <a:cxn ang="0">
                  <a:pos x="102" y="25"/>
                </a:cxn>
                <a:cxn ang="0">
                  <a:pos x="107" y="25"/>
                </a:cxn>
                <a:cxn ang="0">
                  <a:pos x="115" y="21"/>
                </a:cxn>
                <a:cxn ang="0">
                  <a:pos x="120" y="21"/>
                </a:cxn>
                <a:cxn ang="0">
                  <a:pos x="132" y="17"/>
                </a:cxn>
                <a:cxn ang="0">
                  <a:pos x="141" y="12"/>
                </a:cxn>
                <a:cxn ang="0">
                  <a:pos x="150" y="12"/>
                </a:cxn>
                <a:cxn ang="0">
                  <a:pos x="158" y="4"/>
                </a:cxn>
                <a:cxn ang="0">
                  <a:pos x="167" y="0"/>
                </a:cxn>
              </a:cxnLst>
              <a:rect l="0" t="0" r="r" b="b"/>
              <a:pathLst>
                <a:path w="167" h="97">
                  <a:moveTo>
                    <a:pt x="0" y="97"/>
                  </a:moveTo>
                  <a:lnTo>
                    <a:pt x="4" y="97"/>
                  </a:lnTo>
                  <a:lnTo>
                    <a:pt x="12" y="92"/>
                  </a:lnTo>
                  <a:lnTo>
                    <a:pt x="21" y="88"/>
                  </a:lnTo>
                  <a:lnTo>
                    <a:pt x="30" y="88"/>
                  </a:lnTo>
                  <a:lnTo>
                    <a:pt x="34" y="84"/>
                  </a:lnTo>
                  <a:lnTo>
                    <a:pt x="34" y="80"/>
                  </a:lnTo>
                  <a:lnTo>
                    <a:pt x="38" y="75"/>
                  </a:lnTo>
                  <a:lnTo>
                    <a:pt x="42" y="75"/>
                  </a:lnTo>
                  <a:lnTo>
                    <a:pt x="51" y="80"/>
                  </a:lnTo>
                  <a:lnTo>
                    <a:pt x="55" y="80"/>
                  </a:lnTo>
                  <a:lnTo>
                    <a:pt x="64" y="84"/>
                  </a:lnTo>
                  <a:lnTo>
                    <a:pt x="72" y="80"/>
                  </a:lnTo>
                  <a:lnTo>
                    <a:pt x="77" y="75"/>
                  </a:lnTo>
                  <a:lnTo>
                    <a:pt x="81" y="71"/>
                  </a:lnTo>
                  <a:lnTo>
                    <a:pt x="85" y="63"/>
                  </a:lnTo>
                  <a:lnTo>
                    <a:pt x="90" y="54"/>
                  </a:lnTo>
                  <a:lnTo>
                    <a:pt x="90" y="46"/>
                  </a:lnTo>
                  <a:lnTo>
                    <a:pt x="98" y="33"/>
                  </a:lnTo>
                  <a:lnTo>
                    <a:pt x="102" y="25"/>
                  </a:lnTo>
                  <a:lnTo>
                    <a:pt x="107" y="25"/>
                  </a:lnTo>
                  <a:lnTo>
                    <a:pt x="115" y="21"/>
                  </a:lnTo>
                  <a:lnTo>
                    <a:pt x="120" y="21"/>
                  </a:lnTo>
                  <a:lnTo>
                    <a:pt x="132" y="17"/>
                  </a:lnTo>
                  <a:lnTo>
                    <a:pt x="141" y="12"/>
                  </a:lnTo>
                  <a:lnTo>
                    <a:pt x="150" y="12"/>
                  </a:lnTo>
                  <a:lnTo>
                    <a:pt x="158" y="4"/>
                  </a:lnTo>
                  <a:lnTo>
                    <a:pt x="167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23" name="Freeform 1587"/>
            <p:cNvSpPr>
              <a:spLocks/>
            </p:cNvSpPr>
            <p:nvPr/>
          </p:nvSpPr>
          <p:spPr bwMode="auto">
            <a:xfrm>
              <a:off x="4257" y="2126"/>
              <a:ext cx="6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3" y="0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30" y="4"/>
                </a:cxn>
                <a:cxn ang="0">
                  <a:pos x="34" y="4"/>
                </a:cxn>
                <a:cxn ang="0">
                  <a:pos x="43" y="8"/>
                </a:cxn>
                <a:cxn ang="0">
                  <a:pos x="47" y="8"/>
                </a:cxn>
                <a:cxn ang="0">
                  <a:pos x="51" y="4"/>
                </a:cxn>
                <a:cxn ang="0">
                  <a:pos x="55" y="8"/>
                </a:cxn>
                <a:cxn ang="0">
                  <a:pos x="64" y="8"/>
                </a:cxn>
                <a:cxn ang="0">
                  <a:pos x="68" y="8"/>
                </a:cxn>
              </a:cxnLst>
              <a:rect l="0" t="0" r="r" b="b"/>
              <a:pathLst>
                <a:path w="68" h="8">
                  <a:moveTo>
                    <a:pt x="0" y="0"/>
                  </a:moveTo>
                  <a:lnTo>
                    <a:pt x="8" y="0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43" y="8"/>
                  </a:lnTo>
                  <a:lnTo>
                    <a:pt x="47" y="8"/>
                  </a:lnTo>
                  <a:lnTo>
                    <a:pt x="51" y="4"/>
                  </a:lnTo>
                  <a:lnTo>
                    <a:pt x="55" y="8"/>
                  </a:lnTo>
                  <a:lnTo>
                    <a:pt x="64" y="8"/>
                  </a:lnTo>
                  <a:lnTo>
                    <a:pt x="68" y="8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24" name="Freeform 1588"/>
            <p:cNvSpPr>
              <a:spLocks/>
            </p:cNvSpPr>
            <p:nvPr/>
          </p:nvSpPr>
          <p:spPr bwMode="auto">
            <a:xfrm>
              <a:off x="4325" y="2134"/>
              <a:ext cx="30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5" y="9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17" y="13"/>
                </a:cxn>
                <a:cxn ang="0">
                  <a:pos x="26" y="21"/>
                </a:cxn>
                <a:cxn ang="0">
                  <a:pos x="30" y="21"/>
                </a:cxn>
              </a:cxnLst>
              <a:rect l="0" t="0" r="r" b="b"/>
              <a:pathLst>
                <a:path w="30" h="21">
                  <a:moveTo>
                    <a:pt x="0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7" y="13"/>
                  </a:lnTo>
                  <a:lnTo>
                    <a:pt x="26" y="21"/>
                  </a:lnTo>
                  <a:lnTo>
                    <a:pt x="30" y="21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25" name="Freeform 1589"/>
            <p:cNvSpPr>
              <a:spLocks/>
            </p:cNvSpPr>
            <p:nvPr/>
          </p:nvSpPr>
          <p:spPr bwMode="auto">
            <a:xfrm>
              <a:off x="3833" y="2282"/>
              <a:ext cx="51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4" y="80"/>
                </a:cxn>
                <a:cxn ang="0">
                  <a:pos x="8" y="75"/>
                </a:cxn>
                <a:cxn ang="0">
                  <a:pos x="12" y="67"/>
                </a:cxn>
                <a:cxn ang="0">
                  <a:pos x="17" y="58"/>
                </a:cxn>
                <a:cxn ang="0">
                  <a:pos x="17" y="50"/>
                </a:cxn>
                <a:cxn ang="0">
                  <a:pos x="17" y="46"/>
                </a:cxn>
                <a:cxn ang="0">
                  <a:pos x="17" y="37"/>
                </a:cxn>
                <a:cxn ang="0">
                  <a:pos x="25" y="33"/>
                </a:cxn>
                <a:cxn ang="0">
                  <a:pos x="30" y="29"/>
                </a:cxn>
                <a:cxn ang="0">
                  <a:pos x="30" y="25"/>
                </a:cxn>
                <a:cxn ang="0">
                  <a:pos x="30" y="21"/>
                </a:cxn>
                <a:cxn ang="0">
                  <a:pos x="34" y="12"/>
                </a:cxn>
                <a:cxn ang="0">
                  <a:pos x="38" y="8"/>
                </a:cxn>
                <a:cxn ang="0">
                  <a:pos x="47" y="4"/>
                </a:cxn>
                <a:cxn ang="0">
                  <a:pos x="51" y="0"/>
                </a:cxn>
              </a:cxnLst>
              <a:rect l="0" t="0" r="r" b="b"/>
              <a:pathLst>
                <a:path w="51" h="84">
                  <a:moveTo>
                    <a:pt x="0" y="84"/>
                  </a:moveTo>
                  <a:lnTo>
                    <a:pt x="4" y="80"/>
                  </a:lnTo>
                  <a:lnTo>
                    <a:pt x="8" y="75"/>
                  </a:lnTo>
                  <a:lnTo>
                    <a:pt x="12" y="67"/>
                  </a:lnTo>
                  <a:lnTo>
                    <a:pt x="17" y="58"/>
                  </a:lnTo>
                  <a:lnTo>
                    <a:pt x="17" y="50"/>
                  </a:lnTo>
                  <a:lnTo>
                    <a:pt x="17" y="46"/>
                  </a:lnTo>
                  <a:lnTo>
                    <a:pt x="17" y="37"/>
                  </a:lnTo>
                  <a:lnTo>
                    <a:pt x="25" y="33"/>
                  </a:lnTo>
                  <a:lnTo>
                    <a:pt x="30" y="29"/>
                  </a:lnTo>
                  <a:lnTo>
                    <a:pt x="30" y="25"/>
                  </a:lnTo>
                  <a:lnTo>
                    <a:pt x="30" y="21"/>
                  </a:lnTo>
                  <a:lnTo>
                    <a:pt x="34" y="12"/>
                  </a:lnTo>
                  <a:lnTo>
                    <a:pt x="38" y="8"/>
                  </a:lnTo>
                  <a:lnTo>
                    <a:pt x="47" y="4"/>
                  </a:lnTo>
                  <a:lnTo>
                    <a:pt x="51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26" name="Freeform 1590"/>
            <p:cNvSpPr>
              <a:spLocks/>
            </p:cNvSpPr>
            <p:nvPr/>
          </p:nvSpPr>
          <p:spPr bwMode="auto">
            <a:xfrm>
              <a:off x="3884" y="2248"/>
              <a:ext cx="43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3" y="29"/>
                </a:cxn>
                <a:cxn ang="0">
                  <a:pos x="17" y="25"/>
                </a:cxn>
                <a:cxn ang="0">
                  <a:pos x="26" y="21"/>
                </a:cxn>
                <a:cxn ang="0">
                  <a:pos x="30" y="17"/>
                </a:cxn>
                <a:cxn ang="0">
                  <a:pos x="34" y="12"/>
                </a:cxn>
                <a:cxn ang="0">
                  <a:pos x="39" y="4"/>
                </a:cxn>
                <a:cxn ang="0">
                  <a:pos x="43" y="0"/>
                </a:cxn>
              </a:cxnLst>
              <a:rect l="0" t="0" r="r" b="b"/>
              <a:pathLst>
                <a:path w="43" h="34">
                  <a:moveTo>
                    <a:pt x="0" y="34"/>
                  </a:moveTo>
                  <a:lnTo>
                    <a:pt x="13" y="29"/>
                  </a:lnTo>
                  <a:lnTo>
                    <a:pt x="17" y="25"/>
                  </a:lnTo>
                  <a:lnTo>
                    <a:pt x="26" y="21"/>
                  </a:lnTo>
                  <a:lnTo>
                    <a:pt x="30" y="17"/>
                  </a:lnTo>
                  <a:lnTo>
                    <a:pt x="34" y="12"/>
                  </a:lnTo>
                  <a:lnTo>
                    <a:pt x="39" y="4"/>
                  </a:lnTo>
                  <a:lnTo>
                    <a:pt x="43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27" name="Freeform 1591"/>
            <p:cNvSpPr>
              <a:spLocks/>
            </p:cNvSpPr>
            <p:nvPr/>
          </p:nvSpPr>
          <p:spPr bwMode="auto">
            <a:xfrm>
              <a:off x="3927" y="2239"/>
              <a:ext cx="8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5"/>
                </a:cxn>
                <a:cxn ang="0">
                  <a:pos x="8" y="0"/>
                </a:cxn>
              </a:cxnLst>
              <a:rect l="0" t="0" r="r" b="b"/>
              <a:pathLst>
                <a:path w="8" h="9">
                  <a:moveTo>
                    <a:pt x="0" y="9"/>
                  </a:moveTo>
                  <a:lnTo>
                    <a:pt x="0" y="5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28" name="Freeform 1592"/>
            <p:cNvSpPr>
              <a:spLocks/>
            </p:cNvSpPr>
            <p:nvPr/>
          </p:nvSpPr>
          <p:spPr bwMode="auto">
            <a:xfrm>
              <a:off x="3935" y="2231"/>
              <a:ext cx="1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4"/>
                </a:cxn>
                <a:cxn ang="0">
                  <a:pos x="18" y="0"/>
                </a:cxn>
              </a:cxnLst>
              <a:rect l="0" t="0" r="r" b="b"/>
              <a:pathLst>
                <a:path w="18" h="8">
                  <a:moveTo>
                    <a:pt x="0" y="8"/>
                  </a:moveTo>
                  <a:lnTo>
                    <a:pt x="9" y="4"/>
                  </a:lnTo>
                  <a:lnTo>
                    <a:pt x="18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29" name="Freeform 1593"/>
            <p:cNvSpPr>
              <a:spLocks/>
            </p:cNvSpPr>
            <p:nvPr/>
          </p:nvSpPr>
          <p:spPr bwMode="auto">
            <a:xfrm>
              <a:off x="3953" y="2214"/>
              <a:ext cx="137" cy="21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8" y="21"/>
                </a:cxn>
                <a:cxn ang="0">
                  <a:pos x="17" y="21"/>
                </a:cxn>
                <a:cxn ang="0">
                  <a:pos x="21" y="21"/>
                </a:cxn>
                <a:cxn ang="0">
                  <a:pos x="34" y="17"/>
                </a:cxn>
                <a:cxn ang="0">
                  <a:pos x="38" y="17"/>
                </a:cxn>
                <a:cxn ang="0">
                  <a:pos x="42" y="13"/>
                </a:cxn>
                <a:cxn ang="0">
                  <a:pos x="51" y="4"/>
                </a:cxn>
                <a:cxn ang="0">
                  <a:pos x="60" y="0"/>
                </a:cxn>
                <a:cxn ang="0">
                  <a:pos x="68" y="0"/>
                </a:cxn>
                <a:cxn ang="0">
                  <a:pos x="81" y="0"/>
                </a:cxn>
                <a:cxn ang="0">
                  <a:pos x="85" y="0"/>
                </a:cxn>
                <a:cxn ang="0">
                  <a:pos x="94" y="0"/>
                </a:cxn>
                <a:cxn ang="0">
                  <a:pos x="107" y="4"/>
                </a:cxn>
                <a:cxn ang="0">
                  <a:pos x="115" y="4"/>
                </a:cxn>
                <a:cxn ang="0">
                  <a:pos x="128" y="9"/>
                </a:cxn>
                <a:cxn ang="0">
                  <a:pos x="137" y="9"/>
                </a:cxn>
              </a:cxnLst>
              <a:rect l="0" t="0" r="r" b="b"/>
              <a:pathLst>
                <a:path w="137" h="21">
                  <a:moveTo>
                    <a:pt x="0" y="17"/>
                  </a:moveTo>
                  <a:lnTo>
                    <a:pt x="8" y="21"/>
                  </a:lnTo>
                  <a:lnTo>
                    <a:pt x="17" y="21"/>
                  </a:lnTo>
                  <a:lnTo>
                    <a:pt x="21" y="21"/>
                  </a:lnTo>
                  <a:lnTo>
                    <a:pt x="34" y="17"/>
                  </a:lnTo>
                  <a:lnTo>
                    <a:pt x="38" y="17"/>
                  </a:lnTo>
                  <a:lnTo>
                    <a:pt x="42" y="13"/>
                  </a:lnTo>
                  <a:lnTo>
                    <a:pt x="51" y="4"/>
                  </a:lnTo>
                  <a:lnTo>
                    <a:pt x="60" y="0"/>
                  </a:lnTo>
                  <a:lnTo>
                    <a:pt x="68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94" y="0"/>
                  </a:lnTo>
                  <a:lnTo>
                    <a:pt x="107" y="4"/>
                  </a:lnTo>
                  <a:lnTo>
                    <a:pt x="115" y="4"/>
                  </a:lnTo>
                  <a:lnTo>
                    <a:pt x="128" y="9"/>
                  </a:lnTo>
                  <a:lnTo>
                    <a:pt x="137" y="9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30" name="Freeform 1594"/>
            <p:cNvSpPr>
              <a:spLocks/>
            </p:cNvSpPr>
            <p:nvPr/>
          </p:nvSpPr>
          <p:spPr bwMode="auto">
            <a:xfrm>
              <a:off x="3627" y="2530"/>
              <a:ext cx="56" cy="130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4" y="118"/>
                </a:cxn>
                <a:cxn ang="0">
                  <a:pos x="9" y="109"/>
                </a:cxn>
                <a:cxn ang="0">
                  <a:pos x="13" y="101"/>
                </a:cxn>
                <a:cxn ang="0">
                  <a:pos x="17" y="93"/>
                </a:cxn>
                <a:cxn ang="0">
                  <a:pos x="17" y="84"/>
                </a:cxn>
                <a:cxn ang="0">
                  <a:pos x="17" y="80"/>
                </a:cxn>
                <a:cxn ang="0">
                  <a:pos x="13" y="72"/>
                </a:cxn>
                <a:cxn ang="0">
                  <a:pos x="17" y="67"/>
                </a:cxn>
                <a:cxn ang="0">
                  <a:pos x="17" y="59"/>
                </a:cxn>
                <a:cxn ang="0">
                  <a:pos x="21" y="55"/>
                </a:cxn>
                <a:cxn ang="0">
                  <a:pos x="21" y="46"/>
                </a:cxn>
                <a:cxn ang="0">
                  <a:pos x="26" y="38"/>
                </a:cxn>
                <a:cxn ang="0">
                  <a:pos x="30" y="34"/>
                </a:cxn>
                <a:cxn ang="0">
                  <a:pos x="34" y="25"/>
                </a:cxn>
                <a:cxn ang="0">
                  <a:pos x="43" y="17"/>
                </a:cxn>
                <a:cxn ang="0">
                  <a:pos x="47" y="8"/>
                </a:cxn>
                <a:cxn ang="0">
                  <a:pos x="56" y="4"/>
                </a:cxn>
                <a:cxn ang="0">
                  <a:pos x="56" y="0"/>
                </a:cxn>
              </a:cxnLst>
              <a:rect l="0" t="0" r="r" b="b"/>
              <a:pathLst>
                <a:path w="56" h="130">
                  <a:moveTo>
                    <a:pt x="0" y="130"/>
                  </a:moveTo>
                  <a:lnTo>
                    <a:pt x="4" y="118"/>
                  </a:lnTo>
                  <a:lnTo>
                    <a:pt x="9" y="109"/>
                  </a:lnTo>
                  <a:lnTo>
                    <a:pt x="13" y="101"/>
                  </a:lnTo>
                  <a:lnTo>
                    <a:pt x="17" y="93"/>
                  </a:lnTo>
                  <a:lnTo>
                    <a:pt x="17" y="84"/>
                  </a:lnTo>
                  <a:lnTo>
                    <a:pt x="17" y="80"/>
                  </a:lnTo>
                  <a:lnTo>
                    <a:pt x="13" y="72"/>
                  </a:lnTo>
                  <a:lnTo>
                    <a:pt x="17" y="67"/>
                  </a:lnTo>
                  <a:lnTo>
                    <a:pt x="17" y="59"/>
                  </a:lnTo>
                  <a:lnTo>
                    <a:pt x="21" y="55"/>
                  </a:lnTo>
                  <a:lnTo>
                    <a:pt x="21" y="46"/>
                  </a:lnTo>
                  <a:lnTo>
                    <a:pt x="26" y="38"/>
                  </a:lnTo>
                  <a:lnTo>
                    <a:pt x="30" y="34"/>
                  </a:lnTo>
                  <a:lnTo>
                    <a:pt x="34" y="25"/>
                  </a:lnTo>
                  <a:lnTo>
                    <a:pt x="43" y="17"/>
                  </a:lnTo>
                  <a:lnTo>
                    <a:pt x="47" y="8"/>
                  </a:lnTo>
                  <a:lnTo>
                    <a:pt x="56" y="4"/>
                  </a:lnTo>
                  <a:lnTo>
                    <a:pt x="56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31" name="Freeform 1595"/>
            <p:cNvSpPr>
              <a:spLocks/>
            </p:cNvSpPr>
            <p:nvPr/>
          </p:nvSpPr>
          <p:spPr bwMode="auto">
            <a:xfrm>
              <a:off x="3683" y="2450"/>
              <a:ext cx="42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" y="76"/>
                </a:cxn>
                <a:cxn ang="0">
                  <a:pos x="17" y="63"/>
                </a:cxn>
                <a:cxn ang="0">
                  <a:pos x="17" y="59"/>
                </a:cxn>
                <a:cxn ang="0">
                  <a:pos x="25" y="50"/>
                </a:cxn>
                <a:cxn ang="0">
                  <a:pos x="30" y="42"/>
                </a:cxn>
                <a:cxn ang="0">
                  <a:pos x="30" y="38"/>
                </a:cxn>
                <a:cxn ang="0">
                  <a:pos x="30" y="29"/>
                </a:cxn>
                <a:cxn ang="0">
                  <a:pos x="25" y="21"/>
                </a:cxn>
                <a:cxn ang="0">
                  <a:pos x="30" y="17"/>
                </a:cxn>
                <a:cxn ang="0">
                  <a:pos x="34" y="13"/>
                </a:cxn>
                <a:cxn ang="0">
                  <a:pos x="38" y="4"/>
                </a:cxn>
                <a:cxn ang="0">
                  <a:pos x="42" y="0"/>
                </a:cxn>
              </a:cxnLst>
              <a:rect l="0" t="0" r="r" b="b"/>
              <a:pathLst>
                <a:path w="42" h="80">
                  <a:moveTo>
                    <a:pt x="0" y="80"/>
                  </a:moveTo>
                  <a:lnTo>
                    <a:pt x="8" y="76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25" y="50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29"/>
                  </a:lnTo>
                  <a:lnTo>
                    <a:pt x="25" y="21"/>
                  </a:lnTo>
                  <a:lnTo>
                    <a:pt x="30" y="17"/>
                  </a:lnTo>
                  <a:lnTo>
                    <a:pt x="34" y="13"/>
                  </a:lnTo>
                  <a:lnTo>
                    <a:pt x="38" y="4"/>
                  </a:lnTo>
                  <a:lnTo>
                    <a:pt x="42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32" name="Freeform 1596"/>
            <p:cNvSpPr>
              <a:spLocks/>
            </p:cNvSpPr>
            <p:nvPr/>
          </p:nvSpPr>
          <p:spPr bwMode="auto">
            <a:xfrm>
              <a:off x="3725" y="2429"/>
              <a:ext cx="22" cy="2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17"/>
                </a:cxn>
                <a:cxn ang="0">
                  <a:pos x="5" y="13"/>
                </a:cxn>
                <a:cxn ang="0">
                  <a:pos x="9" y="4"/>
                </a:cxn>
                <a:cxn ang="0">
                  <a:pos x="18" y="0"/>
                </a:cxn>
                <a:cxn ang="0">
                  <a:pos x="22" y="0"/>
                </a:cxn>
              </a:cxnLst>
              <a:rect l="0" t="0" r="r" b="b"/>
              <a:pathLst>
                <a:path w="22" h="21">
                  <a:moveTo>
                    <a:pt x="0" y="21"/>
                  </a:moveTo>
                  <a:lnTo>
                    <a:pt x="0" y="17"/>
                  </a:lnTo>
                  <a:lnTo>
                    <a:pt x="5" y="13"/>
                  </a:lnTo>
                  <a:lnTo>
                    <a:pt x="9" y="4"/>
                  </a:lnTo>
                  <a:lnTo>
                    <a:pt x="18" y="0"/>
                  </a:lnTo>
                  <a:lnTo>
                    <a:pt x="22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33" name="Freeform 1597"/>
            <p:cNvSpPr>
              <a:spLocks/>
            </p:cNvSpPr>
            <p:nvPr/>
          </p:nvSpPr>
          <p:spPr bwMode="auto">
            <a:xfrm>
              <a:off x="3747" y="2366"/>
              <a:ext cx="86" cy="6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8" y="59"/>
                </a:cxn>
                <a:cxn ang="0">
                  <a:pos x="17" y="54"/>
                </a:cxn>
                <a:cxn ang="0">
                  <a:pos x="30" y="46"/>
                </a:cxn>
                <a:cxn ang="0">
                  <a:pos x="34" y="42"/>
                </a:cxn>
                <a:cxn ang="0">
                  <a:pos x="43" y="33"/>
                </a:cxn>
                <a:cxn ang="0">
                  <a:pos x="60" y="21"/>
                </a:cxn>
                <a:cxn ang="0">
                  <a:pos x="68" y="17"/>
                </a:cxn>
                <a:cxn ang="0">
                  <a:pos x="77" y="12"/>
                </a:cxn>
                <a:cxn ang="0">
                  <a:pos x="86" y="8"/>
                </a:cxn>
                <a:cxn ang="0">
                  <a:pos x="86" y="0"/>
                </a:cxn>
              </a:cxnLst>
              <a:rect l="0" t="0" r="r" b="b"/>
              <a:pathLst>
                <a:path w="86" h="63">
                  <a:moveTo>
                    <a:pt x="0" y="63"/>
                  </a:moveTo>
                  <a:lnTo>
                    <a:pt x="8" y="59"/>
                  </a:lnTo>
                  <a:lnTo>
                    <a:pt x="17" y="54"/>
                  </a:lnTo>
                  <a:lnTo>
                    <a:pt x="30" y="46"/>
                  </a:lnTo>
                  <a:lnTo>
                    <a:pt x="34" y="42"/>
                  </a:lnTo>
                  <a:lnTo>
                    <a:pt x="43" y="33"/>
                  </a:lnTo>
                  <a:lnTo>
                    <a:pt x="60" y="21"/>
                  </a:lnTo>
                  <a:lnTo>
                    <a:pt x="68" y="17"/>
                  </a:lnTo>
                  <a:lnTo>
                    <a:pt x="77" y="12"/>
                  </a:lnTo>
                  <a:lnTo>
                    <a:pt x="86" y="8"/>
                  </a:lnTo>
                  <a:lnTo>
                    <a:pt x="86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34" name="Freeform 1598"/>
            <p:cNvSpPr>
              <a:spLocks/>
            </p:cNvSpPr>
            <p:nvPr/>
          </p:nvSpPr>
          <p:spPr bwMode="auto">
            <a:xfrm>
              <a:off x="2226" y="2290"/>
              <a:ext cx="103" cy="653"/>
            </a:xfrm>
            <a:custGeom>
              <a:avLst/>
              <a:gdLst/>
              <a:ahLst/>
              <a:cxnLst>
                <a:cxn ang="0">
                  <a:pos x="43" y="8"/>
                </a:cxn>
                <a:cxn ang="0">
                  <a:pos x="47" y="21"/>
                </a:cxn>
                <a:cxn ang="0">
                  <a:pos x="64" y="29"/>
                </a:cxn>
                <a:cxn ang="0">
                  <a:pos x="64" y="46"/>
                </a:cxn>
                <a:cxn ang="0">
                  <a:pos x="56" y="55"/>
                </a:cxn>
                <a:cxn ang="0">
                  <a:pos x="51" y="63"/>
                </a:cxn>
                <a:cxn ang="0">
                  <a:pos x="56" y="76"/>
                </a:cxn>
                <a:cxn ang="0">
                  <a:pos x="47" y="84"/>
                </a:cxn>
                <a:cxn ang="0">
                  <a:pos x="47" y="97"/>
                </a:cxn>
                <a:cxn ang="0">
                  <a:pos x="51" y="109"/>
                </a:cxn>
                <a:cxn ang="0">
                  <a:pos x="64" y="109"/>
                </a:cxn>
                <a:cxn ang="0">
                  <a:pos x="77" y="118"/>
                </a:cxn>
                <a:cxn ang="0">
                  <a:pos x="81" y="130"/>
                </a:cxn>
                <a:cxn ang="0">
                  <a:pos x="73" y="139"/>
                </a:cxn>
                <a:cxn ang="0">
                  <a:pos x="60" y="147"/>
                </a:cxn>
                <a:cxn ang="0">
                  <a:pos x="60" y="164"/>
                </a:cxn>
                <a:cxn ang="0">
                  <a:pos x="69" y="173"/>
                </a:cxn>
                <a:cxn ang="0">
                  <a:pos x="77" y="185"/>
                </a:cxn>
                <a:cxn ang="0">
                  <a:pos x="73" y="198"/>
                </a:cxn>
                <a:cxn ang="0">
                  <a:pos x="56" y="198"/>
                </a:cxn>
                <a:cxn ang="0">
                  <a:pos x="47" y="210"/>
                </a:cxn>
                <a:cxn ang="0">
                  <a:pos x="56" y="223"/>
                </a:cxn>
                <a:cxn ang="0">
                  <a:pos x="56" y="236"/>
                </a:cxn>
                <a:cxn ang="0">
                  <a:pos x="39" y="248"/>
                </a:cxn>
                <a:cxn ang="0">
                  <a:pos x="39" y="269"/>
                </a:cxn>
                <a:cxn ang="0">
                  <a:pos x="39" y="295"/>
                </a:cxn>
                <a:cxn ang="0">
                  <a:pos x="51" y="307"/>
                </a:cxn>
                <a:cxn ang="0">
                  <a:pos x="51" y="328"/>
                </a:cxn>
                <a:cxn ang="0">
                  <a:pos x="39" y="341"/>
                </a:cxn>
                <a:cxn ang="0">
                  <a:pos x="39" y="358"/>
                </a:cxn>
                <a:cxn ang="0">
                  <a:pos x="47" y="370"/>
                </a:cxn>
                <a:cxn ang="0">
                  <a:pos x="43" y="379"/>
                </a:cxn>
                <a:cxn ang="0">
                  <a:pos x="43" y="387"/>
                </a:cxn>
                <a:cxn ang="0">
                  <a:pos x="43" y="396"/>
                </a:cxn>
                <a:cxn ang="0">
                  <a:pos x="43" y="413"/>
                </a:cxn>
                <a:cxn ang="0">
                  <a:pos x="30" y="434"/>
                </a:cxn>
                <a:cxn ang="0">
                  <a:pos x="13" y="455"/>
                </a:cxn>
                <a:cxn ang="0">
                  <a:pos x="21" y="459"/>
                </a:cxn>
                <a:cxn ang="0">
                  <a:pos x="13" y="480"/>
                </a:cxn>
                <a:cxn ang="0">
                  <a:pos x="4" y="501"/>
                </a:cxn>
                <a:cxn ang="0">
                  <a:pos x="0" y="522"/>
                </a:cxn>
                <a:cxn ang="0">
                  <a:pos x="0" y="535"/>
                </a:cxn>
                <a:cxn ang="0">
                  <a:pos x="4" y="543"/>
                </a:cxn>
                <a:cxn ang="0">
                  <a:pos x="17" y="552"/>
                </a:cxn>
                <a:cxn ang="0">
                  <a:pos x="21" y="573"/>
                </a:cxn>
                <a:cxn ang="0">
                  <a:pos x="51" y="589"/>
                </a:cxn>
                <a:cxn ang="0">
                  <a:pos x="81" y="606"/>
                </a:cxn>
                <a:cxn ang="0">
                  <a:pos x="90" y="636"/>
                </a:cxn>
                <a:cxn ang="0">
                  <a:pos x="103" y="653"/>
                </a:cxn>
              </a:cxnLst>
              <a:rect l="0" t="0" r="r" b="b"/>
              <a:pathLst>
                <a:path w="103" h="653">
                  <a:moveTo>
                    <a:pt x="39" y="0"/>
                  </a:moveTo>
                  <a:lnTo>
                    <a:pt x="39" y="8"/>
                  </a:lnTo>
                  <a:lnTo>
                    <a:pt x="43" y="8"/>
                  </a:lnTo>
                  <a:lnTo>
                    <a:pt x="43" y="13"/>
                  </a:lnTo>
                  <a:lnTo>
                    <a:pt x="43" y="17"/>
                  </a:lnTo>
                  <a:lnTo>
                    <a:pt x="47" y="21"/>
                  </a:lnTo>
                  <a:lnTo>
                    <a:pt x="56" y="21"/>
                  </a:lnTo>
                  <a:lnTo>
                    <a:pt x="60" y="25"/>
                  </a:lnTo>
                  <a:lnTo>
                    <a:pt x="64" y="29"/>
                  </a:lnTo>
                  <a:lnTo>
                    <a:pt x="64" y="34"/>
                  </a:lnTo>
                  <a:lnTo>
                    <a:pt x="64" y="42"/>
                  </a:lnTo>
                  <a:lnTo>
                    <a:pt x="64" y="46"/>
                  </a:lnTo>
                  <a:lnTo>
                    <a:pt x="60" y="46"/>
                  </a:lnTo>
                  <a:lnTo>
                    <a:pt x="60" y="50"/>
                  </a:lnTo>
                  <a:lnTo>
                    <a:pt x="56" y="55"/>
                  </a:lnTo>
                  <a:lnTo>
                    <a:pt x="51" y="55"/>
                  </a:lnTo>
                  <a:lnTo>
                    <a:pt x="51" y="59"/>
                  </a:lnTo>
                  <a:lnTo>
                    <a:pt x="51" y="63"/>
                  </a:lnTo>
                  <a:lnTo>
                    <a:pt x="56" y="67"/>
                  </a:lnTo>
                  <a:lnTo>
                    <a:pt x="56" y="72"/>
                  </a:lnTo>
                  <a:lnTo>
                    <a:pt x="56" y="76"/>
                  </a:lnTo>
                  <a:lnTo>
                    <a:pt x="51" y="76"/>
                  </a:lnTo>
                  <a:lnTo>
                    <a:pt x="47" y="80"/>
                  </a:lnTo>
                  <a:lnTo>
                    <a:pt x="47" y="84"/>
                  </a:lnTo>
                  <a:lnTo>
                    <a:pt x="51" y="88"/>
                  </a:lnTo>
                  <a:lnTo>
                    <a:pt x="47" y="93"/>
                  </a:lnTo>
                  <a:lnTo>
                    <a:pt x="47" y="97"/>
                  </a:lnTo>
                  <a:lnTo>
                    <a:pt x="47" y="101"/>
                  </a:lnTo>
                  <a:lnTo>
                    <a:pt x="47" y="105"/>
                  </a:lnTo>
                  <a:lnTo>
                    <a:pt x="51" y="109"/>
                  </a:lnTo>
                  <a:lnTo>
                    <a:pt x="56" y="109"/>
                  </a:lnTo>
                  <a:lnTo>
                    <a:pt x="60" y="109"/>
                  </a:lnTo>
                  <a:lnTo>
                    <a:pt x="64" y="109"/>
                  </a:lnTo>
                  <a:lnTo>
                    <a:pt x="69" y="109"/>
                  </a:lnTo>
                  <a:lnTo>
                    <a:pt x="77" y="109"/>
                  </a:lnTo>
                  <a:lnTo>
                    <a:pt x="77" y="118"/>
                  </a:lnTo>
                  <a:lnTo>
                    <a:pt x="77" y="126"/>
                  </a:lnTo>
                  <a:lnTo>
                    <a:pt x="81" y="126"/>
                  </a:lnTo>
                  <a:lnTo>
                    <a:pt x="81" y="130"/>
                  </a:lnTo>
                  <a:lnTo>
                    <a:pt x="77" y="135"/>
                  </a:lnTo>
                  <a:lnTo>
                    <a:pt x="77" y="139"/>
                  </a:lnTo>
                  <a:lnTo>
                    <a:pt x="73" y="139"/>
                  </a:lnTo>
                  <a:lnTo>
                    <a:pt x="73" y="143"/>
                  </a:lnTo>
                  <a:lnTo>
                    <a:pt x="64" y="143"/>
                  </a:lnTo>
                  <a:lnTo>
                    <a:pt x="60" y="147"/>
                  </a:lnTo>
                  <a:lnTo>
                    <a:pt x="60" y="156"/>
                  </a:lnTo>
                  <a:lnTo>
                    <a:pt x="56" y="160"/>
                  </a:lnTo>
                  <a:lnTo>
                    <a:pt x="60" y="164"/>
                  </a:lnTo>
                  <a:lnTo>
                    <a:pt x="60" y="168"/>
                  </a:lnTo>
                  <a:lnTo>
                    <a:pt x="64" y="173"/>
                  </a:lnTo>
                  <a:lnTo>
                    <a:pt x="69" y="173"/>
                  </a:lnTo>
                  <a:lnTo>
                    <a:pt x="73" y="177"/>
                  </a:lnTo>
                  <a:lnTo>
                    <a:pt x="77" y="181"/>
                  </a:lnTo>
                  <a:lnTo>
                    <a:pt x="77" y="185"/>
                  </a:lnTo>
                  <a:lnTo>
                    <a:pt x="77" y="194"/>
                  </a:lnTo>
                  <a:lnTo>
                    <a:pt x="77" y="198"/>
                  </a:lnTo>
                  <a:lnTo>
                    <a:pt x="73" y="198"/>
                  </a:lnTo>
                  <a:lnTo>
                    <a:pt x="64" y="194"/>
                  </a:lnTo>
                  <a:lnTo>
                    <a:pt x="60" y="194"/>
                  </a:lnTo>
                  <a:lnTo>
                    <a:pt x="56" y="198"/>
                  </a:lnTo>
                  <a:lnTo>
                    <a:pt x="47" y="198"/>
                  </a:lnTo>
                  <a:lnTo>
                    <a:pt x="47" y="202"/>
                  </a:lnTo>
                  <a:lnTo>
                    <a:pt x="47" y="210"/>
                  </a:lnTo>
                  <a:lnTo>
                    <a:pt x="43" y="215"/>
                  </a:lnTo>
                  <a:lnTo>
                    <a:pt x="51" y="219"/>
                  </a:lnTo>
                  <a:lnTo>
                    <a:pt x="56" y="223"/>
                  </a:lnTo>
                  <a:lnTo>
                    <a:pt x="56" y="227"/>
                  </a:lnTo>
                  <a:lnTo>
                    <a:pt x="56" y="232"/>
                  </a:lnTo>
                  <a:lnTo>
                    <a:pt x="56" y="236"/>
                  </a:lnTo>
                  <a:lnTo>
                    <a:pt x="47" y="240"/>
                  </a:lnTo>
                  <a:lnTo>
                    <a:pt x="43" y="244"/>
                  </a:lnTo>
                  <a:lnTo>
                    <a:pt x="39" y="248"/>
                  </a:lnTo>
                  <a:lnTo>
                    <a:pt x="39" y="257"/>
                  </a:lnTo>
                  <a:lnTo>
                    <a:pt x="39" y="261"/>
                  </a:lnTo>
                  <a:lnTo>
                    <a:pt x="39" y="269"/>
                  </a:lnTo>
                  <a:lnTo>
                    <a:pt x="43" y="274"/>
                  </a:lnTo>
                  <a:lnTo>
                    <a:pt x="43" y="286"/>
                  </a:lnTo>
                  <a:lnTo>
                    <a:pt x="39" y="295"/>
                  </a:lnTo>
                  <a:lnTo>
                    <a:pt x="43" y="299"/>
                  </a:lnTo>
                  <a:lnTo>
                    <a:pt x="47" y="303"/>
                  </a:lnTo>
                  <a:lnTo>
                    <a:pt x="51" y="307"/>
                  </a:lnTo>
                  <a:lnTo>
                    <a:pt x="56" y="316"/>
                  </a:lnTo>
                  <a:lnTo>
                    <a:pt x="56" y="324"/>
                  </a:lnTo>
                  <a:lnTo>
                    <a:pt x="51" y="328"/>
                  </a:lnTo>
                  <a:lnTo>
                    <a:pt x="47" y="333"/>
                  </a:lnTo>
                  <a:lnTo>
                    <a:pt x="43" y="337"/>
                  </a:lnTo>
                  <a:lnTo>
                    <a:pt x="39" y="341"/>
                  </a:lnTo>
                  <a:lnTo>
                    <a:pt x="34" y="345"/>
                  </a:lnTo>
                  <a:lnTo>
                    <a:pt x="34" y="354"/>
                  </a:lnTo>
                  <a:lnTo>
                    <a:pt x="39" y="358"/>
                  </a:lnTo>
                  <a:lnTo>
                    <a:pt x="43" y="362"/>
                  </a:lnTo>
                  <a:lnTo>
                    <a:pt x="47" y="366"/>
                  </a:lnTo>
                  <a:lnTo>
                    <a:pt x="47" y="370"/>
                  </a:lnTo>
                  <a:lnTo>
                    <a:pt x="47" y="375"/>
                  </a:lnTo>
                  <a:lnTo>
                    <a:pt x="47" y="379"/>
                  </a:lnTo>
                  <a:lnTo>
                    <a:pt x="43" y="379"/>
                  </a:lnTo>
                  <a:lnTo>
                    <a:pt x="43" y="383"/>
                  </a:lnTo>
                  <a:lnTo>
                    <a:pt x="39" y="387"/>
                  </a:lnTo>
                  <a:lnTo>
                    <a:pt x="43" y="387"/>
                  </a:lnTo>
                  <a:lnTo>
                    <a:pt x="47" y="387"/>
                  </a:lnTo>
                  <a:lnTo>
                    <a:pt x="47" y="392"/>
                  </a:lnTo>
                  <a:lnTo>
                    <a:pt x="43" y="396"/>
                  </a:lnTo>
                  <a:lnTo>
                    <a:pt x="43" y="400"/>
                  </a:lnTo>
                  <a:lnTo>
                    <a:pt x="43" y="408"/>
                  </a:lnTo>
                  <a:lnTo>
                    <a:pt x="43" y="413"/>
                  </a:lnTo>
                  <a:lnTo>
                    <a:pt x="39" y="417"/>
                  </a:lnTo>
                  <a:lnTo>
                    <a:pt x="34" y="425"/>
                  </a:lnTo>
                  <a:lnTo>
                    <a:pt x="30" y="434"/>
                  </a:lnTo>
                  <a:lnTo>
                    <a:pt x="21" y="442"/>
                  </a:lnTo>
                  <a:lnTo>
                    <a:pt x="17" y="450"/>
                  </a:lnTo>
                  <a:lnTo>
                    <a:pt x="13" y="455"/>
                  </a:lnTo>
                  <a:lnTo>
                    <a:pt x="13" y="463"/>
                  </a:lnTo>
                  <a:lnTo>
                    <a:pt x="17" y="459"/>
                  </a:lnTo>
                  <a:lnTo>
                    <a:pt x="21" y="459"/>
                  </a:lnTo>
                  <a:lnTo>
                    <a:pt x="21" y="467"/>
                  </a:lnTo>
                  <a:lnTo>
                    <a:pt x="13" y="472"/>
                  </a:lnTo>
                  <a:lnTo>
                    <a:pt x="13" y="480"/>
                  </a:lnTo>
                  <a:lnTo>
                    <a:pt x="13" y="484"/>
                  </a:lnTo>
                  <a:lnTo>
                    <a:pt x="13" y="493"/>
                  </a:lnTo>
                  <a:lnTo>
                    <a:pt x="4" y="501"/>
                  </a:lnTo>
                  <a:lnTo>
                    <a:pt x="4" y="505"/>
                  </a:lnTo>
                  <a:lnTo>
                    <a:pt x="0" y="514"/>
                  </a:lnTo>
                  <a:lnTo>
                    <a:pt x="0" y="522"/>
                  </a:lnTo>
                  <a:lnTo>
                    <a:pt x="4" y="526"/>
                  </a:lnTo>
                  <a:lnTo>
                    <a:pt x="4" y="535"/>
                  </a:lnTo>
                  <a:lnTo>
                    <a:pt x="0" y="535"/>
                  </a:lnTo>
                  <a:lnTo>
                    <a:pt x="0" y="539"/>
                  </a:lnTo>
                  <a:lnTo>
                    <a:pt x="0" y="543"/>
                  </a:lnTo>
                  <a:lnTo>
                    <a:pt x="4" y="543"/>
                  </a:lnTo>
                  <a:lnTo>
                    <a:pt x="13" y="543"/>
                  </a:lnTo>
                  <a:lnTo>
                    <a:pt x="17" y="547"/>
                  </a:lnTo>
                  <a:lnTo>
                    <a:pt x="17" y="552"/>
                  </a:lnTo>
                  <a:lnTo>
                    <a:pt x="17" y="560"/>
                  </a:lnTo>
                  <a:lnTo>
                    <a:pt x="17" y="568"/>
                  </a:lnTo>
                  <a:lnTo>
                    <a:pt x="21" y="573"/>
                  </a:lnTo>
                  <a:lnTo>
                    <a:pt x="30" y="581"/>
                  </a:lnTo>
                  <a:lnTo>
                    <a:pt x="34" y="581"/>
                  </a:lnTo>
                  <a:lnTo>
                    <a:pt x="51" y="589"/>
                  </a:lnTo>
                  <a:lnTo>
                    <a:pt x="64" y="594"/>
                  </a:lnTo>
                  <a:lnTo>
                    <a:pt x="73" y="602"/>
                  </a:lnTo>
                  <a:lnTo>
                    <a:pt x="81" y="606"/>
                  </a:lnTo>
                  <a:lnTo>
                    <a:pt x="90" y="623"/>
                  </a:lnTo>
                  <a:lnTo>
                    <a:pt x="90" y="632"/>
                  </a:lnTo>
                  <a:lnTo>
                    <a:pt x="90" y="636"/>
                  </a:lnTo>
                  <a:lnTo>
                    <a:pt x="90" y="644"/>
                  </a:lnTo>
                  <a:lnTo>
                    <a:pt x="99" y="653"/>
                  </a:lnTo>
                  <a:lnTo>
                    <a:pt x="103" y="653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35" name="Freeform 1599"/>
            <p:cNvSpPr>
              <a:spLocks/>
            </p:cNvSpPr>
            <p:nvPr/>
          </p:nvSpPr>
          <p:spPr bwMode="auto">
            <a:xfrm>
              <a:off x="2329" y="2943"/>
              <a:ext cx="120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4" y="12"/>
                </a:cxn>
                <a:cxn ang="0">
                  <a:pos x="8" y="16"/>
                </a:cxn>
                <a:cxn ang="0">
                  <a:pos x="17" y="25"/>
                </a:cxn>
                <a:cxn ang="0">
                  <a:pos x="21" y="29"/>
                </a:cxn>
                <a:cxn ang="0">
                  <a:pos x="21" y="33"/>
                </a:cxn>
                <a:cxn ang="0">
                  <a:pos x="21" y="37"/>
                </a:cxn>
                <a:cxn ang="0">
                  <a:pos x="26" y="50"/>
                </a:cxn>
                <a:cxn ang="0">
                  <a:pos x="30" y="54"/>
                </a:cxn>
                <a:cxn ang="0">
                  <a:pos x="34" y="63"/>
                </a:cxn>
                <a:cxn ang="0">
                  <a:pos x="43" y="71"/>
                </a:cxn>
                <a:cxn ang="0">
                  <a:pos x="60" y="88"/>
                </a:cxn>
                <a:cxn ang="0">
                  <a:pos x="68" y="92"/>
                </a:cxn>
                <a:cxn ang="0">
                  <a:pos x="86" y="109"/>
                </a:cxn>
                <a:cxn ang="0">
                  <a:pos x="103" y="117"/>
                </a:cxn>
                <a:cxn ang="0">
                  <a:pos x="107" y="117"/>
                </a:cxn>
                <a:cxn ang="0">
                  <a:pos x="116" y="122"/>
                </a:cxn>
                <a:cxn ang="0">
                  <a:pos x="120" y="122"/>
                </a:cxn>
              </a:cxnLst>
              <a:rect l="0" t="0" r="r" b="b"/>
              <a:pathLst>
                <a:path w="120" h="122">
                  <a:moveTo>
                    <a:pt x="0" y="0"/>
                  </a:moveTo>
                  <a:lnTo>
                    <a:pt x="0" y="4"/>
                  </a:lnTo>
                  <a:lnTo>
                    <a:pt x="4" y="12"/>
                  </a:lnTo>
                  <a:lnTo>
                    <a:pt x="8" y="16"/>
                  </a:lnTo>
                  <a:lnTo>
                    <a:pt x="17" y="25"/>
                  </a:lnTo>
                  <a:lnTo>
                    <a:pt x="21" y="29"/>
                  </a:lnTo>
                  <a:lnTo>
                    <a:pt x="21" y="33"/>
                  </a:lnTo>
                  <a:lnTo>
                    <a:pt x="21" y="37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34" y="63"/>
                  </a:lnTo>
                  <a:lnTo>
                    <a:pt x="43" y="71"/>
                  </a:lnTo>
                  <a:lnTo>
                    <a:pt x="60" y="88"/>
                  </a:lnTo>
                  <a:lnTo>
                    <a:pt x="68" y="92"/>
                  </a:lnTo>
                  <a:lnTo>
                    <a:pt x="86" y="109"/>
                  </a:lnTo>
                  <a:lnTo>
                    <a:pt x="103" y="117"/>
                  </a:lnTo>
                  <a:lnTo>
                    <a:pt x="107" y="117"/>
                  </a:lnTo>
                  <a:lnTo>
                    <a:pt x="116" y="122"/>
                  </a:lnTo>
                  <a:lnTo>
                    <a:pt x="120" y="122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36" name="Freeform 1600"/>
            <p:cNvSpPr>
              <a:spLocks/>
            </p:cNvSpPr>
            <p:nvPr/>
          </p:nvSpPr>
          <p:spPr bwMode="auto">
            <a:xfrm>
              <a:off x="2449" y="3065"/>
              <a:ext cx="26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21" y="8"/>
                </a:cxn>
                <a:cxn ang="0">
                  <a:pos x="26" y="12"/>
                </a:cxn>
              </a:cxnLst>
              <a:rect l="0" t="0" r="r" b="b"/>
              <a:pathLst>
                <a:path w="26" h="12">
                  <a:moveTo>
                    <a:pt x="0" y="0"/>
                  </a:moveTo>
                  <a:lnTo>
                    <a:pt x="8" y="4"/>
                  </a:lnTo>
                  <a:lnTo>
                    <a:pt x="21" y="8"/>
                  </a:lnTo>
                  <a:lnTo>
                    <a:pt x="26" y="12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37" name="Freeform 1601"/>
            <p:cNvSpPr>
              <a:spLocks/>
            </p:cNvSpPr>
            <p:nvPr/>
          </p:nvSpPr>
          <p:spPr bwMode="auto">
            <a:xfrm>
              <a:off x="2475" y="3077"/>
              <a:ext cx="111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9"/>
                </a:cxn>
                <a:cxn ang="0">
                  <a:pos x="17" y="13"/>
                </a:cxn>
                <a:cxn ang="0">
                  <a:pos x="30" y="17"/>
                </a:cxn>
                <a:cxn ang="0">
                  <a:pos x="38" y="21"/>
                </a:cxn>
                <a:cxn ang="0">
                  <a:pos x="42" y="21"/>
                </a:cxn>
                <a:cxn ang="0">
                  <a:pos x="55" y="30"/>
                </a:cxn>
                <a:cxn ang="0">
                  <a:pos x="59" y="34"/>
                </a:cxn>
                <a:cxn ang="0">
                  <a:pos x="72" y="30"/>
                </a:cxn>
                <a:cxn ang="0">
                  <a:pos x="77" y="26"/>
                </a:cxn>
                <a:cxn ang="0">
                  <a:pos x="85" y="26"/>
                </a:cxn>
                <a:cxn ang="0">
                  <a:pos x="98" y="26"/>
                </a:cxn>
                <a:cxn ang="0">
                  <a:pos x="107" y="21"/>
                </a:cxn>
                <a:cxn ang="0">
                  <a:pos x="111" y="21"/>
                </a:cxn>
              </a:cxnLst>
              <a:rect l="0" t="0" r="r" b="b"/>
              <a:pathLst>
                <a:path w="111" h="34">
                  <a:moveTo>
                    <a:pt x="0" y="0"/>
                  </a:moveTo>
                  <a:lnTo>
                    <a:pt x="12" y="9"/>
                  </a:lnTo>
                  <a:lnTo>
                    <a:pt x="17" y="13"/>
                  </a:lnTo>
                  <a:lnTo>
                    <a:pt x="30" y="17"/>
                  </a:lnTo>
                  <a:lnTo>
                    <a:pt x="38" y="21"/>
                  </a:lnTo>
                  <a:lnTo>
                    <a:pt x="42" y="21"/>
                  </a:lnTo>
                  <a:lnTo>
                    <a:pt x="55" y="30"/>
                  </a:lnTo>
                  <a:lnTo>
                    <a:pt x="59" y="34"/>
                  </a:lnTo>
                  <a:lnTo>
                    <a:pt x="72" y="30"/>
                  </a:lnTo>
                  <a:lnTo>
                    <a:pt x="77" y="26"/>
                  </a:lnTo>
                  <a:lnTo>
                    <a:pt x="85" y="26"/>
                  </a:lnTo>
                  <a:lnTo>
                    <a:pt x="98" y="26"/>
                  </a:lnTo>
                  <a:lnTo>
                    <a:pt x="107" y="21"/>
                  </a:lnTo>
                  <a:lnTo>
                    <a:pt x="111" y="21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38" name="Freeform 1602"/>
            <p:cNvSpPr>
              <a:spLocks/>
            </p:cNvSpPr>
            <p:nvPr/>
          </p:nvSpPr>
          <p:spPr bwMode="auto">
            <a:xfrm>
              <a:off x="2586" y="2997"/>
              <a:ext cx="283" cy="101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4" y="97"/>
                </a:cxn>
                <a:cxn ang="0">
                  <a:pos x="8" y="93"/>
                </a:cxn>
                <a:cxn ang="0">
                  <a:pos x="21" y="89"/>
                </a:cxn>
                <a:cxn ang="0">
                  <a:pos x="34" y="89"/>
                </a:cxn>
                <a:cxn ang="0">
                  <a:pos x="43" y="89"/>
                </a:cxn>
                <a:cxn ang="0">
                  <a:pos x="60" y="89"/>
                </a:cxn>
                <a:cxn ang="0">
                  <a:pos x="73" y="89"/>
                </a:cxn>
                <a:cxn ang="0">
                  <a:pos x="86" y="89"/>
                </a:cxn>
                <a:cxn ang="0">
                  <a:pos x="94" y="89"/>
                </a:cxn>
                <a:cxn ang="0">
                  <a:pos x="107" y="89"/>
                </a:cxn>
                <a:cxn ang="0">
                  <a:pos x="111" y="89"/>
                </a:cxn>
                <a:cxn ang="0">
                  <a:pos x="120" y="85"/>
                </a:cxn>
                <a:cxn ang="0">
                  <a:pos x="133" y="72"/>
                </a:cxn>
                <a:cxn ang="0">
                  <a:pos x="141" y="68"/>
                </a:cxn>
                <a:cxn ang="0">
                  <a:pos x="150" y="59"/>
                </a:cxn>
                <a:cxn ang="0">
                  <a:pos x="154" y="47"/>
                </a:cxn>
                <a:cxn ang="0">
                  <a:pos x="158" y="42"/>
                </a:cxn>
                <a:cxn ang="0">
                  <a:pos x="167" y="34"/>
                </a:cxn>
                <a:cxn ang="0">
                  <a:pos x="176" y="34"/>
                </a:cxn>
                <a:cxn ang="0">
                  <a:pos x="184" y="30"/>
                </a:cxn>
                <a:cxn ang="0">
                  <a:pos x="193" y="26"/>
                </a:cxn>
                <a:cxn ang="0">
                  <a:pos x="197" y="21"/>
                </a:cxn>
                <a:cxn ang="0">
                  <a:pos x="201" y="17"/>
                </a:cxn>
                <a:cxn ang="0">
                  <a:pos x="210" y="21"/>
                </a:cxn>
                <a:cxn ang="0">
                  <a:pos x="223" y="17"/>
                </a:cxn>
                <a:cxn ang="0">
                  <a:pos x="231" y="9"/>
                </a:cxn>
                <a:cxn ang="0">
                  <a:pos x="240" y="5"/>
                </a:cxn>
                <a:cxn ang="0">
                  <a:pos x="248" y="0"/>
                </a:cxn>
                <a:cxn ang="0">
                  <a:pos x="257" y="0"/>
                </a:cxn>
                <a:cxn ang="0">
                  <a:pos x="266" y="0"/>
                </a:cxn>
                <a:cxn ang="0">
                  <a:pos x="274" y="0"/>
                </a:cxn>
                <a:cxn ang="0">
                  <a:pos x="283" y="5"/>
                </a:cxn>
              </a:cxnLst>
              <a:rect l="0" t="0" r="r" b="b"/>
              <a:pathLst>
                <a:path w="283" h="101">
                  <a:moveTo>
                    <a:pt x="0" y="101"/>
                  </a:moveTo>
                  <a:lnTo>
                    <a:pt x="4" y="97"/>
                  </a:lnTo>
                  <a:lnTo>
                    <a:pt x="8" y="93"/>
                  </a:lnTo>
                  <a:lnTo>
                    <a:pt x="21" y="89"/>
                  </a:lnTo>
                  <a:lnTo>
                    <a:pt x="34" y="89"/>
                  </a:lnTo>
                  <a:lnTo>
                    <a:pt x="43" y="89"/>
                  </a:lnTo>
                  <a:lnTo>
                    <a:pt x="60" y="89"/>
                  </a:lnTo>
                  <a:lnTo>
                    <a:pt x="73" y="89"/>
                  </a:lnTo>
                  <a:lnTo>
                    <a:pt x="86" y="89"/>
                  </a:lnTo>
                  <a:lnTo>
                    <a:pt x="94" y="89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20" y="85"/>
                  </a:lnTo>
                  <a:lnTo>
                    <a:pt x="133" y="72"/>
                  </a:lnTo>
                  <a:lnTo>
                    <a:pt x="141" y="68"/>
                  </a:lnTo>
                  <a:lnTo>
                    <a:pt x="150" y="59"/>
                  </a:lnTo>
                  <a:lnTo>
                    <a:pt x="154" y="47"/>
                  </a:lnTo>
                  <a:lnTo>
                    <a:pt x="158" y="42"/>
                  </a:lnTo>
                  <a:lnTo>
                    <a:pt x="167" y="34"/>
                  </a:lnTo>
                  <a:lnTo>
                    <a:pt x="176" y="34"/>
                  </a:lnTo>
                  <a:lnTo>
                    <a:pt x="184" y="30"/>
                  </a:lnTo>
                  <a:lnTo>
                    <a:pt x="193" y="26"/>
                  </a:lnTo>
                  <a:lnTo>
                    <a:pt x="197" y="21"/>
                  </a:lnTo>
                  <a:lnTo>
                    <a:pt x="201" y="17"/>
                  </a:lnTo>
                  <a:lnTo>
                    <a:pt x="210" y="21"/>
                  </a:lnTo>
                  <a:lnTo>
                    <a:pt x="223" y="17"/>
                  </a:lnTo>
                  <a:lnTo>
                    <a:pt x="231" y="9"/>
                  </a:lnTo>
                  <a:lnTo>
                    <a:pt x="240" y="5"/>
                  </a:lnTo>
                  <a:lnTo>
                    <a:pt x="248" y="0"/>
                  </a:lnTo>
                  <a:lnTo>
                    <a:pt x="257" y="0"/>
                  </a:lnTo>
                  <a:lnTo>
                    <a:pt x="266" y="0"/>
                  </a:lnTo>
                  <a:lnTo>
                    <a:pt x="274" y="0"/>
                  </a:lnTo>
                  <a:lnTo>
                    <a:pt x="283" y="5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39" name="Freeform 1603"/>
            <p:cNvSpPr>
              <a:spLocks/>
            </p:cNvSpPr>
            <p:nvPr/>
          </p:nvSpPr>
          <p:spPr bwMode="auto">
            <a:xfrm>
              <a:off x="2869" y="3002"/>
              <a:ext cx="137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1" y="4"/>
                </a:cxn>
                <a:cxn ang="0">
                  <a:pos x="25" y="12"/>
                </a:cxn>
                <a:cxn ang="0">
                  <a:pos x="30" y="12"/>
                </a:cxn>
                <a:cxn ang="0">
                  <a:pos x="34" y="12"/>
                </a:cxn>
                <a:cxn ang="0">
                  <a:pos x="38" y="16"/>
                </a:cxn>
                <a:cxn ang="0">
                  <a:pos x="42" y="21"/>
                </a:cxn>
                <a:cxn ang="0">
                  <a:pos x="47" y="29"/>
                </a:cxn>
                <a:cxn ang="0">
                  <a:pos x="51" y="29"/>
                </a:cxn>
                <a:cxn ang="0">
                  <a:pos x="55" y="29"/>
                </a:cxn>
                <a:cxn ang="0">
                  <a:pos x="60" y="29"/>
                </a:cxn>
                <a:cxn ang="0">
                  <a:pos x="77" y="29"/>
                </a:cxn>
                <a:cxn ang="0">
                  <a:pos x="81" y="33"/>
                </a:cxn>
                <a:cxn ang="0">
                  <a:pos x="85" y="33"/>
                </a:cxn>
                <a:cxn ang="0">
                  <a:pos x="90" y="33"/>
                </a:cxn>
                <a:cxn ang="0">
                  <a:pos x="94" y="37"/>
                </a:cxn>
                <a:cxn ang="0">
                  <a:pos x="102" y="33"/>
                </a:cxn>
                <a:cxn ang="0">
                  <a:pos x="115" y="29"/>
                </a:cxn>
                <a:cxn ang="0">
                  <a:pos x="124" y="25"/>
                </a:cxn>
                <a:cxn ang="0">
                  <a:pos x="132" y="25"/>
                </a:cxn>
                <a:cxn ang="0">
                  <a:pos x="137" y="21"/>
                </a:cxn>
              </a:cxnLst>
              <a:rect l="0" t="0" r="r" b="b"/>
              <a:pathLst>
                <a:path w="137" h="37">
                  <a:moveTo>
                    <a:pt x="0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5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8" y="16"/>
                  </a:lnTo>
                  <a:lnTo>
                    <a:pt x="42" y="21"/>
                  </a:lnTo>
                  <a:lnTo>
                    <a:pt x="47" y="29"/>
                  </a:lnTo>
                  <a:lnTo>
                    <a:pt x="51" y="29"/>
                  </a:lnTo>
                  <a:lnTo>
                    <a:pt x="55" y="29"/>
                  </a:lnTo>
                  <a:lnTo>
                    <a:pt x="60" y="29"/>
                  </a:lnTo>
                  <a:lnTo>
                    <a:pt x="77" y="29"/>
                  </a:lnTo>
                  <a:lnTo>
                    <a:pt x="81" y="33"/>
                  </a:lnTo>
                  <a:lnTo>
                    <a:pt x="85" y="33"/>
                  </a:lnTo>
                  <a:lnTo>
                    <a:pt x="90" y="33"/>
                  </a:lnTo>
                  <a:lnTo>
                    <a:pt x="94" y="37"/>
                  </a:lnTo>
                  <a:lnTo>
                    <a:pt x="102" y="33"/>
                  </a:lnTo>
                  <a:lnTo>
                    <a:pt x="115" y="29"/>
                  </a:lnTo>
                  <a:lnTo>
                    <a:pt x="124" y="25"/>
                  </a:lnTo>
                  <a:lnTo>
                    <a:pt x="132" y="25"/>
                  </a:lnTo>
                  <a:lnTo>
                    <a:pt x="137" y="21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40" name="Freeform 1604"/>
            <p:cNvSpPr>
              <a:spLocks/>
            </p:cNvSpPr>
            <p:nvPr/>
          </p:nvSpPr>
          <p:spPr bwMode="auto">
            <a:xfrm>
              <a:off x="3006" y="2892"/>
              <a:ext cx="411" cy="131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8" y="131"/>
                </a:cxn>
                <a:cxn ang="0">
                  <a:pos x="17" y="126"/>
                </a:cxn>
                <a:cxn ang="0">
                  <a:pos x="25" y="122"/>
                </a:cxn>
                <a:cxn ang="0">
                  <a:pos x="30" y="122"/>
                </a:cxn>
                <a:cxn ang="0">
                  <a:pos x="34" y="118"/>
                </a:cxn>
                <a:cxn ang="0">
                  <a:pos x="43" y="118"/>
                </a:cxn>
                <a:cxn ang="0">
                  <a:pos x="51" y="118"/>
                </a:cxn>
                <a:cxn ang="0">
                  <a:pos x="55" y="118"/>
                </a:cxn>
                <a:cxn ang="0">
                  <a:pos x="60" y="118"/>
                </a:cxn>
                <a:cxn ang="0">
                  <a:pos x="68" y="118"/>
                </a:cxn>
                <a:cxn ang="0">
                  <a:pos x="77" y="122"/>
                </a:cxn>
                <a:cxn ang="0">
                  <a:pos x="85" y="122"/>
                </a:cxn>
                <a:cxn ang="0">
                  <a:pos x="94" y="122"/>
                </a:cxn>
                <a:cxn ang="0">
                  <a:pos x="98" y="122"/>
                </a:cxn>
                <a:cxn ang="0">
                  <a:pos x="103" y="122"/>
                </a:cxn>
                <a:cxn ang="0">
                  <a:pos x="111" y="122"/>
                </a:cxn>
                <a:cxn ang="0">
                  <a:pos x="115" y="122"/>
                </a:cxn>
                <a:cxn ang="0">
                  <a:pos x="128" y="122"/>
                </a:cxn>
                <a:cxn ang="0">
                  <a:pos x="137" y="122"/>
                </a:cxn>
                <a:cxn ang="0">
                  <a:pos x="141" y="118"/>
                </a:cxn>
                <a:cxn ang="0">
                  <a:pos x="150" y="114"/>
                </a:cxn>
                <a:cxn ang="0">
                  <a:pos x="163" y="114"/>
                </a:cxn>
                <a:cxn ang="0">
                  <a:pos x="171" y="114"/>
                </a:cxn>
                <a:cxn ang="0">
                  <a:pos x="180" y="110"/>
                </a:cxn>
                <a:cxn ang="0">
                  <a:pos x="184" y="101"/>
                </a:cxn>
                <a:cxn ang="0">
                  <a:pos x="188" y="97"/>
                </a:cxn>
                <a:cxn ang="0">
                  <a:pos x="197" y="97"/>
                </a:cxn>
                <a:cxn ang="0">
                  <a:pos x="201" y="93"/>
                </a:cxn>
                <a:cxn ang="0">
                  <a:pos x="210" y="88"/>
                </a:cxn>
                <a:cxn ang="0">
                  <a:pos x="218" y="88"/>
                </a:cxn>
                <a:cxn ang="0">
                  <a:pos x="223" y="88"/>
                </a:cxn>
                <a:cxn ang="0">
                  <a:pos x="227" y="93"/>
                </a:cxn>
                <a:cxn ang="0">
                  <a:pos x="231" y="97"/>
                </a:cxn>
                <a:cxn ang="0">
                  <a:pos x="244" y="97"/>
                </a:cxn>
                <a:cxn ang="0">
                  <a:pos x="248" y="97"/>
                </a:cxn>
                <a:cxn ang="0">
                  <a:pos x="257" y="93"/>
                </a:cxn>
                <a:cxn ang="0">
                  <a:pos x="265" y="97"/>
                </a:cxn>
                <a:cxn ang="0">
                  <a:pos x="270" y="97"/>
                </a:cxn>
                <a:cxn ang="0">
                  <a:pos x="278" y="97"/>
                </a:cxn>
                <a:cxn ang="0">
                  <a:pos x="282" y="93"/>
                </a:cxn>
                <a:cxn ang="0">
                  <a:pos x="291" y="97"/>
                </a:cxn>
                <a:cxn ang="0">
                  <a:pos x="295" y="97"/>
                </a:cxn>
                <a:cxn ang="0">
                  <a:pos x="304" y="97"/>
                </a:cxn>
                <a:cxn ang="0">
                  <a:pos x="317" y="88"/>
                </a:cxn>
                <a:cxn ang="0">
                  <a:pos x="321" y="84"/>
                </a:cxn>
                <a:cxn ang="0">
                  <a:pos x="325" y="76"/>
                </a:cxn>
                <a:cxn ang="0">
                  <a:pos x="330" y="67"/>
                </a:cxn>
                <a:cxn ang="0">
                  <a:pos x="338" y="67"/>
                </a:cxn>
                <a:cxn ang="0">
                  <a:pos x="347" y="63"/>
                </a:cxn>
                <a:cxn ang="0">
                  <a:pos x="351" y="55"/>
                </a:cxn>
                <a:cxn ang="0">
                  <a:pos x="368" y="46"/>
                </a:cxn>
                <a:cxn ang="0">
                  <a:pos x="372" y="38"/>
                </a:cxn>
                <a:cxn ang="0">
                  <a:pos x="381" y="34"/>
                </a:cxn>
                <a:cxn ang="0">
                  <a:pos x="390" y="34"/>
                </a:cxn>
                <a:cxn ang="0">
                  <a:pos x="394" y="34"/>
                </a:cxn>
                <a:cxn ang="0">
                  <a:pos x="398" y="30"/>
                </a:cxn>
                <a:cxn ang="0">
                  <a:pos x="398" y="25"/>
                </a:cxn>
                <a:cxn ang="0">
                  <a:pos x="402" y="21"/>
                </a:cxn>
                <a:cxn ang="0">
                  <a:pos x="407" y="13"/>
                </a:cxn>
                <a:cxn ang="0">
                  <a:pos x="407" y="4"/>
                </a:cxn>
                <a:cxn ang="0">
                  <a:pos x="411" y="0"/>
                </a:cxn>
              </a:cxnLst>
              <a:rect l="0" t="0" r="r" b="b"/>
              <a:pathLst>
                <a:path w="411" h="131">
                  <a:moveTo>
                    <a:pt x="0" y="131"/>
                  </a:moveTo>
                  <a:lnTo>
                    <a:pt x="8" y="131"/>
                  </a:lnTo>
                  <a:lnTo>
                    <a:pt x="17" y="126"/>
                  </a:lnTo>
                  <a:lnTo>
                    <a:pt x="25" y="122"/>
                  </a:lnTo>
                  <a:lnTo>
                    <a:pt x="30" y="122"/>
                  </a:lnTo>
                  <a:lnTo>
                    <a:pt x="34" y="118"/>
                  </a:lnTo>
                  <a:lnTo>
                    <a:pt x="43" y="118"/>
                  </a:lnTo>
                  <a:lnTo>
                    <a:pt x="51" y="118"/>
                  </a:lnTo>
                  <a:lnTo>
                    <a:pt x="55" y="118"/>
                  </a:lnTo>
                  <a:lnTo>
                    <a:pt x="60" y="118"/>
                  </a:lnTo>
                  <a:lnTo>
                    <a:pt x="68" y="118"/>
                  </a:lnTo>
                  <a:lnTo>
                    <a:pt x="77" y="122"/>
                  </a:lnTo>
                  <a:lnTo>
                    <a:pt x="85" y="122"/>
                  </a:lnTo>
                  <a:lnTo>
                    <a:pt x="94" y="122"/>
                  </a:lnTo>
                  <a:lnTo>
                    <a:pt x="98" y="122"/>
                  </a:lnTo>
                  <a:lnTo>
                    <a:pt x="103" y="122"/>
                  </a:lnTo>
                  <a:lnTo>
                    <a:pt x="111" y="122"/>
                  </a:lnTo>
                  <a:lnTo>
                    <a:pt x="115" y="122"/>
                  </a:lnTo>
                  <a:lnTo>
                    <a:pt x="128" y="122"/>
                  </a:lnTo>
                  <a:lnTo>
                    <a:pt x="137" y="122"/>
                  </a:lnTo>
                  <a:lnTo>
                    <a:pt x="141" y="118"/>
                  </a:lnTo>
                  <a:lnTo>
                    <a:pt x="150" y="114"/>
                  </a:lnTo>
                  <a:lnTo>
                    <a:pt x="163" y="114"/>
                  </a:lnTo>
                  <a:lnTo>
                    <a:pt x="171" y="114"/>
                  </a:lnTo>
                  <a:lnTo>
                    <a:pt x="180" y="110"/>
                  </a:lnTo>
                  <a:lnTo>
                    <a:pt x="184" y="101"/>
                  </a:lnTo>
                  <a:lnTo>
                    <a:pt x="188" y="97"/>
                  </a:lnTo>
                  <a:lnTo>
                    <a:pt x="197" y="97"/>
                  </a:lnTo>
                  <a:lnTo>
                    <a:pt x="201" y="93"/>
                  </a:lnTo>
                  <a:lnTo>
                    <a:pt x="210" y="88"/>
                  </a:lnTo>
                  <a:lnTo>
                    <a:pt x="218" y="88"/>
                  </a:lnTo>
                  <a:lnTo>
                    <a:pt x="223" y="88"/>
                  </a:lnTo>
                  <a:lnTo>
                    <a:pt x="227" y="93"/>
                  </a:lnTo>
                  <a:lnTo>
                    <a:pt x="231" y="97"/>
                  </a:lnTo>
                  <a:lnTo>
                    <a:pt x="244" y="97"/>
                  </a:lnTo>
                  <a:lnTo>
                    <a:pt x="248" y="97"/>
                  </a:lnTo>
                  <a:lnTo>
                    <a:pt x="257" y="93"/>
                  </a:lnTo>
                  <a:lnTo>
                    <a:pt x="265" y="97"/>
                  </a:lnTo>
                  <a:lnTo>
                    <a:pt x="270" y="97"/>
                  </a:lnTo>
                  <a:lnTo>
                    <a:pt x="278" y="97"/>
                  </a:lnTo>
                  <a:lnTo>
                    <a:pt x="282" y="93"/>
                  </a:lnTo>
                  <a:lnTo>
                    <a:pt x="291" y="97"/>
                  </a:lnTo>
                  <a:lnTo>
                    <a:pt x="295" y="97"/>
                  </a:lnTo>
                  <a:lnTo>
                    <a:pt x="304" y="97"/>
                  </a:lnTo>
                  <a:lnTo>
                    <a:pt x="317" y="88"/>
                  </a:lnTo>
                  <a:lnTo>
                    <a:pt x="321" y="84"/>
                  </a:lnTo>
                  <a:lnTo>
                    <a:pt x="325" y="76"/>
                  </a:lnTo>
                  <a:lnTo>
                    <a:pt x="330" y="67"/>
                  </a:lnTo>
                  <a:lnTo>
                    <a:pt x="338" y="67"/>
                  </a:lnTo>
                  <a:lnTo>
                    <a:pt x="347" y="63"/>
                  </a:lnTo>
                  <a:lnTo>
                    <a:pt x="351" y="55"/>
                  </a:lnTo>
                  <a:lnTo>
                    <a:pt x="368" y="46"/>
                  </a:lnTo>
                  <a:lnTo>
                    <a:pt x="372" y="38"/>
                  </a:lnTo>
                  <a:lnTo>
                    <a:pt x="381" y="34"/>
                  </a:lnTo>
                  <a:lnTo>
                    <a:pt x="390" y="34"/>
                  </a:lnTo>
                  <a:lnTo>
                    <a:pt x="394" y="34"/>
                  </a:lnTo>
                  <a:lnTo>
                    <a:pt x="398" y="30"/>
                  </a:lnTo>
                  <a:lnTo>
                    <a:pt x="398" y="25"/>
                  </a:lnTo>
                  <a:lnTo>
                    <a:pt x="402" y="21"/>
                  </a:lnTo>
                  <a:lnTo>
                    <a:pt x="407" y="13"/>
                  </a:lnTo>
                  <a:lnTo>
                    <a:pt x="407" y="4"/>
                  </a:lnTo>
                  <a:lnTo>
                    <a:pt x="411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41" name="Freeform 1605"/>
            <p:cNvSpPr>
              <a:spLocks/>
            </p:cNvSpPr>
            <p:nvPr/>
          </p:nvSpPr>
          <p:spPr bwMode="auto">
            <a:xfrm>
              <a:off x="3417" y="2829"/>
              <a:ext cx="73" cy="6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0" y="59"/>
                </a:cxn>
                <a:cxn ang="0">
                  <a:pos x="13" y="55"/>
                </a:cxn>
                <a:cxn ang="0">
                  <a:pos x="26" y="50"/>
                </a:cxn>
                <a:cxn ang="0">
                  <a:pos x="34" y="46"/>
                </a:cxn>
                <a:cxn ang="0">
                  <a:pos x="43" y="42"/>
                </a:cxn>
                <a:cxn ang="0">
                  <a:pos x="47" y="34"/>
                </a:cxn>
                <a:cxn ang="0">
                  <a:pos x="51" y="29"/>
                </a:cxn>
                <a:cxn ang="0">
                  <a:pos x="56" y="17"/>
                </a:cxn>
                <a:cxn ang="0">
                  <a:pos x="64" y="8"/>
                </a:cxn>
                <a:cxn ang="0">
                  <a:pos x="69" y="4"/>
                </a:cxn>
                <a:cxn ang="0">
                  <a:pos x="69" y="0"/>
                </a:cxn>
                <a:cxn ang="0">
                  <a:pos x="73" y="0"/>
                </a:cxn>
              </a:cxnLst>
              <a:rect l="0" t="0" r="r" b="b"/>
              <a:pathLst>
                <a:path w="73" h="63">
                  <a:moveTo>
                    <a:pt x="0" y="63"/>
                  </a:moveTo>
                  <a:lnTo>
                    <a:pt x="0" y="59"/>
                  </a:lnTo>
                  <a:lnTo>
                    <a:pt x="13" y="55"/>
                  </a:lnTo>
                  <a:lnTo>
                    <a:pt x="26" y="50"/>
                  </a:lnTo>
                  <a:lnTo>
                    <a:pt x="34" y="46"/>
                  </a:lnTo>
                  <a:lnTo>
                    <a:pt x="43" y="42"/>
                  </a:lnTo>
                  <a:lnTo>
                    <a:pt x="47" y="34"/>
                  </a:lnTo>
                  <a:lnTo>
                    <a:pt x="51" y="29"/>
                  </a:lnTo>
                  <a:lnTo>
                    <a:pt x="56" y="17"/>
                  </a:lnTo>
                  <a:lnTo>
                    <a:pt x="64" y="8"/>
                  </a:lnTo>
                  <a:lnTo>
                    <a:pt x="69" y="4"/>
                  </a:lnTo>
                  <a:lnTo>
                    <a:pt x="69" y="0"/>
                  </a:lnTo>
                  <a:lnTo>
                    <a:pt x="73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42" name="Freeform 1606"/>
            <p:cNvSpPr>
              <a:spLocks/>
            </p:cNvSpPr>
            <p:nvPr/>
          </p:nvSpPr>
          <p:spPr bwMode="auto">
            <a:xfrm>
              <a:off x="3490" y="2732"/>
              <a:ext cx="77" cy="97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4" y="97"/>
                </a:cxn>
                <a:cxn ang="0">
                  <a:pos x="8" y="97"/>
                </a:cxn>
                <a:cxn ang="0">
                  <a:pos x="13" y="93"/>
                </a:cxn>
                <a:cxn ang="0">
                  <a:pos x="17" y="84"/>
                </a:cxn>
                <a:cxn ang="0">
                  <a:pos x="17" y="76"/>
                </a:cxn>
                <a:cxn ang="0">
                  <a:pos x="26" y="67"/>
                </a:cxn>
                <a:cxn ang="0">
                  <a:pos x="30" y="59"/>
                </a:cxn>
                <a:cxn ang="0">
                  <a:pos x="34" y="55"/>
                </a:cxn>
                <a:cxn ang="0">
                  <a:pos x="43" y="46"/>
                </a:cxn>
                <a:cxn ang="0">
                  <a:pos x="51" y="38"/>
                </a:cxn>
                <a:cxn ang="0">
                  <a:pos x="51" y="30"/>
                </a:cxn>
                <a:cxn ang="0">
                  <a:pos x="60" y="21"/>
                </a:cxn>
                <a:cxn ang="0">
                  <a:pos x="68" y="13"/>
                </a:cxn>
                <a:cxn ang="0">
                  <a:pos x="77" y="4"/>
                </a:cxn>
                <a:cxn ang="0">
                  <a:pos x="77" y="0"/>
                </a:cxn>
              </a:cxnLst>
              <a:rect l="0" t="0" r="r" b="b"/>
              <a:pathLst>
                <a:path w="77" h="97">
                  <a:moveTo>
                    <a:pt x="0" y="97"/>
                  </a:moveTo>
                  <a:lnTo>
                    <a:pt x="4" y="97"/>
                  </a:lnTo>
                  <a:lnTo>
                    <a:pt x="8" y="97"/>
                  </a:lnTo>
                  <a:lnTo>
                    <a:pt x="13" y="93"/>
                  </a:lnTo>
                  <a:lnTo>
                    <a:pt x="17" y="84"/>
                  </a:lnTo>
                  <a:lnTo>
                    <a:pt x="17" y="76"/>
                  </a:lnTo>
                  <a:lnTo>
                    <a:pt x="26" y="67"/>
                  </a:lnTo>
                  <a:lnTo>
                    <a:pt x="30" y="59"/>
                  </a:lnTo>
                  <a:lnTo>
                    <a:pt x="34" y="55"/>
                  </a:lnTo>
                  <a:lnTo>
                    <a:pt x="43" y="46"/>
                  </a:lnTo>
                  <a:lnTo>
                    <a:pt x="51" y="38"/>
                  </a:lnTo>
                  <a:lnTo>
                    <a:pt x="51" y="30"/>
                  </a:lnTo>
                  <a:lnTo>
                    <a:pt x="60" y="21"/>
                  </a:lnTo>
                  <a:lnTo>
                    <a:pt x="68" y="13"/>
                  </a:lnTo>
                  <a:lnTo>
                    <a:pt x="77" y="4"/>
                  </a:lnTo>
                  <a:lnTo>
                    <a:pt x="77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43" name="Freeform 1607"/>
            <p:cNvSpPr>
              <a:spLocks/>
            </p:cNvSpPr>
            <p:nvPr/>
          </p:nvSpPr>
          <p:spPr bwMode="auto">
            <a:xfrm>
              <a:off x="3567" y="2660"/>
              <a:ext cx="60" cy="7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4" y="64"/>
                </a:cxn>
                <a:cxn ang="0">
                  <a:pos x="9" y="59"/>
                </a:cxn>
                <a:cxn ang="0">
                  <a:pos x="17" y="55"/>
                </a:cxn>
                <a:cxn ang="0">
                  <a:pos x="21" y="43"/>
                </a:cxn>
                <a:cxn ang="0">
                  <a:pos x="26" y="34"/>
                </a:cxn>
                <a:cxn ang="0">
                  <a:pos x="34" y="26"/>
                </a:cxn>
                <a:cxn ang="0">
                  <a:pos x="43" y="22"/>
                </a:cxn>
                <a:cxn ang="0">
                  <a:pos x="51" y="13"/>
                </a:cxn>
                <a:cxn ang="0">
                  <a:pos x="56" y="5"/>
                </a:cxn>
                <a:cxn ang="0">
                  <a:pos x="60" y="0"/>
                </a:cxn>
              </a:cxnLst>
              <a:rect l="0" t="0" r="r" b="b"/>
              <a:pathLst>
                <a:path w="60" h="72">
                  <a:moveTo>
                    <a:pt x="0" y="72"/>
                  </a:moveTo>
                  <a:lnTo>
                    <a:pt x="4" y="64"/>
                  </a:lnTo>
                  <a:lnTo>
                    <a:pt x="9" y="59"/>
                  </a:lnTo>
                  <a:lnTo>
                    <a:pt x="17" y="55"/>
                  </a:lnTo>
                  <a:lnTo>
                    <a:pt x="21" y="43"/>
                  </a:lnTo>
                  <a:lnTo>
                    <a:pt x="26" y="34"/>
                  </a:lnTo>
                  <a:lnTo>
                    <a:pt x="34" y="26"/>
                  </a:lnTo>
                  <a:lnTo>
                    <a:pt x="43" y="22"/>
                  </a:lnTo>
                  <a:lnTo>
                    <a:pt x="51" y="13"/>
                  </a:lnTo>
                  <a:lnTo>
                    <a:pt x="56" y="5"/>
                  </a:lnTo>
                  <a:lnTo>
                    <a:pt x="6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44" name="Freeform 1608"/>
            <p:cNvSpPr>
              <a:spLocks/>
            </p:cNvSpPr>
            <p:nvPr/>
          </p:nvSpPr>
          <p:spPr bwMode="auto">
            <a:xfrm>
              <a:off x="2372" y="1469"/>
              <a:ext cx="218" cy="139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0" y="135"/>
                </a:cxn>
                <a:cxn ang="0">
                  <a:pos x="0" y="130"/>
                </a:cxn>
                <a:cxn ang="0">
                  <a:pos x="4" y="130"/>
                </a:cxn>
                <a:cxn ang="0">
                  <a:pos x="8" y="130"/>
                </a:cxn>
                <a:cxn ang="0">
                  <a:pos x="17" y="126"/>
                </a:cxn>
                <a:cxn ang="0">
                  <a:pos x="25" y="126"/>
                </a:cxn>
                <a:cxn ang="0">
                  <a:pos x="21" y="122"/>
                </a:cxn>
                <a:cxn ang="0">
                  <a:pos x="25" y="118"/>
                </a:cxn>
                <a:cxn ang="0">
                  <a:pos x="30" y="114"/>
                </a:cxn>
                <a:cxn ang="0">
                  <a:pos x="30" y="109"/>
                </a:cxn>
                <a:cxn ang="0">
                  <a:pos x="30" y="105"/>
                </a:cxn>
                <a:cxn ang="0">
                  <a:pos x="34" y="101"/>
                </a:cxn>
                <a:cxn ang="0">
                  <a:pos x="34" y="97"/>
                </a:cxn>
                <a:cxn ang="0">
                  <a:pos x="38" y="92"/>
                </a:cxn>
                <a:cxn ang="0">
                  <a:pos x="43" y="92"/>
                </a:cxn>
                <a:cxn ang="0">
                  <a:pos x="47" y="88"/>
                </a:cxn>
                <a:cxn ang="0">
                  <a:pos x="51" y="84"/>
                </a:cxn>
                <a:cxn ang="0">
                  <a:pos x="55" y="76"/>
                </a:cxn>
                <a:cxn ang="0">
                  <a:pos x="60" y="71"/>
                </a:cxn>
                <a:cxn ang="0">
                  <a:pos x="64" y="63"/>
                </a:cxn>
                <a:cxn ang="0">
                  <a:pos x="68" y="63"/>
                </a:cxn>
                <a:cxn ang="0">
                  <a:pos x="77" y="59"/>
                </a:cxn>
                <a:cxn ang="0">
                  <a:pos x="85" y="55"/>
                </a:cxn>
                <a:cxn ang="0">
                  <a:pos x="90" y="46"/>
                </a:cxn>
                <a:cxn ang="0">
                  <a:pos x="98" y="42"/>
                </a:cxn>
                <a:cxn ang="0">
                  <a:pos x="103" y="38"/>
                </a:cxn>
                <a:cxn ang="0">
                  <a:pos x="107" y="34"/>
                </a:cxn>
                <a:cxn ang="0">
                  <a:pos x="111" y="29"/>
                </a:cxn>
                <a:cxn ang="0">
                  <a:pos x="115" y="29"/>
                </a:cxn>
                <a:cxn ang="0">
                  <a:pos x="115" y="34"/>
                </a:cxn>
                <a:cxn ang="0">
                  <a:pos x="124" y="34"/>
                </a:cxn>
                <a:cxn ang="0">
                  <a:pos x="124" y="29"/>
                </a:cxn>
                <a:cxn ang="0">
                  <a:pos x="133" y="29"/>
                </a:cxn>
                <a:cxn ang="0">
                  <a:pos x="137" y="29"/>
                </a:cxn>
                <a:cxn ang="0">
                  <a:pos x="141" y="29"/>
                </a:cxn>
                <a:cxn ang="0">
                  <a:pos x="145" y="25"/>
                </a:cxn>
                <a:cxn ang="0">
                  <a:pos x="145" y="21"/>
                </a:cxn>
                <a:cxn ang="0">
                  <a:pos x="150" y="17"/>
                </a:cxn>
                <a:cxn ang="0">
                  <a:pos x="154" y="12"/>
                </a:cxn>
                <a:cxn ang="0">
                  <a:pos x="158" y="12"/>
                </a:cxn>
                <a:cxn ang="0">
                  <a:pos x="167" y="12"/>
                </a:cxn>
                <a:cxn ang="0">
                  <a:pos x="171" y="12"/>
                </a:cxn>
                <a:cxn ang="0">
                  <a:pos x="175" y="12"/>
                </a:cxn>
                <a:cxn ang="0">
                  <a:pos x="180" y="8"/>
                </a:cxn>
                <a:cxn ang="0">
                  <a:pos x="188" y="8"/>
                </a:cxn>
                <a:cxn ang="0">
                  <a:pos x="192" y="4"/>
                </a:cxn>
                <a:cxn ang="0">
                  <a:pos x="197" y="0"/>
                </a:cxn>
                <a:cxn ang="0">
                  <a:pos x="205" y="0"/>
                </a:cxn>
                <a:cxn ang="0">
                  <a:pos x="210" y="4"/>
                </a:cxn>
                <a:cxn ang="0">
                  <a:pos x="214" y="4"/>
                </a:cxn>
                <a:cxn ang="0">
                  <a:pos x="218" y="8"/>
                </a:cxn>
              </a:cxnLst>
              <a:rect l="0" t="0" r="r" b="b"/>
              <a:pathLst>
                <a:path w="218" h="139">
                  <a:moveTo>
                    <a:pt x="0" y="139"/>
                  </a:moveTo>
                  <a:lnTo>
                    <a:pt x="0" y="135"/>
                  </a:lnTo>
                  <a:lnTo>
                    <a:pt x="0" y="130"/>
                  </a:lnTo>
                  <a:lnTo>
                    <a:pt x="4" y="130"/>
                  </a:lnTo>
                  <a:lnTo>
                    <a:pt x="8" y="130"/>
                  </a:lnTo>
                  <a:lnTo>
                    <a:pt x="17" y="126"/>
                  </a:lnTo>
                  <a:lnTo>
                    <a:pt x="25" y="126"/>
                  </a:lnTo>
                  <a:lnTo>
                    <a:pt x="21" y="122"/>
                  </a:lnTo>
                  <a:lnTo>
                    <a:pt x="25" y="118"/>
                  </a:lnTo>
                  <a:lnTo>
                    <a:pt x="30" y="114"/>
                  </a:lnTo>
                  <a:lnTo>
                    <a:pt x="30" y="109"/>
                  </a:lnTo>
                  <a:lnTo>
                    <a:pt x="30" y="105"/>
                  </a:lnTo>
                  <a:lnTo>
                    <a:pt x="34" y="101"/>
                  </a:lnTo>
                  <a:lnTo>
                    <a:pt x="34" y="97"/>
                  </a:lnTo>
                  <a:lnTo>
                    <a:pt x="38" y="92"/>
                  </a:lnTo>
                  <a:lnTo>
                    <a:pt x="43" y="92"/>
                  </a:lnTo>
                  <a:lnTo>
                    <a:pt x="47" y="88"/>
                  </a:lnTo>
                  <a:lnTo>
                    <a:pt x="51" y="84"/>
                  </a:lnTo>
                  <a:lnTo>
                    <a:pt x="55" y="76"/>
                  </a:lnTo>
                  <a:lnTo>
                    <a:pt x="60" y="71"/>
                  </a:lnTo>
                  <a:lnTo>
                    <a:pt x="64" y="63"/>
                  </a:lnTo>
                  <a:lnTo>
                    <a:pt x="68" y="63"/>
                  </a:lnTo>
                  <a:lnTo>
                    <a:pt x="77" y="59"/>
                  </a:lnTo>
                  <a:lnTo>
                    <a:pt x="85" y="55"/>
                  </a:lnTo>
                  <a:lnTo>
                    <a:pt x="90" y="46"/>
                  </a:lnTo>
                  <a:lnTo>
                    <a:pt x="98" y="42"/>
                  </a:lnTo>
                  <a:lnTo>
                    <a:pt x="103" y="38"/>
                  </a:lnTo>
                  <a:lnTo>
                    <a:pt x="107" y="34"/>
                  </a:lnTo>
                  <a:lnTo>
                    <a:pt x="111" y="29"/>
                  </a:lnTo>
                  <a:lnTo>
                    <a:pt x="115" y="29"/>
                  </a:lnTo>
                  <a:lnTo>
                    <a:pt x="115" y="34"/>
                  </a:lnTo>
                  <a:lnTo>
                    <a:pt x="124" y="34"/>
                  </a:lnTo>
                  <a:lnTo>
                    <a:pt x="124" y="29"/>
                  </a:lnTo>
                  <a:lnTo>
                    <a:pt x="133" y="29"/>
                  </a:lnTo>
                  <a:lnTo>
                    <a:pt x="137" y="29"/>
                  </a:lnTo>
                  <a:lnTo>
                    <a:pt x="141" y="29"/>
                  </a:lnTo>
                  <a:lnTo>
                    <a:pt x="145" y="25"/>
                  </a:lnTo>
                  <a:lnTo>
                    <a:pt x="145" y="21"/>
                  </a:lnTo>
                  <a:lnTo>
                    <a:pt x="150" y="17"/>
                  </a:lnTo>
                  <a:lnTo>
                    <a:pt x="154" y="12"/>
                  </a:lnTo>
                  <a:lnTo>
                    <a:pt x="158" y="12"/>
                  </a:lnTo>
                  <a:lnTo>
                    <a:pt x="167" y="12"/>
                  </a:lnTo>
                  <a:lnTo>
                    <a:pt x="171" y="12"/>
                  </a:lnTo>
                  <a:lnTo>
                    <a:pt x="175" y="12"/>
                  </a:lnTo>
                  <a:lnTo>
                    <a:pt x="180" y="8"/>
                  </a:lnTo>
                  <a:lnTo>
                    <a:pt x="188" y="8"/>
                  </a:lnTo>
                  <a:lnTo>
                    <a:pt x="192" y="4"/>
                  </a:lnTo>
                  <a:lnTo>
                    <a:pt x="197" y="0"/>
                  </a:lnTo>
                  <a:lnTo>
                    <a:pt x="205" y="0"/>
                  </a:lnTo>
                  <a:lnTo>
                    <a:pt x="210" y="4"/>
                  </a:lnTo>
                  <a:lnTo>
                    <a:pt x="214" y="4"/>
                  </a:lnTo>
                  <a:lnTo>
                    <a:pt x="218" y="8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45" name="Freeform 1609"/>
            <p:cNvSpPr>
              <a:spLocks/>
            </p:cNvSpPr>
            <p:nvPr/>
          </p:nvSpPr>
          <p:spPr bwMode="auto">
            <a:xfrm>
              <a:off x="2419" y="1667"/>
              <a:ext cx="137" cy="71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4" y="46"/>
                </a:cxn>
                <a:cxn ang="0">
                  <a:pos x="8" y="46"/>
                </a:cxn>
                <a:cxn ang="0">
                  <a:pos x="8" y="50"/>
                </a:cxn>
                <a:cxn ang="0">
                  <a:pos x="13" y="54"/>
                </a:cxn>
                <a:cxn ang="0">
                  <a:pos x="17" y="59"/>
                </a:cxn>
                <a:cxn ang="0">
                  <a:pos x="26" y="59"/>
                </a:cxn>
                <a:cxn ang="0">
                  <a:pos x="30" y="59"/>
                </a:cxn>
                <a:cxn ang="0">
                  <a:pos x="34" y="59"/>
                </a:cxn>
                <a:cxn ang="0">
                  <a:pos x="38" y="67"/>
                </a:cxn>
                <a:cxn ang="0">
                  <a:pos x="43" y="71"/>
                </a:cxn>
                <a:cxn ang="0">
                  <a:pos x="47" y="71"/>
                </a:cxn>
                <a:cxn ang="0">
                  <a:pos x="56" y="71"/>
                </a:cxn>
                <a:cxn ang="0">
                  <a:pos x="64" y="71"/>
                </a:cxn>
                <a:cxn ang="0">
                  <a:pos x="73" y="71"/>
                </a:cxn>
                <a:cxn ang="0">
                  <a:pos x="81" y="67"/>
                </a:cxn>
                <a:cxn ang="0">
                  <a:pos x="86" y="63"/>
                </a:cxn>
                <a:cxn ang="0">
                  <a:pos x="90" y="63"/>
                </a:cxn>
                <a:cxn ang="0">
                  <a:pos x="94" y="63"/>
                </a:cxn>
                <a:cxn ang="0">
                  <a:pos x="98" y="63"/>
                </a:cxn>
                <a:cxn ang="0">
                  <a:pos x="98" y="59"/>
                </a:cxn>
                <a:cxn ang="0">
                  <a:pos x="98" y="54"/>
                </a:cxn>
                <a:cxn ang="0">
                  <a:pos x="98" y="46"/>
                </a:cxn>
                <a:cxn ang="0">
                  <a:pos x="103" y="38"/>
                </a:cxn>
                <a:cxn ang="0">
                  <a:pos x="107" y="33"/>
                </a:cxn>
                <a:cxn ang="0">
                  <a:pos x="111" y="29"/>
                </a:cxn>
                <a:cxn ang="0">
                  <a:pos x="115" y="25"/>
                </a:cxn>
                <a:cxn ang="0">
                  <a:pos x="124" y="21"/>
                </a:cxn>
                <a:cxn ang="0">
                  <a:pos x="133" y="17"/>
                </a:cxn>
                <a:cxn ang="0">
                  <a:pos x="137" y="12"/>
                </a:cxn>
                <a:cxn ang="0">
                  <a:pos x="137" y="4"/>
                </a:cxn>
                <a:cxn ang="0">
                  <a:pos x="137" y="0"/>
                </a:cxn>
              </a:cxnLst>
              <a:rect l="0" t="0" r="r" b="b"/>
              <a:pathLst>
                <a:path w="137" h="71">
                  <a:moveTo>
                    <a:pt x="0" y="46"/>
                  </a:moveTo>
                  <a:lnTo>
                    <a:pt x="4" y="46"/>
                  </a:lnTo>
                  <a:lnTo>
                    <a:pt x="8" y="46"/>
                  </a:lnTo>
                  <a:lnTo>
                    <a:pt x="8" y="50"/>
                  </a:lnTo>
                  <a:lnTo>
                    <a:pt x="13" y="54"/>
                  </a:lnTo>
                  <a:lnTo>
                    <a:pt x="17" y="59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34" y="59"/>
                  </a:lnTo>
                  <a:lnTo>
                    <a:pt x="38" y="67"/>
                  </a:lnTo>
                  <a:lnTo>
                    <a:pt x="43" y="71"/>
                  </a:lnTo>
                  <a:lnTo>
                    <a:pt x="47" y="71"/>
                  </a:lnTo>
                  <a:lnTo>
                    <a:pt x="56" y="71"/>
                  </a:lnTo>
                  <a:lnTo>
                    <a:pt x="64" y="71"/>
                  </a:lnTo>
                  <a:lnTo>
                    <a:pt x="73" y="71"/>
                  </a:lnTo>
                  <a:lnTo>
                    <a:pt x="81" y="67"/>
                  </a:lnTo>
                  <a:lnTo>
                    <a:pt x="86" y="63"/>
                  </a:lnTo>
                  <a:lnTo>
                    <a:pt x="90" y="63"/>
                  </a:lnTo>
                  <a:lnTo>
                    <a:pt x="94" y="63"/>
                  </a:lnTo>
                  <a:lnTo>
                    <a:pt x="98" y="63"/>
                  </a:lnTo>
                  <a:lnTo>
                    <a:pt x="98" y="59"/>
                  </a:lnTo>
                  <a:lnTo>
                    <a:pt x="98" y="54"/>
                  </a:lnTo>
                  <a:lnTo>
                    <a:pt x="98" y="46"/>
                  </a:lnTo>
                  <a:lnTo>
                    <a:pt x="103" y="38"/>
                  </a:lnTo>
                  <a:lnTo>
                    <a:pt x="107" y="33"/>
                  </a:lnTo>
                  <a:lnTo>
                    <a:pt x="111" y="29"/>
                  </a:lnTo>
                  <a:lnTo>
                    <a:pt x="115" y="25"/>
                  </a:lnTo>
                  <a:lnTo>
                    <a:pt x="124" y="21"/>
                  </a:lnTo>
                  <a:lnTo>
                    <a:pt x="133" y="17"/>
                  </a:lnTo>
                  <a:lnTo>
                    <a:pt x="137" y="12"/>
                  </a:lnTo>
                  <a:lnTo>
                    <a:pt x="137" y="4"/>
                  </a:lnTo>
                  <a:lnTo>
                    <a:pt x="137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46" name="Freeform 1610"/>
            <p:cNvSpPr>
              <a:spLocks/>
            </p:cNvSpPr>
            <p:nvPr/>
          </p:nvSpPr>
          <p:spPr bwMode="auto">
            <a:xfrm>
              <a:off x="2402" y="1705"/>
              <a:ext cx="1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13" y="4"/>
                </a:cxn>
                <a:cxn ang="0">
                  <a:pos x="13" y="8"/>
                </a:cxn>
                <a:cxn ang="0">
                  <a:pos x="17" y="8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7" y="8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47" name="Freeform 1611"/>
            <p:cNvSpPr>
              <a:spLocks/>
            </p:cNvSpPr>
            <p:nvPr/>
          </p:nvSpPr>
          <p:spPr bwMode="auto">
            <a:xfrm>
              <a:off x="2415" y="1713"/>
              <a:ext cx="141" cy="10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0" y="21"/>
                </a:cxn>
                <a:cxn ang="0">
                  <a:pos x="4" y="21"/>
                </a:cxn>
                <a:cxn ang="0">
                  <a:pos x="4" y="25"/>
                </a:cxn>
                <a:cxn ang="0">
                  <a:pos x="4" y="34"/>
                </a:cxn>
                <a:cxn ang="0">
                  <a:pos x="4" y="38"/>
                </a:cxn>
                <a:cxn ang="0">
                  <a:pos x="8" y="42"/>
                </a:cxn>
                <a:cxn ang="0">
                  <a:pos x="12" y="46"/>
                </a:cxn>
                <a:cxn ang="0">
                  <a:pos x="21" y="51"/>
                </a:cxn>
                <a:cxn ang="0">
                  <a:pos x="25" y="55"/>
                </a:cxn>
                <a:cxn ang="0">
                  <a:pos x="30" y="59"/>
                </a:cxn>
                <a:cxn ang="0">
                  <a:pos x="34" y="63"/>
                </a:cxn>
                <a:cxn ang="0">
                  <a:pos x="38" y="67"/>
                </a:cxn>
                <a:cxn ang="0">
                  <a:pos x="47" y="72"/>
                </a:cxn>
                <a:cxn ang="0">
                  <a:pos x="51" y="76"/>
                </a:cxn>
                <a:cxn ang="0">
                  <a:pos x="51" y="84"/>
                </a:cxn>
                <a:cxn ang="0">
                  <a:pos x="55" y="88"/>
                </a:cxn>
                <a:cxn ang="0">
                  <a:pos x="64" y="88"/>
                </a:cxn>
                <a:cxn ang="0">
                  <a:pos x="68" y="93"/>
                </a:cxn>
                <a:cxn ang="0">
                  <a:pos x="68" y="101"/>
                </a:cxn>
                <a:cxn ang="0">
                  <a:pos x="72" y="105"/>
                </a:cxn>
                <a:cxn ang="0">
                  <a:pos x="77" y="101"/>
                </a:cxn>
                <a:cxn ang="0">
                  <a:pos x="81" y="101"/>
                </a:cxn>
                <a:cxn ang="0">
                  <a:pos x="85" y="97"/>
                </a:cxn>
                <a:cxn ang="0">
                  <a:pos x="90" y="97"/>
                </a:cxn>
                <a:cxn ang="0">
                  <a:pos x="94" y="97"/>
                </a:cxn>
                <a:cxn ang="0">
                  <a:pos x="102" y="93"/>
                </a:cxn>
                <a:cxn ang="0">
                  <a:pos x="107" y="93"/>
                </a:cxn>
                <a:cxn ang="0">
                  <a:pos x="115" y="93"/>
                </a:cxn>
                <a:cxn ang="0">
                  <a:pos x="124" y="93"/>
                </a:cxn>
                <a:cxn ang="0">
                  <a:pos x="132" y="88"/>
                </a:cxn>
                <a:cxn ang="0">
                  <a:pos x="137" y="88"/>
                </a:cxn>
                <a:cxn ang="0">
                  <a:pos x="141" y="88"/>
                </a:cxn>
              </a:cxnLst>
              <a:rect l="0" t="0" r="r" b="b"/>
              <a:pathLst>
                <a:path w="141" h="105">
                  <a:moveTo>
                    <a:pt x="4" y="0"/>
                  </a:moveTo>
                  <a:lnTo>
                    <a:pt x="4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4" y="25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21" y="51"/>
                  </a:lnTo>
                  <a:lnTo>
                    <a:pt x="25" y="55"/>
                  </a:lnTo>
                  <a:lnTo>
                    <a:pt x="30" y="59"/>
                  </a:lnTo>
                  <a:lnTo>
                    <a:pt x="34" y="63"/>
                  </a:lnTo>
                  <a:lnTo>
                    <a:pt x="38" y="67"/>
                  </a:lnTo>
                  <a:lnTo>
                    <a:pt x="47" y="72"/>
                  </a:lnTo>
                  <a:lnTo>
                    <a:pt x="51" y="76"/>
                  </a:lnTo>
                  <a:lnTo>
                    <a:pt x="51" y="84"/>
                  </a:lnTo>
                  <a:lnTo>
                    <a:pt x="55" y="88"/>
                  </a:lnTo>
                  <a:lnTo>
                    <a:pt x="64" y="88"/>
                  </a:lnTo>
                  <a:lnTo>
                    <a:pt x="68" y="93"/>
                  </a:lnTo>
                  <a:lnTo>
                    <a:pt x="68" y="101"/>
                  </a:lnTo>
                  <a:lnTo>
                    <a:pt x="72" y="105"/>
                  </a:lnTo>
                  <a:lnTo>
                    <a:pt x="77" y="101"/>
                  </a:lnTo>
                  <a:lnTo>
                    <a:pt x="81" y="101"/>
                  </a:lnTo>
                  <a:lnTo>
                    <a:pt x="85" y="97"/>
                  </a:lnTo>
                  <a:lnTo>
                    <a:pt x="90" y="97"/>
                  </a:lnTo>
                  <a:lnTo>
                    <a:pt x="94" y="97"/>
                  </a:lnTo>
                  <a:lnTo>
                    <a:pt x="102" y="93"/>
                  </a:lnTo>
                  <a:lnTo>
                    <a:pt x="107" y="93"/>
                  </a:lnTo>
                  <a:lnTo>
                    <a:pt x="115" y="93"/>
                  </a:lnTo>
                  <a:lnTo>
                    <a:pt x="124" y="93"/>
                  </a:lnTo>
                  <a:lnTo>
                    <a:pt x="132" y="88"/>
                  </a:lnTo>
                  <a:lnTo>
                    <a:pt x="137" y="88"/>
                  </a:lnTo>
                  <a:lnTo>
                    <a:pt x="141" y="88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48" name="Freeform 1612"/>
            <p:cNvSpPr>
              <a:spLocks/>
            </p:cNvSpPr>
            <p:nvPr/>
          </p:nvSpPr>
          <p:spPr bwMode="auto">
            <a:xfrm>
              <a:off x="2556" y="1801"/>
              <a:ext cx="38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5"/>
                </a:cxn>
                <a:cxn ang="0">
                  <a:pos x="8" y="9"/>
                </a:cxn>
                <a:cxn ang="0">
                  <a:pos x="13" y="13"/>
                </a:cxn>
                <a:cxn ang="0">
                  <a:pos x="17" y="13"/>
                </a:cxn>
                <a:cxn ang="0">
                  <a:pos x="17" y="17"/>
                </a:cxn>
                <a:cxn ang="0">
                  <a:pos x="21" y="17"/>
                </a:cxn>
                <a:cxn ang="0">
                  <a:pos x="26" y="17"/>
                </a:cxn>
                <a:cxn ang="0">
                  <a:pos x="30" y="22"/>
                </a:cxn>
                <a:cxn ang="0">
                  <a:pos x="34" y="22"/>
                </a:cxn>
                <a:cxn ang="0">
                  <a:pos x="34" y="26"/>
                </a:cxn>
                <a:cxn ang="0">
                  <a:pos x="34" y="30"/>
                </a:cxn>
                <a:cxn ang="0">
                  <a:pos x="34" y="34"/>
                </a:cxn>
                <a:cxn ang="0">
                  <a:pos x="38" y="38"/>
                </a:cxn>
              </a:cxnLst>
              <a:rect l="0" t="0" r="r" b="b"/>
              <a:pathLst>
                <a:path w="38" h="38">
                  <a:moveTo>
                    <a:pt x="0" y="0"/>
                  </a:moveTo>
                  <a:lnTo>
                    <a:pt x="4" y="0"/>
                  </a:lnTo>
                  <a:lnTo>
                    <a:pt x="4" y="5"/>
                  </a:lnTo>
                  <a:lnTo>
                    <a:pt x="8" y="9"/>
                  </a:lnTo>
                  <a:lnTo>
                    <a:pt x="13" y="13"/>
                  </a:lnTo>
                  <a:lnTo>
                    <a:pt x="17" y="13"/>
                  </a:lnTo>
                  <a:lnTo>
                    <a:pt x="17" y="17"/>
                  </a:lnTo>
                  <a:lnTo>
                    <a:pt x="21" y="17"/>
                  </a:lnTo>
                  <a:lnTo>
                    <a:pt x="26" y="17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8" y="38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49" name="Freeform 1613"/>
            <p:cNvSpPr>
              <a:spLocks/>
            </p:cNvSpPr>
            <p:nvPr/>
          </p:nvSpPr>
          <p:spPr bwMode="auto">
            <a:xfrm>
              <a:off x="2573" y="1869"/>
              <a:ext cx="206" cy="105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4" y="101"/>
                </a:cxn>
                <a:cxn ang="0">
                  <a:pos x="9" y="92"/>
                </a:cxn>
                <a:cxn ang="0">
                  <a:pos x="17" y="92"/>
                </a:cxn>
                <a:cxn ang="0">
                  <a:pos x="21" y="88"/>
                </a:cxn>
                <a:cxn ang="0">
                  <a:pos x="30" y="80"/>
                </a:cxn>
                <a:cxn ang="0">
                  <a:pos x="30" y="71"/>
                </a:cxn>
                <a:cxn ang="0">
                  <a:pos x="30" y="67"/>
                </a:cxn>
                <a:cxn ang="0">
                  <a:pos x="34" y="59"/>
                </a:cxn>
                <a:cxn ang="0">
                  <a:pos x="39" y="55"/>
                </a:cxn>
                <a:cxn ang="0">
                  <a:pos x="43" y="50"/>
                </a:cxn>
                <a:cxn ang="0">
                  <a:pos x="43" y="42"/>
                </a:cxn>
                <a:cxn ang="0">
                  <a:pos x="43" y="38"/>
                </a:cxn>
                <a:cxn ang="0">
                  <a:pos x="43" y="29"/>
                </a:cxn>
                <a:cxn ang="0">
                  <a:pos x="47" y="25"/>
                </a:cxn>
                <a:cxn ang="0">
                  <a:pos x="51" y="21"/>
                </a:cxn>
                <a:cxn ang="0">
                  <a:pos x="64" y="21"/>
                </a:cxn>
                <a:cxn ang="0">
                  <a:pos x="73" y="17"/>
                </a:cxn>
                <a:cxn ang="0">
                  <a:pos x="86" y="17"/>
                </a:cxn>
                <a:cxn ang="0">
                  <a:pos x="90" y="17"/>
                </a:cxn>
                <a:cxn ang="0">
                  <a:pos x="103" y="17"/>
                </a:cxn>
                <a:cxn ang="0">
                  <a:pos x="111" y="17"/>
                </a:cxn>
                <a:cxn ang="0">
                  <a:pos x="116" y="17"/>
                </a:cxn>
                <a:cxn ang="0">
                  <a:pos x="120" y="12"/>
                </a:cxn>
                <a:cxn ang="0">
                  <a:pos x="129" y="8"/>
                </a:cxn>
                <a:cxn ang="0">
                  <a:pos x="137" y="4"/>
                </a:cxn>
                <a:cxn ang="0">
                  <a:pos x="141" y="4"/>
                </a:cxn>
                <a:cxn ang="0">
                  <a:pos x="150" y="0"/>
                </a:cxn>
                <a:cxn ang="0">
                  <a:pos x="154" y="0"/>
                </a:cxn>
                <a:cxn ang="0">
                  <a:pos x="159" y="0"/>
                </a:cxn>
                <a:cxn ang="0">
                  <a:pos x="167" y="4"/>
                </a:cxn>
                <a:cxn ang="0">
                  <a:pos x="176" y="4"/>
                </a:cxn>
                <a:cxn ang="0">
                  <a:pos x="180" y="8"/>
                </a:cxn>
                <a:cxn ang="0">
                  <a:pos x="184" y="12"/>
                </a:cxn>
                <a:cxn ang="0">
                  <a:pos x="189" y="17"/>
                </a:cxn>
                <a:cxn ang="0">
                  <a:pos x="197" y="12"/>
                </a:cxn>
                <a:cxn ang="0">
                  <a:pos x="201" y="8"/>
                </a:cxn>
                <a:cxn ang="0">
                  <a:pos x="206" y="8"/>
                </a:cxn>
              </a:cxnLst>
              <a:rect l="0" t="0" r="r" b="b"/>
              <a:pathLst>
                <a:path w="206" h="105">
                  <a:moveTo>
                    <a:pt x="0" y="105"/>
                  </a:moveTo>
                  <a:lnTo>
                    <a:pt x="4" y="101"/>
                  </a:lnTo>
                  <a:lnTo>
                    <a:pt x="9" y="92"/>
                  </a:lnTo>
                  <a:lnTo>
                    <a:pt x="17" y="92"/>
                  </a:lnTo>
                  <a:lnTo>
                    <a:pt x="21" y="88"/>
                  </a:lnTo>
                  <a:lnTo>
                    <a:pt x="30" y="80"/>
                  </a:lnTo>
                  <a:lnTo>
                    <a:pt x="30" y="71"/>
                  </a:lnTo>
                  <a:lnTo>
                    <a:pt x="30" y="67"/>
                  </a:lnTo>
                  <a:lnTo>
                    <a:pt x="34" y="59"/>
                  </a:lnTo>
                  <a:lnTo>
                    <a:pt x="39" y="55"/>
                  </a:lnTo>
                  <a:lnTo>
                    <a:pt x="43" y="50"/>
                  </a:lnTo>
                  <a:lnTo>
                    <a:pt x="43" y="42"/>
                  </a:lnTo>
                  <a:lnTo>
                    <a:pt x="43" y="38"/>
                  </a:lnTo>
                  <a:lnTo>
                    <a:pt x="43" y="29"/>
                  </a:lnTo>
                  <a:lnTo>
                    <a:pt x="47" y="25"/>
                  </a:lnTo>
                  <a:lnTo>
                    <a:pt x="51" y="21"/>
                  </a:lnTo>
                  <a:lnTo>
                    <a:pt x="64" y="21"/>
                  </a:lnTo>
                  <a:lnTo>
                    <a:pt x="73" y="17"/>
                  </a:lnTo>
                  <a:lnTo>
                    <a:pt x="86" y="17"/>
                  </a:lnTo>
                  <a:lnTo>
                    <a:pt x="90" y="17"/>
                  </a:lnTo>
                  <a:lnTo>
                    <a:pt x="103" y="17"/>
                  </a:lnTo>
                  <a:lnTo>
                    <a:pt x="111" y="17"/>
                  </a:lnTo>
                  <a:lnTo>
                    <a:pt x="116" y="17"/>
                  </a:lnTo>
                  <a:lnTo>
                    <a:pt x="120" y="12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41" y="4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7" y="4"/>
                  </a:lnTo>
                  <a:lnTo>
                    <a:pt x="176" y="4"/>
                  </a:lnTo>
                  <a:lnTo>
                    <a:pt x="180" y="8"/>
                  </a:lnTo>
                  <a:lnTo>
                    <a:pt x="184" y="12"/>
                  </a:lnTo>
                  <a:lnTo>
                    <a:pt x="189" y="17"/>
                  </a:lnTo>
                  <a:lnTo>
                    <a:pt x="197" y="12"/>
                  </a:lnTo>
                  <a:lnTo>
                    <a:pt x="201" y="8"/>
                  </a:lnTo>
                  <a:lnTo>
                    <a:pt x="206" y="8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50" name="Freeform 1614"/>
            <p:cNvSpPr>
              <a:spLocks/>
            </p:cNvSpPr>
            <p:nvPr/>
          </p:nvSpPr>
          <p:spPr bwMode="auto">
            <a:xfrm>
              <a:off x="2376" y="1856"/>
              <a:ext cx="197" cy="13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6" y="4"/>
                </a:cxn>
                <a:cxn ang="0">
                  <a:pos x="34" y="4"/>
                </a:cxn>
                <a:cxn ang="0">
                  <a:pos x="34" y="9"/>
                </a:cxn>
                <a:cxn ang="0">
                  <a:pos x="30" y="17"/>
                </a:cxn>
                <a:cxn ang="0">
                  <a:pos x="26" y="21"/>
                </a:cxn>
                <a:cxn ang="0">
                  <a:pos x="21" y="25"/>
                </a:cxn>
                <a:cxn ang="0">
                  <a:pos x="13" y="34"/>
                </a:cxn>
                <a:cxn ang="0">
                  <a:pos x="4" y="38"/>
                </a:cxn>
                <a:cxn ang="0">
                  <a:pos x="0" y="42"/>
                </a:cxn>
                <a:cxn ang="0">
                  <a:pos x="0" y="51"/>
                </a:cxn>
                <a:cxn ang="0">
                  <a:pos x="0" y="55"/>
                </a:cxn>
                <a:cxn ang="0">
                  <a:pos x="4" y="59"/>
                </a:cxn>
                <a:cxn ang="0">
                  <a:pos x="9" y="63"/>
                </a:cxn>
                <a:cxn ang="0">
                  <a:pos x="17" y="68"/>
                </a:cxn>
                <a:cxn ang="0">
                  <a:pos x="21" y="68"/>
                </a:cxn>
                <a:cxn ang="0">
                  <a:pos x="30" y="72"/>
                </a:cxn>
                <a:cxn ang="0">
                  <a:pos x="34" y="80"/>
                </a:cxn>
                <a:cxn ang="0">
                  <a:pos x="39" y="84"/>
                </a:cxn>
                <a:cxn ang="0">
                  <a:pos x="43" y="93"/>
                </a:cxn>
                <a:cxn ang="0">
                  <a:pos x="51" y="101"/>
                </a:cxn>
                <a:cxn ang="0">
                  <a:pos x="56" y="101"/>
                </a:cxn>
                <a:cxn ang="0">
                  <a:pos x="60" y="105"/>
                </a:cxn>
                <a:cxn ang="0">
                  <a:pos x="64" y="110"/>
                </a:cxn>
                <a:cxn ang="0">
                  <a:pos x="69" y="110"/>
                </a:cxn>
                <a:cxn ang="0">
                  <a:pos x="73" y="114"/>
                </a:cxn>
                <a:cxn ang="0">
                  <a:pos x="81" y="114"/>
                </a:cxn>
                <a:cxn ang="0">
                  <a:pos x="86" y="110"/>
                </a:cxn>
                <a:cxn ang="0">
                  <a:pos x="90" y="114"/>
                </a:cxn>
                <a:cxn ang="0">
                  <a:pos x="99" y="118"/>
                </a:cxn>
                <a:cxn ang="0">
                  <a:pos x="103" y="118"/>
                </a:cxn>
                <a:cxn ang="0">
                  <a:pos x="111" y="118"/>
                </a:cxn>
                <a:cxn ang="0">
                  <a:pos x="116" y="118"/>
                </a:cxn>
                <a:cxn ang="0">
                  <a:pos x="124" y="122"/>
                </a:cxn>
                <a:cxn ang="0">
                  <a:pos x="129" y="122"/>
                </a:cxn>
                <a:cxn ang="0">
                  <a:pos x="133" y="127"/>
                </a:cxn>
                <a:cxn ang="0">
                  <a:pos x="141" y="131"/>
                </a:cxn>
                <a:cxn ang="0">
                  <a:pos x="146" y="131"/>
                </a:cxn>
                <a:cxn ang="0">
                  <a:pos x="150" y="131"/>
                </a:cxn>
                <a:cxn ang="0">
                  <a:pos x="163" y="127"/>
                </a:cxn>
                <a:cxn ang="0">
                  <a:pos x="171" y="122"/>
                </a:cxn>
                <a:cxn ang="0">
                  <a:pos x="180" y="122"/>
                </a:cxn>
                <a:cxn ang="0">
                  <a:pos x="184" y="118"/>
                </a:cxn>
                <a:cxn ang="0">
                  <a:pos x="193" y="118"/>
                </a:cxn>
                <a:cxn ang="0">
                  <a:pos x="197" y="118"/>
                </a:cxn>
              </a:cxnLst>
              <a:rect l="0" t="0" r="r" b="b"/>
              <a:pathLst>
                <a:path w="197" h="131">
                  <a:moveTo>
                    <a:pt x="13" y="0"/>
                  </a:moveTo>
                  <a:lnTo>
                    <a:pt x="17" y="0"/>
                  </a:lnTo>
                  <a:lnTo>
                    <a:pt x="21" y="0"/>
                  </a:lnTo>
                  <a:lnTo>
                    <a:pt x="26" y="4"/>
                  </a:lnTo>
                  <a:lnTo>
                    <a:pt x="34" y="4"/>
                  </a:lnTo>
                  <a:lnTo>
                    <a:pt x="34" y="9"/>
                  </a:lnTo>
                  <a:lnTo>
                    <a:pt x="30" y="17"/>
                  </a:lnTo>
                  <a:lnTo>
                    <a:pt x="26" y="21"/>
                  </a:lnTo>
                  <a:lnTo>
                    <a:pt x="21" y="25"/>
                  </a:lnTo>
                  <a:lnTo>
                    <a:pt x="13" y="34"/>
                  </a:lnTo>
                  <a:lnTo>
                    <a:pt x="4" y="38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" y="59"/>
                  </a:lnTo>
                  <a:lnTo>
                    <a:pt x="9" y="63"/>
                  </a:lnTo>
                  <a:lnTo>
                    <a:pt x="17" y="68"/>
                  </a:lnTo>
                  <a:lnTo>
                    <a:pt x="21" y="68"/>
                  </a:lnTo>
                  <a:lnTo>
                    <a:pt x="30" y="72"/>
                  </a:lnTo>
                  <a:lnTo>
                    <a:pt x="34" y="80"/>
                  </a:lnTo>
                  <a:lnTo>
                    <a:pt x="39" y="84"/>
                  </a:lnTo>
                  <a:lnTo>
                    <a:pt x="43" y="93"/>
                  </a:lnTo>
                  <a:lnTo>
                    <a:pt x="51" y="101"/>
                  </a:lnTo>
                  <a:lnTo>
                    <a:pt x="56" y="101"/>
                  </a:lnTo>
                  <a:lnTo>
                    <a:pt x="60" y="105"/>
                  </a:lnTo>
                  <a:lnTo>
                    <a:pt x="64" y="110"/>
                  </a:lnTo>
                  <a:lnTo>
                    <a:pt x="69" y="110"/>
                  </a:lnTo>
                  <a:lnTo>
                    <a:pt x="73" y="114"/>
                  </a:lnTo>
                  <a:lnTo>
                    <a:pt x="81" y="114"/>
                  </a:lnTo>
                  <a:lnTo>
                    <a:pt x="86" y="110"/>
                  </a:lnTo>
                  <a:lnTo>
                    <a:pt x="90" y="114"/>
                  </a:lnTo>
                  <a:lnTo>
                    <a:pt x="99" y="118"/>
                  </a:lnTo>
                  <a:lnTo>
                    <a:pt x="103" y="118"/>
                  </a:lnTo>
                  <a:lnTo>
                    <a:pt x="111" y="118"/>
                  </a:lnTo>
                  <a:lnTo>
                    <a:pt x="116" y="118"/>
                  </a:lnTo>
                  <a:lnTo>
                    <a:pt x="124" y="122"/>
                  </a:lnTo>
                  <a:lnTo>
                    <a:pt x="129" y="122"/>
                  </a:lnTo>
                  <a:lnTo>
                    <a:pt x="133" y="127"/>
                  </a:lnTo>
                  <a:lnTo>
                    <a:pt x="141" y="131"/>
                  </a:lnTo>
                  <a:lnTo>
                    <a:pt x="146" y="131"/>
                  </a:lnTo>
                  <a:lnTo>
                    <a:pt x="150" y="131"/>
                  </a:lnTo>
                  <a:lnTo>
                    <a:pt x="163" y="127"/>
                  </a:lnTo>
                  <a:lnTo>
                    <a:pt x="171" y="122"/>
                  </a:lnTo>
                  <a:lnTo>
                    <a:pt x="180" y="122"/>
                  </a:lnTo>
                  <a:lnTo>
                    <a:pt x="184" y="118"/>
                  </a:lnTo>
                  <a:lnTo>
                    <a:pt x="193" y="118"/>
                  </a:lnTo>
                  <a:lnTo>
                    <a:pt x="197" y="118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51" name="Freeform 1615"/>
            <p:cNvSpPr>
              <a:spLocks/>
            </p:cNvSpPr>
            <p:nvPr/>
          </p:nvSpPr>
          <p:spPr bwMode="auto">
            <a:xfrm>
              <a:off x="2894" y="2008"/>
              <a:ext cx="77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0" y="59"/>
                </a:cxn>
                <a:cxn ang="0">
                  <a:pos x="5" y="55"/>
                </a:cxn>
                <a:cxn ang="0">
                  <a:pos x="9" y="55"/>
                </a:cxn>
                <a:cxn ang="0">
                  <a:pos x="13" y="50"/>
                </a:cxn>
                <a:cxn ang="0">
                  <a:pos x="17" y="42"/>
                </a:cxn>
                <a:cxn ang="0">
                  <a:pos x="22" y="38"/>
                </a:cxn>
                <a:cxn ang="0">
                  <a:pos x="26" y="33"/>
                </a:cxn>
                <a:cxn ang="0">
                  <a:pos x="35" y="29"/>
                </a:cxn>
                <a:cxn ang="0">
                  <a:pos x="43" y="21"/>
                </a:cxn>
                <a:cxn ang="0">
                  <a:pos x="47" y="21"/>
                </a:cxn>
                <a:cxn ang="0">
                  <a:pos x="56" y="12"/>
                </a:cxn>
                <a:cxn ang="0">
                  <a:pos x="65" y="8"/>
                </a:cxn>
                <a:cxn ang="0">
                  <a:pos x="69" y="8"/>
                </a:cxn>
                <a:cxn ang="0">
                  <a:pos x="73" y="0"/>
                </a:cxn>
                <a:cxn ang="0">
                  <a:pos x="77" y="0"/>
                </a:cxn>
              </a:cxnLst>
              <a:rect l="0" t="0" r="r" b="b"/>
              <a:pathLst>
                <a:path w="77" h="67">
                  <a:moveTo>
                    <a:pt x="0" y="67"/>
                  </a:moveTo>
                  <a:lnTo>
                    <a:pt x="0" y="59"/>
                  </a:lnTo>
                  <a:lnTo>
                    <a:pt x="5" y="55"/>
                  </a:lnTo>
                  <a:lnTo>
                    <a:pt x="9" y="55"/>
                  </a:lnTo>
                  <a:lnTo>
                    <a:pt x="13" y="50"/>
                  </a:lnTo>
                  <a:lnTo>
                    <a:pt x="17" y="42"/>
                  </a:lnTo>
                  <a:lnTo>
                    <a:pt x="22" y="38"/>
                  </a:lnTo>
                  <a:lnTo>
                    <a:pt x="26" y="33"/>
                  </a:lnTo>
                  <a:lnTo>
                    <a:pt x="35" y="29"/>
                  </a:lnTo>
                  <a:lnTo>
                    <a:pt x="43" y="21"/>
                  </a:lnTo>
                  <a:lnTo>
                    <a:pt x="47" y="21"/>
                  </a:lnTo>
                  <a:lnTo>
                    <a:pt x="56" y="12"/>
                  </a:lnTo>
                  <a:lnTo>
                    <a:pt x="65" y="8"/>
                  </a:lnTo>
                  <a:lnTo>
                    <a:pt x="69" y="8"/>
                  </a:lnTo>
                  <a:lnTo>
                    <a:pt x="73" y="0"/>
                  </a:lnTo>
                  <a:lnTo>
                    <a:pt x="77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52" name="Freeform 1616"/>
            <p:cNvSpPr>
              <a:spLocks/>
            </p:cNvSpPr>
            <p:nvPr/>
          </p:nvSpPr>
          <p:spPr bwMode="auto">
            <a:xfrm>
              <a:off x="2971" y="1987"/>
              <a:ext cx="65" cy="2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5" y="21"/>
                </a:cxn>
                <a:cxn ang="0">
                  <a:pos x="13" y="21"/>
                </a:cxn>
                <a:cxn ang="0">
                  <a:pos x="22" y="21"/>
                </a:cxn>
                <a:cxn ang="0">
                  <a:pos x="26" y="17"/>
                </a:cxn>
                <a:cxn ang="0">
                  <a:pos x="35" y="17"/>
                </a:cxn>
                <a:cxn ang="0">
                  <a:pos x="43" y="8"/>
                </a:cxn>
                <a:cxn ang="0">
                  <a:pos x="52" y="4"/>
                </a:cxn>
                <a:cxn ang="0">
                  <a:pos x="56" y="0"/>
                </a:cxn>
                <a:cxn ang="0">
                  <a:pos x="65" y="0"/>
                </a:cxn>
              </a:cxnLst>
              <a:rect l="0" t="0" r="r" b="b"/>
              <a:pathLst>
                <a:path w="65" h="21">
                  <a:moveTo>
                    <a:pt x="0" y="21"/>
                  </a:moveTo>
                  <a:lnTo>
                    <a:pt x="5" y="21"/>
                  </a:lnTo>
                  <a:lnTo>
                    <a:pt x="13" y="21"/>
                  </a:lnTo>
                  <a:lnTo>
                    <a:pt x="22" y="21"/>
                  </a:lnTo>
                  <a:lnTo>
                    <a:pt x="26" y="17"/>
                  </a:lnTo>
                  <a:lnTo>
                    <a:pt x="35" y="17"/>
                  </a:lnTo>
                  <a:lnTo>
                    <a:pt x="43" y="8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65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53" name="Freeform 1617"/>
            <p:cNvSpPr>
              <a:spLocks/>
            </p:cNvSpPr>
            <p:nvPr/>
          </p:nvSpPr>
          <p:spPr bwMode="auto">
            <a:xfrm>
              <a:off x="3100" y="1966"/>
              <a:ext cx="184" cy="97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4" y="92"/>
                </a:cxn>
                <a:cxn ang="0">
                  <a:pos x="17" y="84"/>
                </a:cxn>
                <a:cxn ang="0">
                  <a:pos x="21" y="84"/>
                </a:cxn>
                <a:cxn ang="0">
                  <a:pos x="26" y="84"/>
                </a:cxn>
                <a:cxn ang="0">
                  <a:pos x="30" y="84"/>
                </a:cxn>
                <a:cxn ang="0">
                  <a:pos x="34" y="80"/>
                </a:cxn>
                <a:cxn ang="0">
                  <a:pos x="34" y="75"/>
                </a:cxn>
                <a:cxn ang="0">
                  <a:pos x="34" y="71"/>
                </a:cxn>
                <a:cxn ang="0">
                  <a:pos x="39" y="67"/>
                </a:cxn>
                <a:cxn ang="0">
                  <a:pos x="47" y="63"/>
                </a:cxn>
                <a:cxn ang="0">
                  <a:pos x="51" y="59"/>
                </a:cxn>
                <a:cxn ang="0">
                  <a:pos x="56" y="54"/>
                </a:cxn>
                <a:cxn ang="0">
                  <a:pos x="60" y="46"/>
                </a:cxn>
                <a:cxn ang="0">
                  <a:pos x="64" y="42"/>
                </a:cxn>
                <a:cxn ang="0">
                  <a:pos x="69" y="42"/>
                </a:cxn>
                <a:cxn ang="0">
                  <a:pos x="77" y="38"/>
                </a:cxn>
                <a:cxn ang="0">
                  <a:pos x="81" y="38"/>
                </a:cxn>
                <a:cxn ang="0">
                  <a:pos x="86" y="38"/>
                </a:cxn>
                <a:cxn ang="0">
                  <a:pos x="94" y="42"/>
                </a:cxn>
                <a:cxn ang="0">
                  <a:pos x="99" y="46"/>
                </a:cxn>
                <a:cxn ang="0">
                  <a:pos x="103" y="46"/>
                </a:cxn>
                <a:cxn ang="0">
                  <a:pos x="107" y="46"/>
                </a:cxn>
                <a:cxn ang="0">
                  <a:pos x="111" y="42"/>
                </a:cxn>
                <a:cxn ang="0">
                  <a:pos x="116" y="38"/>
                </a:cxn>
                <a:cxn ang="0">
                  <a:pos x="120" y="33"/>
                </a:cxn>
                <a:cxn ang="0">
                  <a:pos x="129" y="29"/>
                </a:cxn>
                <a:cxn ang="0">
                  <a:pos x="133" y="21"/>
                </a:cxn>
                <a:cxn ang="0">
                  <a:pos x="137" y="17"/>
                </a:cxn>
                <a:cxn ang="0">
                  <a:pos x="141" y="12"/>
                </a:cxn>
                <a:cxn ang="0">
                  <a:pos x="150" y="4"/>
                </a:cxn>
                <a:cxn ang="0">
                  <a:pos x="154" y="4"/>
                </a:cxn>
                <a:cxn ang="0">
                  <a:pos x="163" y="4"/>
                </a:cxn>
                <a:cxn ang="0">
                  <a:pos x="167" y="4"/>
                </a:cxn>
                <a:cxn ang="0">
                  <a:pos x="171" y="4"/>
                </a:cxn>
                <a:cxn ang="0">
                  <a:pos x="176" y="0"/>
                </a:cxn>
                <a:cxn ang="0">
                  <a:pos x="180" y="0"/>
                </a:cxn>
                <a:cxn ang="0">
                  <a:pos x="184" y="4"/>
                </a:cxn>
              </a:cxnLst>
              <a:rect l="0" t="0" r="r" b="b"/>
              <a:pathLst>
                <a:path w="184" h="97">
                  <a:moveTo>
                    <a:pt x="0" y="97"/>
                  </a:moveTo>
                  <a:lnTo>
                    <a:pt x="4" y="92"/>
                  </a:lnTo>
                  <a:lnTo>
                    <a:pt x="17" y="84"/>
                  </a:lnTo>
                  <a:lnTo>
                    <a:pt x="21" y="84"/>
                  </a:lnTo>
                  <a:lnTo>
                    <a:pt x="26" y="84"/>
                  </a:lnTo>
                  <a:lnTo>
                    <a:pt x="30" y="84"/>
                  </a:lnTo>
                  <a:lnTo>
                    <a:pt x="34" y="80"/>
                  </a:lnTo>
                  <a:lnTo>
                    <a:pt x="34" y="75"/>
                  </a:lnTo>
                  <a:lnTo>
                    <a:pt x="34" y="71"/>
                  </a:lnTo>
                  <a:lnTo>
                    <a:pt x="39" y="67"/>
                  </a:lnTo>
                  <a:lnTo>
                    <a:pt x="47" y="63"/>
                  </a:lnTo>
                  <a:lnTo>
                    <a:pt x="51" y="59"/>
                  </a:lnTo>
                  <a:lnTo>
                    <a:pt x="56" y="54"/>
                  </a:lnTo>
                  <a:lnTo>
                    <a:pt x="60" y="46"/>
                  </a:lnTo>
                  <a:lnTo>
                    <a:pt x="64" y="42"/>
                  </a:lnTo>
                  <a:lnTo>
                    <a:pt x="69" y="42"/>
                  </a:lnTo>
                  <a:lnTo>
                    <a:pt x="77" y="38"/>
                  </a:lnTo>
                  <a:lnTo>
                    <a:pt x="81" y="38"/>
                  </a:lnTo>
                  <a:lnTo>
                    <a:pt x="86" y="38"/>
                  </a:lnTo>
                  <a:lnTo>
                    <a:pt x="94" y="42"/>
                  </a:lnTo>
                  <a:lnTo>
                    <a:pt x="99" y="46"/>
                  </a:lnTo>
                  <a:lnTo>
                    <a:pt x="103" y="46"/>
                  </a:lnTo>
                  <a:lnTo>
                    <a:pt x="107" y="46"/>
                  </a:lnTo>
                  <a:lnTo>
                    <a:pt x="111" y="42"/>
                  </a:lnTo>
                  <a:lnTo>
                    <a:pt x="116" y="38"/>
                  </a:lnTo>
                  <a:lnTo>
                    <a:pt x="120" y="33"/>
                  </a:lnTo>
                  <a:lnTo>
                    <a:pt x="129" y="29"/>
                  </a:lnTo>
                  <a:lnTo>
                    <a:pt x="133" y="21"/>
                  </a:lnTo>
                  <a:lnTo>
                    <a:pt x="137" y="17"/>
                  </a:lnTo>
                  <a:lnTo>
                    <a:pt x="141" y="12"/>
                  </a:lnTo>
                  <a:lnTo>
                    <a:pt x="150" y="4"/>
                  </a:lnTo>
                  <a:lnTo>
                    <a:pt x="154" y="4"/>
                  </a:lnTo>
                  <a:lnTo>
                    <a:pt x="163" y="4"/>
                  </a:lnTo>
                  <a:lnTo>
                    <a:pt x="167" y="4"/>
                  </a:lnTo>
                  <a:lnTo>
                    <a:pt x="171" y="4"/>
                  </a:lnTo>
                  <a:lnTo>
                    <a:pt x="176" y="0"/>
                  </a:lnTo>
                  <a:lnTo>
                    <a:pt x="180" y="0"/>
                  </a:lnTo>
                  <a:lnTo>
                    <a:pt x="184" y="4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54" name="Freeform 1618"/>
            <p:cNvSpPr>
              <a:spLocks/>
            </p:cNvSpPr>
            <p:nvPr/>
          </p:nvSpPr>
          <p:spPr bwMode="auto">
            <a:xfrm>
              <a:off x="1699" y="1300"/>
              <a:ext cx="673" cy="30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34" y="9"/>
                </a:cxn>
                <a:cxn ang="0">
                  <a:pos x="60" y="13"/>
                </a:cxn>
                <a:cxn ang="0">
                  <a:pos x="81" y="30"/>
                </a:cxn>
                <a:cxn ang="0">
                  <a:pos x="111" y="47"/>
                </a:cxn>
                <a:cxn ang="0">
                  <a:pos x="133" y="55"/>
                </a:cxn>
                <a:cxn ang="0">
                  <a:pos x="176" y="55"/>
                </a:cxn>
                <a:cxn ang="0">
                  <a:pos x="206" y="59"/>
                </a:cxn>
                <a:cxn ang="0">
                  <a:pos x="231" y="85"/>
                </a:cxn>
                <a:cxn ang="0">
                  <a:pos x="249" y="114"/>
                </a:cxn>
                <a:cxn ang="0">
                  <a:pos x="274" y="123"/>
                </a:cxn>
                <a:cxn ang="0">
                  <a:pos x="291" y="118"/>
                </a:cxn>
                <a:cxn ang="0">
                  <a:pos x="317" y="123"/>
                </a:cxn>
                <a:cxn ang="0">
                  <a:pos x="343" y="114"/>
                </a:cxn>
                <a:cxn ang="0">
                  <a:pos x="364" y="110"/>
                </a:cxn>
                <a:cxn ang="0">
                  <a:pos x="399" y="97"/>
                </a:cxn>
                <a:cxn ang="0">
                  <a:pos x="420" y="89"/>
                </a:cxn>
                <a:cxn ang="0">
                  <a:pos x="454" y="85"/>
                </a:cxn>
                <a:cxn ang="0">
                  <a:pos x="493" y="76"/>
                </a:cxn>
                <a:cxn ang="0">
                  <a:pos x="536" y="64"/>
                </a:cxn>
                <a:cxn ang="0">
                  <a:pos x="557" y="55"/>
                </a:cxn>
                <a:cxn ang="0">
                  <a:pos x="570" y="59"/>
                </a:cxn>
                <a:cxn ang="0">
                  <a:pos x="574" y="68"/>
                </a:cxn>
                <a:cxn ang="0">
                  <a:pos x="578" y="68"/>
                </a:cxn>
                <a:cxn ang="0">
                  <a:pos x="591" y="76"/>
                </a:cxn>
                <a:cxn ang="0">
                  <a:pos x="604" y="89"/>
                </a:cxn>
                <a:cxn ang="0">
                  <a:pos x="604" y="101"/>
                </a:cxn>
                <a:cxn ang="0">
                  <a:pos x="596" y="114"/>
                </a:cxn>
                <a:cxn ang="0">
                  <a:pos x="600" y="123"/>
                </a:cxn>
                <a:cxn ang="0">
                  <a:pos x="591" y="135"/>
                </a:cxn>
                <a:cxn ang="0">
                  <a:pos x="591" y="148"/>
                </a:cxn>
                <a:cxn ang="0">
                  <a:pos x="600" y="165"/>
                </a:cxn>
                <a:cxn ang="0">
                  <a:pos x="604" y="190"/>
                </a:cxn>
                <a:cxn ang="0">
                  <a:pos x="600" y="190"/>
                </a:cxn>
                <a:cxn ang="0">
                  <a:pos x="596" y="190"/>
                </a:cxn>
                <a:cxn ang="0">
                  <a:pos x="596" y="203"/>
                </a:cxn>
                <a:cxn ang="0">
                  <a:pos x="600" y="215"/>
                </a:cxn>
                <a:cxn ang="0">
                  <a:pos x="617" y="228"/>
                </a:cxn>
                <a:cxn ang="0">
                  <a:pos x="604" y="240"/>
                </a:cxn>
                <a:cxn ang="0">
                  <a:pos x="604" y="249"/>
                </a:cxn>
                <a:cxn ang="0">
                  <a:pos x="621" y="257"/>
                </a:cxn>
                <a:cxn ang="0">
                  <a:pos x="626" y="270"/>
                </a:cxn>
                <a:cxn ang="0">
                  <a:pos x="626" y="291"/>
                </a:cxn>
                <a:cxn ang="0">
                  <a:pos x="638" y="299"/>
                </a:cxn>
                <a:cxn ang="0">
                  <a:pos x="664" y="304"/>
                </a:cxn>
              </a:cxnLst>
              <a:rect l="0" t="0" r="r" b="b"/>
              <a:pathLst>
                <a:path w="673" h="308">
                  <a:moveTo>
                    <a:pt x="0" y="0"/>
                  </a:moveTo>
                  <a:lnTo>
                    <a:pt x="9" y="0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26" y="13"/>
                  </a:lnTo>
                  <a:lnTo>
                    <a:pt x="34" y="9"/>
                  </a:lnTo>
                  <a:lnTo>
                    <a:pt x="43" y="5"/>
                  </a:lnTo>
                  <a:lnTo>
                    <a:pt x="52" y="9"/>
                  </a:lnTo>
                  <a:lnTo>
                    <a:pt x="60" y="13"/>
                  </a:lnTo>
                  <a:lnTo>
                    <a:pt x="69" y="17"/>
                  </a:lnTo>
                  <a:lnTo>
                    <a:pt x="77" y="21"/>
                  </a:lnTo>
                  <a:lnTo>
                    <a:pt x="81" y="30"/>
                  </a:lnTo>
                  <a:lnTo>
                    <a:pt x="86" y="34"/>
                  </a:lnTo>
                  <a:lnTo>
                    <a:pt x="99" y="43"/>
                  </a:lnTo>
                  <a:lnTo>
                    <a:pt x="111" y="47"/>
                  </a:lnTo>
                  <a:lnTo>
                    <a:pt x="116" y="47"/>
                  </a:lnTo>
                  <a:lnTo>
                    <a:pt x="124" y="51"/>
                  </a:lnTo>
                  <a:lnTo>
                    <a:pt x="133" y="55"/>
                  </a:lnTo>
                  <a:lnTo>
                    <a:pt x="150" y="59"/>
                  </a:lnTo>
                  <a:lnTo>
                    <a:pt x="163" y="59"/>
                  </a:lnTo>
                  <a:lnTo>
                    <a:pt x="176" y="55"/>
                  </a:lnTo>
                  <a:lnTo>
                    <a:pt x="184" y="55"/>
                  </a:lnTo>
                  <a:lnTo>
                    <a:pt x="193" y="55"/>
                  </a:lnTo>
                  <a:lnTo>
                    <a:pt x="206" y="59"/>
                  </a:lnTo>
                  <a:lnTo>
                    <a:pt x="214" y="68"/>
                  </a:lnTo>
                  <a:lnTo>
                    <a:pt x="219" y="76"/>
                  </a:lnTo>
                  <a:lnTo>
                    <a:pt x="231" y="85"/>
                  </a:lnTo>
                  <a:lnTo>
                    <a:pt x="240" y="93"/>
                  </a:lnTo>
                  <a:lnTo>
                    <a:pt x="244" y="101"/>
                  </a:lnTo>
                  <a:lnTo>
                    <a:pt x="249" y="114"/>
                  </a:lnTo>
                  <a:lnTo>
                    <a:pt x="261" y="123"/>
                  </a:lnTo>
                  <a:lnTo>
                    <a:pt x="266" y="127"/>
                  </a:lnTo>
                  <a:lnTo>
                    <a:pt x="274" y="123"/>
                  </a:lnTo>
                  <a:lnTo>
                    <a:pt x="274" y="118"/>
                  </a:lnTo>
                  <a:lnTo>
                    <a:pt x="283" y="118"/>
                  </a:lnTo>
                  <a:lnTo>
                    <a:pt x="291" y="118"/>
                  </a:lnTo>
                  <a:lnTo>
                    <a:pt x="296" y="118"/>
                  </a:lnTo>
                  <a:lnTo>
                    <a:pt x="304" y="118"/>
                  </a:lnTo>
                  <a:lnTo>
                    <a:pt x="317" y="123"/>
                  </a:lnTo>
                  <a:lnTo>
                    <a:pt x="321" y="123"/>
                  </a:lnTo>
                  <a:lnTo>
                    <a:pt x="334" y="118"/>
                  </a:lnTo>
                  <a:lnTo>
                    <a:pt x="343" y="114"/>
                  </a:lnTo>
                  <a:lnTo>
                    <a:pt x="351" y="118"/>
                  </a:lnTo>
                  <a:lnTo>
                    <a:pt x="356" y="114"/>
                  </a:lnTo>
                  <a:lnTo>
                    <a:pt x="364" y="110"/>
                  </a:lnTo>
                  <a:lnTo>
                    <a:pt x="377" y="106"/>
                  </a:lnTo>
                  <a:lnTo>
                    <a:pt x="386" y="101"/>
                  </a:lnTo>
                  <a:lnTo>
                    <a:pt x="399" y="97"/>
                  </a:lnTo>
                  <a:lnTo>
                    <a:pt x="407" y="93"/>
                  </a:lnTo>
                  <a:lnTo>
                    <a:pt x="411" y="93"/>
                  </a:lnTo>
                  <a:lnTo>
                    <a:pt x="420" y="89"/>
                  </a:lnTo>
                  <a:lnTo>
                    <a:pt x="429" y="85"/>
                  </a:lnTo>
                  <a:lnTo>
                    <a:pt x="441" y="85"/>
                  </a:lnTo>
                  <a:lnTo>
                    <a:pt x="454" y="85"/>
                  </a:lnTo>
                  <a:lnTo>
                    <a:pt x="463" y="85"/>
                  </a:lnTo>
                  <a:lnTo>
                    <a:pt x="471" y="80"/>
                  </a:lnTo>
                  <a:lnTo>
                    <a:pt x="493" y="76"/>
                  </a:lnTo>
                  <a:lnTo>
                    <a:pt x="506" y="72"/>
                  </a:lnTo>
                  <a:lnTo>
                    <a:pt x="514" y="72"/>
                  </a:lnTo>
                  <a:lnTo>
                    <a:pt x="536" y="64"/>
                  </a:lnTo>
                  <a:lnTo>
                    <a:pt x="544" y="64"/>
                  </a:lnTo>
                  <a:lnTo>
                    <a:pt x="553" y="59"/>
                  </a:lnTo>
                  <a:lnTo>
                    <a:pt x="557" y="55"/>
                  </a:lnTo>
                  <a:lnTo>
                    <a:pt x="561" y="55"/>
                  </a:lnTo>
                  <a:lnTo>
                    <a:pt x="566" y="59"/>
                  </a:lnTo>
                  <a:lnTo>
                    <a:pt x="570" y="59"/>
                  </a:lnTo>
                  <a:lnTo>
                    <a:pt x="574" y="59"/>
                  </a:lnTo>
                  <a:lnTo>
                    <a:pt x="574" y="64"/>
                  </a:lnTo>
                  <a:lnTo>
                    <a:pt x="574" y="68"/>
                  </a:lnTo>
                  <a:lnTo>
                    <a:pt x="574" y="72"/>
                  </a:lnTo>
                  <a:lnTo>
                    <a:pt x="578" y="72"/>
                  </a:lnTo>
                  <a:lnTo>
                    <a:pt x="578" y="68"/>
                  </a:lnTo>
                  <a:lnTo>
                    <a:pt x="583" y="68"/>
                  </a:lnTo>
                  <a:lnTo>
                    <a:pt x="583" y="76"/>
                  </a:lnTo>
                  <a:lnTo>
                    <a:pt x="591" y="76"/>
                  </a:lnTo>
                  <a:lnTo>
                    <a:pt x="596" y="76"/>
                  </a:lnTo>
                  <a:lnTo>
                    <a:pt x="600" y="80"/>
                  </a:lnTo>
                  <a:lnTo>
                    <a:pt x="604" y="89"/>
                  </a:lnTo>
                  <a:lnTo>
                    <a:pt x="608" y="93"/>
                  </a:lnTo>
                  <a:lnTo>
                    <a:pt x="608" y="97"/>
                  </a:lnTo>
                  <a:lnTo>
                    <a:pt x="604" y="101"/>
                  </a:lnTo>
                  <a:lnTo>
                    <a:pt x="596" y="106"/>
                  </a:lnTo>
                  <a:lnTo>
                    <a:pt x="596" y="110"/>
                  </a:lnTo>
                  <a:lnTo>
                    <a:pt x="596" y="114"/>
                  </a:lnTo>
                  <a:lnTo>
                    <a:pt x="600" y="114"/>
                  </a:lnTo>
                  <a:lnTo>
                    <a:pt x="604" y="118"/>
                  </a:lnTo>
                  <a:lnTo>
                    <a:pt x="600" y="123"/>
                  </a:lnTo>
                  <a:lnTo>
                    <a:pt x="596" y="127"/>
                  </a:lnTo>
                  <a:lnTo>
                    <a:pt x="596" y="131"/>
                  </a:lnTo>
                  <a:lnTo>
                    <a:pt x="591" y="135"/>
                  </a:lnTo>
                  <a:lnTo>
                    <a:pt x="591" y="139"/>
                  </a:lnTo>
                  <a:lnTo>
                    <a:pt x="591" y="144"/>
                  </a:lnTo>
                  <a:lnTo>
                    <a:pt x="591" y="148"/>
                  </a:lnTo>
                  <a:lnTo>
                    <a:pt x="591" y="156"/>
                  </a:lnTo>
                  <a:lnTo>
                    <a:pt x="596" y="160"/>
                  </a:lnTo>
                  <a:lnTo>
                    <a:pt x="600" y="165"/>
                  </a:lnTo>
                  <a:lnTo>
                    <a:pt x="604" y="173"/>
                  </a:lnTo>
                  <a:lnTo>
                    <a:pt x="604" y="186"/>
                  </a:lnTo>
                  <a:lnTo>
                    <a:pt x="604" y="190"/>
                  </a:lnTo>
                  <a:lnTo>
                    <a:pt x="608" y="190"/>
                  </a:lnTo>
                  <a:lnTo>
                    <a:pt x="604" y="190"/>
                  </a:lnTo>
                  <a:lnTo>
                    <a:pt x="600" y="190"/>
                  </a:lnTo>
                  <a:lnTo>
                    <a:pt x="600" y="186"/>
                  </a:lnTo>
                  <a:lnTo>
                    <a:pt x="596" y="186"/>
                  </a:lnTo>
                  <a:lnTo>
                    <a:pt x="596" y="190"/>
                  </a:lnTo>
                  <a:lnTo>
                    <a:pt x="600" y="194"/>
                  </a:lnTo>
                  <a:lnTo>
                    <a:pt x="600" y="198"/>
                  </a:lnTo>
                  <a:lnTo>
                    <a:pt x="596" y="203"/>
                  </a:lnTo>
                  <a:lnTo>
                    <a:pt x="596" y="207"/>
                  </a:lnTo>
                  <a:lnTo>
                    <a:pt x="596" y="211"/>
                  </a:lnTo>
                  <a:lnTo>
                    <a:pt x="600" y="215"/>
                  </a:lnTo>
                  <a:lnTo>
                    <a:pt x="613" y="219"/>
                  </a:lnTo>
                  <a:lnTo>
                    <a:pt x="613" y="224"/>
                  </a:lnTo>
                  <a:lnTo>
                    <a:pt x="617" y="228"/>
                  </a:lnTo>
                  <a:lnTo>
                    <a:pt x="613" y="236"/>
                  </a:lnTo>
                  <a:lnTo>
                    <a:pt x="608" y="240"/>
                  </a:lnTo>
                  <a:lnTo>
                    <a:pt x="604" y="240"/>
                  </a:lnTo>
                  <a:lnTo>
                    <a:pt x="600" y="240"/>
                  </a:lnTo>
                  <a:lnTo>
                    <a:pt x="596" y="245"/>
                  </a:lnTo>
                  <a:lnTo>
                    <a:pt x="604" y="249"/>
                  </a:lnTo>
                  <a:lnTo>
                    <a:pt x="608" y="249"/>
                  </a:lnTo>
                  <a:lnTo>
                    <a:pt x="617" y="253"/>
                  </a:lnTo>
                  <a:lnTo>
                    <a:pt x="621" y="257"/>
                  </a:lnTo>
                  <a:lnTo>
                    <a:pt x="621" y="261"/>
                  </a:lnTo>
                  <a:lnTo>
                    <a:pt x="626" y="266"/>
                  </a:lnTo>
                  <a:lnTo>
                    <a:pt x="626" y="270"/>
                  </a:lnTo>
                  <a:lnTo>
                    <a:pt x="626" y="274"/>
                  </a:lnTo>
                  <a:lnTo>
                    <a:pt x="626" y="287"/>
                  </a:lnTo>
                  <a:lnTo>
                    <a:pt x="626" y="291"/>
                  </a:lnTo>
                  <a:lnTo>
                    <a:pt x="630" y="295"/>
                  </a:lnTo>
                  <a:lnTo>
                    <a:pt x="630" y="299"/>
                  </a:lnTo>
                  <a:lnTo>
                    <a:pt x="638" y="299"/>
                  </a:lnTo>
                  <a:lnTo>
                    <a:pt x="647" y="304"/>
                  </a:lnTo>
                  <a:lnTo>
                    <a:pt x="660" y="304"/>
                  </a:lnTo>
                  <a:lnTo>
                    <a:pt x="664" y="304"/>
                  </a:lnTo>
                  <a:lnTo>
                    <a:pt x="673" y="308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55" name="Freeform 1619"/>
            <p:cNvSpPr>
              <a:spLocks/>
            </p:cNvSpPr>
            <p:nvPr/>
          </p:nvSpPr>
          <p:spPr bwMode="auto">
            <a:xfrm>
              <a:off x="2372" y="1608"/>
              <a:ext cx="2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3" y="4"/>
                </a:cxn>
                <a:cxn ang="0">
                  <a:pos x="21" y="12"/>
                </a:cxn>
                <a:cxn ang="0">
                  <a:pos x="25" y="17"/>
                </a:cxn>
              </a:cxnLst>
              <a:rect l="0" t="0" r="r" b="b"/>
              <a:pathLst>
                <a:path w="25" h="17">
                  <a:moveTo>
                    <a:pt x="0" y="0"/>
                  </a:moveTo>
                  <a:lnTo>
                    <a:pt x="4" y="4"/>
                  </a:lnTo>
                  <a:lnTo>
                    <a:pt x="13" y="4"/>
                  </a:lnTo>
                  <a:lnTo>
                    <a:pt x="21" y="12"/>
                  </a:lnTo>
                  <a:lnTo>
                    <a:pt x="25" y="17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56" name="Freeform 1620"/>
            <p:cNvSpPr>
              <a:spLocks/>
            </p:cNvSpPr>
            <p:nvPr/>
          </p:nvSpPr>
          <p:spPr bwMode="auto">
            <a:xfrm>
              <a:off x="2393" y="1625"/>
              <a:ext cx="13" cy="8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8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0" y="29"/>
                </a:cxn>
                <a:cxn ang="0">
                  <a:pos x="0" y="38"/>
                </a:cxn>
                <a:cxn ang="0">
                  <a:pos x="0" y="46"/>
                </a:cxn>
                <a:cxn ang="0">
                  <a:pos x="0" y="50"/>
                </a:cxn>
                <a:cxn ang="0">
                  <a:pos x="4" y="54"/>
                </a:cxn>
                <a:cxn ang="0">
                  <a:pos x="4" y="63"/>
                </a:cxn>
                <a:cxn ang="0">
                  <a:pos x="4" y="67"/>
                </a:cxn>
                <a:cxn ang="0">
                  <a:pos x="9" y="71"/>
                </a:cxn>
                <a:cxn ang="0">
                  <a:pos x="13" y="75"/>
                </a:cxn>
                <a:cxn ang="0">
                  <a:pos x="9" y="80"/>
                </a:cxn>
              </a:cxnLst>
              <a:rect l="0" t="0" r="r" b="b"/>
              <a:pathLst>
                <a:path w="13" h="80">
                  <a:moveTo>
                    <a:pt x="4" y="0"/>
                  </a:moveTo>
                  <a:lnTo>
                    <a:pt x="4" y="8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4" y="54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9" y="71"/>
                  </a:lnTo>
                  <a:lnTo>
                    <a:pt x="13" y="75"/>
                  </a:lnTo>
                  <a:lnTo>
                    <a:pt x="9" y="8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57" name="Freeform 1621"/>
            <p:cNvSpPr>
              <a:spLocks/>
            </p:cNvSpPr>
            <p:nvPr/>
          </p:nvSpPr>
          <p:spPr bwMode="auto">
            <a:xfrm>
              <a:off x="2363" y="1705"/>
              <a:ext cx="39" cy="151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4" y="4"/>
                </a:cxn>
                <a:cxn ang="0">
                  <a:pos x="34" y="8"/>
                </a:cxn>
                <a:cxn ang="0">
                  <a:pos x="34" y="12"/>
                </a:cxn>
                <a:cxn ang="0">
                  <a:pos x="30" y="16"/>
                </a:cxn>
                <a:cxn ang="0">
                  <a:pos x="26" y="21"/>
                </a:cxn>
                <a:cxn ang="0">
                  <a:pos x="26" y="25"/>
                </a:cxn>
                <a:cxn ang="0">
                  <a:pos x="30" y="25"/>
                </a:cxn>
                <a:cxn ang="0">
                  <a:pos x="30" y="33"/>
                </a:cxn>
                <a:cxn ang="0">
                  <a:pos x="30" y="38"/>
                </a:cxn>
                <a:cxn ang="0">
                  <a:pos x="26" y="42"/>
                </a:cxn>
                <a:cxn ang="0">
                  <a:pos x="22" y="42"/>
                </a:cxn>
                <a:cxn ang="0">
                  <a:pos x="17" y="42"/>
                </a:cxn>
                <a:cxn ang="0">
                  <a:pos x="17" y="46"/>
                </a:cxn>
                <a:cxn ang="0">
                  <a:pos x="17" y="50"/>
                </a:cxn>
                <a:cxn ang="0">
                  <a:pos x="17" y="54"/>
                </a:cxn>
                <a:cxn ang="0">
                  <a:pos x="17" y="59"/>
                </a:cxn>
                <a:cxn ang="0">
                  <a:pos x="22" y="63"/>
                </a:cxn>
                <a:cxn ang="0">
                  <a:pos x="22" y="67"/>
                </a:cxn>
                <a:cxn ang="0">
                  <a:pos x="17" y="67"/>
                </a:cxn>
                <a:cxn ang="0">
                  <a:pos x="13" y="71"/>
                </a:cxn>
                <a:cxn ang="0">
                  <a:pos x="13" y="80"/>
                </a:cxn>
                <a:cxn ang="0">
                  <a:pos x="9" y="80"/>
                </a:cxn>
                <a:cxn ang="0">
                  <a:pos x="4" y="84"/>
                </a:cxn>
                <a:cxn ang="0">
                  <a:pos x="9" y="88"/>
                </a:cxn>
                <a:cxn ang="0">
                  <a:pos x="9" y="92"/>
                </a:cxn>
                <a:cxn ang="0">
                  <a:pos x="4" y="96"/>
                </a:cxn>
                <a:cxn ang="0">
                  <a:pos x="0" y="96"/>
                </a:cxn>
                <a:cxn ang="0">
                  <a:pos x="4" y="101"/>
                </a:cxn>
                <a:cxn ang="0">
                  <a:pos x="9" y="109"/>
                </a:cxn>
                <a:cxn ang="0">
                  <a:pos x="13" y="113"/>
                </a:cxn>
                <a:cxn ang="0">
                  <a:pos x="17" y="122"/>
                </a:cxn>
                <a:cxn ang="0">
                  <a:pos x="17" y="130"/>
                </a:cxn>
                <a:cxn ang="0">
                  <a:pos x="17" y="134"/>
                </a:cxn>
                <a:cxn ang="0">
                  <a:pos x="22" y="143"/>
                </a:cxn>
                <a:cxn ang="0">
                  <a:pos x="22" y="147"/>
                </a:cxn>
                <a:cxn ang="0">
                  <a:pos x="26" y="151"/>
                </a:cxn>
              </a:cxnLst>
              <a:rect l="0" t="0" r="r" b="b"/>
              <a:pathLst>
                <a:path w="39" h="151">
                  <a:moveTo>
                    <a:pt x="39" y="0"/>
                  </a:moveTo>
                  <a:lnTo>
                    <a:pt x="34" y="4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0" y="16"/>
                  </a:lnTo>
                  <a:lnTo>
                    <a:pt x="26" y="21"/>
                  </a:lnTo>
                  <a:lnTo>
                    <a:pt x="26" y="25"/>
                  </a:lnTo>
                  <a:lnTo>
                    <a:pt x="30" y="25"/>
                  </a:lnTo>
                  <a:lnTo>
                    <a:pt x="30" y="33"/>
                  </a:lnTo>
                  <a:lnTo>
                    <a:pt x="30" y="38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17" y="42"/>
                  </a:lnTo>
                  <a:lnTo>
                    <a:pt x="17" y="46"/>
                  </a:lnTo>
                  <a:lnTo>
                    <a:pt x="17" y="50"/>
                  </a:lnTo>
                  <a:lnTo>
                    <a:pt x="17" y="54"/>
                  </a:lnTo>
                  <a:lnTo>
                    <a:pt x="17" y="59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17" y="67"/>
                  </a:lnTo>
                  <a:lnTo>
                    <a:pt x="13" y="71"/>
                  </a:lnTo>
                  <a:lnTo>
                    <a:pt x="13" y="80"/>
                  </a:lnTo>
                  <a:lnTo>
                    <a:pt x="9" y="80"/>
                  </a:lnTo>
                  <a:lnTo>
                    <a:pt x="4" y="84"/>
                  </a:lnTo>
                  <a:lnTo>
                    <a:pt x="9" y="88"/>
                  </a:lnTo>
                  <a:lnTo>
                    <a:pt x="9" y="92"/>
                  </a:lnTo>
                  <a:lnTo>
                    <a:pt x="4" y="96"/>
                  </a:lnTo>
                  <a:lnTo>
                    <a:pt x="0" y="96"/>
                  </a:lnTo>
                  <a:lnTo>
                    <a:pt x="4" y="101"/>
                  </a:lnTo>
                  <a:lnTo>
                    <a:pt x="9" y="109"/>
                  </a:lnTo>
                  <a:lnTo>
                    <a:pt x="13" y="113"/>
                  </a:lnTo>
                  <a:lnTo>
                    <a:pt x="17" y="122"/>
                  </a:lnTo>
                  <a:lnTo>
                    <a:pt x="17" y="130"/>
                  </a:lnTo>
                  <a:lnTo>
                    <a:pt x="17" y="134"/>
                  </a:lnTo>
                  <a:lnTo>
                    <a:pt x="22" y="143"/>
                  </a:lnTo>
                  <a:lnTo>
                    <a:pt x="22" y="147"/>
                  </a:lnTo>
                  <a:lnTo>
                    <a:pt x="26" y="151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58" name="Freeform 1622"/>
            <p:cNvSpPr>
              <a:spLocks/>
            </p:cNvSpPr>
            <p:nvPr/>
          </p:nvSpPr>
          <p:spPr bwMode="auto">
            <a:xfrm>
              <a:off x="2333" y="1856"/>
              <a:ext cx="283" cy="447"/>
            </a:xfrm>
            <a:custGeom>
              <a:avLst/>
              <a:gdLst/>
              <a:ahLst/>
              <a:cxnLst>
                <a:cxn ang="0">
                  <a:pos x="52" y="9"/>
                </a:cxn>
                <a:cxn ang="0">
                  <a:pos x="43" y="25"/>
                </a:cxn>
                <a:cxn ang="0">
                  <a:pos x="34" y="30"/>
                </a:cxn>
                <a:cxn ang="0">
                  <a:pos x="22" y="34"/>
                </a:cxn>
                <a:cxn ang="0">
                  <a:pos x="22" y="55"/>
                </a:cxn>
                <a:cxn ang="0">
                  <a:pos x="13" y="68"/>
                </a:cxn>
                <a:cxn ang="0">
                  <a:pos x="0" y="84"/>
                </a:cxn>
                <a:cxn ang="0">
                  <a:pos x="4" y="97"/>
                </a:cxn>
                <a:cxn ang="0">
                  <a:pos x="0" y="122"/>
                </a:cxn>
                <a:cxn ang="0">
                  <a:pos x="0" y="135"/>
                </a:cxn>
                <a:cxn ang="0">
                  <a:pos x="0" y="143"/>
                </a:cxn>
                <a:cxn ang="0">
                  <a:pos x="4" y="148"/>
                </a:cxn>
                <a:cxn ang="0">
                  <a:pos x="9" y="156"/>
                </a:cxn>
                <a:cxn ang="0">
                  <a:pos x="17" y="169"/>
                </a:cxn>
                <a:cxn ang="0">
                  <a:pos x="17" y="181"/>
                </a:cxn>
                <a:cxn ang="0">
                  <a:pos x="22" y="190"/>
                </a:cxn>
                <a:cxn ang="0">
                  <a:pos x="26" y="202"/>
                </a:cxn>
                <a:cxn ang="0">
                  <a:pos x="30" y="211"/>
                </a:cxn>
                <a:cxn ang="0">
                  <a:pos x="26" y="228"/>
                </a:cxn>
                <a:cxn ang="0">
                  <a:pos x="26" y="236"/>
                </a:cxn>
                <a:cxn ang="0">
                  <a:pos x="26" y="244"/>
                </a:cxn>
                <a:cxn ang="0">
                  <a:pos x="30" y="261"/>
                </a:cxn>
                <a:cxn ang="0">
                  <a:pos x="34" y="270"/>
                </a:cxn>
                <a:cxn ang="0">
                  <a:pos x="30" y="282"/>
                </a:cxn>
                <a:cxn ang="0">
                  <a:pos x="30" y="303"/>
                </a:cxn>
                <a:cxn ang="0">
                  <a:pos x="26" y="312"/>
                </a:cxn>
                <a:cxn ang="0">
                  <a:pos x="22" y="320"/>
                </a:cxn>
                <a:cxn ang="0">
                  <a:pos x="22" y="329"/>
                </a:cxn>
                <a:cxn ang="0">
                  <a:pos x="22" y="337"/>
                </a:cxn>
                <a:cxn ang="0">
                  <a:pos x="30" y="345"/>
                </a:cxn>
                <a:cxn ang="0">
                  <a:pos x="26" y="354"/>
                </a:cxn>
                <a:cxn ang="0">
                  <a:pos x="34" y="358"/>
                </a:cxn>
                <a:cxn ang="0">
                  <a:pos x="47" y="362"/>
                </a:cxn>
                <a:cxn ang="0">
                  <a:pos x="56" y="375"/>
                </a:cxn>
                <a:cxn ang="0">
                  <a:pos x="60" y="392"/>
                </a:cxn>
                <a:cxn ang="0">
                  <a:pos x="64" y="400"/>
                </a:cxn>
                <a:cxn ang="0">
                  <a:pos x="64" y="417"/>
                </a:cxn>
                <a:cxn ang="0">
                  <a:pos x="77" y="430"/>
                </a:cxn>
                <a:cxn ang="0">
                  <a:pos x="86" y="438"/>
                </a:cxn>
                <a:cxn ang="0">
                  <a:pos x="94" y="434"/>
                </a:cxn>
                <a:cxn ang="0">
                  <a:pos x="103" y="442"/>
                </a:cxn>
                <a:cxn ang="0">
                  <a:pos x="112" y="447"/>
                </a:cxn>
                <a:cxn ang="0">
                  <a:pos x="120" y="438"/>
                </a:cxn>
                <a:cxn ang="0">
                  <a:pos x="129" y="442"/>
                </a:cxn>
                <a:cxn ang="0">
                  <a:pos x="137" y="442"/>
                </a:cxn>
                <a:cxn ang="0">
                  <a:pos x="146" y="438"/>
                </a:cxn>
                <a:cxn ang="0">
                  <a:pos x="167" y="434"/>
                </a:cxn>
                <a:cxn ang="0">
                  <a:pos x="189" y="434"/>
                </a:cxn>
                <a:cxn ang="0">
                  <a:pos x="210" y="434"/>
                </a:cxn>
                <a:cxn ang="0">
                  <a:pos x="231" y="426"/>
                </a:cxn>
                <a:cxn ang="0">
                  <a:pos x="249" y="409"/>
                </a:cxn>
                <a:cxn ang="0">
                  <a:pos x="261" y="392"/>
                </a:cxn>
                <a:cxn ang="0">
                  <a:pos x="270" y="375"/>
                </a:cxn>
                <a:cxn ang="0">
                  <a:pos x="279" y="358"/>
                </a:cxn>
                <a:cxn ang="0">
                  <a:pos x="283" y="337"/>
                </a:cxn>
              </a:cxnLst>
              <a:rect l="0" t="0" r="r" b="b"/>
              <a:pathLst>
                <a:path w="283" h="447">
                  <a:moveTo>
                    <a:pt x="56" y="0"/>
                  </a:moveTo>
                  <a:lnTo>
                    <a:pt x="52" y="9"/>
                  </a:lnTo>
                  <a:lnTo>
                    <a:pt x="47" y="21"/>
                  </a:lnTo>
                  <a:lnTo>
                    <a:pt x="43" y="25"/>
                  </a:lnTo>
                  <a:lnTo>
                    <a:pt x="39" y="25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2" y="34"/>
                  </a:lnTo>
                  <a:lnTo>
                    <a:pt x="22" y="42"/>
                  </a:lnTo>
                  <a:lnTo>
                    <a:pt x="22" y="55"/>
                  </a:lnTo>
                  <a:lnTo>
                    <a:pt x="17" y="59"/>
                  </a:lnTo>
                  <a:lnTo>
                    <a:pt x="13" y="68"/>
                  </a:lnTo>
                  <a:lnTo>
                    <a:pt x="4" y="80"/>
                  </a:lnTo>
                  <a:lnTo>
                    <a:pt x="0" y="84"/>
                  </a:lnTo>
                  <a:lnTo>
                    <a:pt x="0" y="89"/>
                  </a:lnTo>
                  <a:lnTo>
                    <a:pt x="4" y="97"/>
                  </a:lnTo>
                  <a:lnTo>
                    <a:pt x="0" y="105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0" y="135"/>
                  </a:lnTo>
                  <a:lnTo>
                    <a:pt x="0" y="139"/>
                  </a:lnTo>
                  <a:lnTo>
                    <a:pt x="0" y="143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9" y="152"/>
                  </a:lnTo>
                  <a:lnTo>
                    <a:pt x="9" y="156"/>
                  </a:lnTo>
                  <a:lnTo>
                    <a:pt x="17" y="160"/>
                  </a:lnTo>
                  <a:lnTo>
                    <a:pt x="17" y="169"/>
                  </a:lnTo>
                  <a:lnTo>
                    <a:pt x="17" y="177"/>
                  </a:lnTo>
                  <a:lnTo>
                    <a:pt x="17" y="181"/>
                  </a:lnTo>
                  <a:lnTo>
                    <a:pt x="17" y="185"/>
                  </a:lnTo>
                  <a:lnTo>
                    <a:pt x="22" y="190"/>
                  </a:lnTo>
                  <a:lnTo>
                    <a:pt x="26" y="194"/>
                  </a:lnTo>
                  <a:lnTo>
                    <a:pt x="26" y="202"/>
                  </a:lnTo>
                  <a:lnTo>
                    <a:pt x="26" y="207"/>
                  </a:lnTo>
                  <a:lnTo>
                    <a:pt x="30" y="211"/>
                  </a:lnTo>
                  <a:lnTo>
                    <a:pt x="26" y="219"/>
                  </a:lnTo>
                  <a:lnTo>
                    <a:pt x="26" y="228"/>
                  </a:lnTo>
                  <a:lnTo>
                    <a:pt x="26" y="232"/>
                  </a:lnTo>
                  <a:lnTo>
                    <a:pt x="26" y="236"/>
                  </a:lnTo>
                  <a:lnTo>
                    <a:pt x="26" y="240"/>
                  </a:lnTo>
                  <a:lnTo>
                    <a:pt x="26" y="244"/>
                  </a:lnTo>
                  <a:lnTo>
                    <a:pt x="26" y="257"/>
                  </a:lnTo>
                  <a:lnTo>
                    <a:pt x="30" y="261"/>
                  </a:lnTo>
                  <a:lnTo>
                    <a:pt x="34" y="265"/>
                  </a:lnTo>
                  <a:lnTo>
                    <a:pt x="34" y="270"/>
                  </a:lnTo>
                  <a:lnTo>
                    <a:pt x="30" y="278"/>
                  </a:lnTo>
                  <a:lnTo>
                    <a:pt x="30" y="282"/>
                  </a:lnTo>
                  <a:lnTo>
                    <a:pt x="30" y="295"/>
                  </a:lnTo>
                  <a:lnTo>
                    <a:pt x="30" y="303"/>
                  </a:lnTo>
                  <a:lnTo>
                    <a:pt x="30" y="308"/>
                  </a:lnTo>
                  <a:lnTo>
                    <a:pt x="26" y="312"/>
                  </a:lnTo>
                  <a:lnTo>
                    <a:pt x="22" y="316"/>
                  </a:lnTo>
                  <a:lnTo>
                    <a:pt x="22" y="320"/>
                  </a:lnTo>
                  <a:lnTo>
                    <a:pt x="22" y="324"/>
                  </a:lnTo>
                  <a:lnTo>
                    <a:pt x="22" y="329"/>
                  </a:lnTo>
                  <a:lnTo>
                    <a:pt x="26" y="333"/>
                  </a:lnTo>
                  <a:lnTo>
                    <a:pt x="22" y="337"/>
                  </a:lnTo>
                  <a:lnTo>
                    <a:pt x="26" y="341"/>
                  </a:lnTo>
                  <a:lnTo>
                    <a:pt x="30" y="345"/>
                  </a:lnTo>
                  <a:lnTo>
                    <a:pt x="30" y="350"/>
                  </a:lnTo>
                  <a:lnTo>
                    <a:pt x="26" y="354"/>
                  </a:lnTo>
                  <a:lnTo>
                    <a:pt x="30" y="354"/>
                  </a:lnTo>
                  <a:lnTo>
                    <a:pt x="34" y="358"/>
                  </a:lnTo>
                  <a:lnTo>
                    <a:pt x="39" y="362"/>
                  </a:lnTo>
                  <a:lnTo>
                    <a:pt x="47" y="362"/>
                  </a:lnTo>
                  <a:lnTo>
                    <a:pt x="52" y="367"/>
                  </a:lnTo>
                  <a:lnTo>
                    <a:pt x="56" y="375"/>
                  </a:lnTo>
                  <a:lnTo>
                    <a:pt x="56" y="383"/>
                  </a:lnTo>
                  <a:lnTo>
                    <a:pt x="60" y="392"/>
                  </a:lnTo>
                  <a:lnTo>
                    <a:pt x="60" y="396"/>
                  </a:lnTo>
                  <a:lnTo>
                    <a:pt x="64" y="400"/>
                  </a:lnTo>
                  <a:lnTo>
                    <a:pt x="64" y="409"/>
                  </a:lnTo>
                  <a:lnTo>
                    <a:pt x="64" y="417"/>
                  </a:lnTo>
                  <a:lnTo>
                    <a:pt x="69" y="421"/>
                  </a:lnTo>
                  <a:lnTo>
                    <a:pt x="77" y="430"/>
                  </a:lnTo>
                  <a:lnTo>
                    <a:pt x="82" y="434"/>
                  </a:lnTo>
                  <a:lnTo>
                    <a:pt x="86" y="438"/>
                  </a:lnTo>
                  <a:lnTo>
                    <a:pt x="90" y="434"/>
                  </a:lnTo>
                  <a:lnTo>
                    <a:pt x="94" y="434"/>
                  </a:lnTo>
                  <a:lnTo>
                    <a:pt x="99" y="438"/>
                  </a:lnTo>
                  <a:lnTo>
                    <a:pt x="103" y="442"/>
                  </a:lnTo>
                  <a:lnTo>
                    <a:pt x="107" y="447"/>
                  </a:lnTo>
                  <a:lnTo>
                    <a:pt x="112" y="447"/>
                  </a:lnTo>
                  <a:lnTo>
                    <a:pt x="120" y="442"/>
                  </a:lnTo>
                  <a:lnTo>
                    <a:pt x="120" y="438"/>
                  </a:lnTo>
                  <a:lnTo>
                    <a:pt x="124" y="442"/>
                  </a:lnTo>
                  <a:lnTo>
                    <a:pt x="129" y="442"/>
                  </a:lnTo>
                  <a:lnTo>
                    <a:pt x="133" y="438"/>
                  </a:lnTo>
                  <a:lnTo>
                    <a:pt x="137" y="442"/>
                  </a:lnTo>
                  <a:lnTo>
                    <a:pt x="142" y="442"/>
                  </a:lnTo>
                  <a:lnTo>
                    <a:pt x="146" y="438"/>
                  </a:lnTo>
                  <a:lnTo>
                    <a:pt x="154" y="434"/>
                  </a:lnTo>
                  <a:lnTo>
                    <a:pt x="167" y="434"/>
                  </a:lnTo>
                  <a:lnTo>
                    <a:pt x="180" y="434"/>
                  </a:lnTo>
                  <a:lnTo>
                    <a:pt x="189" y="434"/>
                  </a:lnTo>
                  <a:lnTo>
                    <a:pt x="197" y="434"/>
                  </a:lnTo>
                  <a:lnTo>
                    <a:pt x="210" y="434"/>
                  </a:lnTo>
                  <a:lnTo>
                    <a:pt x="223" y="426"/>
                  </a:lnTo>
                  <a:lnTo>
                    <a:pt x="231" y="426"/>
                  </a:lnTo>
                  <a:lnTo>
                    <a:pt x="240" y="417"/>
                  </a:lnTo>
                  <a:lnTo>
                    <a:pt x="249" y="409"/>
                  </a:lnTo>
                  <a:lnTo>
                    <a:pt x="253" y="404"/>
                  </a:lnTo>
                  <a:lnTo>
                    <a:pt x="261" y="392"/>
                  </a:lnTo>
                  <a:lnTo>
                    <a:pt x="266" y="383"/>
                  </a:lnTo>
                  <a:lnTo>
                    <a:pt x="270" y="375"/>
                  </a:lnTo>
                  <a:lnTo>
                    <a:pt x="274" y="367"/>
                  </a:lnTo>
                  <a:lnTo>
                    <a:pt x="279" y="358"/>
                  </a:lnTo>
                  <a:lnTo>
                    <a:pt x="279" y="345"/>
                  </a:lnTo>
                  <a:lnTo>
                    <a:pt x="283" y="337"/>
                  </a:lnTo>
                  <a:lnTo>
                    <a:pt x="283" y="329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59" name="Freeform 1623"/>
            <p:cNvSpPr>
              <a:spLocks/>
            </p:cNvSpPr>
            <p:nvPr/>
          </p:nvSpPr>
          <p:spPr bwMode="auto">
            <a:xfrm>
              <a:off x="2616" y="2092"/>
              <a:ext cx="240" cy="105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8" y="88"/>
                </a:cxn>
                <a:cxn ang="0">
                  <a:pos x="21" y="88"/>
                </a:cxn>
                <a:cxn ang="0">
                  <a:pos x="30" y="84"/>
                </a:cxn>
                <a:cxn ang="0">
                  <a:pos x="38" y="88"/>
                </a:cxn>
                <a:cxn ang="0">
                  <a:pos x="47" y="93"/>
                </a:cxn>
                <a:cxn ang="0">
                  <a:pos x="60" y="93"/>
                </a:cxn>
                <a:cxn ang="0">
                  <a:pos x="64" y="97"/>
                </a:cxn>
                <a:cxn ang="0">
                  <a:pos x="68" y="93"/>
                </a:cxn>
                <a:cxn ang="0">
                  <a:pos x="73" y="84"/>
                </a:cxn>
                <a:cxn ang="0">
                  <a:pos x="81" y="84"/>
                </a:cxn>
                <a:cxn ang="0">
                  <a:pos x="90" y="84"/>
                </a:cxn>
                <a:cxn ang="0">
                  <a:pos x="98" y="84"/>
                </a:cxn>
                <a:cxn ang="0">
                  <a:pos x="111" y="84"/>
                </a:cxn>
                <a:cxn ang="0">
                  <a:pos x="116" y="80"/>
                </a:cxn>
                <a:cxn ang="0">
                  <a:pos x="120" y="80"/>
                </a:cxn>
                <a:cxn ang="0">
                  <a:pos x="128" y="80"/>
                </a:cxn>
                <a:cxn ang="0">
                  <a:pos x="137" y="84"/>
                </a:cxn>
                <a:cxn ang="0">
                  <a:pos x="141" y="88"/>
                </a:cxn>
                <a:cxn ang="0">
                  <a:pos x="146" y="88"/>
                </a:cxn>
                <a:cxn ang="0">
                  <a:pos x="154" y="93"/>
                </a:cxn>
                <a:cxn ang="0">
                  <a:pos x="158" y="97"/>
                </a:cxn>
                <a:cxn ang="0">
                  <a:pos x="163" y="101"/>
                </a:cxn>
                <a:cxn ang="0">
                  <a:pos x="167" y="105"/>
                </a:cxn>
                <a:cxn ang="0">
                  <a:pos x="176" y="105"/>
                </a:cxn>
                <a:cxn ang="0">
                  <a:pos x="184" y="105"/>
                </a:cxn>
                <a:cxn ang="0">
                  <a:pos x="188" y="105"/>
                </a:cxn>
                <a:cxn ang="0">
                  <a:pos x="193" y="101"/>
                </a:cxn>
                <a:cxn ang="0">
                  <a:pos x="197" y="97"/>
                </a:cxn>
                <a:cxn ang="0">
                  <a:pos x="201" y="88"/>
                </a:cxn>
                <a:cxn ang="0">
                  <a:pos x="206" y="84"/>
                </a:cxn>
                <a:cxn ang="0">
                  <a:pos x="210" y="80"/>
                </a:cxn>
                <a:cxn ang="0">
                  <a:pos x="210" y="72"/>
                </a:cxn>
                <a:cxn ang="0">
                  <a:pos x="214" y="67"/>
                </a:cxn>
                <a:cxn ang="0">
                  <a:pos x="218" y="63"/>
                </a:cxn>
                <a:cxn ang="0">
                  <a:pos x="218" y="55"/>
                </a:cxn>
                <a:cxn ang="0">
                  <a:pos x="218" y="51"/>
                </a:cxn>
                <a:cxn ang="0">
                  <a:pos x="214" y="38"/>
                </a:cxn>
                <a:cxn ang="0">
                  <a:pos x="214" y="34"/>
                </a:cxn>
                <a:cxn ang="0">
                  <a:pos x="218" y="29"/>
                </a:cxn>
                <a:cxn ang="0">
                  <a:pos x="227" y="21"/>
                </a:cxn>
                <a:cxn ang="0">
                  <a:pos x="231" y="17"/>
                </a:cxn>
                <a:cxn ang="0">
                  <a:pos x="240" y="4"/>
                </a:cxn>
                <a:cxn ang="0">
                  <a:pos x="240" y="0"/>
                </a:cxn>
              </a:cxnLst>
              <a:rect l="0" t="0" r="r" b="b"/>
              <a:pathLst>
                <a:path w="240" h="105">
                  <a:moveTo>
                    <a:pt x="0" y="93"/>
                  </a:moveTo>
                  <a:lnTo>
                    <a:pt x="8" y="88"/>
                  </a:lnTo>
                  <a:lnTo>
                    <a:pt x="21" y="88"/>
                  </a:lnTo>
                  <a:lnTo>
                    <a:pt x="30" y="84"/>
                  </a:lnTo>
                  <a:lnTo>
                    <a:pt x="38" y="88"/>
                  </a:lnTo>
                  <a:lnTo>
                    <a:pt x="47" y="93"/>
                  </a:lnTo>
                  <a:lnTo>
                    <a:pt x="60" y="93"/>
                  </a:lnTo>
                  <a:lnTo>
                    <a:pt x="64" y="97"/>
                  </a:lnTo>
                  <a:lnTo>
                    <a:pt x="68" y="93"/>
                  </a:lnTo>
                  <a:lnTo>
                    <a:pt x="73" y="84"/>
                  </a:lnTo>
                  <a:lnTo>
                    <a:pt x="81" y="84"/>
                  </a:lnTo>
                  <a:lnTo>
                    <a:pt x="90" y="84"/>
                  </a:lnTo>
                  <a:lnTo>
                    <a:pt x="98" y="84"/>
                  </a:lnTo>
                  <a:lnTo>
                    <a:pt x="111" y="84"/>
                  </a:lnTo>
                  <a:lnTo>
                    <a:pt x="116" y="80"/>
                  </a:lnTo>
                  <a:lnTo>
                    <a:pt x="120" y="80"/>
                  </a:lnTo>
                  <a:lnTo>
                    <a:pt x="128" y="80"/>
                  </a:lnTo>
                  <a:lnTo>
                    <a:pt x="137" y="84"/>
                  </a:lnTo>
                  <a:lnTo>
                    <a:pt x="141" y="88"/>
                  </a:lnTo>
                  <a:lnTo>
                    <a:pt x="146" y="88"/>
                  </a:lnTo>
                  <a:lnTo>
                    <a:pt x="154" y="93"/>
                  </a:lnTo>
                  <a:lnTo>
                    <a:pt x="158" y="97"/>
                  </a:lnTo>
                  <a:lnTo>
                    <a:pt x="163" y="101"/>
                  </a:lnTo>
                  <a:lnTo>
                    <a:pt x="167" y="105"/>
                  </a:lnTo>
                  <a:lnTo>
                    <a:pt x="176" y="105"/>
                  </a:lnTo>
                  <a:lnTo>
                    <a:pt x="184" y="105"/>
                  </a:lnTo>
                  <a:lnTo>
                    <a:pt x="188" y="105"/>
                  </a:lnTo>
                  <a:lnTo>
                    <a:pt x="193" y="101"/>
                  </a:lnTo>
                  <a:lnTo>
                    <a:pt x="197" y="97"/>
                  </a:lnTo>
                  <a:lnTo>
                    <a:pt x="201" y="88"/>
                  </a:lnTo>
                  <a:lnTo>
                    <a:pt x="206" y="84"/>
                  </a:lnTo>
                  <a:lnTo>
                    <a:pt x="210" y="80"/>
                  </a:lnTo>
                  <a:lnTo>
                    <a:pt x="210" y="72"/>
                  </a:lnTo>
                  <a:lnTo>
                    <a:pt x="214" y="67"/>
                  </a:lnTo>
                  <a:lnTo>
                    <a:pt x="218" y="63"/>
                  </a:lnTo>
                  <a:lnTo>
                    <a:pt x="218" y="55"/>
                  </a:lnTo>
                  <a:lnTo>
                    <a:pt x="218" y="51"/>
                  </a:lnTo>
                  <a:lnTo>
                    <a:pt x="214" y="38"/>
                  </a:lnTo>
                  <a:lnTo>
                    <a:pt x="214" y="34"/>
                  </a:lnTo>
                  <a:lnTo>
                    <a:pt x="218" y="29"/>
                  </a:lnTo>
                  <a:lnTo>
                    <a:pt x="227" y="21"/>
                  </a:lnTo>
                  <a:lnTo>
                    <a:pt x="231" y="17"/>
                  </a:lnTo>
                  <a:lnTo>
                    <a:pt x="240" y="4"/>
                  </a:lnTo>
                  <a:lnTo>
                    <a:pt x="24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60" name="Freeform 1624"/>
            <p:cNvSpPr>
              <a:spLocks/>
            </p:cNvSpPr>
            <p:nvPr/>
          </p:nvSpPr>
          <p:spPr bwMode="auto">
            <a:xfrm>
              <a:off x="2856" y="2075"/>
              <a:ext cx="38" cy="1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8" y="9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30" y="0"/>
                </a:cxn>
                <a:cxn ang="0">
                  <a:pos x="38" y="0"/>
                </a:cxn>
              </a:cxnLst>
              <a:rect l="0" t="0" r="r" b="b"/>
              <a:pathLst>
                <a:path w="38" h="17">
                  <a:moveTo>
                    <a:pt x="0" y="17"/>
                  </a:moveTo>
                  <a:lnTo>
                    <a:pt x="8" y="9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8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61" name="Freeform 1625"/>
            <p:cNvSpPr>
              <a:spLocks/>
            </p:cNvSpPr>
            <p:nvPr/>
          </p:nvSpPr>
          <p:spPr bwMode="auto">
            <a:xfrm>
              <a:off x="2894" y="2058"/>
              <a:ext cx="206" cy="2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" y="17"/>
                </a:cxn>
                <a:cxn ang="0">
                  <a:pos x="13" y="13"/>
                </a:cxn>
                <a:cxn ang="0">
                  <a:pos x="22" y="9"/>
                </a:cxn>
                <a:cxn ang="0">
                  <a:pos x="26" y="9"/>
                </a:cxn>
                <a:cxn ang="0">
                  <a:pos x="30" y="5"/>
                </a:cxn>
                <a:cxn ang="0">
                  <a:pos x="35" y="5"/>
                </a:cxn>
                <a:cxn ang="0">
                  <a:pos x="39" y="9"/>
                </a:cxn>
                <a:cxn ang="0">
                  <a:pos x="47" y="17"/>
                </a:cxn>
                <a:cxn ang="0">
                  <a:pos x="52" y="21"/>
                </a:cxn>
                <a:cxn ang="0">
                  <a:pos x="56" y="21"/>
                </a:cxn>
                <a:cxn ang="0">
                  <a:pos x="65" y="21"/>
                </a:cxn>
                <a:cxn ang="0">
                  <a:pos x="73" y="21"/>
                </a:cxn>
                <a:cxn ang="0">
                  <a:pos x="77" y="21"/>
                </a:cxn>
                <a:cxn ang="0">
                  <a:pos x="86" y="21"/>
                </a:cxn>
                <a:cxn ang="0">
                  <a:pos x="90" y="26"/>
                </a:cxn>
                <a:cxn ang="0">
                  <a:pos x="95" y="26"/>
                </a:cxn>
                <a:cxn ang="0">
                  <a:pos x="99" y="21"/>
                </a:cxn>
                <a:cxn ang="0">
                  <a:pos x="103" y="21"/>
                </a:cxn>
                <a:cxn ang="0">
                  <a:pos x="107" y="17"/>
                </a:cxn>
                <a:cxn ang="0">
                  <a:pos x="107" y="9"/>
                </a:cxn>
                <a:cxn ang="0">
                  <a:pos x="107" y="5"/>
                </a:cxn>
                <a:cxn ang="0">
                  <a:pos x="112" y="0"/>
                </a:cxn>
                <a:cxn ang="0">
                  <a:pos x="116" y="0"/>
                </a:cxn>
                <a:cxn ang="0">
                  <a:pos x="125" y="0"/>
                </a:cxn>
                <a:cxn ang="0">
                  <a:pos x="129" y="0"/>
                </a:cxn>
                <a:cxn ang="0">
                  <a:pos x="137" y="0"/>
                </a:cxn>
                <a:cxn ang="0">
                  <a:pos x="146" y="0"/>
                </a:cxn>
                <a:cxn ang="0">
                  <a:pos x="155" y="5"/>
                </a:cxn>
                <a:cxn ang="0">
                  <a:pos x="167" y="5"/>
                </a:cxn>
                <a:cxn ang="0">
                  <a:pos x="176" y="9"/>
                </a:cxn>
                <a:cxn ang="0">
                  <a:pos x="180" y="9"/>
                </a:cxn>
                <a:cxn ang="0">
                  <a:pos x="189" y="5"/>
                </a:cxn>
                <a:cxn ang="0">
                  <a:pos x="197" y="5"/>
                </a:cxn>
                <a:cxn ang="0">
                  <a:pos x="206" y="5"/>
                </a:cxn>
              </a:cxnLst>
              <a:rect l="0" t="0" r="r" b="b"/>
              <a:pathLst>
                <a:path w="206" h="26">
                  <a:moveTo>
                    <a:pt x="0" y="17"/>
                  </a:moveTo>
                  <a:lnTo>
                    <a:pt x="5" y="17"/>
                  </a:lnTo>
                  <a:lnTo>
                    <a:pt x="13" y="13"/>
                  </a:lnTo>
                  <a:lnTo>
                    <a:pt x="22" y="9"/>
                  </a:lnTo>
                  <a:lnTo>
                    <a:pt x="26" y="9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39" y="9"/>
                  </a:lnTo>
                  <a:lnTo>
                    <a:pt x="47" y="17"/>
                  </a:lnTo>
                  <a:lnTo>
                    <a:pt x="52" y="21"/>
                  </a:lnTo>
                  <a:lnTo>
                    <a:pt x="56" y="21"/>
                  </a:lnTo>
                  <a:lnTo>
                    <a:pt x="65" y="21"/>
                  </a:lnTo>
                  <a:lnTo>
                    <a:pt x="73" y="21"/>
                  </a:lnTo>
                  <a:lnTo>
                    <a:pt x="77" y="21"/>
                  </a:lnTo>
                  <a:lnTo>
                    <a:pt x="86" y="21"/>
                  </a:lnTo>
                  <a:lnTo>
                    <a:pt x="90" y="26"/>
                  </a:lnTo>
                  <a:lnTo>
                    <a:pt x="95" y="26"/>
                  </a:lnTo>
                  <a:lnTo>
                    <a:pt x="99" y="21"/>
                  </a:lnTo>
                  <a:lnTo>
                    <a:pt x="103" y="21"/>
                  </a:lnTo>
                  <a:lnTo>
                    <a:pt x="107" y="17"/>
                  </a:lnTo>
                  <a:lnTo>
                    <a:pt x="107" y="9"/>
                  </a:lnTo>
                  <a:lnTo>
                    <a:pt x="107" y="5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29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5" y="5"/>
                  </a:lnTo>
                  <a:lnTo>
                    <a:pt x="167" y="5"/>
                  </a:lnTo>
                  <a:lnTo>
                    <a:pt x="176" y="9"/>
                  </a:lnTo>
                  <a:lnTo>
                    <a:pt x="180" y="9"/>
                  </a:lnTo>
                  <a:lnTo>
                    <a:pt x="189" y="5"/>
                  </a:lnTo>
                  <a:lnTo>
                    <a:pt x="197" y="5"/>
                  </a:lnTo>
                  <a:lnTo>
                    <a:pt x="206" y="5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62" name="Freeform 1626"/>
            <p:cNvSpPr>
              <a:spLocks/>
            </p:cNvSpPr>
            <p:nvPr/>
          </p:nvSpPr>
          <p:spPr bwMode="auto">
            <a:xfrm>
              <a:off x="3100" y="2063"/>
              <a:ext cx="2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3" y="4"/>
                </a:cxn>
                <a:cxn ang="0">
                  <a:pos x="21" y="12"/>
                </a:cxn>
              </a:cxnLst>
              <a:rect l="0" t="0" r="r" b="b"/>
              <a:pathLst>
                <a:path w="21" h="12">
                  <a:moveTo>
                    <a:pt x="0" y="0"/>
                  </a:moveTo>
                  <a:lnTo>
                    <a:pt x="4" y="0"/>
                  </a:lnTo>
                  <a:lnTo>
                    <a:pt x="13" y="4"/>
                  </a:lnTo>
                  <a:lnTo>
                    <a:pt x="21" y="12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63" name="Freeform 1627"/>
            <p:cNvSpPr>
              <a:spLocks/>
            </p:cNvSpPr>
            <p:nvPr/>
          </p:nvSpPr>
          <p:spPr bwMode="auto">
            <a:xfrm>
              <a:off x="2847" y="2235"/>
              <a:ext cx="146" cy="47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5" y="38"/>
                </a:cxn>
                <a:cxn ang="0">
                  <a:pos x="9" y="34"/>
                </a:cxn>
                <a:cxn ang="0">
                  <a:pos x="17" y="30"/>
                </a:cxn>
                <a:cxn ang="0">
                  <a:pos x="17" y="25"/>
                </a:cxn>
                <a:cxn ang="0">
                  <a:pos x="26" y="25"/>
                </a:cxn>
                <a:cxn ang="0">
                  <a:pos x="30" y="21"/>
                </a:cxn>
                <a:cxn ang="0">
                  <a:pos x="35" y="17"/>
                </a:cxn>
                <a:cxn ang="0">
                  <a:pos x="39" y="17"/>
                </a:cxn>
                <a:cxn ang="0">
                  <a:pos x="43" y="13"/>
                </a:cxn>
                <a:cxn ang="0">
                  <a:pos x="47" y="13"/>
                </a:cxn>
                <a:cxn ang="0">
                  <a:pos x="56" y="9"/>
                </a:cxn>
                <a:cxn ang="0">
                  <a:pos x="60" y="4"/>
                </a:cxn>
                <a:cxn ang="0">
                  <a:pos x="69" y="4"/>
                </a:cxn>
                <a:cxn ang="0">
                  <a:pos x="86" y="4"/>
                </a:cxn>
                <a:cxn ang="0">
                  <a:pos x="99" y="4"/>
                </a:cxn>
                <a:cxn ang="0">
                  <a:pos x="107" y="4"/>
                </a:cxn>
                <a:cxn ang="0">
                  <a:pos x="116" y="4"/>
                </a:cxn>
                <a:cxn ang="0">
                  <a:pos x="124" y="9"/>
                </a:cxn>
                <a:cxn ang="0">
                  <a:pos x="133" y="4"/>
                </a:cxn>
                <a:cxn ang="0">
                  <a:pos x="137" y="4"/>
                </a:cxn>
                <a:cxn ang="0">
                  <a:pos x="146" y="0"/>
                </a:cxn>
              </a:cxnLst>
              <a:rect l="0" t="0" r="r" b="b"/>
              <a:pathLst>
                <a:path w="146" h="47">
                  <a:moveTo>
                    <a:pt x="0" y="47"/>
                  </a:moveTo>
                  <a:lnTo>
                    <a:pt x="5" y="38"/>
                  </a:lnTo>
                  <a:lnTo>
                    <a:pt x="9" y="34"/>
                  </a:lnTo>
                  <a:lnTo>
                    <a:pt x="17" y="30"/>
                  </a:lnTo>
                  <a:lnTo>
                    <a:pt x="17" y="25"/>
                  </a:lnTo>
                  <a:lnTo>
                    <a:pt x="26" y="25"/>
                  </a:lnTo>
                  <a:lnTo>
                    <a:pt x="30" y="21"/>
                  </a:lnTo>
                  <a:lnTo>
                    <a:pt x="35" y="17"/>
                  </a:lnTo>
                  <a:lnTo>
                    <a:pt x="39" y="17"/>
                  </a:lnTo>
                  <a:lnTo>
                    <a:pt x="43" y="13"/>
                  </a:lnTo>
                  <a:lnTo>
                    <a:pt x="47" y="13"/>
                  </a:lnTo>
                  <a:lnTo>
                    <a:pt x="56" y="9"/>
                  </a:lnTo>
                  <a:lnTo>
                    <a:pt x="60" y="4"/>
                  </a:lnTo>
                  <a:lnTo>
                    <a:pt x="69" y="4"/>
                  </a:lnTo>
                  <a:lnTo>
                    <a:pt x="86" y="4"/>
                  </a:lnTo>
                  <a:lnTo>
                    <a:pt x="99" y="4"/>
                  </a:lnTo>
                  <a:lnTo>
                    <a:pt x="107" y="4"/>
                  </a:lnTo>
                  <a:lnTo>
                    <a:pt x="116" y="4"/>
                  </a:lnTo>
                  <a:lnTo>
                    <a:pt x="124" y="9"/>
                  </a:lnTo>
                  <a:lnTo>
                    <a:pt x="133" y="4"/>
                  </a:lnTo>
                  <a:lnTo>
                    <a:pt x="137" y="4"/>
                  </a:lnTo>
                  <a:lnTo>
                    <a:pt x="146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64" name="Freeform 1628"/>
            <p:cNvSpPr>
              <a:spLocks/>
            </p:cNvSpPr>
            <p:nvPr/>
          </p:nvSpPr>
          <p:spPr bwMode="auto">
            <a:xfrm>
              <a:off x="2303" y="2223"/>
              <a:ext cx="339" cy="126"/>
            </a:xfrm>
            <a:custGeom>
              <a:avLst/>
              <a:gdLst/>
              <a:ahLst/>
              <a:cxnLst>
                <a:cxn ang="0">
                  <a:pos x="4" y="21"/>
                </a:cxn>
                <a:cxn ang="0">
                  <a:pos x="13" y="12"/>
                </a:cxn>
                <a:cxn ang="0">
                  <a:pos x="17" y="4"/>
                </a:cxn>
                <a:cxn ang="0">
                  <a:pos x="22" y="0"/>
                </a:cxn>
                <a:cxn ang="0">
                  <a:pos x="26" y="4"/>
                </a:cxn>
                <a:cxn ang="0">
                  <a:pos x="34" y="12"/>
                </a:cxn>
                <a:cxn ang="0">
                  <a:pos x="43" y="16"/>
                </a:cxn>
                <a:cxn ang="0">
                  <a:pos x="52" y="21"/>
                </a:cxn>
                <a:cxn ang="0">
                  <a:pos x="56" y="29"/>
                </a:cxn>
                <a:cxn ang="0">
                  <a:pos x="47" y="37"/>
                </a:cxn>
                <a:cxn ang="0">
                  <a:pos x="43" y="50"/>
                </a:cxn>
                <a:cxn ang="0">
                  <a:pos x="43" y="59"/>
                </a:cxn>
                <a:cxn ang="0">
                  <a:pos x="47" y="71"/>
                </a:cxn>
                <a:cxn ang="0">
                  <a:pos x="52" y="80"/>
                </a:cxn>
                <a:cxn ang="0">
                  <a:pos x="56" y="92"/>
                </a:cxn>
                <a:cxn ang="0">
                  <a:pos x="64" y="101"/>
                </a:cxn>
                <a:cxn ang="0">
                  <a:pos x="69" y="109"/>
                </a:cxn>
                <a:cxn ang="0">
                  <a:pos x="73" y="117"/>
                </a:cxn>
                <a:cxn ang="0">
                  <a:pos x="82" y="126"/>
                </a:cxn>
                <a:cxn ang="0">
                  <a:pos x="94" y="122"/>
                </a:cxn>
                <a:cxn ang="0">
                  <a:pos x="107" y="122"/>
                </a:cxn>
                <a:cxn ang="0">
                  <a:pos x="116" y="109"/>
                </a:cxn>
                <a:cxn ang="0">
                  <a:pos x="129" y="105"/>
                </a:cxn>
                <a:cxn ang="0">
                  <a:pos x="146" y="101"/>
                </a:cxn>
                <a:cxn ang="0">
                  <a:pos x="163" y="96"/>
                </a:cxn>
                <a:cxn ang="0">
                  <a:pos x="180" y="96"/>
                </a:cxn>
                <a:cxn ang="0">
                  <a:pos x="193" y="88"/>
                </a:cxn>
                <a:cxn ang="0">
                  <a:pos x="210" y="84"/>
                </a:cxn>
                <a:cxn ang="0">
                  <a:pos x="223" y="80"/>
                </a:cxn>
                <a:cxn ang="0">
                  <a:pos x="236" y="75"/>
                </a:cxn>
                <a:cxn ang="0">
                  <a:pos x="244" y="75"/>
                </a:cxn>
                <a:cxn ang="0">
                  <a:pos x="253" y="80"/>
                </a:cxn>
                <a:cxn ang="0">
                  <a:pos x="266" y="75"/>
                </a:cxn>
                <a:cxn ang="0">
                  <a:pos x="274" y="67"/>
                </a:cxn>
                <a:cxn ang="0">
                  <a:pos x="279" y="59"/>
                </a:cxn>
                <a:cxn ang="0">
                  <a:pos x="291" y="50"/>
                </a:cxn>
                <a:cxn ang="0">
                  <a:pos x="304" y="42"/>
                </a:cxn>
                <a:cxn ang="0">
                  <a:pos x="317" y="42"/>
                </a:cxn>
                <a:cxn ang="0">
                  <a:pos x="330" y="46"/>
                </a:cxn>
              </a:cxnLst>
              <a:rect l="0" t="0" r="r" b="b"/>
              <a:pathLst>
                <a:path w="339" h="126">
                  <a:moveTo>
                    <a:pt x="0" y="25"/>
                  </a:moveTo>
                  <a:lnTo>
                    <a:pt x="4" y="21"/>
                  </a:lnTo>
                  <a:lnTo>
                    <a:pt x="9" y="16"/>
                  </a:lnTo>
                  <a:lnTo>
                    <a:pt x="13" y="12"/>
                  </a:lnTo>
                  <a:lnTo>
                    <a:pt x="13" y="8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4" y="12"/>
                  </a:lnTo>
                  <a:lnTo>
                    <a:pt x="39" y="12"/>
                  </a:lnTo>
                  <a:lnTo>
                    <a:pt x="43" y="16"/>
                  </a:lnTo>
                  <a:lnTo>
                    <a:pt x="47" y="21"/>
                  </a:lnTo>
                  <a:lnTo>
                    <a:pt x="52" y="21"/>
                  </a:lnTo>
                  <a:lnTo>
                    <a:pt x="52" y="25"/>
                  </a:lnTo>
                  <a:lnTo>
                    <a:pt x="56" y="29"/>
                  </a:lnTo>
                  <a:lnTo>
                    <a:pt x="52" y="33"/>
                  </a:lnTo>
                  <a:lnTo>
                    <a:pt x="47" y="37"/>
                  </a:lnTo>
                  <a:lnTo>
                    <a:pt x="47" y="46"/>
                  </a:lnTo>
                  <a:lnTo>
                    <a:pt x="43" y="50"/>
                  </a:lnTo>
                  <a:lnTo>
                    <a:pt x="43" y="54"/>
                  </a:lnTo>
                  <a:lnTo>
                    <a:pt x="43" y="59"/>
                  </a:lnTo>
                  <a:lnTo>
                    <a:pt x="47" y="67"/>
                  </a:lnTo>
                  <a:lnTo>
                    <a:pt x="47" y="71"/>
                  </a:lnTo>
                  <a:lnTo>
                    <a:pt x="52" y="75"/>
                  </a:lnTo>
                  <a:lnTo>
                    <a:pt x="52" y="80"/>
                  </a:lnTo>
                  <a:lnTo>
                    <a:pt x="52" y="88"/>
                  </a:lnTo>
                  <a:lnTo>
                    <a:pt x="56" y="92"/>
                  </a:lnTo>
                  <a:lnTo>
                    <a:pt x="60" y="96"/>
                  </a:lnTo>
                  <a:lnTo>
                    <a:pt x="64" y="101"/>
                  </a:lnTo>
                  <a:lnTo>
                    <a:pt x="64" y="105"/>
                  </a:lnTo>
                  <a:lnTo>
                    <a:pt x="69" y="109"/>
                  </a:lnTo>
                  <a:lnTo>
                    <a:pt x="69" y="113"/>
                  </a:lnTo>
                  <a:lnTo>
                    <a:pt x="73" y="117"/>
                  </a:lnTo>
                  <a:lnTo>
                    <a:pt x="77" y="122"/>
                  </a:lnTo>
                  <a:lnTo>
                    <a:pt x="82" y="126"/>
                  </a:lnTo>
                  <a:lnTo>
                    <a:pt x="86" y="126"/>
                  </a:lnTo>
                  <a:lnTo>
                    <a:pt x="94" y="122"/>
                  </a:lnTo>
                  <a:lnTo>
                    <a:pt x="99" y="122"/>
                  </a:lnTo>
                  <a:lnTo>
                    <a:pt x="107" y="122"/>
                  </a:lnTo>
                  <a:lnTo>
                    <a:pt x="116" y="113"/>
                  </a:lnTo>
                  <a:lnTo>
                    <a:pt x="116" y="109"/>
                  </a:lnTo>
                  <a:lnTo>
                    <a:pt x="120" y="105"/>
                  </a:lnTo>
                  <a:lnTo>
                    <a:pt x="129" y="105"/>
                  </a:lnTo>
                  <a:lnTo>
                    <a:pt x="133" y="101"/>
                  </a:lnTo>
                  <a:lnTo>
                    <a:pt x="146" y="101"/>
                  </a:lnTo>
                  <a:lnTo>
                    <a:pt x="154" y="101"/>
                  </a:lnTo>
                  <a:lnTo>
                    <a:pt x="163" y="96"/>
                  </a:lnTo>
                  <a:lnTo>
                    <a:pt x="172" y="96"/>
                  </a:lnTo>
                  <a:lnTo>
                    <a:pt x="180" y="96"/>
                  </a:lnTo>
                  <a:lnTo>
                    <a:pt x="184" y="92"/>
                  </a:lnTo>
                  <a:lnTo>
                    <a:pt x="193" y="88"/>
                  </a:lnTo>
                  <a:lnTo>
                    <a:pt x="202" y="88"/>
                  </a:lnTo>
                  <a:lnTo>
                    <a:pt x="210" y="84"/>
                  </a:lnTo>
                  <a:lnTo>
                    <a:pt x="219" y="84"/>
                  </a:lnTo>
                  <a:lnTo>
                    <a:pt x="223" y="80"/>
                  </a:lnTo>
                  <a:lnTo>
                    <a:pt x="227" y="80"/>
                  </a:lnTo>
                  <a:lnTo>
                    <a:pt x="236" y="75"/>
                  </a:lnTo>
                  <a:lnTo>
                    <a:pt x="240" y="75"/>
                  </a:lnTo>
                  <a:lnTo>
                    <a:pt x="244" y="75"/>
                  </a:lnTo>
                  <a:lnTo>
                    <a:pt x="249" y="75"/>
                  </a:lnTo>
                  <a:lnTo>
                    <a:pt x="253" y="80"/>
                  </a:lnTo>
                  <a:lnTo>
                    <a:pt x="261" y="80"/>
                  </a:lnTo>
                  <a:lnTo>
                    <a:pt x="266" y="75"/>
                  </a:lnTo>
                  <a:lnTo>
                    <a:pt x="270" y="71"/>
                  </a:lnTo>
                  <a:lnTo>
                    <a:pt x="274" y="67"/>
                  </a:lnTo>
                  <a:lnTo>
                    <a:pt x="274" y="63"/>
                  </a:lnTo>
                  <a:lnTo>
                    <a:pt x="279" y="59"/>
                  </a:lnTo>
                  <a:lnTo>
                    <a:pt x="283" y="54"/>
                  </a:lnTo>
                  <a:lnTo>
                    <a:pt x="291" y="50"/>
                  </a:lnTo>
                  <a:lnTo>
                    <a:pt x="296" y="42"/>
                  </a:lnTo>
                  <a:lnTo>
                    <a:pt x="304" y="42"/>
                  </a:lnTo>
                  <a:lnTo>
                    <a:pt x="309" y="42"/>
                  </a:lnTo>
                  <a:lnTo>
                    <a:pt x="317" y="42"/>
                  </a:lnTo>
                  <a:lnTo>
                    <a:pt x="321" y="42"/>
                  </a:lnTo>
                  <a:lnTo>
                    <a:pt x="330" y="46"/>
                  </a:lnTo>
                  <a:lnTo>
                    <a:pt x="339" y="5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65" name="Freeform 1629"/>
            <p:cNvSpPr>
              <a:spLocks/>
            </p:cNvSpPr>
            <p:nvPr/>
          </p:nvSpPr>
          <p:spPr bwMode="auto">
            <a:xfrm>
              <a:off x="2642" y="2260"/>
              <a:ext cx="154" cy="4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" y="17"/>
                </a:cxn>
                <a:cxn ang="0">
                  <a:pos x="8" y="17"/>
                </a:cxn>
                <a:cxn ang="0">
                  <a:pos x="12" y="13"/>
                </a:cxn>
                <a:cxn ang="0">
                  <a:pos x="17" y="13"/>
                </a:cxn>
                <a:cxn ang="0">
                  <a:pos x="21" y="13"/>
                </a:cxn>
                <a:cxn ang="0">
                  <a:pos x="25" y="17"/>
                </a:cxn>
                <a:cxn ang="0">
                  <a:pos x="30" y="26"/>
                </a:cxn>
                <a:cxn ang="0">
                  <a:pos x="34" y="30"/>
                </a:cxn>
                <a:cxn ang="0">
                  <a:pos x="42" y="30"/>
                </a:cxn>
                <a:cxn ang="0">
                  <a:pos x="47" y="30"/>
                </a:cxn>
                <a:cxn ang="0">
                  <a:pos x="51" y="26"/>
                </a:cxn>
                <a:cxn ang="0">
                  <a:pos x="51" y="22"/>
                </a:cxn>
                <a:cxn ang="0">
                  <a:pos x="55" y="17"/>
                </a:cxn>
                <a:cxn ang="0">
                  <a:pos x="64" y="13"/>
                </a:cxn>
                <a:cxn ang="0">
                  <a:pos x="68" y="13"/>
                </a:cxn>
                <a:cxn ang="0">
                  <a:pos x="72" y="13"/>
                </a:cxn>
                <a:cxn ang="0">
                  <a:pos x="77" y="13"/>
                </a:cxn>
                <a:cxn ang="0">
                  <a:pos x="81" y="13"/>
                </a:cxn>
                <a:cxn ang="0">
                  <a:pos x="85" y="17"/>
                </a:cxn>
                <a:cxn ang="0">
                  <a:pos x="85" y="22"/>
                </a:cxn>
                <a:cxn ang="0">
                  <a:pos x="90" y="22"/>
                </a:cxn>
                <a:cxn ang="0">
                  <a:pos x="94" y="22"/>
                </a:cxn>
                <a:cxn ang="0">
                  <a:pos x="98" y="17"/>
                </a:cxn>
                <a:cxn ang="0">
                  <a:pos x="102" y="13"/>
                </a:cxn>
                <a:cxn ang="0">
                  <a:pos x="102" y="5"/>
                </a:cxn>
                <a:cxn ang="0">
                  <a:pos x="107" y="0"/>
                </a:cxn>
                <a:cxn ang="0">
                  <a:pos x="115" y="5"/>
                </a:cxn>
                <a:cxn ang="0">
                  <a:pos x="128" y="9"/>
                </a:cxn>
                <a:cxn ang="0">
                  <a:pos x="132" y="13"/>
                </a:cxn>
                <a:cxn ang="0">
                  <a:pos x="137" y="17"/>
                </a:cxn>
                <a:cxn ang="0">
                  <a:pos x="141" y="26"/>
                </a:cxn>
                <a:cxn ang="0">
                  <a:pos x="145" y="34"/>
                </a:cxn>
                <a:cxn ang="0">
                  <a:pos x="145" y="38"/>
                </a:cxn>
                <a:cxn ang="0">
                  <a:pos x="150" y="43"/>
                </a:cxn>
                <a:cxn ang="0">
                  <a:pos x="154" y="47"/>
                </a:cxn>
              </a:cxnLst>
              <a:rect l="0" t="0" r="r" b="b"/>
              <a:pathLst>
                <a:path w="154" h="47">
                  <a:moveTo>
                    <a:pt x="0" y="13"/>
                  </a:moveTo>
                  <a:lnTo>
                    <a:pt x="4" y="17"/>
                  </a:lnTo>
                  <a:lnTo>
                    <a:pt x="8" y="17"/>
                  </a:lnTo>
                  <a:lnTo>
                    <a:pt x="12" y="13"/>
                  </a:lnTo>
                  <a:lnTo>
                    <a:pt x="17" y="13"/>
                  </a:lnTo>
                  <a:lnTo>
                    <a:pt x="21" y="13"/>
                  </a:lnTo>
                  <a:lnTo>
                    <a:pt x="25" y="17"/>
                  </a:lnTo>
                  <a:lnTo>
                    <a:pt x="30" y="26"/>
                  </a:lnTo>
                  <a:lnTo>
                    <a:pt x="34" y="30"/>
                  </a:lnTo>
                  <a:lnTo>
                    <a:pt x="42" y="30"/>
                  </a:lnTo>
                  <a:lnTo>
                    <a:pt x="47" y="30"/>
                  </a:lnTo>
                  <a:lnTo>
                    <a:pt x="51" y="26"/>
                  </a:lnTo>
                  <a:lnTo>
                    <a:pt x="51" y="22"/>
                  </a:lnTo>
                  <a:lnTo>
                    <a:pt x="55" y="17"/>
                  </a:lnTo>
                  <a:lnTo>
                    <a:pt x="64" y="13"/>
                  </a:lnTo>
                  <a:lnTo>
                    <a:pt x="68" y="13"/>
                  </a:lnTo>
                  <a:lnTo>
                    <a:pt x="72" y="13"/>
                  </a:lnTo>
                  <a:lnTo>
                    <a:pt x="77" y="13"/>
                  </a:lnTo>
                  <a:lnTo>
                    <a:pt x="81" y="13"/>
                  </a:lnTo>
                  <a:lnTo>
                    <a:pt x="85" y="17"/>
                  </a:lnTo>
                  <a:lnTo>
                    <a:pt x="85" y="22"/>
                  </a:lnTo>
                  <a:lnTo>
                    <a:pt x="90" y="22"/>
                  </a:lnTo>
                  <a:lnTo>
                    <a:pt x="94" y="22"/>
                  </a:lnTo>
                  <a:lnTo>
                    <a:pt x="98" y="17"/>
                  </a:lnTo>
                  <a:lnTo>
                    <a:pt x="102" y="13"/>
                  </a:lnTo>
                  <a:lnTo>
                    <a:pt x="102" y="5"/>
                  </a:lnTo>
                  <a:lnTo>
                    <a:pt x="107" y="0"/>
                  </a:lnTo>
                  <a:lnTo>
                    <a:pt x="115" y="5"/>
                  </a:lnTo>
                  <a:lnTo>
                    <a:pt x="128" y="9"/>
                  </a:lnTo>
                  <a:lnTo>
                    <a:pt x="132" y="13"/>
                  </a:lnTo>
                  <a:lnTo>
                    <a:pt x="137" y="17"/>
                  </a:lnTo>
                  <a:lnTo>
                    <a:pt x="141" y="26"/>
                  </a:lnTo>
                  <a:lnTo>
                    <a:pt x="145" y="34"/>
                  </a:lnTo>
                  <a:lnTo>
                    <a:pt x="145" y="38"/>
                  </a:lnTo>
                  <a:lnTo>
                    <a:pt x="150" y="43"/>
                  </a:lnTo>
                  <a:lnTo>
                    <a:pt x="154" y="47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66" name="Freeform 1630"/>
            <p:cNvSpPr>
              <a:spLocks/>
            </p:cNvSpPr>
            <p:nvPr/>
          </p:nvSpPr>
          <p:spPr bwMode="auto">
            <a:xfrm>
              <a:off x="2205" y="1637"/>
              <a:ext cx="25" cy="5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13"/>
                </a:cxn>
                <a:cxn ang="0">
                  <a:pos x="25" y="17"/>
                </a:cxn>
                <a:cxn ang="0">
                  <a:pos x="21" y="21"/>
                </a:cxn>
                <a:cxn ang="0">
                  <a:pos x="17" y="30"/>
                </a:cxn>
                <a:cxn ang="0">
                  <a:pos x="17" y="34"/>
                </a:cxn>
                <a:cxn ang="0">
                  <a:pos x="17" y="38"/>
                </a:cxn>
                <a:cxn ang="0">
                  <a:pos x="12" y="47"/>
                </a:cxn>
                <a:cxn ang="0">
                  <a:pos x="8" y="47"/>
                </a:cxn>
                <a:cxn ang="0">
                  <a:pos x="4" y="51"/>
                </a:cxn>
                <a:cxn ang="0">
                  <a:pos x="4" y="55"/>
                </a:cxn>
                <a:cxn ang="0">
                  <a:pos x="0" y="55"/>
                </a:cxn>
              </a:cxnLst>
              <a:rect l="0" t="0" r="r" b="b"/>
              <a:pathLst>
                <a:path w="25" h="55">
                  <a:moveTo>
                    <a:pt x="25" y="0"/>
                  </a:moveTo>
                  <a:lnTo>
                    <a:pt x="25" y="13"/>
                  </a:lnTo>
                  <a:lnTo>
                    <a:pt x="25" y="17"/>
                  </a:lnTo>
                  <a:lnTo>
                    <a:pt x="21" y="21"/>
                  </a:lnTo>
                  <a:lnTo>
                    <a:pt x="17" y="30"/>
                  </a:lnTo>
                  <a:lnTo>
                    <a:pt x="17" y="34"/>
                  </a:lnTo>
                  <a:lnTo>
                    <a:pt x="17" y="38"/>
                  </a:lnTo>
                  <a:lnTo>
                    <a:pt x="12" y="47"/>
                  </a:lnTo>
                  <a:lnTo>
                    <a:pt x="8" y="47"/>
                  </a:lnTo>
                  <a:lnTo>
                    <a:pt x="4" y="51"/>
                  </a:lnTo>
                  <a:lnTo>
                    <a:pt x="4" y="55"/>
                  </a:lnTo>
                  <a:lnTo>
                    <a:pt x="0" y="55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67" name="Freeform 1631"/>
            <p:cNvSpPr>
              <a:spLocks/>
            </p:cNvSpPr>
            <p:nvPr/>
          </p:nvSpPr>
          <p:spPr bwMode="auto">
            <a:xfrm>
              <a:off x="2132" y="1692"/>
              <a:ext cx="73" cy="1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68" y="0"/>
                </a:cxn>
                <a:cxn ang="0">
                  <a:pos x="64" y="4"/>
                </a:cxn>
                <a:cxn ang="0">
                  <a:pos x="60" y="8"/>
                </a:cxn>
                <a:cxn ang="0">
                  <a:pos x="51" y="8"/>
                </a:cxn>
                <a:cxn ang="0">
                  <a:pos x="38" y="13"/>
                </a:cxn>
                <a:cxn ang="0">
                  <a:pos x="30" y="13"/>
                </a:cxn>
                <a:cxn ang="0">
                  <a:pos x="25" y="13"/>
                </a:cxn>
                <a:cxn ang="0">
                  <a:pos x="17" y="8"/>
                </a:cxn>
                <a:cxn ang="0">
                  <a:pos x="13" y="8"/>
                </a:cxn>
                <a:cxn ang="0">
                  <a:pos x="8" y="8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73" h="13">
                  <a:moveTo>
                    <a:pt x="73" y="0"/>
                  </a:moveTo>
                  <a:lnTo>
                    <a:pt x="68" y="0"/>
                  </a:lnTo>
                  <a:lnTo>
                    <a:pt x="64" y="4"/>
                  </a:lnTo>
                  <a:lnTo>
                    <a:pt x="60" y="8"/>
                  </a:lnTo>
                  <a:lnTo>
                    <a:pt x="51" y="8"/>
                  </a:lnTo>
                  <a:lnTo>
                    <a:pt x="38" y="13"/>
                  </a:lnTo>
                  <a:lnTo>
                    <a:pt x="30" y="13"/>
                  </a:lnTo>
                  <a:lnTo>
                    <a:pt x="25" y="13"/>
                  </a:lnTo>
                  <a:lnTo>
                    <a:pt x="17" y="8"/>
                  </a:lnTo>
                  <a:lnTo>
                    <a:pt x="13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68" name="Freeform 1632"/>
            <p:cNvSpPr>
              <a:spLocks/>
            </p:cNvSpPr>
            <p:nvPr/>
          </p:nvSpPr>
          <p:spPr bwMode="auto">
            <a:xfrm>
              <a:off x="1905" y="1557"/>
              <a:ext cx="227" cy="135"/>
            </a:xfrm>
            <a:custGeom>
              <a:avLst/>
              <a:gdLst/>
              <a:ahLst/>
              <a:cxnLst>
                <a:cxn ang="0">
                  <a:pos x="223" y="131"/>
                </a:cxn>
                <a:cxn ang="0">
                  <a:pos x="214" y="127"/>
                </a:cxn>
                <a:cxn ang="0">
                  <a:pos x="201" y="122"/>
                </a:cxn>
                <a:cxn ang="0">
                  <a:pos x="193" y="118"/>
                </a:cxn>
                <a:cxn ang="0">
                  <a:pos x="188" y="114"/>
                </a:cxn>
                <a:cxn ang="0">
                  <a:pos x="184" y="110"/>
                </a:cxn>
                <a:cxn ang="0">
                  <a:pos x="175" y="101"/>
                </a:cxn>
                <a:cxn ang="0">
                  <a:pos x="171" y="89"/>
                </a:cxn>
                <a:cxn ang="0">
                  <a:pos x="175" y="84"/>
                </a:cxn>
                <a:cxn ang="0">
                  <a:pos x="175" y="76"/>
                </a:cxn>
                <a:cxn ang="0">
                  <a:pos x="167" y="76"/>
                </a:cxn>
                <a:cxn ang="0">
                  <a:pos x="154" y="68"/>
                </a:cxn>
                <a:cxn ang="0">
                  <a:pos x="150" y="59"/>
                </a:cxn>
                <a:cxn ang="0">
                  <a:pos x="154" y="51"/>
                </a:cxn>
                <a:cxn ang="0">
                  <a:pos x="150" y="42"/>
                </a:cxn>
                <a:cxn ang="0">
                  <a:pos x="150" y="30"/>
                </a:cxn>
                <a:cxn ang="0">
                  <a:pos x="150" y="21"/>
                </a:cxn>
                <a:cxn ang="0">
                  <a:pos x="141" y="13"/>
                </a:cxn>
                <a:cxn ang="0">
                  <a:pos x="128" y="9"/>
                </a:cxn>
                <a:cxn ang="0">
                  <a:pos x="124" y="4"/>
                </a:cxn>
                <a:cxn ang="0">
                  <a:pos x="115" y="9"/>
                </a:cxn>
                <a:cxn ang="0">
                  <a:pos x="107" y="9"/>
                </a:cxn>
                <a:cxn ang="0">
                  <a:pos x="98" y="4"/>
                </a:cxn>
                <a:cxn ang="0">
                  <a:pos x="90" y="4"/>
                </a:cxn>
                <a:cxn ang="0">
                  <a:pos x="77" y="0"/>
                </a:cxn>
                <a:cxn ang="0">
                  <a:pos x="81" y="4"/>
                </a:cxn>
                <a:cxn ang="0">
                  <a:pos x="85" y="13"/>
                </a:cxn>
                <a:cxn ang="0">
                  <a:pos x="81" y="17"/>
                </a:cxn>
                <a:cxn ang="0">
                  <a:pos x="73" y="21"/>
                </a:cxn>
                <a:cxn ang="0">
                  <a:pos x="60" y="21"/>
                </a:cxn>
                <a:cxn ang="0">
                  <a:pos x="47" y="26"/>
                </a:cxn>
                <a:cxn ang="0">
                  <a:pos x="47" y="34"/>
                </a:cxn>
                <a:cxn ang="0">
                  <a:pos x="43" y="38"/>
                </a:cxn>
                <a:cxn ang="0">
                  <a:pos x="34" y="38"/>
                </a:cxn>
                <a:cxn ang="0">
                  <a:pos x="25" y="26"/>
                </a:cxn>
                <a:cxn ang="0">
                  <a:pos x="21" y="17"/>
                </a:cxn>
                <a:cxn ang="0">
                  <a:pos x="8" y="21"/>
                </a:cxn>
                <a:cxn ang="0">
                  <a:pos x="0" y="21"/>
                </a:cxn>
              </a:cxnLst>
              <a:rect l="0" t="0" r="r" b="b"/>
              <a:pathLst>
                <a:path w="227" h="135">
                  <a:moveTo>
                    <a:pt x="227" y="135"/>
                  </a:moveTo>
                  <a:lnTo>
                    <a:pt x="223" y="131"/>
                  </a:lnTo>
                  <a:lnTo>
                    <a:pt x="218" y="127"/>
                  </a:lnTo>
                  <a:lnTo>
                    <a:pt x="214" y="127"/>
                  </a:lnTo>
                  <a:lnTo>
                    <a:pt x="210" y="127"/>
                  </a:lnTo>
                  <a:lnTo>
                    <a:pt x="201" y="122"/>
                  </a:lnTo>
                  <a:lnTo>
                    <a:pt x="197" y="118"/>
                  </a:lnTo>
                  <a:lnTo>
                    <a:pt x="193" y="118"/>
                  </a:lnTo>
                  <a:lnTo>
                    <a:pt x="188" y="118"/>
                  </a:lnTo>
                  <a:lnTo>
                    <a:pt x="188" y="114"/>
                  </a:lnTo>
                  <a:lnTo>
                    <a:pt x="184" y="114"/>
                  </a:lnTo>
                  <a:lnTo>
                    <a:pt x="184" y="110"/>
                  </a:lnTo>
                  <a:lnTo>
                    <a:pt x="180" y="106"/>
                  </a:lnTo>
                  <a:lnTo>
                    <a:pt x="175" y="101"/>
                  </a:lnTo>
                  <a:lnTo>
                    <a:pt x="171" y="97"/>
                  </a:lnTo>
                  <a:lnTo>
                    <a:pt x="171" y="89"/>
                  </a:lnTo>
                  <a:lnTo>
                    <a:pt x="171" y="84"/>
                  </a:lnTo>
                  <a:lnTo>
                    <a:pt x="175" y="84"/>
                  </a:lnTo>
                  <a:lnTo>
                    <a:pt x="175" y="80"/>
                  </a:lnTo>
                  <a:lnTo>
                    <a:pt x="175" y="76"/>
                  </a:lnTo>
                  <a:lnTo>
                    <a:pt x="171" y="76"/>
                  </a:lnTo>
                  <a:lnTo>
                    <a:pt x="167" y="76"/>
                  </a:lnTo>
                  <a:lnTo>
                    <a:pt x="163" y="72"/>
                  </a:lnTo>
                  <a:lnTo>
                    <a:pt x="154" y="68"/>
                  </a:lnTo>
                  <a:lnTo>
                    <a:pt x="150" y="63"/>
                  </a:lnTo>
                  <a:lnTo>
                    <a:pt x="150" y="59"/>
                  </a:lnTo>
                  <a:lnTo>
                    <a:pt x="154" y="55"/>
                  </a:lnTo>
                  <a:lnTo>
                    <a:pt x="154" y="51"/>
                  </a:lnTo>
                  <a:lnTo>
                    <a:pt x="150" y="47"/>
                  </a:lnTo>
                  <a:lnTo>
                    <a:pt x="150" y="42"/>
                  </a:lnTo>
                  <a:lnTo>
                    <a:pt x="150" y="38"/>
                  </a:lnTo>
                  <a:lnTo>
                    <a:pt x="150" y="30"/>
                  </a:lnTo>
                  <a:lnTo>
                    <a:pt x="150" y="26"/>
                  </a:lnTo>
                  <a:lnTo>
                    <a:pt x="150" y="21"/>
                  </a:lnTo>
                  <a:lnTo>
                    <a:pt x="145" y="17"/>
                  </a:lnTo>
                  <a:lnTo>
                    <a:pt x="141" y="13"/>
                  </a:lnTo>
                  <a:lnTo>
                    <a:pt x="137" y="13"/>
                  </a:lnTo>
                  <a:lnTo>
                    <a:pt x="128" y="9"/>
                  </a:lnTo>
                  <a:lnTo>
                    <a:pt x="124" y="9"/>
                  </a:lnTo>
                  <a:lnTo>
                    <a:pt x="124" y="4"/>
                  </a:lnTo>
                  <a:lnTo>
                    <a:pt x="115" y="4"/>
                  </a:lnTo>
                  <a:lnTo>
                    <a:pt x="115" y="9"/>
                  </a:lnTo>
                  <a:lnTo>
                    <a:pt x="111" y="9"/>
                  </a:lnTo>
                  <a:lnTo>
                    <a:pt x="107" y="9"/>
                  </a:lnTo>
                  <a:lnTo>
                    <a:pt x="103" y="4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7" y="4"/>
                  </a:lnTo>
                  <a:lnTo>
                    <a:pt x="81" y="4"/>
                  </a:lnTo>
                  <a:lnTo>
                    <a:pt x="81" y="9"/>
                  </a:lnTo>
                  <a:lnTo>
                    <a:pt x="85" y="13"/>
                  </a:lnTo>
                  <a:lnTo>
                    <a:pt x="81" y="13"/>
                  </a:lnTo>
                  <a:lnTo>
                    <a:pt x="81" y="17"/>
                  </a:lnTo>
                  <a:lnTo>
                    <a:pt x="77" y="21"/>
                  </a:lnTo>
                  <a:lnTo>
                    <a:pt x="73" y="21"/>
                  </a:lnTo>
                  <a:lnTo>
                    <a:pt x="64" y="21"/>
                  </a:lnTo>
                  <a:lnTo>
                    <a:pt x="60" y="21"/>
                  </a:lnTo>
                  <a:lnTo>
                    <a:pt x="51" y="21"/>
                  </a:lnTo>
                  <a:lnTo>
                    <a:pt x="47" y="26"/>
                  </a:lnTo>
                  <a:lnTo>
                    <a:pt x="47" y="30"/>
                  </a:lnTo>
                  <a:lnTo>
                    <a:pt x="47" y="34"/>
                  </a:lnTo>
                  <a:lnTo>
                    <a:pt x="47" y="38"/>
                  </a:lnTo>
                  <a:lnTo>
                    <a:pt x="43" y="38"/>
                  </a:lnTo>
                  <a:lnTo>
                    <a:pt x="38" y="38"/>
                  </a:lnTo>
                  <a:lnTo>
                    <a:pt x="34" y="38"/>
                  </a:lnTo>
                  <a:lnTo>
                    <a:pt x="30" y="30"/>
                  </a:lnTo>
                  <a:lnTo>
                    <a:pt x="25" y="26"/>
                  </a:lnTo>
                  <a:lnTo>
                    <a:pt x="21" y="21"/>
                  </a:lnTo>
                  <a:lnTo>
                    <a:pt x="21" y="17"/>
                  </a:lnTo>
                  <a:lnTo>
                    <a:pt x="17" y="17"/>
                  </a:lnTo>
                  <a:lnTo>
                    <a:pt x="8" y="21"/>
                  </a:lnTo>
                  <a:lnTo>
                    <a:pt x="4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69" name="Freeform 1633"/>
            <p:cNvSpPr>
              <a:spLocks/>
            </p:cNvSpPr>
            <p:nvPr/>
          </p:nvSpPr>
          <p:spPr bwMode="auto">
            <a:xfrm>
              <a:off x="2342" y="2383"/>
              <a:ext cx="38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38" y="54"/>
                </a:cxn>
                <a:cxn ang="0">
                  <a:pos x="34" y="50"/>
                </a:cxn>
                <a:cxn ang="0">
                  <a:pos x="30" y="46"/>
                </a:cxn>
                <a:cxn ang="0">
                  <a:pos x="30" y="37"/>
                </a:cxn>
                <a:cxn ang="0">
                  <a:pos x="21" y="29"/>
                </a:cxn>
                <a:cxn ang="0">
                  <a:pos x="13" y="21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38" h="63">
                  <a:moveTo>
                    <a:pt x="38" y="63"/>
                  </a:moveTo>
                  <a:lnTo>
                    <a:pt x="38" y="54"/>
                  </a:lnTo>
                  <a:lnTo>
                    <a:pt x="34" y="50"/>
                  </a:lnTo>
                  <a:lnTo>
                    <a:pt x="30" y="46"/>
                  </a:lnTo>
                  <a:lnTo>
                    <a:pt x="30" y="37"/>
                  </a:lnTo>
                  <a:lnTo>
                    <a:pt x="21" y="29"/>
                  </a:lnTo>
                  <a:lnTo>
                    <a:pt x="13" y="21"/>
                  </a:lnTo>
                  <a:lnTo>
                    <a:pt x="4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70" name="Freeform 1634"/>
            <p:cNvSpPr>
              <a:spLocks/>
            </p:cNvSpPr>
            <p:nvPr/>
          </p:nvSpPr>
          <p:spPr bwMode="auto">
            <a:xfrm>
              <a:off x="2303" y="2248"/>
              <a:ext cx="39" cy="135"/>
            </a:xfrm>
            <a:custGeom>
              <a:avLst/>
              <a:gdLst/>
              <a:ahLst/>
              <a:cxnLst>
                <a:cxn ang="0">
                  <a:pos x="39" y="135"/>
                </a:cxn>
                <a:cxn ang="0">
                  <a:pos x="30" y="126"/>
                </a:cxn>
                <a:cxn ang="0">
                  <a:pos x="22" y="118"/>
                </a:cxn>
                <a:cxn ang="0">
                  <a:pos x="17" y="114"/>
                </a:cxn>
                <a:cxn ang="0">
                  <a:pos x="13" y="109"/>
                </a:cxn>
                <a:cxn ang="0">
                  <a:pos x="9" y="105"/>
                </a:cxn>
                <a:cxn ang="0">
                  <a:pos x="9" y="97"/>
                </a:cxn>
                <a:cxn ang="0">
                  <a:pos x="9" y="92"/>
                </a:cxn>
                <a:cxn ang="0">
                  <a:pos x="9" y="88"/>
                </a:cxn>
                <a:cxn ang="0">
                  <a:pos x="13" y="84"/>
                </a:cxn>
                <a:cxn ang="0">
                  <a:pos x="17" y="80"/>
                </a:cxn>
                <a:cxn ang="0">
                  <a:pos x="22" y="76"/>
                </a:cxn>
                <a:cxn ang="0">
                  <a:pos x="22" y="71"/>
                </a:cxn>
                <a:cxn ang="0">
                  <a:pos x="26" y="67"/>
                </a:cxn>
                <a:cxn ang="0">
                  <a:pos x="26" y="63"/>
                </a:cxn>
                <a:cxn ang="0">
                  <a:pos x="22" y="63"/>
                </a:cxn>
                <a:cxn ang="0">
                  <a:pos x="22" y="59"/>
                </a:cxn>
                <a:cxn ang="0">
                  <a:pos x="17" y="50"/>
                </a:cxn>
                <a:cxn ang="0">
                  <a:pos x="17" y="46"/>
                </a:cxn>
                <a:cxn ang="0">
                  <a:pos x="13" y="42"/>
                </a:cxn>
                <a:cxn ang="0">
                  <a:pos x="13" y="34"/>
                </a:cxn>
                <a:cxn ang="0">
                  <a:pos x="13" y="25"/>
                </a:cxn>
                <a:cxn ang="0">
                  <a:pos x="9" y="17"/>
                </a:cxn>
                <a:cxn ang="0">
                  <a:pos x="9" y="12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39" h="135">
                  <a:moveTo>
                    <a:pt x="39" y="135"/>
                  </a:moveTo>
                  <a:lnTo>
                    <a:pt x="30" y="126"/>
                  </a:lnTo>
                  <a:lnTo>
                    <a:pt x="22" y="118"/>
                  </a:lnTo>
                  <a:lnTo>
                    <a:pt x="17" y="114"/>
                  </a:lnTo>
                  <a:lnTo>
                    <a:pt x="13" y="109"/>
                  </a:lnTo>
                  <a:lnTo>
                    <a:pt x="9" y="105"/>
                  </a:lnTo>
                  <a:lnTo>
                    <a:pt x="9" y="97"/>
                  </a:lnTo>
                  <a:lnTo>
                    <a:pt x="9" y="92"/>
                  </a:lnTo>
                  <a:lnTo>
                    <a:pt x="9" y="88"/>
                  </a:lnTo>
                  <a:lnTo>
                    <a:pt x="13" y="84"/>
                  </a:lnTo>
                  <a:lnTo>
                    <a:pt x="17" y="80"/>
                  </a:lnTo>
                  <a:lnTo>
                    <a:pt x="22" y="76"/>
                  </a:lnTo>
                  <a:lnTo>
                    <a:pt x="22" y="71"/>
                  </a:lnTo>
                  <a:lnTo>
                    <a:pt x="26" y="67"/>
                  </a:lnTo>
                  <a:lnTo>
                    <a:pt x="26" y="63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17" y="50"/>
                  </a:lnTo>
                  <a:lnTo>
                    <a:pt x="17" y="46"/>
                  </a:lnTo>
                  <a:lnTo>
                    <a:pt x="13" y="42"/>
                  </a:lnTo>
                  <a:lnTo>
                    <a:pt x="13" y="34"/>
                  </a:lnTo>
                  <a:lnTo>
                    <a:pt x="13" y="25"/>
                  </a:lnTo>
                  <a:lnTo>
                    <a:pt x="9" y="17"/>
                  </a:lnTo>
                  <a:lnTo>
                    <a:pt x="9" y="12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71" name="Freeform 1635"/>
            <p:cNvSpPr>
              <a:spLocks/>
            </p:cNvSpPr>
            <p:nvPr/>
          </p:nvSpPr>
          <p:spPr bwMode="auto">
            <a:xfrm>
              <a:off x="2265" y="2248"/>
              <a:ext cx="38" cy="4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4"/>
                </a:cxn>
                <a:cxn ang="0">
                  <a:pos x="38" y="8"/>
                </a:cxn>
                <a:cxn ang="0">
                  <a:pos x="38" y="12"/>
                </a:cxn>
                <a:cxn ang="0">
                  <a:pos x="38" y="17"/>
                </a:cxn>
                <a:cxn ang="0">
                  <a:pos x="34" y="21"/>
                </a:cxn>
                <a:cxn ang="0">
                  <a:pos x="34" y="25"/>
                </a:cxn>
                <a:cxn ang="0">
                  <a:pos x="30" y="25"/>
                </a:cxn>
                <a:cxn ang="0">
                  <a:pos x="25" y="29"/>
                </a:cxn>
                <a:cxn ang="0">
                  <a:pos x="21" y="29"/>
                </a:cxn>
                <a:cxn ang="0">
                  <a:pos x="21" y="34"/>
                </a:cxn>
                <a:cxn ang="0">
                  <a:pos x="21" y="38"/>
                </a:cxn>
                <a:cxn ang="0">
                  <a:pos x="17" y="42"/>
                </a:cxn>
                <a:cxn ang="0">
                  <a:pos x="12" y="42"/>
                </a:cxn>
                <a:cxn ang="0">
                  <a:pos x="12" y="46"/>
                </a:cxn>
                <a:cxn ang="0">
                  <a:pos x="8" y="46"/>
                </a:cxn>
                <a:cxn ang="0">
                  <a:pos x="4" y="46"/>
                </a:cxn>
                <a:cxn ang="0">
                  <a:pos x="0" y="42"/>
                </a:cxn>
              </a:cxnLst>
              <a:rect l="0" t="0" r="r" b="b"/>
              <a:pathLst>
                <a:path w="38" h="46">
                  <a:moveTo>
                    <a:pt x="38" y="0"/>
                  </a:moveTo>
                  <a:lnTo>
                    <a:pt x="38" y="4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38" y="17"/>
                  </a:lnTo>
                  <a:lnTo>
                    <a:pt x="34" y="21"/>
                  </a:lnTo>
                  <a:lnTo>
                    <a:pt x="34" y="25"/>
                  </a:lnTo>
                  <a:lnTo>
                    <a:pt x="30" y="25"/>
                  </a:lnTo>
                  <a:lnTo>
                    <a:pt x="25" y="29"/>
                  </a:lnTo>
                  <a:lnTo>
                    <a:pt x="21" y="29"/>
                  </a:lnTo>
                  <a:lnTo>
                    <a:pt x="21" y="34"/>
                  </a:lnTo>
                  <a:lnTo>
                    <a:pt x="21" y="38"/>
                  </a:lnTo>
                  <a:lnTo>
                    <a:pt x="17" y="42"/>
                  </a:lnTo>
                  <a:lnTo>
                    <a:pt x="12" y="42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4" y="46"/>
                  </a:lnTo>
                  <a:lnTo>
                    <a:pt x="0" y="42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72" name="Freeform 1636"/>
            <p:cNvSpPr>
              <a:spLocks/>
            </p:cNvSpPr>
            <p:nvPr/>
          </p:nvSpPr>
          <p:spPr bwMode="auto">
            <a:xfrm>
              <a:off x="1832" y="1406"/>
              <a:ext cx="73" cy="172"/>
            </a:xfrm>
            <a:custGeom>
              <a:avLst/>
              <a:gdLst/>
              <a:ahLst/>
              <a:cxnLst>
                <a:cxn ang="0">
                  <a:pos x="73" y="172"/>
                </a:cxn>
                <a:cxn ang="0">
                  <a:pos x="68" y="164"/>
                </a:cxn>
                <a:cxn ang="0">
                  <a:pos x="64" y="155"/>
                </a:cxn>
                <a:cxn ang="0">
                  <a:pos x="60" y="155"/>
                </a:cxn>
                <a:cxn ang="0">
                  <a:pos x="56" y="147"/>
                </a:cxn>
                <a:cxn ang="0">
                  <a:pos x="51" y="147"/>
                </a:cxn>
                <a:cxn ang="0">
                  <a:pos x="47" y="147"/>
                </a:cxn>
                <a:cxn ang="0">
                  <a:pos x="43" y="147"/>
                </a:cxn>
                <a:cxn ang="0">
                  <a:pos x="38" y="143"/>
                </a:cxn>
                <a:cxn ang="0">
                  <a:pos x="30" y="139"/>
                </a:cxn>
                <a:cxn ang="0">
                  <a:pos x="26" y="134"/>
                </a:cxn>
                <a:cxn ang="0">
                  <a:pos x="26" y="126"/>
                </a:cxn>
                <a:cxn ang="0">
                  <a:pos x="21" y="122"/>
                </a:cxn>
                <a:cxn ang="0">
                  <a:pos x="21" y="118"/>
                </a:cxn>
                <a:cxn ang="0">
                  <a:pos x="21" y="113"/>
                </a:cxn>
                <a:cxn ang="0">
                  <a:pos x="26" y="109"/>
                </a:cxn>
                <a:cxn ang="0">
                  <a:pos x="26" y="101"/>
                </a:cxn>
                <a:cxn ang="0">
                  <a:pos x="26" y="97"/>
                </a:cxn>
                <a:cxn ang="0">
                  <a:pos x="21" y="88"/>
                </a:cxn>
                <a:cxn ang="0">
                  <a:pos x="21" y="84"/>
                </a:cxn>
                <a:cxn ang="0">
                  <a:pos x="17" y="75"/>
                </a:cxn>
                <a:cxn ang="0">
                  <a:pos x="13" y="71"/>
                </a:cxn>
                <a:cxn ang="0">
                  <a:pos x="8" y="67"/>
                </a:cxn>
                <a:cxn ang="0">
                  <a:pos x="8" y="63"/>
                </a:cxn>
                <a:cxn ang="0">
                  <a:pos x="4" y="54"/>
                </a:cxn>
                <a:cxn ang="0">
                  <a:pos x="4" y="50"/>
                </a:cxn>
                <a:cxn ang="0">
                  <a:pos x="0" y="46"/>
                </a:cxn>
                <a:cxn ang="0">
                  <a:pos x="0" y="42"/>
                </a:cxn>
                <a:cxn ang="0">
                  <a:pos x="4" y="42"/>
                </a:cxn>
                <a:cxn ang="0">
                  <a:pos x="8" y="38"/>
                </a:cxn>
                <a:cxn ang="0">
                  <a:pos x="13" y="33"/>
                </a:cxn>
                <a:cxn ang="0">
                  <a:pos x="17" y="25"/>
                </a:cxn>
                <a:cxn ang="0">
                  <a:pos x="13" y="21"/>
                </a:cxn>
                <a:cxn ang="0">
                  <a:pos x="8" y="17"/>
                </a:cxn>
                <a:cxn ang="0">
                  <a:pos x="4" y="12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4" y="0"/>
                </a:cxn>
              </a:cxnLst>
              <a:rect l="0" t="0" r="r" b="b"/>
              <a:pathLst>
                <a:path w="73" h="172">
                  <a:moveTo>
                    <a:pt x="73" y="172"/>
                  </a:moveTo>
                  <a:lnTo>
                    <a:pt x="68" y="164"/>
                  </a:lnTo>
                  <a:lnTo>
                    <a:pt x="64" y="155"/>
                  </a:lnTo>
                  <a:lnTo>
                    <a:pt x="60" y="155"/>
                  </a:lnTo>
                  <a:lnTo>
                    <a:pt x="56" y="147"/>
                  </a:lnTo>
                  <a:lnTo>
                    <a:pt x="51" y="147"/>
                  </a:lnTo>
                  <a:lnTo>
                    <a:pt x="47" y="147"/>
                  </a:lnTo>
                  <a:lnTo>
                    <a:pt x="43" y="147"/>
                  </a:lnTo>
                  <a:lnTo>
                    <a:pt x="38" y="143"/>
                  </a:lnTo>
                  <a:lnTo>
                    <a:pt x="30" y="139"/>
                  </a:lnTo>
                  <a:lnTo>
                    <a:pt x="26" y="134"/>
                  </a:lnTo>
                  <a:lnTo>
                    <a:pt x="26" y="126"/>
                  </a:lnTo>
                  <a:lnTo>
                    <a:pt x="21" y="122"/>
                  </a:lnTo>
                  <a:lnTo>
                    <a:pt x="21" y="118"/>
                  </a:lnTo>
                  <a:lnTo>
                    <a:pt x="21" y="113"/>
                  </a:lnTo>
                  <a:lnTo>
                    <a:pt x="26" y="109"/>
                  </a:lnTo>
                  <a:lnTo>
                    <a:pt x="26" y="101"/>
                  </a:lnTo>
                  <a:lnTo>
                    <a:pt x="26" y="97"/>
                  </a:lnTo>
                  <a:lnTo>
                    <a:pt x="21" y="88"/>
                  </a:lnTo>
                  <a:lnTo>
                    <a:pt x="21" y="84"/>
                  </a:lnTo>
                  <a:lnTo>
                    <a:pt x="17" y="75"/>
                  </a:lnTo>
                  <a:lnTo>
                    <a:pt x="13" y="71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4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8" y="38"/>
                  </a:lnTo>
                  <a:lnTo>
                    <a:pt x="13" y="33"/>
                  </a:lnTo>
                  <a:lnTo>
                    <a:pt x="17" y="25"/>
                  </a:lnTo>
                  <a:lnTo>
                    <a:pt x="13" y="21"/>
                  </a:lnTo>
                  <a:lnTo>
                    <a:pt x="8" y="17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73" name="Freeform 1637"/>
            <p:cNvSpPr>
              <a:spLocks/>
            </p:cNvSpPr>
            <p:nvPr/>
          </p:nvSpPr>
          <p:spPr bwMode="auto">
            <a:xfrm>
              <a:off x="2132" y="1679"/>
              <a:ext cx="73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" y="13"/>
                </a:cxn>
                <a:cxn ang="0">
                  <a:pos x="8" y="13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7" y="5"/>
                </a:cxn>
                <a:cxn ang="0">
                  <a:pos x="21" y="0"/>
                </a:cxn>
                <a:cxn ang="0">
                  <a:pos x="25" y="5"/>
                </a:cxn>
                <a:cxn ang="0">
                  <a:pos x="34" y="5"/>
                </a:cxn>
                <a:cxn ang="0">
                  <a:pos x="34" y="9"/>
                </a:cxn>
                <a:cxn ang="0">
                  <a:pos x="34" y="13"/>
                </a:cxn>
                <a:cxn ang="0">
                  <a:pos x="38" y="13"/>
                </a:cxn>
                <a:cxn ang="0">
                  <a:pos x="43" y="9"/>
                </a:cxn>
                <a:cxn ang="0">
                  <a:pos x="51" y="9"/>
                </a:cxn>
                <a:cxn ang="0">
                  <a:pos x="55" y="9"/>
                </a:cxn>
                <a:cxn ang="0">
                  <a:pos x="60" y="9"/>
                </a:cxn>
                <a:cxn ang="0">
                  <a:pos x="64" y="9"/>
                </a:cxn>
                <a:cxn ang="0">
                  <a:pos x="68" y="9"/>
                </a:cxn>
                <a:cxn ang="0">
                  <a:pos x="73" y="13"/>
                </a:cxn>
              </a:cxnLst>
              <a:rect l="0" t="0" r="r" b="b"/>
              <a:pathLst>
                <a:path w="73" h="13">
                  <a:moveTo>
                    <a:pt x="0" y="13"/>
                  </a:moveTo>
                  <a:lnTo>
                    <a:pt x="4" y="13"/>
                  </a:lnTo>
                  <a:lnTo>
                    <a:pt x="8" y="13"/>
                  </a:lnTo>
                  <a:lnTo>
                    <a:pt x="13" y="9"/>
                  </a:lnTo>
                  <a:lnTo>
                    <a:pt x="17" y="9"/>
                  </a:lnTo>
                  <a:lnTo>
                    <a:pt x="17" y="5"/>
                  </a:lnTo>
                  <a:lnTo>
                    <a:pt x="21" y="0"/>
                  </a:lnTo>
                  <a:lnTo>
                    <a:pt x="25" y="5"/>
                  </a:lnTo>
                  <a:lnTo>
                    <a:pt x="34" y="5"/>
                  </a:lnTo>
                  <a:lnTo>
                    <a:pt x="34" y="9"/>
                  </a:lnTo>
                  <a:lnTo>
                    <a:pt x="34" y="13"/>
                  </a:lnTo>
                  <a:lnTo>
                    <a:pt x="38" y="13"/>
                  </a:lnTo>
                  <a:lnTo>
                    <a:pt x="43" y="9"/>
                  </a:lnTo>
                  <a:lnTo>
                    <a:pt x="51" y="9"/>
                  </a:lnTo>
                  <a:lnTo>
                    <a:pt x="55" y="9"/>
                  </a:lnTo>
                  <a:lnTo>
                    <a:pt x="60" y="9"/>
                  </a:lnTo>
                  <a:lnTo>
                    <a:pt x="64" y="9"/>
                  </a:lnTo>
                  <a:lnTo>
                    <a:pt x="68" y="9"/>
                  </a:lnTo>
                  <a:lnTo>
                    <a:pt x="73" y="13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74" name="Freeform 1638"/>
            <p:cNvSpPr>
              <a:spLocks/>
            </p:cNvSpPr>
            <p:nvPr/>
          </p:nvSpPr>
          <p:spPr bwMode="auto">
            <a:xfrm>
              <a:off x="1699" y="1300"/>
              <a:ext cx="137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13" y="9"/>
                </a:cxn>
                <a:cxn ang="0">
                  <a:pos x="13" y="13"/>
                </a:cxn>
                <a:cxn ang="0">
                  <a:pos x="13" y="21"/>
                </a:cxn>
                <a:cxn ang="0">
                  <a:pos x="13" y="26"/>
                </a:cxn>
                <a:cxn ang="0">
                  <a:pos x="13" y="30"/>
                </a:cxn>
                <a:cxn ang="0">
                  <a:pos x="13" y="47"/>
                </a:cxn>
                <a:cxn ang="0">
                  <a:pos x="17" y="51"/>
                </a:cxn>
                <a:cxn ang="0">
                  <a:pos x="17" y="55"/>
                </a:cxn>
                <a:cxn ang="0">
                  <a:pos x="26" y="59"/>
                </a:cxn>
                <a:cxn ang="0">
                  <a:pos x="30" y="68"/>
                </a:cxn>
                <a:cxn ang="0">
                  <a:pos x="34" y="68"/>
                </a:cxn>
                <a:cxn ang="0">
                  <a:pos x="43" y="68"/>
                </a:cxn>
                <a:cxn ang="0">
                  <a:pos x="56" y="68"/>
                </a:cxn>
                <a:cxn ang="0">
                  <a:pos x="60" y="68"/>
                </a:cxn>
                <a:cxn ang="0">
                  <a:pos x="69" y="68"/>
                </a:cxn>
                <a:cxn ang="0">
                  <a:pos x="73" y="68"/>
                </a:cxn>
                <a:cxn ang="0">
                  <a:pos x="77" y="72"/>
                </a:cxn>
                <a:cxn ang="0">
                  <a:pos x="86" y="72"/>
                </a:cxn>
                <a:cxn ang="0">
                  <a:pos x="90" y="76"/>
                </a:cxn>
                <a:cxn ang="0">
                  <a:pos x="94" y="80"/>
                </a:cxn>
                <a:cxn ang="0">
                  <a:pos x="99" y="85"/>
                </a:cxn>
                <a:cxn ang="0">
                  <a:pos x="107" y="85"/>
                </a:cxn>
                <a:cxn ang="0">
                  <a:pos x="116" y="89"/>
                </a:cxn>
                <a:cxn ang="0">
                  <a:pos x="120" y="89"/>
                </a:cxn>
                <a:cxn ang="0">
                  <a:pos x="124" y="89"/>
                </a:cxn>
                <a:cxn ang="0">
                  <a:pos x="129" y="93"/>
                </a:cxn>
                <a:cxn ang="0">
                  <a:pos x="133" y="97"/>
                </a:cxn>
                <a:cxn ang="0">
                  <a:pos x="137" y="97"/>
                </a:cxn>
                <a:cxn ang="0">
                  <a:pos x="137" y="101"/>
                </a:cxn>
                <a:cxn ang="0">
                  <a:pos x="137" y="106"/>
                </a:cxn>
              </a:cxnLst>
              <a:rect l="0" t="0" r="r" b="b"/>
              <a:pathLst>
                <a:path w="137" h="106">
                  <a:moveTo>
                    <a:pt x="0" y="0"/>
                  </a:moveTo>
                  <a:lnTo>
                    <a:pt x="4" y="5"/>
                  </a:lnTo>
                  <a:lnTo>
                    <a:pt x="13" y="9"/>
                  </a:lnTo>
                  <a:lnTo>
                    <a:pt x="13" y="13"/>
                  </a:lnTo>
                  <a:lnTo>
                    <a:pt x="13" y="21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3" y="47"/>
                  </a:lnTo>
                  <a:lnTo>
                    <a:pt x="17" y="51"/>
                  </a:lnTo>
                  <a:lnTo>
                    <a:pt x="17" y="55"/>
                  </a:lnTo>
                  <a:lnTo>
                    <a:pt x="26" y="59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43" y="68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69" y="68"/>
                  </a:lnTo>
                  <a:lnTo>
                    <a:pt x="73" y="68"/>
                  </a:lnTo>
                  <a:lnTo>
                    <a:pt x="77" y="72"/>
                  </a:lnTo>
                  <a:lnTo>
                    <a:pt x="86" y="72"/>
                  </a:lnTo>
                  <a:lnTo>
                    <a:pt x="90" y="76"/>
                  </a:lnTo>
                  <a:lnTo>
                    <a:pt x="94" y="80"/>
                  </a:lnTo>
                  <a:lnTo>
                    <a:pt x="99" y="85"/>
                  </a:lnTo>
                  <a:lnTo>
                    <a:pt x="107" y="85"/>
                  </a:lnTo>
                  <a:lnTo>
                    <a:pt x="116" y="89"/>
                  </a:lnTo>
                  <a:lnTo>
                    <a:pt x="120" y="89"/>
                  </a:lnTo>
                  <a:lnTo>
                    <a:pt x="124" y="89"/>
                  </a:lnTo>
                  <a:lnTo>
                    <a:pt x="129" y="93"/>
                  </a:lnTo>
                  <a:lnTo>
                    <a:pt x="133" y="97"/>
                  </a:lnTo>
                  <a:lnTo>
                    <a:pt x="137" y="97"/>
                  </a:lnTo>
                  <a:lnTo>
                    <a:pt x="137" y="101"/>
                  </a:lnTo>
                  <a:lnTo>
                    <a:pt x="137" y="106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75" name="Freeform 1639"/>
            <p:cNvSpPr>
              <a:spLocks/>
            </p:cNvSpPr>
            <p:nvPr/>
          </p:nvSpPr>
          <p:spPr bwMode="auto">
            <a:xfrm>
              <a:off x="1905" y="1578"/>
              <a:ext cx="360" cy="7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" y="30"/>
                </a:cxn>
                <a:cxn ang="0">
                  <a:pos x="13" y="47"/>
                </a:cxn>
                <a:cxn ang="0">
                  <a:pos x="17" y="63"/>
                </a:cxn>
                <a:cxn ang="0">
                  <a:pos x="17" y="97"/>
                </a:cxn>
                <a:cxn ang="0">
                  <a:pos x="17" y="127"/>
                </a:cxn>
                <a:cxn ang="0">
                  <a:pos x="17" y="143"/>
                </a:cxn>
                <a:cxn ang="0">
                  <a:pos x="38" y="127"/>
                </a:cxn>
                <a:cxn ang="0">
                  <a:pos x="64" y="118"/>
                </a:cxn>
                <a:cxn ang="0">
                  <a:pos x="73" y="101"/>
                </a:cxn>
                <a:cxn ang="0">
                  <a:pos x="81" y="85"/>
                </a:cxn>
                <a:cxn ang="0">
                  <a:pos x="103" y="85"/>
                </a:cxn>
                <a:cxn ang="0">
                  <a:pos x="124" y="80"/>
                </a:cxn>
                <a:cxn ang="0">
                  <a:pos x="145" y="93"/>
                </a:cxn>
                <a:cxn ang="0">
                  <a:pos x="167" y="80"/>
                </a:cxn>
                <a:cxn ang="0">
                  <a:pos x="175" y="89"/>
                </a:cxn>
                <a:cxn ang="0">
                  <a:pos x="171" y="110"/>
                </a:cxn>
                <a:cxn ang="0">
                  <a:pos x="184" y="127"/>
                </a:cxn>
                <a:cxn ang="0">
                  <a:pos x="193" y="143"/>
                </a:cxn>
                <a:cxn ang="0">
                  <a:pos x="205" y="160"/>
                </a:cxn>
                <a:cxn ang="0">
                  <a:pos x="214" y="173"/>
                </a:cxn>
                <a:cxn ang="0">
                  <a:pos x="235" y="186"/>
                </a:cxn>
                <a:cxn ang="0">
                  <a:pos x="257" y="198"/>
                </a:cxn>
                <a:cxn ang="0">
                  <a:pos x="270" y="223"/>
                </a:cxn>
                <a:cxn ang="0">
                  <a:pos x="274" y="249"/>
                </a:cxn>
                <a:cxn ang="0">
                  <a:pos x="278" y="274"/>
                </a:cxn>
                <a:cxn ang="0">
                  <a:pos x="278" y="299"/>
                </a:cxn>
                <a:cxn ang="0">
                  <a:pos x="291" y="325"/>
                </a:cxn>
                <a:cxn ang="0">
                  <a:pos x="321" y="346"/>
                </a:cxn>
                <a:cxn ang="0">
                  <a:pos x="330" y="367"/>
                </a:cxn>
                <a:cxn ang="0">
                  <a:pos x="321" y="383"/>
                </a:cxn>
                <a:cxn ang="0">
                  <a:pos x="300" y="392"/>
                </a:cxn>
                <a:cxn ang="0">
                  <a:pos x="291" y="409"/>
                </a:cxn>
                <a:cxn ang="0">
                  <a:pos x="282" y="426"/>
                </a:cxn>
                <a:cxn ang="0">
                  <a:pos x="278" y="451"/>
                </a:cxn>
                <a:cxn ang="0">
                  <a:pos x="278" y="472"/>
                </a:cxn>
                <a:cxn ang="0">
                  <a:pos x="282" y="493"/>
                </a:cxn>
                <a:cxn ang="0">
                  <a:pos x="265" y="493"/>
                </a:cxn>
                <a:cxn ang="0">
                  <a:pos x="252" y="501"/>
                </a:cxn>
                <a:cxn ang="0">
                  <a:pos x="252" y="518"/>
                </a:cxn>
                <a:cxn ang="0">
                  <a:pos x="265" y="543"/>
                </a:cxn>
                <a:cxn ang="0">
                  <a:pos x="261" y="560"/>
                </a:cxn>
                <a:cxn ang="0">
                  <a:pos x="252" y="577"/>
                </a:cxn>
                <a:cxn ang="0">
                  <a:pos x="235" y="586"/>
                </a:cxn>
                <a:cxn ang="0">
                  <a:pos x="244" y="602"/>
                </a:cxn>
                <a:cxn ang="0">
                  <a:pos x="248" y="619"/>
                </a:cxn>
                <a:cxn ang="0">
                  <a:pos x="235" y="636"/>
                </a:cxn>
                <a:cxn ang="0">
                  <a:pos x="227" y="653"/>
                </a:cxn>
                <a:cxn ang="0">
                  <a:pos x="227" y="670"/>
                </a:cxn>
                <a:cxn ang="0">
                  <a:pos x="244" y="674"/>
                </a:cxn>
                <a:cxn ang="0">
                  <a:pos x="257" y="691"/>
                </a:cxn>
                <a:cxn ang="0">
                  <a:pos x="270" y="708"/>
                </a:cxn>
                <a:cxn ang="0">
                  <a:pos x="278" y="699"/>
                </a:cxn>
                <a:cxn ang="0">
                  <a:pos x="291" y="699"/>
                </a:cxn>
                <a:cxn ang="0">
                  <a:pos x="308" y="712"/>
                </a:cxn>
                <a:cxn ang="0">
                  <a:pos x="321" y="712"/>
                </a:cxn>
                <a:cxn ang="0">
                  <a:pos x="330" y="725"/>
                </a:cxn>
                <a:cxn ang="0">
                  <a:pos x="342" y="708"/>
                </a:cxn>
                <a:cxn ang="0">
                  <a:pos x="360" y="704"/>
                </a:cxn>
              </a:cxnLst>
              <a:rect l="0" t="0" r="r" b="b"/>
              <a:pathLst>
                <a:path w="360" h="725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4" y="21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3" y="47"/>
                  </a:lnTo>
                  <a:lnTo>
                    <a:pt x="13" y="51"/>
                  </a:lnTo>
                  <a:lnTo>
                    <a:pt x="17" y="55"/>
                  </a:lnTo>
                  <a:lnTo>
                    <a:pt x="17" y="59"/>
                  </a:lnTo>
                  <a:lnTo>
                    <a:pt x="17" y="63"/>
                  </a:lnTo>
                  <a:lnTo>
                    <a:pt x="21" y="72"/>
                  </a:lnTo>
                  <a:lnTo>
                    <a:pt x="17" y="76"/>
                  </a:lnTo>
                  <a:lnTo>
                    <a:pt x="17" y="89"/>
                  </a:lnTo>
                  <a:lnTo>
                    <a:pt x="17" y="97"/>
                  </a:lnTo>
                  <a:lnTo>
                    <a:pt x="17" y="106"/>
                  </a:lnTo>
                  <a:lnTo>
                    <a:pt x="17" y="114"/>
                  </a:lnTo>
                  <a:lnTo>
                    <a:pt x="17" y="122"/>
                  </a:lnTo>
                  <a:lnTo>
                    <a:pt x="17" y="127"/>
                  </a:lnTo>
                  <a:lnTo>
                    <a:pt x="17" y="131"/>
                  </a:lnTo>
                  <a:lnTo>
                    <a:pt x="17" y="139"/>
                  </a:lnTo>
                  <a:lnTo>
                    <a:pt x="13" y="143"/>
                  </a:lnTo>
                  <a:lnTo>
                    <a:pt x="17" y="143"/>
                  </a:lnTo>
                  <a:lnTo>
                    <a:pt x="25" y="139"/>
                  </a:lnTo>
                  <a:lnTo>
                    <a:pt x="30" y="135"/>
                  </a:lnTo>
                  <a:lnTo>
                    <a:pt x="34" y="131"/>
                  </a:lnTo>
                  <a:lnTo>
                    <a:pt x="38" y="127"/>
                  </a:lnTo>
                  <a:lnTo>
                    <a:pt x="47" y="122"/>
                  </a:lnTo>
                  <a:lnTo>
                    <a:pt x="51" y="122"/>
                  </a:lnTo>
                  <a:lnTo>
                    <a:pt x="60" y="118"/>
                  </a:lnTo>
                  <a:lnTo>
                    <a:pt x="64" y="118"/>
                  </a:lnTo>
                  <a:lnTo>
                    <a:pt x="68" y="114"/>
                  </a:lnTo>
                  <a:lnTo>
                    <a:pt x="73" y="110"/>
                  </a:lnTo>
                  <a:lnTo>
                    <a:pt x="73" y="106"/>
                  </a:lnTo>
                  <a:lnTo>
                    <a:pt x="73" y="101"/>
                  </a:lnTo>
                  <a:lnTo>
                    <a:pt x="77" y="97"/>
                  </a:lnTo>
                  <a:lnTo>
                    <a:pt x="77" y="93"/>
                  </a:lnTo>
                  <a:lnTo>
                    <a:pt x="77" y="89"/>
                  </a:lnTo>
                  <a:lnTo>
                    <a:pt x="81" y="85"/>
                  </a:lnTo>
                  <a:lnTo>
                    <a:pt x="85" y="80"/>
                  </a:lnTo>
                  <a:lnTo>
                    <a:pt x="90" y="80"/>
                  </a:lnTo>
                  <a:lnTo>
                    <a:pt x="98" y="85"/>
                  </a:lnTo>
                  <a:lnTo>
                    <a:pt x="103" y="85"/>
                  </a:lnTo>
                  <a:lnTo>
                    <a:pt x="107" y="85"/>
                  </a:lnTo>
                  <a:lnTo>
                    <a:pt x="111" y="80"/>
                  </a:lnTo>
                  <a:lnTo>
                    <a:pt x="115" y="80"/>
                  </a:lnTo>
                  <a:lnTo>
                    <a:pt x="124" y="80"/>
                  </a:lnTo>
                  <a:lnTo>
                    <a:pt x="128" y="85"/>
                  </a:lnTo>
                  <a:lnTo>
                    <a:pt x="137" y="89"/>
                  </a:lnTo>
                  <a:lnTo>
                    <a:pt x="141" y="93"/>
                  </a:lnTo>
                  <a:lnTo>
                    <a:pt x="145" y="93"/>
                  </a:lnTo>
                  <a:lnTo>
                    <a:pt x="154" y="93"/>
                  </a:lnTo>
                  <a:lnTo>
                    <a:pt x="158" y="89"/>
                  </a:lnTo>
                  <a:lnTo>
                    <a:pt x="163" y="85"/>
                  </a:lnTo>
                  <a:lnTo>
                    <a:pt x="167" y="80"/>
                  </a:lnTo>
                  <a:lnTo>
                    <a:pt x="171" y="80"/>
                  </a:lnTo>
                  <a:lnTo>
                    <a:pt x="175" y="80"/>
                  </a:lnTo>
                  <a:lnTo>
                    <a:pt x="175" y="85"/>
                  </a:lnTo>
                  <a:lnTo>
                    <a:pt x="175" y="89"/>
                  </a:lnTo>
                  <a:lnTo>
                    <a:pt x="175" y="93"/>
                  </a:lnTo>
                  <a:lnTo>
                    <a:pt x="171" y="97"/>
                  </a:lnTo>
                  <a:lnTo>
                    <a:pt x="171" y="106"/>
                  </a:lnTo>
                  <a:lnTo>
                    <a:pt x="171" y="110"/>
                  </a:lnTo>
                  <a:lnTo>
                    <a:pt x="171" y="114"/>
                  </a:lnTo>
                  <a:lnTo>
                    <a:pt x="175" y="122"/>
                  </a:lnTo>
                  <a:lnTo>
                    <a:pt x="180" y="122"/>
                  </a:lnTo>
                  <a:lnTo>
                    <a:pt x="184" y="127"/>
                  </a:lnTo>
                  <a:lnTo>
                    <a:pt x="188" y="131"/>
                  </a:lnTo>
                  <a:lnTo>
                    <a:pt x="193" y="135"/>
                  </a:lnTo>
                  <a:lnTo>
                    <a:pt x="193" y="139"/>
                  </a:lnTo>
                  <a:lnTo>
                    <a:pt x="193" y="143"/>
                  </a:lnTo>
                  <a:lnTo>
                    <a:pt x="197" y="148"/>
                  </a:lnTo>
                  <a:lnTo>
                    <a:pt x="201" y="152"/>
                  </a:lnTo>
                  <a:lnTo>
                    <a:pt x="201" y="156"/>
                  </a:lnTo>
                  <a:lnTo>
                    <a:pt x="205" y="160"/>
                  </a:lnTo>
                  <a:lnTo>
                    <a:pt x="205" y="165"/>
                  </a:lnTo>
                  <a:lnTo>
                    <a:pt x="210" y="165"/>
                  </a:lnTo>
                  <a:lnTo>
                    <a:pt x="210" y="173"/>
                  </a:lnTo>
                  <a:lnTo>
                    <a:pt x="214" y="173"/>
                  </a:lnTo>
                  <a:lnTo>
                    <a:pt x="223" y="177"/>
                  </a:lnTo>
                  <a:lnTo>
                    <a:pt x="227" y="181"/>
                  </a:lnTo>
                  <a:lnTo>
                    <a:pt x="231" y="181"/>
                  </a:lnTo>
                  <a:lnTo>
                    <a:pt x="235" y="186"/>
                  </a:lnTo>
                  <a:lnTo>
                    <a:pt x="240" y="190"/>
                  </a:lnTo>
                  <a:lnTo>
                    <a:pt x="244" y="194"/>
                  </a:lnTo>
                  <a:lnTo>
                    <a:pt x="248" y="198"/>
                  </a:lnTo>
                  <a:lnTo>
                    <a:pt x="257" y="198"/>
                  </a:lnTo>
                  <a:lnTo>
                    <a:pt x="257" y="207"/>
                  </a:lnTo>
                  <a:lnTo>
                    <a:pt x="261" y="211"/>
                  </a:lnTo>
                  <a:lnTo>
                    <a:pt x="265" y="219"/>
                  </a:lnTo>
                  <a:lnTo>
                    <a:pt x="270" y="223"/>
                  </a:lnTo>
                  <a:lnTo>
                    <a:pt x="274" y="228"/>
                  </a:lnTo>
                  <a:lnTo>
                    <a:pt x="278" y="236"/>
                  </a:lnTo>
                  <a:lnTo>
                    <a:pt x="278" y="245"/>
                  </a:lnTo>
                  <a:lnTo>
                    <a:pt x="274" y="249"/>
                  </a:lnTo>
                  <a:lnTo>
                    <a:pt x="274" y="257"/>
                  </a:lnTo>
                  <a:lnTo>
                    <a:pt x="274" y="261"/>
                  </a:lnTo>
                  <a:lnTo>
                    <a:pt x="278" y="266"/>
                  </a:lnTo>
                  <a:lnTo>
                    <a:pt x="278" y="274"/>
                  </a:lnTo>
                  <a:lnTo>
                    <a:pt x="282" y="282"/>
                  </a:lnTo>
                  <a:lnTo>
                    <a:pt x="282" y="287"/>
                  </a:lnTo>
                  <a:lnTo>
                    <a:pt x="278" y="295"/>
                  </a:lnTo>
                  <a:lnTo>
                    <a:pt x="278" y="299"/>
                  </a:lnTo>
                  <a:lnTo>
                    <a:pt x="278" y="303"/>
                  </a:lnTo>
                  <a:lnTo>
                    <a:pt x="282" y="312"/>
                  </a:lnTo>
                  <a:lnTo>
                    <a:pt x="287" y="316"/>
                  </a:lnTo>
                  <a:lnTo>
                    <a:pt x="291" y="325"/>
                  </a:lnTo>
                  <a:lnTo>
                    <a:pt x="300" y="329"/>
                  </a:lnTo>
                  <a:lnTo>
                    <a:pt x="308" y="337"/>
                  </a:lnTo>
                  <a:lnTo>
                    <a:pt x="317" y="341"/>
                  </a:lnTo>
                  <a:lnTo>
                    <a:pt x="321" y="346"/>
                  </a:lnTo>
                  <a:lnTo>
                    <a:pt x="325" y="354"/>
                  </a:lnTo>
                  <a:lnTo>
                    <a:pt x="330" y="358"/>
                  </a:lnTo>
                  <a:lnTo>
                    <a:pt x="330" y="362"/>
                  </a:lnTo>
                  <a:lnTo>
                    <a:pt x="330" y="367"/>
                  </a:lnTo>
                  <a:lnTo>
                    <a:pt x="330" y="375"/>
                  </a:lnTo>
                  <a:lnTo>
                    <a:pt x="330" y="379"/>
                  </a:lnTo>
                  <a:lnTo>
                    <a:pt x="325" y="379"/>
                  </a:lnTo>
                  <a:lnTo>
                    <a:pt x="321" y="383"/>
                  </a:lnTo>
                  <a:lnTo>
                    <a:pt x="317" y="388"/>
                  </a:lnTo>
                  <a:lnTo>
                    <a:pt x="312" y="392"/>
                  </a:lnTo>
                  <a:lnTo>
                    <a:pt x="308" y="392"/>
                  </a:lnTo>
                  <a:lnTo>
                    <a:pt x="300" y="392"/>
                  </a:lnTo>
                  <a:lnTo>
                    <a:pt x="300" y="396"/>
                  </a:lnTo>
                  <a:lnTo>
                    <a:pt x="295" y="396"/>
                  </a:lnTo>
                  <a:lnTo>
                    <a:pt x="295" y="405"/>
                  </a:lnTo>
                  <a:lnTo>
                    <a:pt x="291" y="409"/>
                  </a:lnTo>
                  <a:lnTo>
                    <a:pt x="291" y="413"/>
                  </a:lnTo>
                  <a:lnTo>
                    <a:pt x="291" y="417"/>
                  </a:lnTo>
                  <a:lnTo>
                    <a:pt x="287" y="421"/>
                  </a:lnTo>
                  <a:lnTo>
                    <a:pt x="282" y="426"/>
                  </a:lnTo>
                  <a:lnTo>
                    <a:pt x="278" y="430"/>
                  </a:lnTo>
                  <a:lnTo>
                    <a:pt x="278" y="434"/>
                  </a:lnTo>
                  <a:lnTo>
                    <a:pt x="278" y="442"/>
                  </a:lnTo>
                  <a:lnTo>
                    <a:pt x="278" y="451"/>
                  </a:lnTo>
                  <a:lnTo>
                    <a:pt x="278" y="459"/>
                  </a:lnTo>
                  <a:lnTo>
                    <a:pt x="278" y="463"/>
                  </a:lnTo>
                  <a:lnTo>
                    <a:pt x="278" y="468"/>
                  </a:lnTo>
                  <a:lnTo>
                    <a:pt x="278" y="472"/>
                  </a:lnTo>
                  <a:lnTo>
                    <a:pt x="278" y="480"/>
                  </a:lnTo>
                  <a:lnTo>
                    <a:pt x="282" y="485"/>
                  </a:lnTo>
                  <a:lnTo>
                    <a:pt x="282" y="489"/>
                  </a:lnTo>
                  <a:lnTo>
                    <a:pt x="282" y="493"/>
                  </a:lnTo>
                  <a:lnTo>
                    <a:pt x="278" y="497"/>
                  </a:lnTo>
                  <a:lnTo>
                    <a:pt x="274" y="497"/>
                  </a:lnTo>
                  <a:lnTo>
                    <a:pt x="270" y="497"/>
                  </a:lnTo>
                  <a:lnTo>
                    <a:pt x="265" y="493"/>
                  </a:lnTo>
                  <a:lnTo>
                    <a:pt x="261" y="493"/>
                  </a:lnTo>
                  <a:lnTo>
                    <a:pt x="257" y="497"/>
                  </a:lnTo>
                  <a:lnTo>
                    <a:pt x="252" y="497"/>
                  </a:lnTo>
                  <a:lnTo>
                    <a:pt x="252" y="501"/>
                  </a:lnTo>
                  <a:lnTo>
                    <a:pt x="248" y="501"/>
                  </a:lnTo>
                  <a:lnTo>
                    <a:pt x="248" y="506"/>
                  </a:lnTo>
                  <a:lnTo>
                    <a:pt x="248" y="514"/>
                  </a:lnTo>
                  <a:lnTo>
                    <a:pt x="252" y="518"/>
                  </a:lnTo>
                  <a:lnTo>
                    <a:pt x="257" y="527"/>
                  </a:lnTo>
                  <a:lnTo>
                    <a:pt x="257" y="531"/>
                  </a:lnTo>
                  <a:lnTo>
                    <a:pt x="265" y="535"/>
                  </a:lnTo>
                  <a:lnTo>
                    <a:pt x="265" y="543"/>
                  </a:lnTo>
                  <a:lnTo>
                    <a:pt x="265" y="548"/>
                  </a:lnTo>
                  <a:lnTo>
                    <a:pt x="265" y="552"/>
                  </a:lnTo>
                  <a:lnTo>
                    <a:pt x="265" y="556"/>
                  </a:lnTo>
                  <a:lnTo>
                    <a:pt x="261" y="560"/>
                  </a:lnTo>
                  <a:lnTo>
                    <a:pt x="257" y="565"/>
                  </a:lnTo>
                  <a:lnTo>
                    <a:pt x="257" y="569"/>
                  </a:lnTo>
                  <a:lnTo>
                    <a:pt x="252" y="573"/>
                  </a:lnTo>
                  <a:lnTo>
                    <a:pt x="252" y="577"/>
                  </a:lnTo>
                  <a:lnTo>
                    <a:pt x="248" y="581"/>
                  </a:lnTo>
                  <a:lnTo>
                    <a:pt x="244" y="581"/>
                  </a:lnTo>
                  <a:lnTo>
                    <a:pt x="240" y="586"/>
                  </a:lnTo>
                  <a:lnTo>
                    <a:pt x="235" y="586"/>
                  </a:lnTo>
                  <a:lnTo>
                    <a:pt x="235" y="590"/>
                  </a:lnTo>
                  <a:lnTo>
                    <a:pt x="240" y="594"/>
                  </a:lnTo>
                  <a:lnTo>
                    <a:pt x="240" y="598"/>
                  </a:lnTo>
                  <a:lnTo>
                    <a:pt x="244" y="602"/>
                  </a:lnTo>
                  <a:lnTo>
                    <a:pt x="244" y="607"/>
                  </a:lnTo>
                  <a:lnTo>
                    <a:pt x="244" y="611"/>
                  </a:lnTo>
                  <a:lnTo>
                    <a:pt x="248" y="615"/>
                  </a:lnTo>
                  <a:lnTo>
                    <a:pt x="248" y="619"/>
                  </a:lnTo>
                  <a:lnTo>
                    <a:pt x="248" y="623"/>
                  </a:lnTo>
                  <a:lnTo>
                    <a:pt x="244" y="628"/>
                  </a:lnTo>
                  <a:lnTo>
                    <a:pt x="240" y="632"/>
                  </a:lnTo>
                  <a:lnTo>
                    <a:pt x="235" y="636"/>
                  </a:lnTo>
                  <a:lnTo>
                    <a:pt x="231" y="640"/>
                  </a:lnTo>
                  <a:lnTo>
                    <a:pt x="231" y="645"/>
                  </a:lnTo>
                  <a:lnTo>
                    <a:pt x="231" y="649"/>
                  </a:lnTo>
                  <a:lnTo>
                    <a:pt x="227" y="653"/>
                  </a:lnTo>
                  <a:lnTo>
                    <a:pt x="227" y="657"/>
                  </a:lnTo>
                  <a:lnTo>
                    <a:pt x="223" y="661"/>
                  </a:lnTo>
                  <a:lnTo>
                    <a:pt x="223" y="666"/>
                  </a:lnTo>
                  <a:lnTo>
                    <a:pt x="227" y="670"/>
                  </a:lnTo>
                  <a:lnTo>
                    <a:pt x="231" y="674"/>
                  </a:lnTo>
                  <a:lnTo>
                    <a:pt x="235" y="674"/>
                  </a:lnTo>
                  <a:lnTo>
                    <a:pt x="240" y="670"/>
                  </a:lnTo>
                  <a:lnTo>
                    <a:pt x="244" y="674"/>
                  </a:lnTo>
                  <a:lnTo>
                    <a:pt x="244" y="678"/>
                  </a:lnTo>
                  <a:lnTo>
                    <a:pt x="248" y="682"/>
                  </a:lnTo>
                  <a:lnTo>
                    <a:pt x="252" y="687"/>
                  </a:lnTo>
                  <a:lnTo>
                    <a:pt x="257" y="691"/>
                  </a:lnTo>
                  <a:lnTo>
                    <a:pt x="257" y="695"/>
                  </a:lnTo>
                  <a:lnTo>
                    <a:pt x="261" y="695"/>
                  </a:lnTo>
                  <a:lnTo>
                    <a:pt x="265" y="704"/>
                  </a:lnTo>
                  <a:lnTo>
                    <a:pt x="270" y="708"/>
                  </a:lnTo>
                  <a:lnTo>
                    <a:pt x="274" y="708"/>
                  </a:lnTo>
                  <a:lnTo>
                    <a:pt x="278" y="708"/>
                  </a:lnTo>
                  <a:lnTo>
                    <a:pt x="278" y="704"/>
                  </a:lnTo>
                  <a:lnTo>
                    <a:pt x="278" y="699"/>
                  </a:lnTo>
                  <a:lnTo>
                    <a:pt x="282" y="699"/>
                  </a:lnTo>
                  <a:lnTo>
                    <a:pt x="287" y="699"/>
                  </a:lnTo>
                  <a:lnTo>
                    <a:pt x="287" y="695"/>
                  </a:lnTo>
                  <a:lnTo>
                    <a:pt x="291" y="699"/>
                  </a:lnTo>
                  <a:lnTo>
                    <a:pt x="295" y="699"/>
                  </a:lnTo>
                  <a:lnTo>
                    <a:pt x="300" y="704"/>
                  </a:lnTo>
                  <a:lnTo>
                    <a:pt x="304" y="708"/>
                  </a:lnTo>
                  <a:lnTo>
                    <a:pt x="308" y="712"/>
                  </a:lnTo>
                  <a:lnTo>
                    <a:pt x="308" y="716"/>
                  </a:lnTo>
                  <a:lnTo>
                    <a:pt x="312" y="716"/>
                  </a:lnTo>
                  <a:lnTo>
                    <a:pt x="317" y="716"/>
                  </a:lnTo>
                  <a:lnTo>
                    <a:pt x="321" y="712"/>
                  </a:lnTo>
                  <a:lnTo>
                    <a:pt x="321" y="716"/>
                  </a:lnTo>
                  <a:lnTo>
                    <a:pt x="321" y="725"/>
                  </a:lnTo>
                  <a:lnTo>
                    <a:pt x="325" y="725"/>
                  </a:lnTo>
                  <a:lnTo>
                    <a:pt x="330" y="725"/>
                  </a:lnTo>
                  <a:lnTo>
                    <a:pt x="334" y="720"/>
                  </a:lnTo>
                  <a:lnTo>
                    <a:pt x="338" y="716"/>
                  </a:lnTo>
                  <a:lnTo>
                    <a:pt x="338" y="712"/>
                  </a:lnTo>
                  <a:lnTo>
                    <a:pt x="342" y="708"/>
                  </a:lnTo>
                  <a:lnTo>
                    <a:pt x="347" y="708"/>
                  </a:lnTo>
                  <a:lnTo>
                    <a:pt x="351" y="708"/>
                  </a:lnTo>
                  <a:lnTo>
                    <a:pt x="355" y="704"/>
                  </a:lnTo>
                  <a:lnTo>
                    <a:pt x="360" y="704"/>
                  </a:lnTo>
                  <a:lnTo>
                    <a:pt x="360" y="708"/>
                  </a:lnTo>
                  <a:lnTo>
                    <a:pt x="360" y="712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76" name="Freeform 1640"/>
            <p:cNvSpPr>
              <a:spLocks/>
            </p:cNvSpPr>
            <p:nvPr/>
          </p:nvSpPr>
          <p:spPr bwMode="auto">
            <a:xfrm>
              <a:off x="2380" y="2446"/>
              <a:ext cx="270" cy="101"/>
            </a:xfrm>
            <a:custGeom>
              <a:avLst/>
              <a:gdLst/>
              <a:ahLst/>
              <a:cxnLst>
                <a:cxn ang="0">
                  <a:pos x="270" y="92"/>
                </a:cxn>
                <a:cxn ang="0">
                  <a:pos x="262" y="92"/>
                </a:cxn>
                <a:cxn ang="0">
                  <a:pos x="253" y="97"/>
                </a:cxn>
                <a:cxn ang="0">
                  <a:pos x="244" y="101"/>
                </a:cxn>
                <a:cxn ang="0">
                  <a:pos x="236" y="92"/>
                </a:cxn>
                <a:cxn ang="0">
                  <a:pos x="232" y="84"/>
                </a:cxn>
                <a:cxn ang="0">
                  <a:pos x="227" y="80"/>
                </a:cxn>
                <a:cxn ang="0">
                  <a:pos x="214" y="80"/>
                </a:cxn>
                <a:cxn ang="0">
                  <a:pos x="202" y="76"/>
                </a:cxn>
                <a:cxn ang="0">
                  <a:pos x="184" y="76"/>
                </a:cxn>
                <a:cxn ang="0">
                  <a:pos x="167" y="71"/>
                </a:cxn>
                <a:cxn ang="0">
                  <a:pos x="154" y="76"/>
                </a:cxn>
                <a:cxn ang="0">
                  <a:pos x="137" y="80"/>
                </a:cxn>
                <a:cxn ang="0">
                  <a:pos x="129" y="88"/>
                </a:cxn>
                <a:cxn ang="0">
                  <a:pos x="125" y="92"/>
                </a:cxn>
                <a:cxn ang="0">
                  <a:pos x="116" y="92"/>
                </a:cxn>
                <a:cxn ang="0">
                  <a:pos x="107" y="88"/>
                </a:cxn>
                <a:cxn ang="0">
                  <a:pos x="99" y="76"/>
                </a:cxn>
                <a:cxn ang="0">
                  <a:pos x="90" y="63"/>
                </a:cxn>
                <a:cxn ang="0">
                  <a:pos x="77" y="59"/>
                </a:cxn>
                <a:cxn ang="0">
                  <a:pos x="65" y="59"/>
                </a:cxn>
                <a:cxn ang="0">
                  <a:pos x="52" y="59"/>
                </a:cxn>
                <a:cxn ang="0">
                  <a:pos x="43" y="54"/>
                </a:cxn>
                <a:cxn ang="0">
                  <a:pos x="43" y="46"/>
                </a:cxn>
                <a:cxn ang="0">
                  <a:pos x="39" y="38"/>
                </a:cxn>
                <a:cxn ang="0">
                  <a:pos x="26" y="38"/>
                </a:cxn>
                <a:cxn ang="0">
                  <a:pos x="26" y="29"/>
                </a:cxn>
                <a:cxn ang="0">
                  <a:pos x="30" y="21"/>
                </a:cxn>
                <a:cxn ang="0">
                  <a:pos x="26" y="17"/>
                </a:cxn>
                <a:cxn ang="0">
                  <a:pos x="17" y="17"/>
                </a:cxn>
                <a:cxn ang="0">
                  <a:pos x="9" y="17"/>
                </a:cxn>
                <a:cxn ang="0">
                  <a:pos x="5" y="8"/>
                </a:cxn>
                <a:cxn ang="0">
                  <a:pos x="0" y="0"/>
                </a:cxn>
              </a:cxnLst>
              <a:rect l="0" t="0" r="r" b="b"/>
              <a:pathLst>
                <a:path w="270" h="101">
                  <a:moveTo>
                    <a:pt x="270" y="88"/>
                  </a:moveTo>
                  <a:lnTo>
                    <a:pt x="270" y="92"/>
                  </a:lnTo>
                  <a:lnTo>
                    <a:pt x="266" y="92"/>
                  </a:lnTo>
                  <a:lnTo>
                    <a:pt x="262" y="92"/>
                  </a:lnTo>
                  <a:lnTo>
                    <a:pt x="257" y="97"/>
                  </a:lnTo>
                  <a:lnTo>
                    <a:pt x="253" y="97"/>
                  </a:lnTo>
                  <a:lnTo>
                    <a:pt x="249" y="101"/>
                  </a:lnTo>
                  <a:lnTo>
                    <a:pt x="244" y="101"/>
                  </a:lnTo>
                  <a:lnTo>
                    <a:pt x="236" y="97"/>
                  </a:lnTo>
                  <a:lnTo>
                    <a:pt x="236" y="92"/>
                  </a:lnTo>
                  <a:lnTo>
                    <a:pt x="232" y="92"/>
                  </a:lnTo>
                  <a:lnTo>
                    <a:pt x="232" y="84"/>
                  </a:lnTo>
                  <a:lnTo>
                    <a:pt x="227" y="84"/>
                  </a:lnTo>
                  <a:lnTo>
                    <a:pt x="227" y="80"/>
                  </a:lnTo>
                  <a:lnTo>
                    <a:pt x="223" y="80"/>
                  </a:lnTo>
                  <a:lnTo>
                    <a:pt x="214" y="80"/>
                  </a:lnTo>
                  <a:lnTo>
                    <a:pt x="210" y="76"/>
                  </a:lnTo>
                  <a:lnTo>
                    <a:pt x="202" y="76"/>
                  </a:lnTo>
                  <a:lnTo>
                    <a:pt x="193" y="76"/>
                  </a:lnTo>
                  <a:lnTo>
                    <a:pt x="184" y="76"/>
                  </a:lnTo>
                  <a:lnTo>
                    <a:pt x="176" y="71"/>
                  </a:lnTo>
                  <a:lnTo>
                    <a:pt x="167" y="71"/>
                  </a:lnTo>
                  <a:lnTo>
                    <a:pt x="159" y="76"/>
                  </a:lnTo>
                  <a:lnTo>
                    <a:pt x="154" y="76"/>
                  </a:lnTo>
                  <a:lnTo>
                    <a:pt x="146" y="76"/>
                  </a:lnTo>
                  <a:lnTo>
                    <a:pt x="137" y="80"/>
                  </a:lnTo>
                  <a:lnTo>
                    <a:pt x="133" y="84"/>
                  </a:lnTo>
                  <a:lnTo>
                    <a:pt x="129" y="88"/>
                  </a:lnTo>
                  <a:lnTo>
                    <a:pt x="125" y="88"/>
                  </a:lnTo>
                  <a:lnTo>
                    <a:pt x="125" y="92"/>
                  </a:lnTo>
                  <a:lnTo>
                    <a:pt x="120" y="92"/>
                  </a:lnTo>
                  <a:lnTo>
                    <a:pt x="116" y="92"/>
                  </a:lnTo>
                  <a:lnTo>
                    <a:pt x="112" y="88"/>
                  </a:lnTo>
                  <a:lnTo>
                    <a:pt x="107" y="88"/>
                  </a:lnTo>
                  <a:lnTo>
                    <a:pt x="103" y="84"/>
                  </a:lnTo>
                  <a:lnTo>
                    <a:pt x="99" y="76"/>
                  </a:lnTo>
                  <a:lnTo>
                    <a:pt x="90" y="67"/>
                  </a:lnTo>
                  <a:lnTo>
                    <a:pt x="90" y="63"/>
                  </a:lnTo>
                  <a:lnTo>
                    <a:pt x="82" y="59"/>
                  </a:lnTo>
                  <a:lnTo>
                    <a:pt x="77" y="59"/>
                  </a:lnTo>
                  <a:lnTo>
                    <a:pt x="73" y="59"/>
                  </a:lnTo>
                  <a:lnTo>
                    <a:pt x="65" y="59"/>
                  </a:lnTo>
                  <a:lnTo>
                    <a:pt x="60" y="59"/>
                  </a:lnTo>
                  <a:lnTo>
                    <a:pt x="52" y="59"/>
                  </a:lnTo>
                  <a:lnTo>
                    <a:pt x="47" y="59"/>
                  </a:lnTo>
                  <a:lnTo>
                    <a:pt x="43" y="54"/>
                  </a:lnTo>
                  <a:lnTo>
                    <a:pt x="43" y="50"/>
                  </a:lnTo>
                  <a:lnTo>
                    <a:pt x="43" y="46"/>
                  </a:lnTo>
                  <a:lnTo>
                    <a:pt x="43" y="42"/>
                  </a:lnTo>
                  <a:lnTo>
                    <a:pt x="39" y="38"/>
                  </a:lnTo>
                  <a:lnTo>
                    <a:pt x="30" y="38"/>
                  </a:lnTo>
                  <a:lnTo>
                    <a:pt x="26" y="38"/>
                  </a:lnTo>
                  <a:lnTo>
                    <a:pt x="26" y="33"/>
                  </a:lnTo>
                  <a:lnTo>
                    <a:pt x="26" y="29"/>
                  </a:lnTo>
                  <a:lnTo>
                    <a:pt x="30" y="25"/>
                  </a:lnTo>
                  <a:lnTo>
                    <a:pt x="30" y="21"/>
                  </a:lnTo>
                  <a:lnTo>
                    <a:pt x="26" y="21"/>
                  </a:lnTo>
                  <a:lnTo>
                    <a:pt x="26" y="17"/>
                  </a:lnTo>
                  <a:lnTo>
                    <a:pt x="22" y="17"/>
                  </a:lnTo>
                  <a:lnTo>
                    <a:pt x="17" y="17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5" y="12"/>
                  </a:lnTo>
                  <a:lnTo>
                    <a:pt x="5" y="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77" name="Freeform 1641"/>
            <p:cNvSpPr>
              <a:spLocks/>
            </p:cNvSpPr>
            <p:nvPr/>
          </p:nvSpPr>
          <p:spPr bwMode="auto">
            <a:xfrm>
              <a:off x="2380" y="2446"/>
              <a:ext cx="266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9" y="4"/>
                </a:cxn>
                <a:cxn ang="0">
                  <a:pos x="17" y="8"/>
                </a:cxn>
                <a:cxn ang="0">
                  <a:pos x="26" y="8"/>
                </a:cxn>
                <a:cxn ang="0">
                  <a:pos x="30" y="12"/>
                </a:cxn>
                <a:cxn ang="0">
                  <a:pos x="39" y="12"/>
                </a:cxn>
                <a:cxn ang="0">
                  <a:pos x="43" y="12"/>
                </a:cxn>
                <a:cxn ang="0">
                  <a:pos x="47" y="12"/>
                </a:cxn>
                <a:cxn ang="0">
                  <a:pos x="52" y="12"/>
                </a:cxn>
                <a:cxn ang="0">
                  <a:pos x="65" y="4"/>
                </a:cxn>
                <a:cxn ang="0">
                  <a:pos x="69" y="4"/>
                </a:cxn>
                <a:cxn ang="0">
                  <a:pos x="73" y="0"/>
                </a:cxn>
                <a:cxn ang="0">
                  <a:pos x="77" y="0"/>
                </a:cxn>
                <a:cxn ang="0">
                  <a:pos x="82" y="0"/>
                </a:cxn>
                <a:cxn ang="0">
                  <a:pos x="86" y="4"/>
                </a:cxn>
                <a:cxn ang="0">
                  <a:pos x="90" y="4"/>
                </a:cxn>
                <a:cxn ang="0">
                  <a:pos x="95" y="8"/>
                </a:cxn>
                <a:cxn ang="0">
                  <a:pos x="99" y="12"/>
                </a:cxn>
                <a:cxn ang="0">
                  <a:pos x="103" y="17"/>
                </a:cxn>
                <a:cxn ang="0">
                  <a:pos x="103" y="21"/>
                </a:cxn>
                <a:cxn ang="0">
                  <a:pos x="107" y="21"/>
                </a:cxn>
                <a:cxn ang="0">
                  <a:pos x="112" y="25"/>
                </a:cxn>
                <a:cxn ang="0">
                  <a:pos x="120" y="25"/>
                </a:cxn>
                <a:cxn ang="0">
                  <a:pos x="133" y="25"/>
                </a:cxn>
                <a:cxn ang="0">
                  <a:pos x="142" y="25"/>
                </a:cxn>
                <a:cxn ang="0">
                  <a:pos x="146" y="25"/>
                </a:cxn>
                <a:cxn ang="0">
                  <a:pos x="150" y="25"/>
                </a:cxn>
                <a:cxn ang="0">
                  <a:pos x="154" y="25"/>
                </a:cxn>
                <a:cxn ang="0">
                  <a:pos x="163" y="25"/>
                </a:cxn>
                <a:cxn ang="0">
                  <a:pos x="172" y="25"/>
                </a:cxn>
                <a:cxn ang="0">
                  <a:pos x="176" y="21"/>
                </a:cxn>
                <a:cxn ang="0">
                  <a:pos x="180" y="21"/>
                </a:cxn>
                <a:cxn ang="0">
                  <a:pos x="189" y="17"/>
                </a:cxn>
                <a:cxn ang="0">
                  <a:pos x="193" y="17"/>
                </a:cxn>
                <a:cxn ang="0">
                  <a:pos x="197" y="12"/>
                </a:cxn>
                <a:cxn ang="0">
                  <a:pos x="202" y="12"/>
                </a:cxn>
                <a:cxn ang="0">
                  <a:pos x="210" y="8"/>
                </a:cxn>
                <a:cxn ang="0">
                  <a:pos x="214" y="8"/>
                </a:cxn>
                <a:cxn ang="0">
                  <a:pos x="223" y="12"/>
                </a:cxn>
                <a:cxn ang="0">
                  <a:pos x="232" y="17"/>
                </a:cxn>
                <a:cxn ang="0">
                  <a:pos x="236" y="21"/>
                </a:cxn>
                <a:cxn ang="0">
                  <a:pos x="240" y="25"/>
                </a:cxn>
                <a:cxn ang="0">
                  <a:pos x="244" y="29"/>
                </a:cxn>
                <a:cxn ang="0">
                  <a:pos x="253" y="38"/>
                </a:cxn>
                <a:cxn ang="0">
                  <a:pos x="257" y="42"/>
                </a:cxn>
                <a:cxn ang="0">
                  <a:pos x="262" y="42"/>
                </a:cxn>
                <a:cxn ang="0">
                  <a:pos x="266" y="46"/>
                </a:cxn>
              </a:cxnLst>
              <a:rect l="0" t="0" r="r" b="b"/>
              <a:pathLst>
                <a:path w="266" h="46">
                  <a:moveTo>
                    <a:pt x="0" y="0"/>
                  </a:moveTo>
                  <a:lnTo>
                    <a:pt x="5" y="4"/>
                  </a:lnTo>
                  <a:lnTo>
                    <a:pt x="9" y="4"/>
                  </a:lnTo>
                  <a:lnTo>
                    <a:pt x="17" y="8"/>
                  </a:lnTo>
                  <a:lnTo>
                    <a:pt x="26" y="8"/>
                  </a:lnTo>
                  <a:lnTo>
                    <a:pt x="30" y="12"/>
                  </a:lnTo>
                  <a:lnTo>
                    <a:pt x="39" y="12"/>
                  </a:lnTo>
                  <a:lnTo>
                    <a:pt x="43" y="12"/>
                  </a:lnTo>
                  <a:lnTo>
                    <a:pt x="47" y="12"/>
                  </a:lnTo>
                  <a:lnTo>
                    <a:pt x="52" y="12"/>
                  </a:lnTo>
                  <a:lnTo>
                    <a:pt x="65" y="4"/>
                  </a:lnTo>
                  <a:lnTo>
                    <a:pt x="69" y="4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5" y="8"/>
                  </a:lnTo>
                  <a:lnTo>
                    <a:pt x="99" y="12"/>
                  </a:lnTo>
                  <a:lnTo>
                    <a:pt x="103" y="17"/>
                  </a:lnTo>
                  <a:lnTo>
                    <a:pt x="103" y="21"/>
                  </a:lnTo>
                  <a:lnTo>
                    <a:pt x="107" y="21"/>
                  </a:lnTo>
                  <a:lnTo>
                    <a:pt x="112" y="25"/>
                  </a:lnTo>
                  <a:lnTo>
                    <a:pt x="120" y="25"/>
                  </a:lnTo>
                  <a:lnTo>
                    <a:pt x="133" y="25"/>
                  </a:lnTo>
                  <a:lnTo>
                    <a:pt x="142" y="25"/>
                  </a:lnTo>
                  <a:lnTo>
                    <a:pt x="146" y="25"/>
                  </a:lnTo>
                  <a:lnTo>
                    <a:pt x="150" y="25"/>
                  </a:lnTo>
                  <a:lnTo>
                    <a:pt x="154" y="25"/>
                  </a:lnTo>
                  <a:lnTo>
                    <a:pt x="163" y="25"/>
                  </a:lnTo>
                  <a:lnTo>
                    <a:pt x="172" y="25"/>
                  </a:lnTo>
                  <a:lnTo>
                    <a:pt x="176" y="21"/>
                  </a:lnTo>
                  <a:lnTo>
                    <a:pt x="180" y="21"/>
                  </a:lnTo>
                  <a:lnTo>
                    <a:pt x="189" y="17"/>
                  </a:lnTo>
                  <a:lnTo>
                    <a:pt x="193" y="17"/>
                  </a:lnTo>
                  <a:lnTo>
                    <a:pt x="197" y="12"/>
                  </a:lnTo>
                  <a:lnTo>
                    <a:pt x="202" y="12"/>
                  </a:lnTo>
                  <a:lnTo>
                    <a:pt x="210" y="8"/>
                  </a:lnTo>
                  <a:lnTo>
                    <a:pt x="214" y="8"/>
                  </a:lnTo>
                  <a:lnTo>
                    <a:pt x="223" y="12"/>
                  </a:lnTo>
                  <a:lnTo>
                    <a:pt x="232" y="17"/>
                  </a:lnTo>
                  <a:lnTo>
                    <a:pt x="236" y="21"/>
                  </a:lnTo>
                  <a:lnTo>
                    <a:pt x="240" y="25"/>
                  </a:lnTo>
                  <a:lnTo>
                    <a:pt x="244" y="29"/>
                  </a:lnTo>
                  <a:lnTo>
                    <a:pt x="253" y="38"/>
                  </a:lnTo>
                  <a:lnTo>
                    <a:pt x="257" y="42"/>
                  </a:lnTo>
                  <a:lnTo>
                    <a:pt x="262" y="42"/>
                  </a:lnTo>
                  <a:lnTo>
                    <a:pt x="266" y="46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78" name="Freeform 1642"/>
            <p:cNvSpPr>
              <a:spLocks/>
            </p:cNvSpPr>
            <p:nvPr/>
          </p:nvSpPr>
          <p:spPr bwMode="auto">
            <a:xfrm>
              <a:off x="2796" y="2307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8" y="8"/>
                </a:cxn>
                <a:cxn ang="0">
                  <a:pos x="13" y="8"/>
                </a:cxn>
                <a:cxn ang="0">
                  <a:pos x="13" y="12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4" y="4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3" y="12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79" name="Freeform 1643"/>
            <p:cNvSpPr>
              <a:spLocks/>
            </p:cNvSpPr>
            <p:nvPr/>
          </p:nvSpPr>
          <p:spPr bwMode="auto">
            <a:xfrm>
              <a:off x="2753" y="2307"/>
              <a:ext cx="43" cy="10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9" y="0"/>
                </a:cxn>
                <a:cxn ang="0">
                  <a:pos x="34" y="4"/>
                </a:cxn>
                <a:cxn ang="0">
                  <a:pos x="30" y="12"/>
                </a:cxn>
                <a:cxn ang="0">
                  <a:pos x="26" y="17"/>
                </a:cxn>
                <a:cxn ang="0">
                  <a:pos x="21" y="25"/>
                </a:cxn>
                <a:cxn ang="0">
                  <a:pos x="21" y="29"/>
                </a:cxn>
                <a:cxn ang="0">
                  <a:pos x="21" y="33"/>
                </a:cxn>
                <a:cxn ang="0">
                  <a:pos x="21" y="38"/>
                </a:cxn>
                <a:cxn ang="0">
                  <a:pos x="17" y="42"/>
                </a:cxn>
                <a:cxn ang="0">
                  <a:pos x="17" y="46"/>
                </a:cxn>
                <a:cxn ang="0">
                  <a:pos x="17" y="50"/>
                </a:cxn>
                <a:cxn ang="0">
                  <a:pos x="17" y="59"/>
                </a:cxn>
                <a:cxn ang="0">
                  <a:pos x="17" y="71"/>
                </a:cxn>
                <a:cxn ang="0">
                  <a:pos x="17" y="76"/>
                </a:cxn>
                <a:cxn ang="0">
                  <a:pos x="17" y="80"/>
                </a:cxn>
                <a:cxn ang="0">
                  <a:pos x="17" y="84"/>
                </a:cxn>
                <a:cxn ang="0">
                  <a:pos x="13" y="88"/>
                </a:cxn>
                <a:cxn ang="0">
                  <a:pos x="9" y="88"/>
                </a:cxn>
                <a:cxn ang="0">
                  <a:pos x="4" y="92"/>
                </a:cxn>
                <a:cxn ang="0">
                  <a:pos x="4" y="97"/>
                </a:cxn>
                <a:cxn ang="0">
                  <a:pos x="0" y="101"/>
                </a:cxn>
                <a:cxn ang="0">
                  <a:pos x="4" y="105"/>
                </a:cxn>
              </a:cxnLst>
              <a:rect l="0" t="0" r="r" b="b"/>
              <a:pathLst>
                <a:path w="43" h="105">
                  <a:moveTo>
                    <a:pt x="43" y="0"/>
                  </a:moveTo>
                  <a:lnTo>
                    <a:pt x="39" y="0"/>
                  </a:lnTo>
                  <a:lnTo>
                    <a:pt x="34" y="4"/>
                  </a:lnTo>
                  <a:lnTo>
                    <a:pt x="30" y="12"/>
                  </a:lnTo>
                  <a:lnTo>
                    <a:pt x="26" y="17"/>
                  </a:lnTo>
                  <a:lnTo>
                    <a:pt x="21" y="25"/>
                  </a:lnTo>
                  <a:lnTo>
                    <a:pt x="21" y="29"/>
                  </a:lnTo>
                  <a:lnTo>
                    <a:pt x="21" y="33"/>
                  </a:lnTo>
                  <a:lnTo>
                    <a:pt x="21" y="38"/>
                  </a:lnTo>
                  <a:lnTo>
                    <a:pt x="17" y="42"/>
                  </a:lnTo>
                  <a:lnTo>
                    <a:pt x="17" y="46"/>
                  </a:lnTo>
                  <a:lnTo>
                    <a:pt x="17" y="50"/>
                  </a:lnTo>
                  <a:lnTo>
                    <a:pt x="17" y="59"/>
                  </a:lnTo>
                  <a:lnTo>
                    <a:pt x="17" y="71"/>
                  </a:lnTo>
                  <a:lnTo>
                    <a:pt x="17" y="76"/>
                  </a:lnTo>
                  <a:lnTo>
                    <a:pt x="17" y="80"/>
                  </a:lnTo>
                  <a:lnTo>
                    <a:pt x="17" y="84"/>
                  </a:lnTo>
                  <a:lnTo>
                    <a:pt x="13" y="88"/>
                  </a:lnTo>
                  <a:lnTo>
                    <a:pt x="9" y="88"/>
                  </a:lnTo>
                  <a:lnTo>
                    <a:pt x="4" y="92"/>
                  </a:lnTo>
                  <a:lnTo>
                    <a:pt x="4" y="97"/>
                  </a:lnTo>
                  <a:lnTo>
                    <a:pt x="0" y="101"/>
                  </a:lnTo>
                  <a:lnTo>
                    <a:pt x="4" y="105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80" name="Freeform 1644"/>
            <p:cNvSpPr>
              <a:spLocks/>
            </p:cNvSpPr>
            <p:nvPr/>
          </p:nvSpPr>
          <p:spPr bwMode="auto">
            <a:xfrm>
              <a:off x="2809" y="2319"/>
              <a:ext cx="8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9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0" y="21"/>
                </a:cxn>
                <a:cxn ang="0">
                  <a:pos x="4" y="26"/>
                </a:cxn>
                <a:cxn ang="0">
                  <a:pos x="4" y="30"/>
                </a:cxn>
                <a:cxn ang="0">
                  <a:pos x="4" y="34"/>
                </a:cxn>
                <a:cxn ang="0">
                  <a:pos x="8" y="38"/>
                </a:cxn>
                <a:cxn ang="0">
                  <a:pos x="8" y="43"/>
                </a:cxn>
              </a:cxnLst>
              <a:rect l="0" t="0" r="r" b="b"/>
              <a:pathLst>
                <a:path w="8" h="43">
                  <a:moveTo>
                    <a:pt x="0" y="0"/>
                  </a:moveTo>
                  <a:lnTo>
                    <a:pt x="4" y="5"/>
                  </a:lnTo>
                  <a:lnTo>
                    <a:pt x="4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8"/>
                  </a:lnTo>
                  <a:lnTo>
                    <a:pt x="8" y="43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81" name="Freeform 1645"/>
            <p:cNvSpPr>
              <a:spLocks/>
            </p:cNvSpPr>
            <p:nvPr/>
          </p:nvSpPr>
          <p:spPr bwMode="auto">
            <a:xfrm>
              <a:off x="2809" y="2362"/>
              <a:ext cx="77" cy="10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4" y="12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0" y="29"/>
                </a:cxn>
                <a:cxn ang="0">
                  <a:pos x="0" y="33"/>
                </a:cxn>
                <a:cxn ang="0">
                  <a:pos x="0" y="37"/>
                </a:cxn>
                <a:cxn ang="0">
                  <a:pos x="0" y="46"/>
                </a:cxn>
                <a:cxn ang="0">
                  <a:pos x="4" y="50"/>
                </a:cxn>
                <a:cxn ang="0">
                  <a:pos x="8" y="54"/>
                </a:cxn>
                <a:cxn ang="0">
                  <a:pos x="13" y="58"/>
                </a:cxn>
                <a:cxn ang="0">
                  <a:pos x="17" y="67"/>
                </a:cxn>
                <a:cxn ang="0">
                  <a:pos x="21" y="71"/>
                </a:cxn>
                <a:cxn ang="0">
                  <a:pos x="25" y="75"/>
                </a:cxn>
                <a:cxn ang="0">
                  <a:pos x="30" y="80"/>
                </a:cxn>
                <a:cxn ang="0">
                  <a:pos x="38" y="80"/>
                </a:cxn>
                <a:cxn ang="0">
                  <a:pos x="47" y="80"/>
                </a:cxn>
                <a:cxn ang="0">
                  <a:pos x="55" y="80"/>
                </a:cxn>
                <a:cxn ang="0">
                  <a:pos x="60" y="84"/>
                </a:cxn>
                <a:cxn ang="0">
                  <a:pos x="64" y="84"/>
                </a:cxn>
                <a:cxn ang="0">
                  <a:pos x="68" y="88"/>
                </a:cxn>
                <a:cxn ang="0">
                  <a:pos x="73" y="88"/>
                </a:cxn>
                <a:cxn ang="0">
                  <a:pos x="73" y="92"/>
                </a:cxn>
                <a:cxn ang="0">
                  <a:pos x="77" y="96"/>
                </a:cxn>
                <a:cxn ang="0">
                  <a:pos x="77" y="101"/>
                </a:cxn>
              </a:cxnLst>
              <a:rect l="0" t="0" r="r" b="b"/>
              <a:pathLst>
                <a:path w="77" h="101">
                  <a:moveTo>
                    <a:pt x="8" y="0"/>
                  </a:moveTo>
                  <a:lnTo>
                    <a:pt x="8" y="4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6"/>
                  </a:lnTo>
                  <a:lnTo>
                    <a:pt x="4" y="50"/>
                  </a:lnTo>
                  <a:lnTo>
                    <a:pt x="8" y="54"/>
                  </a:lnTo>
                  <a:lnTo>
                    <a:pt x="13" y="58"/>
                  </a:lnTo>
                  <a:lnTo>
                    <a:pt x="17" y="67"/>
                  </a:lnTo>
                  <a:lnTo>
                    <a:pt x="21" y="71"/>
                  </a:lnTo>
                  <a:lnTo>
                    <a:pt x="25" y="75"/>
                  </a:lnTo>
                  <a:lnTo>
                    <a:pt x="30" y="80"/>
                  </a:lnTo>
                  <a:lnTo>
                    <a:pt x="38" y="80"/>
                  </a:lnTo>
                  <a:lnTo>
                    <a:pt x="47" y="80"/>
                  </a:lnTo>
                  <a:lnTo>
                    <a:pt x="55" y="80"/>
                  </a:lnTo>
                  <a:lnTo>
                    <a:pt x="60" y="84"/>
                  </a:lnTo>
                  <a:lnTo>
                    <a:pt x="64" y="84"/>
                  </a:lnTo>
                  <a:lnTo>
                    <a:pt x="68" y="88"/>
                  </a:lnTo>
                  <a:lnTo>
                    <a:pt x="73" y="88"/>
                  </a:lnTo>
                  <a:lnTo>
                    <a:pt x="73" y="92"/>
                  </a:lnTo>
                  <a:lnTo>
                    <a:pt x="77" y="96"/>
                  </a:lnTo>
                  <a:lnTo>
                    <a:pt x="77" y="101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82" name="Freeform 1646"/>
            <p:cNvSpPr>
              <a:spLocks/>
            </p:cNvSpPr>
            <p:nvPr/>
          </p:nvSpPr>
          <p:spPr bwMode="auto">
            <a:xfrm>
              <a:off x="2817" y="2362"/>
              <a:ext cx="167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9" y="4"/>
                </a:cxn>
                <a:cxn ang="0">
                  <a:pos x="13" y="4"/>
                </a:cxn>
                <a:cxn ang="0">
                  <a:pos x="17" y="8"/>
                </a:cxn>
                <a:cxn ang="0">
                  <a:pos x="22" y="12"/>
                </a:cxn>
                <a:cxn ang="0">
                  <a:pos x="26" y="21"/>
                </a:cxn>
                <a:cxn ang="0">
                  <a:pos x="30" y="25"/>
                </a:cxn>
                <a:cxn ang="0">
                  <a:pos x="30" y="29"/>
                </a:cxn>
                <a:cxn ang="0">
                  <a:pos x="39" y="33"/>
                </a:cxn>
                <a:cxn ang="0">
                  <a:pos x="39" y="37"/>
                </a:cxn>
                <a:cxn ang="0">
                  <a:pos x="43" y="42"/>
                </a:cxn>
                <a:cxn ang="0">
                  <a:pos x="47" y="42"/>
                </a:cxn>
                <a:cxn ang="0">
                  <a:pos x="52" y="46"/>
                </a:cxn>
                <a:cxn ang="0">
                  <a:pos x="56" y="46"/>
                </a:cxn>
                <a:cxn ang="0">
                  <a:pos x="60" y="46"/>
                </a:cxn>
                <a:cxn ang="0">
                  <a:pos x="60" y="50"/>
                </a:cxn>
                <a:cxn ang="0">
                  <a:pos x="65" y="54"/>
                </a:cxn>
                <a:cxn ang="0">
                  <a:pos x="69" y="58"/>
                </a:cxn>
                <a:cxn ang="0">
                  <a:pos x="69" y="63"/>
                </a:cxn>
                <a:cxn ang="0">
                  <a:pos x="77" y="67"/>
                </a:cxn>
                <a:cxn ang="0">
                  <a:pos x="82" y="67"/>
                </a:cxn>
                <a:cxn ang="0">
                  <a:pos x="86" y="71"/>
                </a:cxn>
                <a:cxn ang="0">
                  <a:pos x="94" y="75"/>
                </a:cxn>
                <a:cxn ang="0">
                  <a:pos x="99" y="75"/>
                </a:cxn>
                <a:cxn ang="0">
                  <a:pos x="103" y="75"/>
                </a:cxn>
                <a:cxn ang="0">
                  <a:pos x="107" y="80"/>
                </a:cxn>
                <a:cxn ang="0">
                  <a:pos x="116" y="84"/>
                </a:cxn>
                <a:cxn ang="0">
                  <a:pos x="120" y="84"/>
                </a:cxn>
                <a:cxn ang="0">
                  <a:pos x="124" y="88"/>
                </a:cxn>
                <a:cxn ang="0">
                  <a:pos x="133" y="92"/>
                </a:cxn>
                <a:cxn ang="0">
                  <a:pos x="137" y="92"/>
                </a:cxn>
                <a:cxn ang="0">
                  <a:pos x="142" y="96"/>
                </a:cxn>
                <a:cxn ang="0">
                  <a:pos x="146" y="96"/>
                </a:cxn>
                <a:cxn ang="0">
                  <a:pos x="150" y="92"/>
                </a:cxn>
                <a:cxn ang="0">
                  <a:pos x="154" y="92"/>
                </a:cxn>
                <a:cxn ang="0">
                  <a:pos x="159" y="92"/>
                </a:cxn>
                <a:cxn ang="0">
                  <a:pos x="167" y="88"/>
                </a:cxn>
              </a:cxnLst>
              <a:rect l="0" t="0" r="r" b="b"/>
              <a:pathLst>
                <a:path w="167" h="96">
                  <a:moveTo>
                    <a:pt x="0" y="0"/>
                  </a:moveTo>
                  <a:lnTo>
                    <a:pt x="5" y="0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7" y="8"/>
                  </a:lnTo>
                  <a:lnTo>
                    <a:pt x="22" y="12"/>
                  </a:lnTo>
                  <a:lnTo>
                    <a:pt x="26" y="21"/>
                  </a:lnTo>
                  <a:lnTo>
                    <a:pt x="30" y="25"/>
                  </a:lnTo>
                  <a:lnTo>
                    <a:pt x="30" y="29"/>
                  </a:lnTo>
                  <a:lnTo>
                    <a:pt x="39" y="33"/>
                  </a:lnTo>
                  <a:lnTo>
                    <a:pt x="39" y="37"/>
                  </a:lnTo>
                  <a:lnTo>
                    <a:pt x="43" y="42"/>
                  </a:lnTo>
                  <a:lnTo>
                    <a:pt x="47" y="42"/>
                  </a:lnTo>
                  <a:lnTo>
                    <a:pt x="52" y="46"/>
                  </a:lnTo>
                  <a:lnTo>
                    <a:pt x="56" y="46"/>
                  </a:lnTo>
                  <a:lnTo>
                    <a:pt x="60" y="46"/>
                  </a:lnTo>
                  <a:lnTo>
                    <a:pt x="60" y="50"/>
                  </a:lnTo>
                  <a:lnTo>
                    <a:pt x="65" y="54"/>
                  </a:lnTo>
                  <a:lnTo>
                    <a:pt x="69" y="58"/>
                  </a:lnTo>
                  <a:lnTo>
                    <a:pt x="69" y="63"/>
                  </a:lnTo>
                  <a:lnTo>
                    <a:pt x="77" y="67"/>
                  </a:lnTo>
                  <a:lnTo>
                    <a:pt x="82" y="67"/>
                  </a:lnTo>
                  <a:lnTo>
                    <a:pt x="86" y="71"/>
                  </a:lnTo>
                  <a:lnTo>
                    <a:pt x="94" y="75"/>
                  </a:lnTo>
                  <a:lnTo>
                    <a:pt x="99" y="75"/>
                  </a:lnTo>
                  <a:lnTo>
                    <a:pt x="103" y="75"/>
                  </a:lnTo>
                  <a:lnTo>
                    <a:pt x="107" y="80"/>
                  </a:lnTo>
                  <a:lnTo>
                    <a:pt x="116" y="84"/>
                  </a:lnTo>
                  <a:lnTo>
                    <a:pt x="120" y="84"/>
                  </a:lnTo>
                  <a:lnTo>
                    <a:pt x="124" y="88"/>
                  </a:lnTo>
                  <a:lnTo>
                    <a:pt x="133" y="92"/>
                  </a:lnTo>
                  <a:lnTo>
                    <a:pt x="137" y="92"/>
                  </a:lnTo>
                  <a:lnTo>
                    <a:pt x="142" y="96"/>
                  </a:lnTo>
                  <a:lnTo>
                    <a:pt x="146" y="96"/>
                  </a:lnTo>
                  <a:lnTo>
                    <a:pt x="150" y="92"/>
                  </a:lnTo>
                  <a:lnTo>
                    <a:pt x="154" y="92"/>
                  </a:lnTo>
                  <a:lnTo>
                    <a:pt x="159" y="92"/>
                  </a:lnTo>
                  <a:lnTo>
                    <a:pt x="167" y="88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83" name="Freeform 1647"/>
            <p:cNvSpPr>
              <a:spLocks/>
            </p:cNvSpPr>
            <p:nvPr/>
          </p:nvSpPr>
          <p:spPr bwMode="auto">
            <a:xfrm>
              <a:off x="2809" y="2311"/>
              <a:ext cx="17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13" y="4"/>
                </a:cxn>
                <a:cxn ang="0">
                  <a:pos x="13" y="0"/>
                </a:cxn>
                <a:cxn ang="0">
                  <a:pos x="17" y="0"/>
                </a:cxn>
              </a:cxnLst>
              <a:rect l="0" t="0" r="r" b="b"/>
              <a:pathLst>
                <a:path w="17" h="8">
                  <a:moveTo>
                    <a:pt x="0" y="8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84" name="Freeform 1648"/>
            <p:cNvSpPr>
              <a:spLocks/>
            </p:cNvSpPr>
            <p:nvPr/>
          </p:nvSpPr>
          <p:spPr bwMode="auto">
            <a:xfrm>
              <a:off x="2826" y="2307"/>
              <a:ext cx="347" cy="10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7" y="4"/>
                </a:cxn>
                <a:cxn ang="0">
                  <a:pos x="26" y="4"/>
                </a:cxn>
                <a:cxn ang="0">
                  <a:pos x="38" y="8"/>
                </a:cxn>
                <a:cxn ang="0">
                  <a:pos x="38" y="17"/>
                </a:cxn>
                <a:cxn ang="0">
                  <a:pos x="38" y="25"/>
                </a:cxn>
                <a:cxn ang="0">
                  <a:pos x="43" y="33"/>
                </a:cxn>
                <a:cxn ang="0">
                  <a:pos x="51" y="38"/>
                </a:cxn>
                <a:cxn ang="0">
                  <a:pos x="60" y="38"/>
                </a:cxn>
                <a:cxn ang="0">
                  <a:pos x="73" y="42"/>
                </a:cxn>
                <a:cxn ang="0">
                  <a:pos x="81" y="46"/>
                </a:cxn>
                <a:cxn ang="0">
                  <a:pos x="94" y="55"/>
                </a:cxn>
                <a:cxn ang="0">
                  <a:pos x="107" y="59"/>
                </a:cxn>
                <a:cxn ang="0">
                  <a:pos x="120" y="67"/>
                </a:cxn>
                <a:cxn ang="0">
                  <a:pos x="128" y="67"/>
                </a:cxn>
                <a:cxn ang="0">
                  <a:pos x="141" y="67"/>
                </a:cxn>
                <a:cxn ang="0">
                  <a:pos x="150" y="71"/>
                </a:cxn>
                <a:cxn ang="0">
                  <a:pos x="158" y="76"/>
                </a:cxn>
                <a:cxn ang="0">
                  <a:pos x="167" y="80"/>
                </a:cxn>
                <a:cxn ang="0">
                  <a:pos x="184" y="84"/>
                </a:cxn>
                <a:cxn ang="0">
                  <a:pos x="197" y="88"/>
                </a:cxn>
                <a:cxn ang="0">
                  <a:pos x="205" y="92"/>
                </a:cxn>
                <a:cxn ang="0">
                  <a:pos x="214" y="101"/>
                </a:cxn>
                <a:cxn ang="0">
                  <a:pos x="223" y="101"/>
                </a:cxn>
                <a:cxn ang="0">
                  <a:pos x="231" y="101"/>
                </a:cxn>
                <a:cxn ang="0">
                  <a:pos x="244" y="97"/>
                </a:cxn>
                <a:cxn ang="0">
                  <a:pos x="257" y="92"/>
                </a:cxn>
                <a:cxn ang="0">
                  <a:pos x="265" y="88"/>
                </a:cxn>
                <a:cxn ang="0">
                  <a:pos x="278" y="92"/>
                </a:cxn>
                <a:cxn ang="0">
                  <a:pos x="291" y="97"/>
                </a:cxn>
                <a:cxn ang="0">
                  <a:pos x="304" y="101"/>
                </a:cxn>
                <a:cxn ang="0">
                  <a:pos x="325" y="105"/>
                </a:cxn>
                <a:cxn ang="0">
                  <a:pos x="343" y="109"/>
                </a:cxn>
              </a:cxnLst>
              <a:rect l="0" t="0" r="r" b="b"/>
              <a:pathLst>
                <a:path w="347" h="109">
                  <a:moveTo>
                    <a:pt x="0" y="4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7" y="4"/>
                  </a:lnTo>
                  <a:lnTo>
                    <a:pt x="21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8" y="25"/>
                  </a:lnTo>
                  <a:lnTo>
                    <a:pt x="38" y="29"/>
                  </a:lnTo>
                  <a:lnTo>
                    <a:pt x="43" y="33"/>
                  </a:lnTo>
                  <a:lnTo>
                    <a:pt x="43" y="38"/>
                  </a:lnTo>
                  <a:lnTo>
                    <a:pt x="51" y="38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68" y="42"/>
                  </a:lnTo>
                  <a:lnTo>
                    <a:pt x="73" y="42"/>
                  </a:lnTo>
                  <a:lnTo>
                    <a:pt x="77" y="46"/>
                  </a:lnTo>
                  <a:lnTo>
                    <a:pt x="81" y="46"/>
                  </a:lnTo>
                  <a:lnTo>
                    <a:pt x="90" y="50"/>
                  </a:lnTo>
                  <a:lnTo>
                    <a:pt x="94" y="55"/>
                  </a:lnTo>
                  <a:lnTo>
                    <a:pt x="103" y="59"/>
                  </a:lnTo>
                  <a:lnTo>
                    <a:pt x="107" y="59"/>
                  </a:lnTo>
                  <a:lnTo>
                    <a:pt x="115" y="63"/>
                  </a:lnTo>
                  <a:lnTo>
                    <a:pt x="120" y="67"/>
                  </a:lnTo>
                  <a:lnTo>
                    <a:pt x="124" y="67"/>
                  </a:lnTo>
                  <a:lnTo>
                    <a:pt x="128" y="67"/>
                  </a:lnTo>
                  <a:lnTo>
                    <a:pt x="133" y="67"/>
                  </a:lnTo>
                  <a:lnTo>
                    <a:pt x="141" y="67"/>
                  </a:lnTo>
                  <a:lnTo>
                    <a:pt x="145" y="67"/>
                  </a:lnTo>
                  <a:lnTo>
                    <a:pt x="150" y="71"/>
                  </a:lnTo>
                  <a:lnTo>
                    <a:pt x="154" y="71"/>
                  </a:lnTo>
                  <a:lnTo>
                    <a:pt x="158" y="76"/>
                  </a:lnTo>
                  <a:lnTo>
                    <a:pt x="163" y="76"/>
                  </a:lnTo>
                  <a:lnTo>
                    <a:pt x="167" y="80"/>
                  </a:lnTo>
                  <a:lnTo>
                    <a:pt x="171" y="80"/>
                  </a:lnTo>
                  <a:lnTo>
                    <a:pt x="184" y="84"/>
                  </a:lnTo>
                  <a:lnTo>
                    <a:pt x="193" y="84"/>
                  </a:lnTo>
                  <a:lnTo>
                    <a:pt x="197" y="88"/>
                  </a:lnTo>
                  <a:lnTo>
                    <a:pt x="201" y="88"/>
                  </a:lnTo>
                  <a:lnTo>
                    <a:pt x="205" y="92"/>
                  </a:lnTo>
                  <a:lnTo>
                    <a:pt x="205" y="97"/>
                  </a:lnTo>
                  <a:lnTo>
                    <a:pt x="214" y="101"/>
                  </a:lnTo>
                  <a:lnTo>
                    <a:pt x="218" y="101"/>
                  </a:lnTo>
                  <a:lnTo>
                    <a:pt x="223" y="101"/>
                  </a:lnTo>
                  <a:lnTo>
                    <a:pt x="227" y="101"/>
                  </a:lnTo>
                  <a:lnTo>
                    <a:pt x="231" y="101"/>
                  </a:lnTo>
                  <a:lnTo>
                    <a:pt x="235" y="101"/>
                  </a:lnTo>
                  <a:lnTo>
                    <a:pt x="244" y="97"/>
                  </a:lnTo>
                  <a:lnTo>
                    <a:pt x="248" y="97"/>
                  </a:lnTo>
                  <a:lnTo>
                    <a:pt x="257" y="92"/>
                  </a:lnTo>
                  <a:lnTo>
                    <a:pt x="261" y="88"/>
                  </a:lnTo>
                  <a:lnTo>
                    <a:pt x="265" y="88"/>
                  </a:lnTo>
                  <a:lnTo>
                    <a:pt x="270" y="88"/>
                  </a:lnTo>
                  <a:lnTo>
                    <a:pt x="278" y="92"/>
                  </a:lnTo>
                  <a:lnTo>
                    <a:pt x="283" y="97"/>
                  </a:lnTo>
                  <a:lnTo>
                    <a:pt x="291" y="97"/>
                  </a:lnTo>
                  <a:lnTo>
                    <a:pt x="300" y="101"/>
                  </a:lnTo>
                  <a:lnTo>
                    <a:pt x="304" y="101"/>
                  </a:lnTo>
                  <a:lnTo>
                    <a:pt x="317" y="101"/>
                  </a:lnTo>
                  <a:lnTo>
                    <a:pt x="325" y="105"/>
                  </a:lnTo>
                  <a:lnTo>
                    <a:pt x="334" y="105"/>
                  </a:lnTo>
                  <a:lnTo>
                    <a:pt x="343" y="109"/>
                  </a:lnTo>
                  <a:lnTo>
                    <a:pt x="347" y="109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85" name="Freeform 1649"/>
            <p:cNvSpPr>
              <a:spLocks/>
            </p:cNvSpPr>
            <p:nvPr/>
          </p:nvSpPr>
          <p:spPr bwMode="auto">
            <a:xfrm>
              <a:off x="3173" y="2416"/>
              <a:ext cx="56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17" y="4"/>
                </a:cxn>
                <a:cxn ang="0">
                  <a:pos x="17" y="9"/>
                </a:cxn>
                <a:cxn ang="0">
                  <a:pos x="21" y="13"/>
                </a:cxn>
                <a:cxn ang="0">
                  <a:pos x="26" y="13"/>
                </a:cxn>
                <a:cxn ang="0">
                  <a:pos x="26" y="17"/>
                </a:cxn>
                <a:cxn ang="0">
                  <a:pos x="30" y="21"/>
                </a:cxn>
                <a:cxn ang="0">
                  <a:pos x="34" y="21"/>
                </a:cxn>
                <a:cxn ang="0">
                  <a:pos x="43" y="21"/>
                </a:cxn>
                <a:cxn ang="0">
                  <a:pos x="47" y="26"/>
                </a:cxn>
                <a:cxn ang="0">
                  <a:pos x="51" y="26"/>
                </a:cxn>
                <a:cxn ang="0">
                  <a:pos x="56" y="30"/>
                </a:cxn>
              </a:cxnLst>
              <a:rect l="0" t="0" r="r" b="b"/>
              <a:pathLst>
                <a:path w="56" h="30">
                  <a:moveTo>
                    <a:pt x="0" y="0"/>
                  </a:moveTo>
                  <a:lnTo>
                    <a:pt x="4" y="0"/>
                  </a:lnTo>
                  <a:lnTo>
                    <a:pt x="8" y="4"/>
                  </a:lnTo>
                  <a:lnTo>
                    <a:pt x="17" y="4"/>
                  </a:lnTo>
                  <a:lnTo>
                    <a:pt x="17" y="9"/>
                  </a:lnTo>
                  <a:lnTo>
                    <a:pt x="21" y="13"/>
                  </a:lnTo>
                  <a:lnTo>
                    <a:pt x="26" y="13"/>
                  </a:lnTo>
                  <a:lnTo>
                    <a:pt x="26" y="17"/>
                  </a:lnTo>
                  <a:lnTo>
                    <a:pt x="30" y="21"/>
                  </a:lnTo>
                  <a:lnTo>
                    <a:pt x="34" y="21"/>
                  </a:lnTo>
                  <a:lnTo>
                    <a:pt x="43" y="21"/>
                  </a:lnTo>
                  <a:lnTo>
                    <a:pt x="47" y="26"/>
                  </a:lnTo>
                  <a:lnTo>
                    <a:pt x="51" y="26"/>
                  </a:lnTo>
                  <a:lnTo>
                    <a:pt x="56" y="3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86" name="Freeform 1650"/>
            <p:cNvSpPr>
              <a:spLocks/>
            </p:cNvSpPr>
            <p:nvPr/>
          </p:nvSpPr>
          <p:spPr bwMode="auto">
            <a:xfrm>
              <a:off x="3224" y="2446"/>
              <a:ext cx="94" cy="4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5" y="17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22" y="17"/>
                </a:cxn>
                <a:cxn ang="0">
                  <a:pos x="26" y="21"/>
                </a:cxn>
                <a:cxn ang="0">
                  <a:pos x="30" y="25"/>
                </a:cxn>
                <a:cxn ang="0">
                  <a:pos x="35" y="25"/>
                </a:cxn>
                <a:cxn ang="0">
                  <a:pos x="39" y="29"/>
                </a:cxn>
                <a:cxn ang="0">
                  <a:pos x="43" y="33"/>
                </a:cxn>
                <a:cxn ang="0">
                  <a:pos x="52" y="33"/>
                </a:cxn>
                <a:cxn ang="0">
                  <a:pos x="56" y="33"/>
                </a:cxn>
                <a:cxn ang="0">
                  <a:pos x="60" y="33"/>
                </a:cxn>
                <a:cxn ang="0">
                  <a:pos x="69" y="33"/>
                </a:cxn>
                <a:cxn ang="0">
                  <a:pos x="69" y="38"/>
                </a:cxn>
                <a:cxn ang="0">
                  <a:pos x="69" y="42"/>
                </a:cxn>
                <a:cxn ang="0">
                  <a:pos x="73" y="42"/>
                </a:cxn>
                <a:cxn ang="0">
                  <a:pos x="73" y="46"/>
                </a:cxn>
                <a:cxn ang="0">
                  <a:pos x="77" y="46"/>
                </a:cxn>
                <a:cxn ang="0">
                  <a:pos x="82" y="42"/>
                </a:cxn>
                <a:cxn ang="0">
                  <a:pos x="86" y="42"/>
                </a:cxn>
                <a:cxn ang="0">
                  <a:pos x="90" y="42"/>
                </a:cxn>
                <a:cxn ang="0">
                  <a:pos x="94" y="38"/>
                </a:cxn>
              </a:cxnLst>
              <a:rect l="0" t="0" r="r" b="b"/>
              <a:pathLst>
                <a:path w="94" h="46">
                  <a:moveTo>
                    <a:pt x="5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3" y="17"/>
                  </a:lnTo>
                  <a:lnTo>
                    <a:pt x="22" y="17"/>
                  </a:lnTo>
                  <a:lnTo>
                    <a:pt x="26" y="21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39" y="29"/>
                  </a:lnTo>
                  <a:lnTo>
                    <a:pt x="43" y="33"/>
                  </a:lnTo>
                  <a:lnTo>
                    <a:pt x="52" y="33"/>
                  </a:lnTo>
                  <a:lnTo>
                    <a:pt x="56" y="33"/>
                  </a:lnTo>
                  <a:lnTo>
                    <a:pt x="60" y="33"/>
                  </a:lnTo>
                  <a:lnTo>
                    <a:pt x="69" y="33"/>
                  </a:lnTo>
                  <a:lnTo>
                    <a:pt x="69" y="38"/>
                  </a:lnTo>
                  <a:lnTo>
                    <a:pt x="69" y="42"/>
                  </a:lnTo>
                  <a:lnTo>
                    <a:pt x="73" y="42"/>
                  </a:lnTo>
                  <a:lnTo>
                    <a:pt x="73" y="46"/>
                  </a:lnTo>
                  <a:lnTo>
                    <a:pt x="77" y="46"/>
                  </a:lnTo>
                  <a:lnTo>
                    <a:pt x="82" y="42"/>
                  </a:lnTo>
                  <a:lnTo>
                    <a:pt x="86" y="42"/>
                  </a:lnTo>
                  <a:lnTo>
                    <a:pt x="90" y="42"/>
                  </a:lnTo>
                  <a:lnTo>
                    <a:pt x="94" y="38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87" name="Freeform 1651"/>
            <p:cNvSpPr>
              <a:spLocks/>
            </p:cNvSpPr>
            <p:nvPr/>
          </p:nvSpPr>
          <p:spPr bwMode="auto">
            <a:xfrm>
              <a:off x="3318" y="2429"/>
              <a:ext cx="150" cy="59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5" y="55"/>
                </a:cxn>
                <a:cxn ang="0">
                  <a:pos x="13" y="59"/>
                </a:cxn>
                <a:cxn ang="0">
                  <a:pos x="18" y="59"/>
                </a:cxn>
                <a:cxn ang="0">
                  <a:pos x="22" y="59"/>
                </a:cxn>
                <a:cxn ang="0">
                  <a:pos x="26" y="55"/>
                </a:cxn>
                <a:cxn ang="0">
                  <a:pos x="35" y="55"/>
                </a:cxn>
                <a:cxn ang="0">
                  <a:pos x="39" y="55"/>
                </a:cxn>
                <a:cxn ang="0">
                  <a:pos x="43" y="55"/>
                </a:cxn>
                <a:cxn ang="0">
                  <a:pos x="48" y="59"/>
                </a:cxn>
                <a:cxn ang="0">
                  <a:pos x="52" y="59"/>
                </a:cxn>
                <a:cxn ang="0">
                  <a:pos x="56" y="59"/>
                </a:cxn>
                <a:cxn ang="0">
                  <a:pos x="60" y="59"/>
                </a:cxn>
                <a:cxn ang="0">
                  <a:pos x="65" y="55"/>
                </a:cxn>
                <a:cxn ang="0">
                  <a:pos x="69" y="55"/>
                </a:cxn>
                <a:cxn ang="0">
                  <a:pos x="73" y="50"/>
                </a:cxn>
                <a:cxn ang="0">
                  <a:pos x="78" y="50"/>
                </a:cxn>
                <a:cxn ang="0">
                  <a:pos x="82" y="50"/>
                </a:cxn>
                <a:cxn ang="0">
                  <a:pos x="90" y="50"/>
                </a:cxn>
                <a:cxn ang="0">
                  <a:pos x="95" y="50"/>
                </a:cxn>
                <a:cxn ang="0">
                  <a:pos x="99" y="50"/>
                </a:cxn>
                <a:cxn ang="0">
                  <a:pos x="103" y="46"/>
                </a:cxn>
                <a:cxn ang="0">
                  <a:pos x="108" y="42"/>
                </a:cxn>
                <a:cxn ang="0">
                  <a:pos x="112" y="38"/>
                </a:cxn>
                <a:cxn ang="0">
                  <a:pos x="112" y="34"/>
                </a:cxn>
                <a:cxn ang="0">
                  <a:pos x="116" y="29"/>
                </a:cxn>
                <a:cxn ang="0">
                  <a:pos x="116" y="25"/>
                </a:cxn>
                <a:cxn ang="0">
                  <a:pos x="120" y="25"/>
                </a:cxn>
                <a:cxn ang="0">
                  <a:pos x="120" y="21"/>
                </a:cxn>
                <a:cxn ang="0">
                  <a:pos x="120" y="17"/>
                </a:cxn>
                <a:cxn ang="0">
                  <a:pos x="125" y="13"/>
                </a:cxn>
                <a:cxn ang="0">
                  <a:pos x="129" y="13"/>
                </a:cxn>
                <a:cxn ang="0">
                  <a:pos x="133" y="8"/>
                </a:cxn>
                <a:cxn ang="0">
                  <a:pos x="138" y="8"/>
                </a:cxn>
                <a:cxn ang="0">
                  <a:pos x="142" y="4"/>
                </a:cxn>
                <a:cxn ang="0">
                  <a:pos x="146" y="4"/>
                </a:cxn>
                <a:cxn ang="0">
                  <a:pos x="150" y="0"/>
                </a:cxn>
              </a:cxnLst>
              <a:rect l="0" t="0" r="r" b="b"/>
              <a:pathLst>
                <a:path w="150" h="59">
                  <a:moveTo>
                    <a:pt x="0" y="55"/>
                  </a:moveTo>
                  <a:lnTo>
                    <a:pt x="5" y="55"/>
                  </a:lnTo>
                  <a:lnTo>
                    <a:pt x="13" y="59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6" y="55"/>
                  </a:lnTo>
                  <a:lnTo>
                    <a:pt x="35" y="55"/>
                  </a:lnTo>
                  <a:lnTo>
                    <a:pt x="39" y="55"/>
                  </a:lnTo>
                  <a:lnTo>
                    <a:pt x="43" y="55"/>
                  </a:lnTo>
                  <a:lnTo>
                    <a:pt x="48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60" y="59"/>
                  </a:lnTo>
                  <a:lnTo>
                    <a:pt x="65" y="55"/>
                  </a:lnTo>
                  <a:lnTo>
                    <a:pt x="69" y="55"/>
                  </a:lnTo>
                  <a:lnTo>
                    <a:pt x="73" y="50"/>
                  </a:lnTo>
                  <a:lnTo>
                    <a:pt x="78" y="50"/>
                  </a:lnTo>
                  <a:lnTo>
                    <a:pt x="82" y="50"/>
                  </a:lnTo>
                  <a:lnTo>
                    <a:pt x="90" y="50"/>
                  </a:lnTo>
                  <a:lnTo>
                    <a:pt x="95" y="50"/>
                  </a:lnTo>
                  <a:lnTo>
                    <a:pt x="99" y="50"/>
                  </a:lnTo>
                  <a:lnTo>
                    <a:pt x="103" y="46"/>
                  </a:lnTo>
                  <a:lnTo>
                    <a:pt x="108" y="42"/>
                  </a:lnTo>
                  <a:lnTo>
                    <a:pt x="112" y="38"/>
                  </a:lnTo>
                  <a:lnTo>
                    <a:pt x="112" y="34"/>
                  </a:lnTo>
                  <a:lnTo>
                    <a:pt x="116" y="29"/>
                  </a:lnTo>
                  <a:lnTo>
                    <a:pt x="116" y="25"/>
                  </a:lnTo>
                  <a:lnTo>
                    <a:pt x="120" y="25"/>
                  </a:lnTo>
                  <a:lnTo>
                    <a:pt x="120" y="21"/>
                  </a:lnTo>
                  <a:lnTo>
                    <a:pt x="120" y="17"/>
                  </a:lnTo>
                  <a:lnTo>
                    <a:pt x="125" y="13"/>
                  </a:lnTo>
                  <a:lnTo>
                    <a:pt x="129" y="13"/>
                  </a:lnTo>
                  <a:lnTo>
                    <a:pt x="133" y="8"/>
                  </a:lnTo>
                  <a:lnTo>
                    <a:pt x="138" y="8"/>
                  </a:lnTo>
                  <a:lnTo>
                    <a:pt x="142" y="4"/>
                  </a:lnTo>
                  <a:lnTo>
                    <a:pt x="146" y="4"/>
                  </a:lnTo>
                  <a:lnTo>
                    <a:pt x="15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88" name="Freeform 1652"/>
            <p:cNvSpPr>
              <a:spLocks/>
            </p:cNvSpPr>
            <p:nvPr/>
          </p:nvSpPr>
          <p:spPr bwMode="auto">
            <a:xfrm>
              <a:off x="3318" y="2446"/>
              <a:ext cx="65" cy="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3"/>
                </a:cxn>
                <a:cxn ang="0">
                  <a:pos x="0" y="25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5" y="8"/>
                </a:cxn>
                <a:cxn ang="0">
                  <a:pos x="5" y="4"/>
                </a:cxn>
                <a:cxn ang="0">
                  <a:pos x="9" y="4"/>
                </a:cxn>
                <a:cxn ang="0">
                  <a:pos x="18" y="4"/>
                </a:cxn>
                <a:cxn ang="0">
                  <a:pos x="22" y="4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52" y="0"/>
                </a:cxn>
                <a:cxn ang="0">
                  <a:pos x="56" y="0"/>
                </a:cxn>
                <a:cxn ang="0">
                  <a:pos x="60" y="4"/>
                </a:cxn>
                <a:cxn ang="0">
                  <a:pos x="65" y="4"/>
                </a:cxn>
                <a:cxn ang="0">
                  <a:pos x="65" y="8"/>
                </a:cxn>
              </a:cxnLst>
              <a:rect l="0" t="0" r="r" b="b"/>
              <a:pathLst>
                <a:path w="65" h="38">
                  <a:moveTo>
                    <a:pt x="0" y="38"/>
                  </a:moveTo>
                  <a:lnTo>
                    <a:pt x="0" y="33"/>
                  </a:lnTo>
                  <a:lnTo>
                    <a:pt x="0" y="25"/>
                  </a:lnTo>
                  <a:lnTo>
                    <a:pt x="5" y="21"/>
                  </a:lnTo>
                  <a:lnTo>
                    <a:pt x="5" y="17"/>
                  </a:lnTo>
                  <a:lnTo>
                    <a:pt x="5" y="8"/>
                  </a:lnTo>
                  <a:lnTo>
                    <a:pt x="5" y="4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5" y="4"/>
                  </a:lnTo>
                  <a:lnTo>
                    <a:pt x="65" y="8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89" name="Freeform 1653"/>
            <p:cNvSpPr>
              <a:spLocks/>
            </p:cNvSpPr>
            <p:nvPr/>
          </p:nvSpPr>
          <p:spPr bwMode="auto">
            <a:xfrm>
              <a:off x="3229" y="2412"/>
              <a:ext cx="197" cy="34"/>
            </a:xfrm>
            <a:custGeom>
              <a:avLst/>
              <a:gdLst/>
              <a:ahLst/>
              <a:cxnLst>
                <a:cxn ang="0">
                  <a:pos x="197" y="8"/>
                </a:cxn>
                <a:cxn ang="0">
                  <a:pos x="192" y="13"/>
                </a:cxn>
                <a:cxn ang="0">
                  <a:pos x="184" y="13"/>
                </a:cxn>
                <a:cxn ang="0">
                  <a:pos x="179" y="17"/>
                </a:cxn>
                <a:cxn ang="0">
                  <a:pos x="175" y="17"/>
                </a:cxn>
                <a:cxn ang="0">
                  <a:pos x="167" y="21"/>
                </a:cxn>
                <a:cxn ang="0">
                  <a:pos x="158" y="21"/>
                </a:cxn>
                <a:cxn ang="0">
                  <a:pos x="154" y="21"/>
                </a:cxn>
                <a:cxn ang="0">
                  <a:pos x="149" y="17"/>
                </a:cxn>
                <a:cxn ang="0">
                  <a:pos x="145" y="17"/>
                </a:cxn>
                <a:cxn ang="0">
                  <a:pos x="137" y="21"/>
                </a:cxn>
                <a:cxn ang="0">
                  <a:pos x="132" y="21"/>
                </a:cxn>
                <a:cxn ang="0">
                  <a:pos x="132" y="17"/>
                </a:cxn>
                <a:cxn ang="0">
                  <a:pos x="124" y="13"/>
                </a:cxn>
                <a:cxn ang="0">
                  <a:pos x="119" y="8"/>
                </a:cxn>
                <a:cxn ang="0">
                  <a:pos x="111" y="4"/>
                </a:cxn>
                <a:cxn ang="0">
                  <a:pos x="102" y="0"/>
                </a:cxn>
                <a:cxn ang="0">
                  <a:pos x="98" y="0"/>
                </a:cxn>
                <a:cxn ang="0">
                  <a:pos x="89" y="0"/>
                </a:cxn>
                <a:cxn ang="0">
                  <a:pos x="81" y="0"/>
                </a:cxn>
                <a:cxn ang="0">
                  <a:pos x="77" y="0"/>
                </a:cxn>
                <a:cxn ang="0">
                  <a:pos x="68" y="4"/>
                </a:cxn>
                <a:cxn ang="0">
                  <a:pos x="64" y="4"/>
                </a:cxn>
                <a:cxn ang="0">
                  <a:pos x="55" y="8"/>
                </a:cxn>
                <a:cxn ang="0">
                  <a:pos x="51" y="13"/>
                </a:cxn>
                <a:cxn ang="0">
                  <a:pos x="38" y="13"/>
                </a:cxn>
                <a:cxn ang="0">
                  <a:pos x="34" y="21"/>
                </a:cxn>
                <a:cxn ang="0">
                  <a:pos x="25" y="21"/>
                </a:cxn>
                <a:cxn ang="0">
                  <a:pos x="21" y="25"/>
                </a:cxn>
                <a:cxn ang="0">
                  <a:pos x="17" y="25"/>
                </a:cxn>
                <a:cxn ang="0">
                  <a:pos x="8" y="30"/>
                </a:cxn>
                <a:cxn ang="0">
                  <a:pos x="4" y="30"/>
                </a:cxn>
                <a:cxn ang="0">
                  <a:pos x="0" y="30"/>
                </a:cxn>
                <a:cxn ang="0">
                  <a:pos x="0" y="34"/>
                </a:cxn>
              </a:cxnLst>
              <a:rect l="0" t="0" r="r" b="b"/>
              <a:pathLst>
                <a:path w="197" h="34">
                  <a:moveTo>
                    <a:pt x="197" y="8"/>
                  </a:moveTo>
                  <a:lnTo>
                    <a:pt x="192" y="13"/>
                  </a:lnTo>
                  <a:lnTo>
                    <a:pt x="184" y="13"/>
                  </a:lnTo>
                  <a:lnTo>
                    <a:pt x="179" y="17"/>
                  </a:lnTo>
                  <a:lnTo>
                    <a:pt x="175" y="17"/>
                  </a:lnTo>
                  <a:lnTo>
                    <a:pt x="167" y="21"/>
                  </a:lnTo>
                  <a:lnTo>
                    <a:pt x="158" y="21"/>
                  </a:lnTo>
                  <a:lnTo>
                    <a:pt x="154" y="21"/>
                  </a:lnTo>
                  <a:lnTo>
                    <a:pt x="149" y="17"/>
                  </a:lnTo>
                  <a:lnTo>
                    <a:pt x="145" y="17"/>
                  </a:lnTo>
                  <a:lnTo>
                    <a:pt x="137" y="21"/>
                  </a:lnTo>
                  <a:lnTo>
                    <a:pt x="132" y="21"/>
                  </a:lnTo>
                  <a:lnTo>
                    <a:pt x="132" y="17"/>
                  </a:lnTo>
                  <a:lnTo>
                    <a:pt x="124" y="13"/>
                  </a:lnTo>
                  <a:lnTo>
                    <a:pt x="119" y="8"/>
                  </a:lnTo>
                  <a:lnTo>
                    <a:pt x="111" y="4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68" y="4"/>
                  </a:lnTo>
                  <a:lnTo>
                    <a:pt x="64" y="4"/>
                  </a:lnTo>
                  <a:lnTo>
                    <a:pt x="55" y="8"/>
                  </a:lnTo>
                  <a:lnTo>
                    <a:pt x="51" y="13"/>
                  </a:lnTo>
                  <a:lnTo>
                    <a:pt x="38" y="13"/>
                  </a:lnTo>
                  <a:lnTo>
                    <a:pt x="34" y="21"/>
                  </a:lnTo>
                  <a:lnTo>
                    <a:pt x="25" y="21"/>
                  </a:lnTo>
                  <a:lnTo>
                    <a:pt x="21" y="25"/>
                  </a:lnTo>
                  <a:lnTo>
                    <a:pt x="17" y="25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4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90" name="Freeform 1654"/>
            <p:cNvSpPr>
              <a:spLocks/>
            </p:cNvSpPr>
            <p:nvPr/>
          </p:nvSpPr>
          <p:spPr bwMode="auto">
            <a:xfrm>
              <a:off x="3173" y="2307"/>
              <a:ext cx="463" cy="109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3" y="92"/>
                </a:cxn>
                <a:cxn ang="0">
                  <a:pos x="26" y="84"/>
                </a:cxn>
                <a:cxn ang="0">
                  <a:pos x="47" y="80"/>
                </a:cxn>
                <a:cxn ang="0">
                  <a:pos x="64" y="80"/>
                </a:cxn>
                <a:cxn ang="0">
                  <a:pos x="73" y="80"/>
                </a:cxn>
                <a:cxn ang="0">
                  <a:pos x="81" y="80"/>
                </a:cxn>
                <a:cxn ang="0">
                  <a:pos x="90" y="80"/>
                </a:cxn>
                <a:cxn ang="0">
                  <a:pos x="103" y="80"/>
                </a:cxn>
                <a:cxn ang="0">
                  <a:pos x="115" y="80"/>
                </a:cxn>
                <a:cxn ang="0">
                  <a:pos x="133" y="80"/>
                </a:cxn>
                <a:cxn ang="0">
                  <a:pos x="141" y="76"/>
                </a:cxn>
                <a:cxn ang="0">
                  <a:pos x="150" y="71"/>
                </a:cxn>
                <a:cxn ang="0">
                  <a:pos x="163" y="67"/>
                </a:cxn>
                <a:cxn ang="0">
                  <a:pos x="171" y="59"/>
                </a:cxn>
                <a:cxn ang="0">
                  <a:pos x="175" y="59"/>
                </a:cxn>
                <a:cxn ang="0">
                  <a:pos x="184" y="63"/>
                </a:cxn>
                <a:cxn ang="0">
                  <a:pos x="188" y="55"/>
                </a:cxn>
                <a:cxn ang="0">
                  <a:pos x="193" y="50"/>
                </a:cxn>
                <a:cxn ang="0">
                  <a:pos x="201" y="46"/>
                </a:cxn>
                <a:cxn ang="0">
                  <a:pos x="214" y="50"/>
                </a:cxn>
                <a:cxn ang="0">
                  <a:pos x="223" y="46"/>
                </a:cxn>
                <a:cxn ang="0">
                  <a:pos x="231" y="42"/>
                </a:cxn>
                <a:cxn ang="0">
                  <a:pos x="240" y="42"/>
                </a:cxn>
                <a:cxn ang="0">
                  <a:pos x="244" y="46"/>
                </a:cxn>
                <a:cxn ang="0">
                  <a:pos x="248" y="50"/>
                </a:cxn>
                <a:cxn ang="0">
                  <a:pos x="257" y="55"/>
                </a:cxn>
                <a:cxn ang="0">
                  <a:pos x="270" y="59"/>
                </a:cxn>
                <a:cxn ang="0">
                  <a:pos x="278" y="63"/>
                </a:cxn>
                <a:cxn ang="0">
                  <a:pos x="295" y="63"/>
                </a:cxn>
                <a:cxn ang="0">
                  <a:pos x="313" y="59"/>
                </a:cxn>
                <a:cxn ang="0">
                  <a:pos x="325" y="59"/>
                </a:cxn>
                <a:cxn ang="0">
                  <a:pos x="338" y="55"/>
                </a:cxn>
                <a:cxn ang="0">
                  <a:pos x="347" y="46"/>
                </a:cxn>
                <a:cxn ang="0">
                  <a:pos x="355" y="46"/>
                </a:cxn>
                <a:cxn ang="0">
                  <a:pos x="368" y="38"/>
                </a:cxn>
                <a:cxn ang="0">
                  <a:pos x="385" y="29"/>
                </a:cxn>
                <a:cxn ang="0">
                  <a:pos x="403" y="25"/>
                </a:cxn>
                <a:cxn ang="0">
                  <a:pos x="424" y="17"/>
                </a:cxn>
                <a:cxn ang="0">
                  <a:pos x="437" y="8"/>
                </a:cxn>
                <a:cxn ang="0">
                  <a:pos x="450" y="4"/>
                </a:cxn>
                <a:cxn ang="0">
                  <a:pos x="458" y="0"/>
                </a:cxn>
              </a:cxnLst>
              <a:rect l="0" t="0" r="r" b="b"/>
              <a:pathLst>
                <a:path w="463" h="109">
                  <a:moveTo>
                    <a:pt x="0" y="109"/>
                  </a:moveTo>
                  <a:lnTo>
                    <a:pt x="0" y="105"/>
                  </a:lnTo>
                  <a:lnTo>
                    <a:pt x="8" y="97"/>
                  </a:lnTo>
                  <a:lnTo>
                    <a:pt x="13" y="92"/>
                  </a:lnTo>
                  <a:lnTo>
                    <a:pt x="21" y="84"/>
                  </a:lnTo>
                  <a:lnTo>
                    <a:pt x="26" y="84"/>
                  </a:lnTo>
                  <a:lnTo>
                    <a:pt x="34" y="80"/>
                  </a:lnTo>
                  <a:lnTo>
                    <a:pt x="47" y="80"/>
                  </a:lnTo>
                  <a:lnTo>
                    <a:pt x="56" y="80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3" y="80"/>
                  </a:lnTo>
                  <a:lnTo>
                    <a:pt x="77" y="80"/>
                  </a:lnTo>
                  <a:lnTo>
                    <a:pt x="81" y="80"/>
                  </a:lnTo>
                  <a:lnTo>
                    <a:pt x="86" y="80"/>
                  </a:lnTo>
                  <a:lnTo>
                    <a:pt x="90" y="80"/>
                  </a:lnTo>
                  <a:lnTo>
                    <a:pt x="98" y="80"/>
                  </a:lnTo>
                  <a:lnTo>
                    <a:pt x="103" y="80"/>
                  </a:lnTo>
                  <a:lnTo>
                    <a:pt x="111" y="80"/>
                  </a:lnTo>
                  <a:lnTo>
                    <a:pt x="115" y="80"/>
                  </a:lnTo>
                  <a:lnTo>
                    <a:pt x="128" y="80"/>
                  </a:lnTo>
                  <a:lnTo>
                    <a:pt x="133" y="80"/>
                  </a:lnTo>
                  <a:lnTo>
                    <a:pt x="137" y="80"/>
                  </a:lnTo>
                  <a:lnTo>
                    <a:pt x="141" y="76"/>
                  </a:lnTo>
                  <a:lnTo>
                    <a:pt x="145" y="71"/>
                  </a:lnTo>
                  <a:lnTo>
                    <a:pt x="150" y="71"/>
                  </a:lnTo>
                  <a:lnTo>
                    <a:pt x="154" y="71"/>
                  </a:lnTo>
                  <a:lnTo>
                    <a:pt x="163" y="67"/>
                  </a:lnTo>
                  <a:lnTo>
                    <a:pt x="167" y="63"/>
                  </a:lnTo>
                  <a:lnTo>
                    <a:pt x="171" y="59"/>
                  </a:lnTo>
                  <a:lnTo>
                    <a:pt x="175" y="63"/>
                  </a:lnTo>
                  <a:lnTo>
                    <a:pt x="175" y="59"/>
                  </a:lnTo>
                  <a:lnTo>
                    <a:pt x="180" y="59"/>
                  </a:lnTo>
                  <a:lnTo>
                    <a:pt x="184" y="63"/>
                  </a:lnTo>
                  <a:lnTo>
                    <a:pt x="188" y="59"/>
                  </a:lnTo>
                  <a:lnTo>
                    <a:pt x="188" y="55"/>
                  </a:lnTo>
                  <a:lnTo>
                    <a:pt x="193" y="55"/>
                  </a:lnTo>
                  <a:lnTo>
                    <a:pt x="193" y="50"/>
                  </a:lnTo>
                  <a:lnTo>
                    <a:pt x="197" y="46"/>
                  </a:lnTo>
                  <a:lnTo>
                    <a:pt x="201" y="46"/>
                  </a:lnTo>
                  <a:lnTo>
                    <a:pt x="210" y="50"/>
                  </a:lnTo>
                  <a:lnTo>
                    <a:pt x="214" y="50"/>
                  </a:lnTo>
                  <a:lnTo>
                    <a:pt x="218" y="46"/>
                  </a:lnTo>
                  <a:lnTo>
                    <a:pt x="223" y="46"/>
                  </a:lnTo>
                  <a:lnTo>
                    <a:pt x="227" y="42"/>
                  </a:lnTo>
                  <a:lnTo>
                    <a:pt x="231" y="42"/>
                  </a:lnTo>
                  <a:lnTo>
                    <a:pt x="235" y="42"/>
                  </a:lnTo>
                  <a:lnTo>
                    <a:pt x="240" y="42"/>
                  </a:lnTo>
                  <a:lnTo>
                    <a:pt x="244" y="42"/>
                  </a:lnTo>
                  <a:lnTo>
                    <a:pt x="244" y="46"/>
                  </a:lnTo>
                  <a:lnTo>
                    <a:pt x="248" y="46"/>
                  </a:lnTo>
                  <a:lnTo>
                    <a:pt x="248" y="50"/>
                  </a:lnTo>
                  <a:lnTo>
                    <a:pt x="253" y="50"/>
                  </a:lnTo>
                  <a:lnTo>
                    <a:pt x="257" y="55"/>
                  </a:lnTo>
                  <a:lnTo>
                    <a:pt x="261" y="55"/>
                  </a:lnTo>
                  <a:lnTo>
                    <a:pt x="270" y="59"/>
                  </a:lnTo>
                  <a:lnTo>
                    <a:pt x="274" y="59"/>
                  </a:lnTo>
                  <a:lnTo>
                    <a:pt x="278" y="63"/>
                  </a:lnTo>
                  <a:lnTo>
                    <a:pt x="287" y="63"/>
                  </a:lnTo>
                  <a:lnTo>
                    <a:pt x="295" y="63"/>
                  </a:lnTo>
                  <a:lnTo>
                    <a:pt x="304" y="59"/>
                  </a:lnTo>
                  <a:lnTo>
                    <a:pt x="313" y="59"/>
                  </a:lnTo>
                  <a:lnTo>
                    <a:pt x="321" y="59"/>
                  </a:lnTo>
                  <a:lnTo>
                    <a:pt x="325" y="59"/>
                  </a:lnTo>
                  <a:lnTo>
                    <a:pt x="330" y="59"/>
                  </a:lnTo>
                  <a:lnTo>
                    <a:pt x="338" y="55"/>
                  </a:lnTo>
                  <a:lnTo>
                    <a:pt x="343" y="50"/>
                  </a:lnTo>
                  <a:lnTo>
                    <a:pt x="347" y="46"/>
                  </a:lnTo>
                  <a:lnTo>
                    <a:pt x="351" y="46"/>
                  </a:lnTo>
                  <a:lnTo>
                    <a:pt x="355" y="46"/>
                  </a:lnTo>
                  <a:lnTo>
                    <a:pt x="360" y="42"/>
                  </a:lnTo>
                  <a:lnTo>
                    <a:pt x="368" y="38"/>
                  </a:lnTo>
                  <a:lnTo>
                    <a:pt x="381" y="33"/>
                  </a:lnTo>
                  <a:lnTo>
                    <a:pt x="385" y="29"/>
                  </a:lnTo>
                  <a:lnTo>
                    <a:pt x="394" y="29"/>
                  </a:lnTo>
                  <a:lnTo>
                    <a:pt x="403" y="25"/>
                  </a:lnTo>
                  <a:lnTo>
                    <a:pt x="411" y="21"/>
                  </a:lnTo>
                  <a:lnTo>
                    <a:pt x="424" y="17"/>
                  </a:lnTo>
                  <a:lnTo>
                    <a:pt x="433" y="8"/>
                  </a:lnTo>
                  <a:lnTo>
                    <a:pt x="437" y="8"/>
                  </a:lnTo>
                  <a:lnTo>
                    <a:pt x="445" y="4"/>
                  </a:lnTo>
                  <a:lnTo>
                    <a:pt x="450" y="4"/>
                  </a:lnTo>
                  <a:lnTo>
                    <a:pt x="454" y="0"/>
                  </a:lnTo>
                  <a:lnTo>
                    <a:pt x="458" y="0"/>
                  </a:lnTo>
                  <a:lnTo>
                    <a:pt x="463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91" name="Freeform 1655"/>
            <p:cNvSpPr>
              <a:spLocks/>
            </p:cNvSpPr>
            <p:nvPr/>
          </p:nvSpPr>
          <p:spPr bwMode="auto">
            <a:xfrm>
              <a:off x="2826" y="2282"/>
              <a:ext cx="21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0" y="25"/>
                </a:cxn>
                <a:cxn ang="0">
                  <a:pos x="4" y="16"/>
                </a:cxn>
                <a:cxn ang="0">
                  <a:pos x="13" y="8"/>
                </a:cxn>
                <a:cxn ang="0">
                  <a:pos x="17" y="4"/>
                </a:cxn>
                <a:cxn ang="0">
                  <a:pos x="21" y="0"/>
                </a:cxn>
              </a:cxnLst>
              <a:rect l="0" t="0" r="r" b="b"/>
              <a:pathLst>
                <a:path w="21" h="29">
                  <a:moveTo>
                    <a:pt x="0" y="29"/>
                  </a:moveTo>
                  <a:lnTo>
                    <a:pt x="0" y="25"/>
                  </a:lnTo>
                  <a:lnTo>
                    <a:pt x="4" y="16"/>
                  </a:lnTo>
                  <a:lnTo>
                    <a:pt x="13" y="8"/>
                  </a:lnTo>
                  <a:lnTo>
                    <a:pt x="17" y="4"/>
                  </a:ln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92" name="Freeform 1656"/>
            <p:cNvSpPr>
              <a:spLocks/>
            </p:cNvSpPr>
            <p:nvPr/>
          </p:nvSpPr>
          <p:spPr bwMode="auto">
            <a:xfrm>
              <a:off x="2847" y="2025"/>
              <a:ext cx="964" cy="341"/>
            </a:xfrm>
            <a:custGeom>
              <a:avLst/>
              <a:gdLst/>
              <a:ahLst/>
              <a:cxnLst>
                <a:cxn ang="0">
                  <a:pos x="13" y="252"/>
                </a:cxn>
                <a:cxn ang="0">
                  <a:pos x="26" y="252"/>
                </a:cxn>
                <a:cxn ang="0">
                  <a:pos x="47" y="257"/>
                </a:cxn>
                <a:cxn ang="0">
                  <a:pos x="52" y="269"/>
                </a:cxn>
                <a:cxn ang="0">
                  <a:pos x="64" y="273"/>
                </a:cxn>
                <a:cxn ang="0">
                  <a:pos x="82" y="273"/>
                </a:cxn>
                <a:cxn ang="0">
                  <a:pos x="99" y="282"/>
                </a:cxn>
                <a:cxn ang="0">
                  <a:pos x="120" y="286"/>
                </a:cxn>
                <a:cxn ang="0">
                  <a:pos x="142" y="290"/>
                </a:cxn>
                <a:cxn ang="0">
                  <a:pos x="154" y="282"/>
                </a:cxn>
                <a:cxn ang="0">
                  <a:pos x="167" y="290"/>
                </a:cxn>
                <a:cxn ang="0">
                  <a:pos x="180" y="299"/>
                </a:cxn>
                <a:cxn ang="0">
                  <a:pos x="197" y="307"/>
                </a:cxn>
                <a:cxn ang="0">
                  <a:pos x="223" y="315"/>
                </a:cxn>
                <a:cxn ang="0">
                  <a:pos x="240" y="320"/>
                </a:cxn>
                <a:cxn ang="0">
                  <a:pos x="266" y="328"/>
                </a:cxn>
                <a:cxn ang="0">
                  <a:pos x="274" y="337"/>
                </a:cxn>
                <a:cxn ang="0">
                  <a:pos x="292" y="341"/>
                </a:cxn>
                <a:cxn ang="0">
                  <a:pos x="309" y="337"/>
                </a:cxn>
                <a:cxn ang="0">
                  <a:pos x="326" y="337"/>
                </a:cxn>
                <a:cxn ang="0">
                  <a:pos x="343" y="332"/>
                </a:cxn>
                <a:cxn ang="0">
                  <a:pos x="356" y="328"/>
                </a:cxn>
                <a:cxn ang="0">
                  <a:pos x="369" y="337"/>
                </a:cxn>
                <a:cxn ang="0">
                  <a:pos x="390" y="337"/>
                </a:cxn>
                <a:cxn ang="0">
                  <a:pos x="403" y="332"/>
                </a:cxn>
                <a:cxn ang="0">
                  <a:pos x="420" y="332"/>
                </a:cxn>
                <a:cxn ang="0">
                  <a:pos x="433" y="332"/>
                </a:cxn>
                <a:cxn ang="0">
                  <a:pos x="450" y="315"/>
                </a:cxn>
                <a:cxn ang="0">
                  <a:pos x="463" y="307"/>
                </a:cxn>
                <a:cxn ang="0">
                  <a:pos x="480" y="307"/>
                </a:cxn>
                <a:cxn ang="0">
                  <a:pos x="493" y="307"/>
                </a:cxn>
                <a:cxn ang="0">
                  <a:pos x="510" y="294"/>
                </a:cxn>
                <a:cxn ang="0">
                  <a:pos x="527" y="294"/>
                </a:cxn>
                <a:cxn ang="0">
                  <a:pos x="540" y="290"/>
                </a:cxn>
                <a:cxn ang="0">
                  <a:pos x="557" y="286"/>
                </a:cxn>
                <a:cxn ang="0">
                  <a:pos x="574" y="273"/>
                </a:cxn>
                <a:cxn ang="0">
                  <a:pos x="596" y="257"/>
                </a:cxn>
                <a:cxn ang="0">
                  <a:pos x="613" y="244"/>
                </a:cxn>
                <a:cxn ang="0">
                  <a:pos x="626" y="227"/>
                </a:cxn>
                <a:cxn ang="0">
                  <a:pos x="639" y="219"/>
                </a:cxn>
                <a:cxn ang="0">
                  <a:pos x="656" y="219"/>
                </a:cxn>
                <a:cxn ang="0">
                  <a:pos x="677" y="214"/>
                </a:cxn>
                <a:cxn ang="0">
                  <a:pos x="699" y="210"/>
                </a:cxn>
                <a:cxn ang="0">
                  <a:pos x="716" y="214"/>
                </a:cxn>
                <a:cxn ang="0">
                  <a:pos x="720" y="198"/>
                </a:cxn>
                <a:cxn ang="0">
                  <a:pos x="733" y="181"/>
                </a:cxn>
                <a:cxn ang="0">
                  <a:pos x="759" y="181"/>
                </a:cxn>
                <a:cxn ang="0">
                  <a:pos x="784" y="172"/>
                </a:cxn>
                <a:cxn ang="0">
                  <a:pos x="801" y="164"/>
                </a:cxn>
                <a:cxn ang="0">
                  <a:pos x="810" y="155"/>
                </a:cxn>
                <a:cxn ang="0">
                  <a:pos x="827" y="155"/>
                </a:cxn>
                <a:cxn ang="0">
                  <a:pos x="844" y="151"/>
                </a:cxn>
                <a:cxn ang="0">
                  <a:pos x="857" y="147"/>
                </a:cxn>
                <a:cxn ang="0">
                  <a:pos x="874" y="143"/>
                </a:cxn>
                <a:cxn ang="0">
                  <a:pos x="883" y="134"/>
                </a:cxn>
                <a:cxn ang="0">
                  <a:pos x="900" y="118"/>
                </a:cxn>
                <a:cxn ang="0">
                  <a:pos x="913" y="96"/>
                </a:cxn>
                <a:cxn ang="0">
                  <a:pos x="921" y="75"/>
                </a:cxn>
                <a:cxn ang="0">
                  <a:pos x="930" y="59"/>
                </a:cxn>
                <a:cxn ang="0">
                  <a:pos x="956" y="33"/>
                </a:cxn>
                <a:cxn ang="0">
                  <a:pos x="964" y="4"/>
                </a:cxn>
              </a:cxnLst>
              <a:rect l="0" t="0" r="r" b="b"/>
              <a:pathLst>
                <a:path w="964" h="341">
                  <a:moveTo>
                    <a:pt x="0" y="257"/>
                  </a:moveTo>
                  <a:lnTo>
                    <a:pt x="5" y="257"/>
                  </a:lnTo>
                  <a:lnTo>
                    <a:pt x="13" y="252"/>
                  </a:lnTo>
                  <a:lnTo>
                    <a:pt x="17" y="252"/>
                  </a:lnTo>
                  <a:lnTo>
                    <a:pt x="22" y="252"/>
                  </a:lnTo>
                  <a:lnTo>
                    <a:pt x="26" y="252"/>
                  </a:lnTo>
                  <a:lnTo>
                    <a:pt x="30" y="252"/>
                  </a:lnTo>
                  <a:lnTo>
                    <a:pt x="39" y="257"/>
                  </a:lnTo>
                  <a:lnTo>
                    <a:pt x="47" y="257"/>
                  </a:lnTo>
                  <a:lnTo>
                    <a:pt x="47" y="261"/>
                  </a:lnTo>
                  <a:lnTo>
                    <a:pt x="47" y="265"/>
                  </a:lnTo>
                  <a:lnTo>
                    <a:pt x="52" y="269"/>
                  </a:lnTo>
                  <a:lnTo>
                    <a:pt x="56" y="273"/>
                  </a:lnTo>
                  <a:lnTo>
                    <a:pt x="60" y="273"/>
                  </a:lnTo>
                  <a:lnTo>
                    <a:pt x="64" y="273"/>
                  </a:lnTo>
                  <a:lnTo>
                    <a:pt x="73" y="273"/>
                  </a:lnTo>
                  <a:lnTo>
                    <a:pt x="77" y="273"/>
                  </a:lnTo>
                  <a:lnTo>
                    <a:pt x="82" y="273"/>
                  </a:lnTo>
                  <a:lnTo>
                    <a:pt x="86" y="273"/>
                  </a:lnTo>
                  <a:lnTo>
                    <a:pt x="90" y="278"/>
                  </a:lnTo>
                  <a:lnTo>
                    <a:pt x="99" y="282"/>
                  </a:lnTo>
                  <a:lnTo>
                    <a:pt x="103" y="286"/>
                  </a:lnTo>
                  <a:lnTo>
                    <a:pt x="112" y="286"/>
                  </a:lnTo>
                  <a:lnTo>
                    <a:pt x="120" y="286"/>
                  </a:lnTo>
                  <a:lnTo>
                    <a:pt x="124" y="286"/>
                  </a:lnTo>
                  <a:lnTo>
                    <a:pt x="137" y="286"/>
                  </a:lnTo>
                  <a:lnTo>
                    <a:pt x="142" y="290"/>
                  </a:lnTo>
                  <a:lnTo>
                    <a:pt x="146" y="290"/>
                  </a:lnTo>
                  <a:lnTo>
                    <a:pt x="150" y="286"/>
                  </a:lnTo>
                  <a:lnTo>
                    <a:pt x="154" y="282"/>
                  </a:lnTo>
                  <a:lnTo>
                    <a:pt x="159" y="282"/>
                  </a:lnTo>
                  <a:lnTo>
                    <a:pt x="163" y="286"/>
                  </a:lnTo>
                  <a:lnTo>
                    <a:pt x="167" y="290"/>
                  </a:lnTo>
                  <a:lnTo>
                    <a:pt x="172" y="294"/>
                  </a:lnTo>
                  <a:lnTo>
                    <a:pt x="176" y="294"/>
                  </a:lnTo>
                  <a:lnTo>
                    <a:pt x="180" y="299"/>
                  </a:lnTo>
                  <a:lnTo>
                    <a:pt x="189" y="299"/>
                  </a:lnTo>
                  <a:lnTo>
                    <a:pt x="193" y="303"/>
                  </a:lnTo>
                  <a:lnTo>
                    <a:pt x="197" y="307"/>
                  </a:lnTo>
                  <a:lnTo>
                    <a:pt x="206" y="307"/>
                  </a:lnTo>
                  <a:lnTo>
                    <a:pt x="214" y="311"/>
                  </a:lnTo>
                  <a:lnTo>
                    <a:pt x="223" y="315"/>
                  </a:lnTo>
                  <a:lnTo>
                    <a:pt x="227" y="320"/>
                  </a:lnTo>
                  <a:lnTo>
                    <a:pt x="232" y="320"/>
                  </a:lnTo>
                  <a:lnTo>
                    <a:pt x="240" y="320"/>
                  </a:lnTo>
                  <a:lnTo>
                    <a:pt x="249" y="324"/>
                  </a:lnTo>
                  <a:lnTo>
                    <a:pt x="257" y="324"/>
                  </a:lnTo>
                  <a:lnTo>
                    <a:pt x="266" y="328"/>
                  </a:lnTo>
                  <a:lnTo>
                    <a:pt x="270" y="328"/>
                  </a:lnTo>
                  <a:lnTo>
                    <a:pt x="274" y="332"/>
                  </a:lnTo>
                  <a:lnTo>
                    <a:pt x="274" y="337"/>
                  </a:lnTo>
                  <a:lnTo>
                    <a:pt x="279" y="341"/>
                  </a:lnTo>
                  <a:lnTo>
                    <a:pt x="283" y="341"/>
                  </a:lnTo>
                  <a:lnTo>
                    <a:pt x="292" y="341"/>
                  </a:lnTo>
                  <a:lnTo>
                    <a:pt x="296" y="337"/>
                  </a:lnTo>
                  <a:lnTo>
                    <a:pt x="300" y="337"/>
                  </a:lnTo>
                  <a:lnTo>
                    <a:pt x="309" y="337"/>
                  </a:lnTo>
                  <a:lnTo>
                    <a:pt x="317" y="337"/>
                  </a:lnTo>
                  <a:lnTo>
                    <a:pt x="322" y="337"/>
                  </a:lnTo>
                  <a:lnTo>
                    <a:pt x="326" y="337"/>
                  </a:lnTo>
                  <a:lnTo>
                    <a:pt x="334" y="337"/>
                  </a:lnTo>
                  <a:lnTo>
                    <a:pt x="339" y="332"/>
                  </a:lnTo>
                  <a:lnTo>
                    <a:pt x="343" y="332"/>
                  </a:lnTo>
                  <a:lnTo>
                    <a:pt x="347" y="332"/>
                  </a:lnTo>
                  <a:lnTo>
                    <a:pt x="352" y="332"/>
                  </a:lnTo>
                  <a:lnTo>
                    <a:pt x="356" y="328"/>
                  </a:lnTo>
                  <a:lnTo>
                    <a:pt x="360" y="328"/>
                  </a:lnTo>
                  <a:lnTo>
                    <a:pt x="364" y="332"/>
                  </a:lnTo>
                  <a:lnTo>
                    <a:pt x="369" y="337"/>
                  </a:lnTo>
                  <a:lnTo>
                    <a:pt x="373" y="337"/>
                  </a:lnTo>
                  <a:lnTo>
                    <a:pt x="382" y="337"/>
                  </a:lnTo>
                  <a:lnTo>
                    <a:pt x="390" y="337"/>
                  </a:lnTo>
                  <a:lnTo>
                    <a:pt x="394" y="337"/>
                  </a:lnTo>
                  <a:lnTo>
                    <a:pt x="399" y="332"/>
                  </a:lnTo>
                  <a:lnTo>
                    <a:pt x="403" y="332"/>
                  </a:lnTo>
                  <a:lnTo>
                    <a:pt x="412" y="332"/>
                  </a:lnTo>
                  <a:lnTo>
                    <a:pt x="416" y="332"/>
                  </a:lnTo>
                  <a:lnTo>
                    <a:pt x="420" y="332"/>
                  </a:lnTo>
                  <a:lnTo>
                    <a:pt x="424" y="337"/>
                  </a:lnTo>
                  <a:lnTo>
                    <a:pt x="429" y="337"/>
                  </a:lnTo>
                  <a:lnTo>
                    <a:pt x="433" y="332"/>
                  </a:lnTo>
                  <a:lnTo>
                    <a:pt x="441" y="328"/>
                  </a:lnTo>
                  <a:lnTo>
                    <a:pt x="446" y="324"/>
                  </a:lnTo>
                  <a:lnTo>
                    <a:pt x="450" y="315"/>
                  </a:lnTo>
                  <a:lnTo>
                    <a:pt x="454" y="311"/>
                  </a:lnTo>
                  <a:lnTo>
                    <a:pt x="459" y="307"/>
                  </a:lnTo>
                  <a:lnTo>
                    <a:pt x="463" y="307"/>
                  </a:lnTo>
                  <a:lnTo>
                    <a:pt x="471" y="307"/>
                  </a:lnTo>
                  <a:lnTo>
                    <a:pt x="476" y="307"/>
                  </a:lnTo>
                  <a:lnTo>
                    <a:pt x="480" y="307"/>
                  </a:lnTo>
                  <a:lnTo>
                    <a:pt x="484" y="307"/>
                  </a:lnTo>
                  <a:lnTo>
                    <a:pt x="489" y="307"/>
                  </a:lnTo>
                  <a:lnTo>
                    <a:pt x="493" y="307"/>
                  </a:lnTo>
                  <a:lnTo>
                    <a:pt x="501" y="303"/>
                  </a:lnTo>
                  <a:lnTo>
                    <a:pt x="506" y="299"/>
                  </a:lnTo>
                  <a:lnTo>
                    <a:pt x="510" y="294"/>
                  </a:lnTo>
                  <a:lnTo>
                    <a:pt x="519" y="294"/>
                  </a:lnTo>
                  <a:lnTo>
                    <a:pt x="523" y="299"/>
                  </a:lnTo>
                  <a:lnTo>
                    <a:pt x="527" y="294"/>
                  </a:lnTo>
                  <a:lnTo>
                    <a:pt x="531" y="294"/>
                  </a:lnTo>
                  <a:lnTo>
                    <a:pt x="536" y="290"/>
                  </a:lnTo>
                  <a:lnTo>
                    <a:pt x="540" y="290"/>
                  </a:lnTo>
                  <a:lnTo>
                    <a:pt x="549" y="290"/>
                  </a:lnTo>
                  <a:lnTo>
                    <a:pt x="553" y="290"/>
                  </a:lnTo>
                  <a:lnTo>
                    <a:pt x="557" y="286"/>
                  </a:lnTo>
                  <a:lnTo>
                    <a:pt x="561" y="278"/>
                  </a:lnTo>
                  <a:lnTo>
                    <a:pt x="566" y="278"/>
                  </a:lnTo>
                  <a:lnTo>
                    <a:pt x="574" y="273"/>
                  </a:lnTo>
                  <a:lnTo>
                    <a:pt x="579" y="265"/>
                  </a:lnTo>
                  <a:lnTo>
                    <a:pt x="587" y="265"/>
                  </a:lnTo>
                  <a:lnTo>
                    <a:pt x="596" y="257"/>
                  </a:lnTo>
                  <a:lnTo>
                    <a:pt x="604" y="252"/>
                  </a:lnTo>
                  <a:lnTo>
                    <a:pt x="609" y="252"/>
                  </a:lnTo>
                  <a:lnTo>
                    <a:pt x="613" y="244"/>
                  </a:lnTo>
                  <a:lnTo>
                    <a:pt x="613" y="240"/>
                  </a:lnTo>
                  <a:lnTo>
                    <a:pt x="617" y="231"/>
                  </a:lnTo>
                  <a:lnTo>
                    <a:pt x="626" y="227"/>
                  </a:lnTo>
                  <a:lnTo>
                    <a:pt x="630" y="223"/>
                  </a:lnTo>
                  <a:lnTo>
                    <a:pt x="634" y="223"/>
                  </a:lnTo>
                  <a:lnTo>
                    <a:pt x="639" y="219"/>
                  </a:lnTo>
                  <a:lnTo>
                    <a:pt x="643" y="219"/>
                  </a:lnTo>
                  <a:lnTo>
                    <a:pt x="651" y="219"/>
                  </a:lnTo>
                  <a:lnTo>
                    <a:pt x="656" y="219"/>
                  </a:lnTo>
                  <a:lnTo>
                    <a:pt x="664" y="219"/>
                  </a:lnTo>
                  <a:lnTo>
                    <a:pt x="673" y="219"/>
                  </a:lnTo>
                  <a:lnTo>
                    <a:pt x="677" y="214"/>
                  </a:lnTo>
                  <a:lnTo>
                    <a:pt x="686" y="214"/>
                  </a:lnTo>
                  <a:lnTo>
                    <a:pt x="694" y="210"/>
                  </a:lnTo>
                  <a:lnTo>
                    <a:pt x="699" y="210"/>
                  </a:lnTo>
                  <a:lnTo>
                    <a:pt x="707" y="214"/>
                  </a:lnTo>
                  <a:lnTo>
                    <a:pt x="711" y="219"/>
                  </a:lnTo>
                  <a:lnTo>
                    <a:pt x="716" y="214"/>
                  </a:lnTo>
                  <a:lnTo>
                    <a:pt x="716" y="210"/>
                  </a:lnTo>
                  <a:lnTo>
                    <a:pt x="720" y="206"/>
                  </a:lnTo>
                  <a:lnTo>
                    <a:pt x="720" y="198"/>
                  </a:lnTo>
                  <a:lnTo>
                    <a:pt x="720" y="189"/>
                  </a:lnTo>
                  <a:lnTo>
                    <a:pt x="729" y="185"/>
                  </a:lnTo>
                  <a:lnTo>
                    <a:pt x="733" y="181"/>
                  </a:lnTo>
                  <a:lnTo>
                    <a:pt x="741" y="181"/>
                  </a:lnTo>
                  <a:lnTo>
                    <a:pt x="750" y="181"/>
                  </a:lnTo>
                  <a:lnTo>
                    <a:pt x="759" y="181"/>
                  </a:lnTo>
                  <a:lnTo>
                    <a:pt x="763" y="181"/>
                  </a:lnTo>
                  <a:lnTo>
                    <a:pt x="771" y="176"/>
                  </a:lnTo>
                  <a:lnTo>
                    <a:pt x="784" y="172"/>
                  </a:lnTo>
                  <a:lnTo>
                    <a:pt x="793" y="168"/>
                  </a:lnTo>
                  <a:lnTo>
                    <a:pt x="801" y="168"/>
                  </a:lnTo>
                  <a:lnTo>
                    <a:pt x="801" y="164"/>
                  </a:lnTo>
                  <a:lnTo>
                    <a:pt x="801" y="155"/>
                  </a:lnTo>
                  <a:lnTo>
                    <a:pt x="806" y="155"/>
                  </a:lnTo>
                  <a:lnTo>
                    <a:pt x="810" y="155"/>
                  </a:lnTo>
                  <a:lnTo>
                    <a:pt x="814" y="155"/>
                  </a:lnTo>
                  <a:lnTo>
                    <a:pt x="823" y="155"/>
                  </a:lnTo>
                  <a:lnTo>
                    <a:pt x="827" y="155"/>
                  </a:lnTo>
                  <a:lnTo>
                    <a:pt x="836" y="151"/>
                  </a:lnTo>
                  <a:lnTo>
                    <a:pt x="840" y="151"/>
                  </a:lnTo>
                  <a:lnTo>
                    <a:pt x="844" y="151"/>
                  </a:lnTo>
                  <a:lnTo>
                    <a:pt x="848" y="151"/>
                  </a:lnTo>
                  <a:lnTo>
                    <a:pt x="853" y="151"/>
                  </a:lnTo>
                  <a:lnTo>
                    <a:pt x="857" y="147"/>
                  </a:lnTo>
                  <a:lnTo>
                    <a:pt x="866" y="143"/>
                  </a:lnTo>
                  <a:lnTo>
                    <a:pt x="870" y="143"/>
                  </a:lnTo>
                  <a:lnTo>
                    <a:pt x="874" y="143"/>
                  </a:lnTo>
                  <a:lnTo>
                    <a:pt x="878" y="143"/>
                  </a:lnTo>
                  <a:lnTo>
                    <a:pt x="883" y="143"/>
                  </a:lnTo>
                  <a:lnTo>
                    <a:pt x="883" y="134"/>
                  </a:lnTo>
                  <a:lnTo>
                    <a:pt x="887" y="130"/>
                  </a:lnTo>
                  <a:lnTo>
                    <a:pt x="896" y="122"/>
                  </a:lnTo>
                  <a:lnTo>
                    <a:pt x="900" y="118"/>
                  </a:lnTo>
                  <a:lnTo>
                    <a:pt x="904" y="113"/>
                  </a:lnTo>
                  <a:lnTo>
                    <a:pt x="908" y="105"/>
                  </a:lnTo>
                  <a:lnTo>
                    <a:pt x="913" y="96"/>
                  </a:lnTo>
                  <a:lnTo>
                    <a:pt x="913" y="92"/>
                  </a:lnTo>
                  <a:lnTo>
                    <a:pt x="917" y="84"/>
                  </a:lnTo>
                  <a:lnTo>
                    <a:pt x="921" y="75"/>
                  </a:lnTo>
                  <a:lnTo>
                    <a:pt x="926" y="67"/>
                  </a:lnTo>
                  <a:lnTo>
                    <a:pt x="930" y="63"/>
                  </a:lnTo>
                  <a:lnTo>
                    <a:pt x="930" y="59"/>
                  </a:lnTo>
                  <a:lnTo>
                    <a:pt x="938" y="50"/>
                  </a:lnTo>
                  <a:lnTo>
                    <a:pt x="947" y="42"/>
                  </a:lnTo>
                  <a:lnTo>
                    <a:pt x="956" y="33"/>
                  </a:lnTo>
                  <a:lnTo>
                    <a:pt x="956" y="25"/>
                  </a:lnTo>
                  <a:lnTo>
                    <a:pt x="960" y="12"/>
                  </a:lnTo>
                  <a:lnTo>
                    <a:pt x="964" y="4"/>
                  </a:lnTo>
                  <a:lnTo>
                    <a:pt x="964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93" name="Freeform 1657"/>
            <p:cNvSpPr>
              <a:spLocks/>
            </p:cNvSpPr>
            <p:nvPr/>
          </p:nvSpPr>
          <p:spPr bwMode="auto">
            <a:xfrm>
              <a:off x="2993" y="2185"/>
              <a:ext cx="381" cy="54"/>
            </a:xfrm>
            <a:custGeom>
              <a:avLst/>
              <a:gdLst/>
              <a:ahLst/>
              <a:cxnLst>
                <a:cxn ang="0">
                  <a:pos x="4" y="50"/>
                </a:cxn>
                <a:cxn ang="0">
                  <a:pos x="13" y="50"/>
                </a:cxn>
                <a:cxn ang="0">
                  <a:pos x="26" y="50"/>
                </a:cxn>
                <a:cxn ang="0">
                  <a:pos x="38" y="54"/>
                </a:cxn>
                <a:cxn ang="0">
                  <a:pos x="51" y="50"/>
                </a:cxn>
                <a:cxn ang="0">
                  <a:pos x="64" y="50"/>
                </a:cxn>
                <a:cxn ang="0">
                  <a:pos x="73" y="50"/>
                </a:cxn>
                <a:cxn ang="0">
                  <a:pos x="81" y="46"/>
                </a:cxn>
                <a:cxn ang="0">
                  <a:pos x="94" y="46"/>
                </a:cxn>
                <a:cxn ang="0">
                  <a:pos x="107" y="38"/>
                </a:cxn>
                <a:cxn ang="0">
                  <a:pos x="128" y="33"/>
                </a:cxn>
                <a:cxn ang="0">
                  <a:pos x="146" y="29"/>
                </a:cxn>
                <a:cxn ang="0">
                  <a:pos x="163" y="29"/>
                </a:cxn>
                <a:cxn ang="0">
                  <a:pos x="176" y="25"/>
                </a:cxn>
                <a:cxn ang="0">
                  <a:pos x="188" y="25"/>
                </a:cxn>
                <a:cxn ang="0">
                  <a:pos x="193" y="16"/>
                </a:cxn>
                <a:cxn ang="0">
                  <a:pos x="201" y="12"/>
                </a:cxn>
                <a:cxn ang="0">
                  <a:pos x="218" y="8"/>
                </a:cxn>
                <a:cxn ang="0">
                  <a:pos x="231" y="4"/>
                </a:cxn>
                <a:cxn ang="0">
                  <a:pos x="240" y="4"/>
                </a:cxn>
                <a:cxn ang="0">
                  <a:pos x="253" y="0"/>
                </a:cxn>
                <a:cxn ang="0">
                  <a:pos x="261" y="4"/>
                </a:cxn>
                <a:cxn ang="0">
                  <a:pos x="270" y="8"/>
                </a:cxn>
                <a:cxn ang="0">
                  <a:pos x="274" y="16"/>
                </a:cxn>
                <a:cxn ang="0">
                  <a:pos x="287" y="21"/>
                </a:cxn>
                <a:cxn ang="0">
                  <a:pos x="304" y="21"/>
                </a:cxn>
                <a:cxn ang="0">
                  <a:pos x="313" y="29"/>
                </a:cxn>
                <a:cxn ang="0">
                  <a:pos x="325" y="42"/>
                </a:cxn>
                <a:cxn ang="0">
                  <a:pos x="338" y="46"/>
                </a:cxn>
                <a:cxn ang="0">
                  <a:pos x="351" y="42"/>
                </a:cxn>
                <a:cxn ang="0">
                  <a:pos x="364" y="46"/>
                </a:cxn>
                <a:cxn ang="0">
                  <a:pos x="377" y="46"/>
                </a:cxn>
              </a:cxnLst>
              <a:rect l="0" t="0" r="r" b="b"/>
              <a:pathLst>
                <a:path w="381" h="54">
                  <a:moveTo>
                    <a:pt x="0" y="50"/>
                  </a:moveTo>
                  <a:lnTo>
                    <a:pt x="4" y="50"/>
                  </a:lnTo>
                  <a:lnTo>
                    <a:pt x="8" y="50"/>
                  </a:lnTo>
                  <a:lnTo>
                    <a:pt x="13" y="50"/>
                  </a:lnTo>
                  <a:lnTo>
                    <a:pt x="21" y="50"/>
                  </a:lnTo>
                  <a:lnTo>
                    <a:pt x="26" y="50"/>
                  </a:lnTo>
                  <a:lnTo>
                    <a:pt x="34" y="54"/>
                  </a:lnTo>
                  <a:lnTo>
                    <a:pt x="38" y="54"/>
                  </a:lnTo>
                  <a:lnTo>
                    <a:pt x="43" y="54"/>
                  </a:lnTo>
                  <a:lnTo>
                    <a:pt x="51" y="50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68" y="50"/>
                  </a:lnTo>
                  <a:lnTo>
                    <a:pt x="73" y="50"/>
                  </a:lnTo>
                  <a:lnTo>
                    <a:pt x="77" y="50"/>
                  </a:lnTo>
                  <a:lnTo>
                    <a:pt x="81" y="46"/>
                  </a:lnTo>
                  <a:lnTo>
                    <a:pt x="86" y="46"/>
                  </a:lnTo>
                  <a:lnTo>
                    <a:pt x="94" y="46"/>
                  </a:lnTo>
                  <a:lnTo>
                    <a:pt x="103" y="42"/>
                  </a:lnTo>
                  <a:lnTo>
                    <a:pt x="107" y="38"/>
                  </a:lnTo>
                  <a:lnTo>
                    <a:pt x="116" y="33"/>
                  </a:lnTo>
                  <a:lnTo>
                    <a:pt x="128" y="33"/>
                  </a:lnTo>
                  <a:lnTo>
                    <a:pt x="137" y="29"/>
                  </a:lnTo>
                  <a:lnTo>
                    <a:pt x="146" y="29"/>
                  </a:lnTo>
                  <a:lnTo>
                    <a:pt x="154" y="29"/>
                  </a:lnTo>
                  <a:lnTo>
                    <a:pt x="163" y="29"/>
                  </a:lnTo>
                  <a:lnTo>
                    <a:pt x="171" y="29"/>
                  </a:lnTo>
                  <a:lnTo>
                    <a:pt x="176" y="25"/>
                  </a:lnTo>
                  <a:lnTo>
                    <a:pt x="180" y="25"/>
                  </a:lnTo>
                  <a:lnTo>
                    <a:pt x="188" y="25"/>
                  </a:lnTo>
                  <a:lnTo>
                    <a:pt x="188" y="21"/>
                  </a:lnTo>
                  <a:lnTo>
                    <a:pt x="193" y="16"/>
                  </a:lnTo>
                  <a:lnTo>
                    <a:pt x="197" y="16"/>
                  </a:lnTo>
                  <a:lnTo>
                    <a:pt x="201" y="12"/>
                  </a:lnTo>
                  <a:lnTo>
                    <a:pt x="206" y="12"/>
                  </a:lnTo>
                  <a:lnTo>
                    <a:pt x="218" y="8"/>
                  </a:lnTo>
                  <a:lnTo>
                    <a:pt x="223" y="4"/>
                  </a:lnTo>
                  <a:lnTo>
                    <a:pt x="231" y="4"/>
                  </a:lnTo>
                  <a:lnTo>
                    <a:pt x="236" y="4"/>
                  </a:lnTo>
                  <a:lnTo>
                    <a:pt x="240" y="4"/>
                  </a:lnTo>
                  <a:lnTo>
                    <a:pt x="244" y="0"/>
                  </a:lnTo>
                  <a:lnTo>
                    <a:pt x="253" y="0"/>
                  </a:lnTo>
                  <a:lnTo>
                    <a:pt x="257" y="0"/>
                  </a:lnTo>
                  <a:lnTo>
                    <a:pt x="261" y="4"/>
                  </a:lnTo>
                  <a:lnTo>
                    <a:pt x="266" y="8"/>
                  </a:lnTo>
                  <a:lnTo>
                    <a:pt x="270" y="8"/>
                  </a:lnTo>
                  <a:lnTo>
                    <a:pt x="270" y="12"/>
                  </a:lnTo>
                  <a:lnTo>
                    <a:pt x="274" y="16"/>
                  </a:lnTo>
                  <a:lnTo>
                    <a:pt x="278" y="21"/>
                  </a:lnTo>
                  <a:lnTo>
                    <a:pt x="287" y="21"/>
                  </a:lnTo>
                  <a:lnTo>
                    <a:pt x="295" y="21"/>
                  </a:lnTo>
                  <a:lnTo>
                    <a:pt x="304" y="21"/>
                  </a:lnTo>
                  <a:lnTo>
                    <a:pt x="308" y="25"/>
                  </a:lnTo>
                  <a:lnTo>
                    <a:pt x="313" y="29"/>
                  </a:lnTo>
                  <a:lnTo>
                    <a:pt x="317" y="38"/>
                  </a:lnTo>
                  <a:lnTo>
                    <a:pt x="325" y="42"/>
                  </a:lnTo>
                  <a:lnTo>
                    <a:pt x="330" y="42"/>
                  </a:lnTo>
                  <a:lnTo>
                    <a:pt x="338" y="46"/>
                  </a:lnTo>
                  <a:lnTo>
                    <a:pt x="347" y="42"/>
                  </a:lnTo>
                  <a:lnTo>
                    <a:pt x="351" y="42"/>
                  </a:lnTo>
                  <a:lnTo>
                    <a:pt x="360" y="46"/>
                  </a:lnTo>
                  <a:lnTo>
                    <a:pt x="364" y="46"/>
                  </a:lnTo>
                  <a:lnTo>
                    <a:pt x="373" y="46"/>
                  </a:lnTo>
                  <a:lnTo>
                    <a:pt x="377" y="46"/>
                  </a:lnTo>
                  <a:lnTo>
                    <a:pt x="381" y="42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94" name="Freeform 1658"/>
            <p:cNvSpPr>
              <a:spLocks/>
            </p:cNvSpPr>
            <p:nvPr/>
          </p:nvSpPr>
          <p:spPr bwMode="auto">
            <a:xfrm>
              <a:off x="2993" y="2235"/>
              <a:ext cx="424" cy="6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3" y="9"/>
                </a:cxn>
                <a:cxn ang="0">
                  <a:pos x="26" y="21"/>
                </a:cxn>
                <a:cxn ang="0">
                  <a:pos x="26" y="30"/>
                </a:cxn>
                <a:cxn ang="0">
                  <a:pos x="34" y="34"/>
                </a:cxn>
                <a:cxn ang="0">
                  <a:pos x="47" y="38"/>
                </a:cxn>
                <a:cxn ang="0">
                  <a:pos x="60" y="42"/>
                </a:cxn>
                <a:cxn ang="0">
                  <a:pos x="77" y="47"/>
                </a:cxn>
                <a:cxn ang="0">
                  <a:pos x="86" y="38"/>
                </a:cxn>
                <a:cxn ang="0">
                  <a:pos x="94" y="34"/>
                </a:cxn>
                <a:cxn ang="0">
                  <a:pos x="107" y="30"/>
                </a:cxn>
                <a:cxn ang="0">
                  <a:pos x="128" y="25"/>
                </a:cxn>
                <a:cxn ang="0">
                  <a:pos x="141" y="21"/>
                </a:cxn>
                <a:cxn ang="0">
                  <a:pos x="154" y="21"/>
                </a:cxn>
                <a:cxn ang="0">
                  <a:pos x="167" y="25"/>
                </a:cxn>
                <a:cxn ang="0">
                  <a:pos x="176" y="38"/>
                </a:cxn>
                <a:cxn ang="0">
                  <a:pos x="184" y="42"/>
                </a:cxn>
                <a:cxn ang="0">
                  <a:pos x="193" y="38"/>
                </a:cxn>
                <a:cxn ang="0">
                  <a:pos x="206" y="47"/>
                </a:cxn>
                <a:cxn ang="0">
                  <a:pos x="218" y="47"/>
                </a:cxn>
                <a:cxn ang="0">
                  <a:pos x="227" y="51"/>
                </a:cxn>
                <a:cxn ang="0">
                  <a:pos x="236" y="59"/>
                </a:cxn>
                <a:cxn ang="0">
                  <a:pos x="240" y="63"/>
                </a:cxn>
                <a:cxn ang="0">
                  <a:pos x="253" y="59"/>
                </a:cxn>
                <a:cxn ang="0">
                  <a:pos x="266" y="55"/>
                </a:cxn>
                <a:cxn ang="0">
                  <a:pos x="287" y="55"/>
                </a:cxn>
                <a:cxn ang="0">
                  <a:pos x="295" y="47"/>
                </a:cxn>
                <a:cxn ang="0">
                  <a:pos x="308" y="42"/>
                </a:cxn>
                <a:cxn ang="0">
                  <a:pos x="321" y="42"/>
                </a:cxn>
                <a:cxn ang="0">
                  <a:pos x="334" y="34"/>
                </a:cxn>
                <a:cxn ang="0">
                  <a:pos x="343" y="38"/>
                </a:cxn>
                <a:cxn ang="0">
                  <a:pos x="351" y="34"/>
                </a:cxn>
                <a:cxn ang="0">
                  <a:pos x="368" y="34"/>
                </a:cxn>
                <a:cxn ang="0">
                  <a:pos x="377" y="25"/>
                </a:cxn>
                <a:cxn ang="0">
                  <a:pos x="394" y="25"/>
                </a:cxn>
                <a:cxn ang="0">
                  <a:pos x="398" y="17"/>
                </a:cxn>
                <a:cxn ang="0">
                  <a:pos x="403" y="9"/>
                </a:cxn>
                <a:cxn ang="0">
                  <a:pos x="415" y="13"/>
                </a:cxn>
              </a:cxnLst>
              <a:rect l="0" t="0" r="r" b="b"/>
              <a:pathLst>
                <a:path w="424" h="63">
                  <a:moveTo>
                    <a:pt x="0" y="0"/>
                  </a:moveTo>
                  <a:lnTo>
                    <a:pt x="0" y="4"/>
                  </a:lnTo>
                  <a:lnTo>
                    <a:pt x="8" y="9"/>
                  </a:lnTo>
                  <a:lnTo>
                    <a:pt x="13" y="9"/>
                  </a:lnTo>
                  <a:lnTo>
                    <a:pt x="17" y="13"/>
                  </a:lnTo>
                  <a:lnTo>
                    <a:pt x="26" y="21"/>
                  </a:lnTo>
                  <a:lnTo>
                    <a:pt x="26" y="25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4" y="34"/>
                  </a:lnTo>
                  <a:lnTo>
                    <a:pt x="43" y="34"/>
                  </a:lnTo>
                  <a:lnTo>
                    <a:pt x="47" y="38"/>
                  </a:lnTo>
                  <a:lnTo>
                    <a:pt x="56" y="38"/>
                  </a:lnTo>
                  <a:lnTo>
                    <a:pt x="60" y="42"/>
                  </a:lnTo>
                  <a:lnTo>
                    <a:pt x="68" y="47"/>
                  </a:lnTo>
                  <a:lnTo>
                    <a:pt x="77" y="47"/>
                  </a:lnTo>
                  <a:lnTo>
                    <a:pt x="81" y="42"/>
                  </a:lnTo>
                  <a:lnTo>
                    <a:pt x="86" y="38"/>
                  </a:lnTo>
                  <a:lnTo>
                    <a:pt x="90" y="34"/>
                  </a:lnTo>
                  <a:lnTo>
                    <a:pt x="94" y="34"/>
                  </a:lnTo>
                  <a:lnTo>
                    <a:pt x="103" y="34"/>
                  </a:lnTo>
                  <a:lnTo>
                    <a:pt x="107" y="30"/>
                  </a:lnTo>
                  <a:lnTo>
                    <a:pt x="116" y="30"/>
                  </a:lnTo>
                  <a:lnTo>
                    <a:pt x="128" y="25"/>
                  </a:lnTo>
                  <a:lnTo>
                    <a:pt x="133" y="25"/>
                  </a:lnTo>
                  <a:lnTo>
                    <a:pt x="141" y="21"/>
                  </a:lnTo>
                  <a:lnTo>
                    <a:pt x="150" y="21"/>
                  </a:lnTo>
                  <a:lnTo>
                    <a:pt x="154" y="21"/>
                  </a:lnTo>
                  <a:lnTo>
                    <a:pt x="163" y="21"/>
                  </a:lnTo>
                  <a:lnTo>
                    <a:pt x="167" y="25"/>
                  </a:lnTo>
                  <a:lnTo>
                    <a:pt x="171" y="34"/>
                  </a:lnTo>
                  <a:lnTo>
                    <a:pt x="176" y="38"/>
                  </a:lnTo>
                  <a:lnTo>
                    <a:pt x="180" y="38"/>
                  </a:lnTo>
                  <a:lnTo>
                    <a:pt x="184" y="42"/>
                  </a:lnTo>
                  <a:lnTo>
                    <a:pt x="188" y="38"/>
                  </a:lnTo>
                  <a:lnTo>
                    <a:pt x="193" y="38"/>
                  </a:lnTo>
                  <a:lnTo>
                    <a:pt x="201" y="42"/>
                  </a:lnTo>
                  <a:lnTo>
                    <a:pt x="206" y="47"/>
                  </a:lnTo>
                  <a:lnTo>
                    <a:pt x="210" y="47"/>
                  </a:lnTo>
                  <a:lnTo>
                    <a:pt x="218" y="47"/>
                  </a:lnTo>
                  <a:lnTo>
                    <a:pt x="223" y="51"/>
                  </a:lnTo>
                  <a:lnTo>
                    <a:pt x="227" y="51"/>
                  </a:lnTo>
                  <a:lnTo>
                    <a:pt x="231" y="55"/>
                  </a:lnTo>
                  <a:lnTo>
                    <a:pt x="236" y="59"/>
                  </a:lnTo>
                  <a:lnTo>
                    <a:pt x="236" y="63"/>
                  </a:lnTo>
                  <a:lnTo>
                    <a:pt x="240" y="63"/>
                  </a:lnTo>
                  <a:lnTo>
                    <a:pt x="248" y="63"/>
                  </a:lnTo>
                  <a:lnTo>
                    <a:pt x="253" y="59"/>
                  </a:lnTo>
                  <a:lnTo>
                    <a:pt x="257" y="59"/>
                  </a:lnTo>
                  <a:lnTo>
                    <a:pt x="266" y="55"/>
                  </a:lnTo>
                  <a:lnTo>
                    <a:pt x="278" y="55"/>
                  </a:lnTo>
                  <a:lnTo>
                    <a:pt x="287" y="55"/>
                  </a:lnTo>
                  <a:lnTo>
                    <a:pt x="291" y="51"/>
                  </a:lnTo>
                  <a:lnTo>
                    <a:pt x="295" y="47"/>
                  </a:lnTo>
                  <a:lnTo>
                    <a:pt x="304" y="42"/>
                  </a:lnTo>
                  <a:lnTo>
                    <a:pt x="308" y="42"/>
                  </a:lnTo>
                  <a:lnTo>
                    <a:pt x="313" y="42"/>
                  </a:lnTo>
                  <a:lnTo>
                    <a:pt x="321" y="42"/>
                  </a:lnTo>
                  <a:lnTo>
                    <a:pt x="330" y="38"/>
                  </a:lnTo>
                  <a:lnTo>
                    <a:pt x="334" y="34"/>
                  </a:lnTo>
                  <a:lnTo>
                    <a:pt x="338" y="38"/>
                  </a:lnTo>
                  <a:lnTo>
                    <a:pt x="343" y="38"/>
                  </a:lnTo>
                  <a:lnTo>
                    <a:pt x="347" y="34"/>
                  </a:lnTo>
                  <a:lnTo>
                    <a:pt x="351" y="34"/>
                  </a:lnTo>
                  <a:lnTo>
                    <a:pt x="360" y="34"/>
                  </a:lnTo>
                  <a:lnTo>
                    <a:pt x="368" y="34"/>
                  </a:lnTo>
                  <a:lnTo>
                    <a:pt x="373" y="30"/>
                  </a:lnTo>
                  <a:lnTo>
                    <a:pt x="377" y="25"/>
                  </a:lnTo>
                  <a:lnTo>
                    <a:pt x="390" y="25"/>
                  </a:lnTo>
                  <a:lnTo>
                    <a:pt x="394" y="25"/>
                  </a:lnTo>
                  <a:lnTo>
                    <a:pt x="394" y="21"/>
                  </a:lnTo>
                  <a:lnTo>
                    <a:pt x="398" y="17"/>
                  </a:lnTo>
                  <a:lnTo>
                    <a:pt x="398" y="13"/>
                  </a:lnTo>
                  <a:lnTo>
                    <a:pt x="403" y="9"/>
                  </a:lnTo>
                  <a:lnTo>
                    <a:pt x="411" y="9"/>
                  </a:lnTo>
                  <a:lnTo>
                    <a:pt x="415" y="13"/>
                  </a:lnTo>
                  <a:lnTo>
                    <a:pt x="424" y="13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95" name="Freeform 1659"/>
            <p:cNvSpPr>
              <a:spLocks/>
            </p:cNvSpPr>
            <p:nvPr/>
          </p:nvSpPr>
          <p:spPr bwMode="auto">
            <a:xfrm>
              <a:off x="1836" y="1406"/>
              <a:ext cx="304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9" y="4"/>
                </a:cxn>
                <a:cxn ang="0">
                  <a:pos x="13" y="12"/>
                </a:cxn>
                <a:cxn ang="0">
                  <a:pos x="17" y="17"/>
                </a:cxn>
                <a:cxn ang="0">
                  <a:pos x="26" y="21"/>
                </a:cxn>
                <a:cxn ang="0">
                  <a:pos x="30" y="21"/>
                </a:cxn>
                <a:cxn ang="0">
                  <a:pos x="34" y="17"/>
                </a:cxn>
                <a:cxn ang="0">
                  <a:pos x="39" y="17"/>
                </a:cxn>
                <a:cxn ang="0">
                  <a:pos x="43" y="17"/>
                </a:cxn>
                <a:cxn ang="0">
                  <a:pos x="47" y="17"/>
                </a:cxn>
                <a:cxn ang="0">
                  <a:pos x="47" y="21"/>
                </a:cxn>
                <a:cxn ang="0">
                  <a:pos x="52" y="25"/>
                </a:cxn>
                <a:cxn ang="0">
                  <a:pos x="64" y="21"/>
                </a:cxn>
                <a:cxn ang="0">
                  <a:pos x="73" y="21"/>
                </a:cxn>
                <a:cxn ang="0">
                  <a:pos x="86" y="21"/>
                </a:cxn>
                <a:cxn ang="0">
                  <a:pos x="94" y="25"/>
                </a:cxn>
                <a:cxn ang="0">
                  <a:pos x="103" y="25"/>
                </a:cxn>
                <a:cxn ang="0">
                  <a:pos x="116" y="29"/>
                </a:cxn>
                <a:cxn ang="0">
                  <a:pos x="116" y="33"/>
                </a:cxn>
                <a:cxn ang="0">
                  <a:pos x="124" y="38"/>
                </a:cxn>
                <a:cxn ang="0">
                  <a:pos x="133" y="46"/>
                </a:cxn>
                <a:cxn ang="0">
                  <a:pos x="142" y="50"/>
                </a:cxn>
                <a:cxn ang="0">
                  <a:pos x="150" y="54"/>
                </a:cxn>
                <a:cxn ang="0">
                  <a:pos x="154" y="54"/>
                </a:cxn>
                <a:cxn ang="0">
                  <a:pos x="163" y="50"/>
                </a:cxn>
                <a:cxn ang="0">
                  <a:pos x="172" y="46"/>
                </a:cxn>
                <a:cxn ang="0">
                  <a:pos x="176" y="46"/>
                </a:cxn>
                <a:cxn ang="0">
                  <a:pos x="184" y="38"/>
                </a:cxn>
                <a:cxn ang="0">
                  <a:pos x="197" y="33"/>
                </a:cxn>
                <a:cxn ang="0">
                  <a:pos x="202" y="29"/>
                </a:cxn>
                <a:cxn ang="0">
                  <a:pos x="219" y="29"/>
                </a:cxn>
                <a:cxn ang="0">
                  <a:pos x="232" y="29"/>
                </a:cxn>
                <a:cxn ang="0">
                  <a:pos x="236" y="25"/>
                </a:cxn>
                <a:cxn ang="0">
                  <a:pos x="236" y="21"/>
                </a:cxn>
                <a:cxn ang="0">
                  <a:pos x="232" y="17"/>
                </a:cxn>
                <a:cxn ang="0">
                  <a:pos x="232" y="12"/>
                </a:cxn>
                <a:cxn ang="0">
                  <a:pos x="240" y="8"/>
                </a:cxn>
                <a:cxn ang="0">
                  <a:pos x="253" y="4"/>
                </a:cxn>
                <a:cxn ang="0">
                  <a:pos x="262" y="0"/>
                </a:cxn>
                <a:cxn ang="0">
                  <a:pos x="270" y="0"/>
                </a:cxn>
                <a:cxn ang="0">
                  <a:pos x="274" y="4"/>
                </a:cxn>
                <a:cxn ang="0">
                  <a:pos x="283" y="4"/>
                </a:cxn>
                <a:cxn ang="0">
                  <a:pos x="292" y="4"/>
                </a:cxn>
                <a:cxn ang="0">
                  <a:pos x="300" y="8"/>
                </a:cxn>
                <a:cxn ang="0">
                  <a:pos x="304" y="12"/>
                </a:cxn>
              </a:cxnLst>
              <a:rect l="0" t="0" r="r" b="b"/>
              <a:pathLst>
                <a:path w="304" h="54">
                  <a:moveTo>
                    <a:pt x="0" y="0"/>
                  </a:moveTo>
                  <a:lnTo>
                    <a:pt x="4" y="0"/>
                  </a:lnTo>
                  <a:lnTo>
                    <a:pt x="9" y="4"/>
                  </a:lnTo>
                  <a:lnTo>
                    <a:pt x="13" y="12"/>
                  </a:lnTo>
                  <a:lnTo>
                    <a:pt x="17" y="17"/>
                  </a:lnTo>
                  <a:lnTo>
                    <a:pt x="26" y="21"/>
                  </a:lnTo>
                  <a:lnTo>
                    <a:pt x="30" y="21"/>
                  </a:lnTo>
                  <a:lnTo>
                    <a:pt x="34" y="17"/>
                  </a:lnTo>
                  <a:lnTo>
                    <a:pt x="39" y="17"/>
                  </a:lnTo>
                  <a:lnTo>
                    <a:pt x="43" y="17"/>
                  </a:lnTo>
                  <a:lnTo>
                    <a:pt x="47" y="17"/>
                  </a:lnTo>
                  <a:lnTo>
                    <a:pt x="47" y="21"/>
                  </a:lnTo>
                  <a:lnTo>
                    <a:pt x="52" y="25"/>
                  </a:lnTo>
                  <a:lnTo>
                    <a:pt x="64" y="21"/>
                  </a:lnTo>
                  <a:lnTo>
                    <a:pt x="73" y="21"/>
                  </a:lnTo>
                  <a:lnTo>
                    <a:pt x="86" y="21"/>
                  </a:lnTo>
                  <a:lnTo>
                    <a:pt x="94" y="25"/>
                  </a:lnTo>
                  <a:lnTo>
                    <a:pt x="103" y="25"/>
                  </a:lnTo>
                  <a:lnTo>
                    <a:pt x="116" y="29"/>
                  </a:lnTo>
                  <a:lnTo>
                    <a:pt x="116" y="33"/>
                  </a:lnTo>
                  <a:lnTo>
                    <a:pt x="124" y="38"/>
                  </a:lnTo>
                  <a:lnTo>
                    <a:pt x="133" y="46"/>
                  </a:lnTo>
                  <a:lnTo>
                    <a:pt x="142" y="50"/>
                  </a:lnTo>
                  <a:lnTo>
                    <a:pt x="150" y="54"/>
                  </a:lnTo>
                  <a:lnTo>
                    <a:pt x="154" y="54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6" y="46"/>
                  </a:lnTo>
                  <a:lnTo>
                    <a:pt x="184" y="38"/>
                  </a:lnTo>
                  <a:lnTo>
                    <a:pt x="197" y="33"/>
                  </a:lnTo>
                  <a:lnTo>
                    <a:pt x="202" y="29"/>
                  </a:lnTo>
                  <a:lnTo>
                    <a:pt x="219" y="29"/>
                  </a:lnTo>
                  <a:lnTo>
                    <a:pt x="232" y="29"/>
                  </a:lnTo>
                  <a:lnTo>
                    <a:pt x="236" y="25"/>
                  </a:lnTo>
                  <a:lnTo>
                    <a:pt x="236" y="21"/>
                  </a:lnTo>
                  <a:lnTo>
                    <a:pt x="232" y="17"/>
                  </a:lnTo>
                  <a:lnTo>
                    <a:pt x="232" y="12"/>
                  </a:lnTo>
                  <a:lnTo>
                    <a:pt x="240" y="8"/>
                  </a:lnTo>
                  <a:lnTo>
                    <a:pt x="253" y="4"/>
                  </a:lnTo>
                  <a:lnTo>
                    <a:pt x="262" y="0"/>
                  </a:lnTo>
                  <a:lnTo>
                    <a:pt x="270" y="0"/>
                  </a:lnTo>
                  <a:lnTo>
                    <a:pt x="274" y="4"/>
                  </a:lnTo>
                  <a:lnTo>
                    <a:pt x="283" y="4"/>
                  </a:lnTo>
                  <a:lnTo>
                    <a:pt x="292" y="4"/>
                  </a:lnTo>
                  <a:lnTo>
                    <a:pt x="300" y="8"/>
                  </a:lnTo>
                  <a:lnTo>
                    <a:pt x="304" y="12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96" name="Freeform 1660"/>
            <p:cNvSpPr>
              <a:spLocks/>
            </p:cNvSpPr>
            <p:nvPr/>
          </p:nvSpPr>
          <p:spPr bwMode="auto">
            <a:xfrm>
              <a:off x="3121" y="2075"/>
              <a:ext cx="65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4"/>
                </a:cxn>
                <a:cxn ang="0">
                  <a:pos x="18" y="9"/>
                </a:cxn>
                <a:cxn ang="0">
                  <a:pos x="26" y="17"/>
                </a:cxn>
                <a:cxn ang="0">
                  <a:pos x="30" y="17"/>
                </a:cxn>
                <a:cxn ang="0">
                  <a:pos x="43" y="30"/>
                </a:cxn>
                <a:cxn ang="0">
                  <a:pos x="43" y="34"/>
                </a:cxn>
                <a:cxn ang="0">
                  <a:pos x="48" y="38"/>
                </a:cxn>
                <a:cxn ang="0">
                  <a:pos x="56" y="46"/>
                </a:cxn>
                <a:cxn ang="0">
                  <a:pos x="60" y="51"/>
                </a:cxn>
                <a:cxn ang="0">
                  <a:pos x="60" y="55"/>
                </a:cxn>
                <a:cxn ang="0">
                  <a:pos x="65" y="55"/>
                </a:cxn>
              </a:cxnLst>
              <a:rect l="0" t="0" r="r" b="b"/>
              <a:pathLst>
                <a:path w="65" h="55">
                  <a:moveTo>
                    <a:pt x="0" y="0"/>
                  </a:moveTo>
                  <a:lnTo>
                    <a:pt x="9" y="4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0" y="17"/>
                  </a:lnTo>
                  <a:lnTo>
                    <a:pt x="43" y="30"/>
                  </a:lnTo>
                  <a:lnTo>
                    <a:pt x="43" y="34"/>
                  </a:lnTo>
                  <a:lnTo>
                    <a:pt x="48" y="38"/>
                  </a:lnTo>
                  <a:lnTo>
                    <a:pt x="56" y="46"/>
                  </a:lnTo>
                  <a:lnTo>
                    <a:pt x="60" y="51"/>
                  </a:lnTo>
                  <a:lnTo>
                    <a:pt x="60" y="55"/>
                  </a:lnTo>
                  <a:lnTo>
                    <a:pt x="65" y="55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97" name="Freeform 1661"/>
            <p:cNvSpPr>
              <a:spLocks/>
            </p:cNvSpPr>
            <p:nvPr/>
          </p:nvSpPr>
          <p:spPr bwMode="auto">
            <a:xfrm>
              <a:off x="3121" y="2071"/>
              <a:ext cx="523" cy="5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18" y="0"/>
                </a:cxn>
                <a:cxn ang="0">
                  <a:pos x="26" y="0"/>
                </a:cxn>
                <a:cxn ang="0">
                  <a:pos x="30" y="8"/>
                </a:cxn>
                <a:cxn ang="0">
                  <a:pos x="39" y="13"/>
                </a:cxn>
                <a:cxn ang="0">
                  <a:pos x="56" y="8"/>
                </a:cxn>
                <a:cxn ang="0">
                  <a:pos x="69" y="8"/>
                </a:cxn>
                <a:cxn ang="0">
                  <a:pos x="86" y="13"/>
                </a:cxn>
                <a:cxn ang="0">
                  <a:pos x="99" y="8"/>
                </a:cxn>
                <a:cxn ang="0">
                  <a:pos x="112" y="8"/>
                </a:cxn>
                <a:cxn ang="0">
                  <a:pos x="129" y="8"/>
                </a:cxn>
                <a:cxn ang="0">
                  <a:pos x="146" y="8"/>
                </a:cxn>
                <a:cxn ang="0">
                  <a:pos x="163" y="8"/>
                </a:cxn>
                <a:cxn ang="0">
                  <a:pos x="185" y="8"/>
                </a:cxn>
                <a:cxn ang="0">
                  <a:pos x="197" y="17"/>
                </a:cxn>
                <a:cxn ang="0">
                  <a:pos x="215" y="25"/>
                </a:cxn>
                <a:cxn ang="0">
                  <a:pos x="236" y="29"/>
                </a:cxn>
                <a:cxn ang="0">
                  <a:pos x="249" y="38"/>
                </a:cxn>
                <a:cxn ang="0">
                  <a:pos x="262" y="50"/>
                </a:cxn>
                <a:cxn ang="0">
                  <a:pos x="275" y="50"/>
                </a:cxn>
                <a:cxn ang="0">
                  <a:pos x="283" y="55"/>
                </a:cxn>
                <a:cxn ang="0">
                  <a:pos x="296" y="50"/>
                </a:cxn>
                <a:cxn ang="0">
                  <a:pos x="300" y="42"/>
                </a:cxn>
                <a:cxn ang="0">
                  <a:pos x="309" y="38"/>
                </a:cxn>
                <a:cxn ang="0">
                  <a:pos x="317" y="42"/>
                </a:cxn>
                <a:cxn ang="0">
                  <a:pos x="330" y="46"/>
                </a:cxn>
                <a:cxn ang="0">
                  <a:pos x="339" y="46"/>
                </a:cxn>
                <a:cxn ang="0">
                  <a:pos x="360" y="34"/>
                </a:cxn>
                <a:cxn ang="0">
                  <a:pos x="377" y="29"/>
                </a:cxn>
                <a:cxn ang="0">
                  <a:pos x="390" y="34"/>
                </a:cxn>
                <a:cxn ang="0">
                  <a:pos x="403" y="25"/>
                </a:cxn>
                <a:cxn ang="0">
                  <a:pos x="420" y="29"/>
                </a:cxn>
                <a:cxn ang="0">
                  <a:pos x="429" y="25"/>
                </a:cxn>
                <a:cxn ang="0">
                  <a:pos x="446" y="25"/>
                </a:cxn>
                <a:cxn ang="0">
                  <a:pos x="459" y="13"/>
                </a:cxn>
                <a:cxn ang="0">
                  <a:pos x="476" y="4"/>
                </a:cxn>
                <a:cxn ang="0">
                  <a:pos x="493" y="0"/>
                </a:cxn>
                <a:cxn ang="0">
                  <a:pos x="510" y="13"/>
                </a:cxn>
                <a:cxn ang="0">
                  <a:pos x="519" y="21"/>
                </a:cxn>
              </a:cxnLst>
              <a:rect l="0" t="0" r="r" b="b"/>
              <a:pathLst>
                <a:path w="523" h="55">
                  <a:moveTo>
                    <a:pt x="0" y="4"/>
                  </a:moveTo>
                  <a:lnTo>
                    <a:pt x="9" y="4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5" y="13"/>
                  </a:lnTo>
                  <a:lnTo>
                    <a:pt x="39" y="13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9" y="8"/>
                  </a:lnTo>
                  <a:lnTo>
                    <a:pt x="78" y="8"/>
                  </a:lnTo>
                  <a:lnTo>
                    <a:pt x="86" y="13"/>
                  </a:lnTo>
                  <a:lnTo>
                    <a:pt x="90" y="8"/>
                  </a:lnTo>
                  <a:lnTo>
                    <a:pt x="99" y="8"/>
                  </a:lnTo>
                  <a:lnTo>
                    <a:pt x="108" y="8"/>
                  </a:lnTo>
                  <a:lnTo>
                    <a:pt x="112" y="8"/>
                  </a:lnTo>
                  <a:lnTo>
                    <a:pt x="116" y="8"/>
                  </a:lnTo>
                  <a:lnTo>
                    <a:pt x="129" y="8"/>
                  </a:lnTo>
                  <a:lnTo>
                    <a:pt x="133" y="8"/>
                  </a:lnTo>
                  <a:lnTo>
                    <a:pt x="146" y="8"/>
                  </a:lnTo>
                  <a:lnTo>
                    <a:pt x="155" y="8"/>
                  </a:lnTo>
                  <a:lnTo>
                    <a:pt x="163" y="8"/>
                  </a:lnTo>
                  <a:lnTo>
                    <a:pt x="167" y="8"/>
                  </a:lnTo>
                  <a:lnTo>
                    <a:pt x="185" y="8"/>
                  </a:lnTo>
                  <a:lnTo>
                    <a:pt x="189" y="13"/>
                  </a:lnTo>
                  <a:lnTo>
                    <a:pt x="197" y="17"/>
                  </a:lnTo>
                  <a:lnTo>
                    <a:pt x="206" y="21"/>
                  </a:lnTo>
                  <a:lnTo>
                    <a:pt x="215" y="25"/>
                  </a:lnTo>
                  <a:lnTo>
                    <a:pt x="227" y="25"/>
                  </a:lnTo>
                  <a:lnTo>
                    <a:pt x="236" y="29"/>
                  </a:lnTo>
                  <a:lnTo>
                    <a:pt x="240" y="29"/>
                  </a:lnTo>
                  <a:lnTo>
                    <a:pt x="249" y="38"/>
                  </a:lnTo>
                  <a:lnTo>
                    <a:pt x="257" y="42"/>
                  </a:lnTo>
                  <a:lnTo>
                    <a:pt x="262" y="50"/>
                  </a:lnTo>
                  <a:lnTo>
                    <a:pt x="270" y="50"/>
                  </a:lnTo>
                  <a:lnTo>
                    <a:pt x="275" y="50"/>
                  </a:lnTo>
                  <a:lnTo>
                    <a:pt x="279" y="55"/>
                  </a:lnTo>
                  <a:lnTo>
                    <a:pt x="283" y="55"/>
                  </a:lnTo>
                  <a:lnTo>
                    <a:pt x="287" y="55"/>
                  </a:lnTo>
                  <a:lnTo>
                    <a:pt x="296" y="50"/>
                  </a:lnTo>
                  <a:lnTo>
                    <a:pt x="296" y="46"/>
                  </a:lnTo>
                  <a:lnTo>
                    <a:pt x="300" y="42"/>
                  </a:lnTo>
                  <a:lnTo>
                    <a:pt x="305" y="38"/>
                  </a:lnTo>
                  <a:lnTo>
                    <a:pt x="309" y="38"/>
                  </a:lnTo>
                  <a:lnTo>
                    <a:pt x="313" y="38"/>
                  </a:lnTo>
                  <a:lnTo>
                    <a:pt x="317" y="42"/>
                  </a:lnTo>
                  <a:lnTo>
                    <a:pt x="322" y="42"/>
                  </a:lnTo>
                  <a:lnTo>
                    <a:pt x="330" y="46"/>
                  </a:lnTo>
                  <a:lnTo>
                    <a:pt x="335" y="46"/>
                  </a:lnTo>
                  <a:lnTo>
                    <a:pt x="339" y="46"/>
                  </a:lnTo>
                  <a:lnTo>
                    <a:pt x="352" y="42"/>
                  </a:lnTo>
                  <a:lnTo>
                    <a:pt x="360" y="34"/>
                  </a:lnTo>
                  <a:lnTo>
                    <a:pt x="369" y="34"/>
                  </a:lnTo>
                  <a:lnTo>
                    <a:pt x="377" y="29"/>
                  </a:lnTo>
                  <a:lnTo>
                    <a:pt x="382" y="34"/>
                  </a:lnTo>
                  <a:lnTo>
                    <a:pt x="390" y="34"/>
                  </a:lnTo>
                  <a:lnTo>
                    <a:pt x="399" y="29"/>
                  </a:lnTo>
                  <a:lnTo>
                    <a:pt x="403" y="25"/>
                  </a:lnTo>
                  <a:lnTo>
                    <a:pt x="412" y="25"/>
                  </a:lnTo>
                  <a:lnTo>
                    <a:pt x="420" y="29"/>
                  </a:lnTo>
                  <a:lnTo>
                    <a:pt x="425" y="29"/>
                  </a:lnTo>
                  <a:lnTo>
                    <a:pt x="429" y="25"/>
                  </a:lnTo>
                  <a:lnTo>
                    <a:pt x="437" y="25"/>
                  </a:lnTo>
                  <a:lnTo>
                    <a:pt x="446" y="25"/>
                  </a:lnTo>
                  <a:lnTo>
                    <a:pt x="455" y="17"/>
                  </a:lnTo>
                  <a:lnTo>
                    <a:pt x="459" y="13"/>
                  </a:lnTo>
                  <a:lnTo>
                    <a:pt x="467" y="4"/>
                  </a:lnTo>
                  <a:lnTo>
                    <a:pt x="476" y="4"/>
                  </a:lnTo>
                  <a:lnTo>
                    <a:pt x="485" y="0"/>
                  </a:lnTo>
                  <a:lnTo>
                    <a:pt x="493" y="0"/>
                  </a:lnTo>
                  <a:lnTo>
                    <a:pt x="506" y="8"/>
                  </a:lnTo>
                  <a:lnTo>
                    <a:pt x="510" y="13"/>
                  </a:lnTo>
                  <a:lnTo>
                    <a:pt x="519" y="17"/>
                  </a:lnTo>
                  <a:lnTo>
                    <a:pt x="519" y="21"/>
                  </a:lnTo>
                  <a:lnTo>
                    <a:pt x="523" y="25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98" name="Freeform 1662"/>
            <p:cNvSpPr>
              <a:spLocks/>
            </p:cNvSpPr>
            <p:nvPr/>
          </p:nvSpPr>
          <p:spPr bwMode="auto">
            <a:xfrm>
              <a:off x="3284" y="1957"/>
              <a:ext cx="497" cy="68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13" y="13"/>
                </a:cxn>
                <a:cxn ang="0">
                  <a:pos x="22" y="13"/>
                </a:cxn>
                <a:cxn ang="0">
                  <a:pos x="30" y="13"/>
                </a:cxn>
                <a:cxn ang="0">
                  <a:pos x="39" y="9"/>
                </a:cxn>
                <a:cxn ang="0">
                  <a:pos x="47" y="9"/>
                </a:cxn>
                <a:cxn ang="0">
                  <a:pos x="56" y="13"/>
                </a:cxn>
                <a:cxn ang="0">
                  <a:pos x="64" y="9"/>
                </a:cxn>
                <a:cxn ang="0">
                  <a:pos x="82" y="4"/>
                </a:cxn>
                <a:cxn ang="0">
                  <a:pos x="90" y="9"/>
                </a:cxn>
                <a:cxn ang="0">
                  <a:pos x="103" y="9"/>
                </a:cxn>
                <a:cxn ang="0">
                  <a:pos x="116" y="4"/>
                </a:cxn>
                <a:cxn ang="0">
                  <a:pos x="129" y="0"/>
                </a:cxn>
                <a:cxn ang="0">
                  <a:pos x="142" y="9"/>
                </a:cxn>
                <a:cxn ang="0">
                  <a:pos x="159" y="13"/>
                </a:cxn>
                <a:cxn ang="0">
                  <a:pos x="172" y="13"/>
                </a:cxn>
                <a:cxn ang="0">
                  <a:pos x="193" y="17"/>
                </a:cxn>
                <a:cxn ang="0">
                  <a:pos x="210" y="17"/>
                </a:cxn>
                <a:cxn ang="0">
                  <a:pos x="223" y="13"/>
                </a:cxn>
                <a:cxn ang="0">
                  <a:pos x="232" y="9"/>
                </a:cxn>
                <a:cxn ang="0">
                  <a:pos x="236" y="13"/>
                </a:cxn>
                <a:cxn ang="0">
                  <a:pos x="249" y="9"/>
                </a:cxn>
                <a:cxn ang="0">
                  <a:pos x="262" y="13"/>
                </a:cxn>
                <a:cxn ang="0">
                  <a:pos x="274" y="4"/>
                </a:cxn>
                <a:cxn ang="0">
                  <a:pos x="283" y="9"/>
                </a:cxn>
                <a:cxn ang="0">
                  <a:pos x="296" y="13"/>
                </a:cxn>
                <a:cxn ang="0">
                  <a:pos x="309" y="17"/>
                </a:cxn>
                <a:cxn ang="0">
                  <a:pos x="313" y="26"/>
                </a:cxn>
                <a:cxn ang="0">
                  <a:pos x="326" y="26"/>
                </a:cxn>
                <a:cxn ang="0">
                  <a:pos x="339" y="30"/>
                </a:cxn>
                <a:cxn ang="0">
                  <a:pos x="343" y="38"/>
                </a:cxn>
                <a:cxn ang="0">
                  <a:pos x="360" y="34"/>
                </a:cxn>
                <a:cxn ang="0">
                  <a:pos x="377" y="38"/>
                </a:cxn>
                <a:cxn ang="0">
                  <a:pos x="390" y="47"/>
                </a:cxn>
                <a:cxn ang="0">
                  <a:pos x="403" y="55"/>
                </a:cxn>
                <a:cxn ang="0">
                  <a:pos x="411" y="55"/>
                </a:cxn>
                <a:cxn ang="0">
                  <a:pos x="416" y="59"/>
                </a:cxn>
                <a:cxn ang="0">
                  <a:pos x="429" y="59"/>
                </a:cxn>
                <a:cxn ang="0">
                  <a:pos x="437" y="68"/>
                </a:cxn>
                <a:cxn ang="0">
                  <a:pos x="450" y="68"/>
                </a:cxn>
                <a:cxn ang="0">
                  <a:pos x="454" y="59"/>
                </a:cxn>
                <a:cxn ang="0">
                  <a:pos x="467" y="55"/>
                </a:cxn>
                <a:cxn ang="0">
                  <a:pos x="476" y="59"/>
                </a:cxn>
                <a:cxn ang="0">
                  <a:pos x="484" y="68"/>
                </a:cxn>
                <a:cxn ang="0">
                  <a:pos x="493" y="59"/>
                </a:cxn>
                <a:cxn ang="0">
                  <a:pos x="497" y="55"/>
                </a:cxn>
              </a:cxnLst>
              <a:rect l="0" t="0" r="r" b="b"/>
              <a:pathLst>
                <a:path w="497" h="68">
                  <a:moveTo>
                    <a:pt x="0" y="13"/>
                  </a:moveTo>
                  <a:lnTo>
                    <a:pt x="4" y="13"/>
                  </a:lnTo>
                  <a:lnTo>
                    <a:pt x="9" y="13"/>
                  </a:lnTo>
                  <a:lnTo>
                    <a:pt x="13" y="13"/>
                  </a:lnTo>
                  <a:lnTo>
                    <a:pt x="17" y="13"/>
                  </a:lnTo>
                  <a:lnTo>
                    <a:pt x="22" y="13"/>
                  </a:lnTo>
                  <a:lnTo>
                    <a:pt x="26" y="13"/>
                  </a:lnTo>
                  <a:lnTo>
                    <a:pt x="30" y="13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43" y="13"/>
                  </a:lnTo>
                  <a:lnTo>
                    <a:pt x="47" y="9"/>
                  </a:lnTo>
                  <a:lnTo>
                    <a:pt x="52" y="9"/>
                  </a:lnTo>
                  <a:lnTo>
                    <a:pt x="56" y="13"/>
                  </a:lnTo>
                  <a:lnTo>
                    <a:pt x="60" y="13"/>
                  </a:lnTo>
                  <a:lnTo>
                    <a:pt x="64" y="9"/>
                  </a:lnTo>
                  <a:lnTo>
                    <a:pt x="69" y="9"/>
                  </a:lnTo>
                  <a:lnTo>
                    <a:pt x="82" y="4"/>
                  </a:lnTo>
                  <a:lnTo>
                    <a:pt x="90" y="4"/>
                  </a:lnTo>
                  <a:lnTo>
                    <a:pt x="90" y="9"/>
                  </a:lnTo>
                  <a:lnTo>
                    <a:pt x="99" y="9"/>
                  </a:lnTo>
                  <a:lnTo>
                    <a:pt x="103" y="9"/>
                  </a:lnTo>
                  <a:lnTo>
                    <a:pt x="112" y="9"/>
                  </a:lnTo>
                  <a:lnTo>
                    <a:pt x="116" y="4"/>
                  </a:lnTo>
                  <a:lnTo>
                    <a:pt x="124" y="4"/>
                  </a:lnTo>
                  <a:lnTo>
                    <a:pt x="129" y="0"/>
                  </a:lnTo>
                  <a:lnTo>
                    <a:pt x="133" y="4"/>
                  </a:lnTo>
                  <a:lnTo>
                    <a:pt x="142" y="9"/>
                  </a:lnTo>
                  <a:lnTo>
                    <a:pt x="146" y="13"/>
                  </a:lnTo>
                  <a:lnTo>
                    <a:pt x="159" y="13"/>
                  </a:lnTo>
                  <a:lnTo>
                    <a:pt x="163" y="13"/>
                  </a:lnTo>
                  <a:lnTo>
                    <a:pt x="172" y="13"/>
                  </a:lnTo>
                  <a:lnTo>
                    <a:pt x="184" y="13"/>
                  </a:lnTo>
                  <a:lnTo>
                    <a:pt x="193" y="17"/>
                  </a:lnTo>
                  <a:lnTo>
                    <a:pt x="202" y="17"/>
                  </a:lnTo>
                  <a:lnTo>
                    <a:pt x="210" y="17"/>
                  </a:lnTo>
                  <a:lnTo>
                    <a:pt x="214" y="17"/>
                  </a:lnTo>
                  <a:lnTo>
                    <a:pt x="223" y="13"/>
                  </a:lnTo>
                  <a:lnTo>
                    <a:pt x="223" y="9"/>
                  </a:lnTo>
                  <a:lnTo>
                    <a:pt x="232" y="9"/>
                  </a:lnTo>
                  <a:lnTo>
                    <a:pt x="236" y="9"/>
                  </a:lnTo>
                  <a:lnTo>
                    <a:pt x="236" y="13"/>
                  </a:lnTo>
                  <a:lnTo>
                    <a:pt x="240" y="13"/>
                  </a:lnTo>
                  <a:lnTo>
                    <a:pt x="249" y="9"/>
                  </a:lnTo>
                  <a:lnTo>
                    <a:pt x="253" y="9"/>
                  </a:lnTo>
                  <a:lnTo>
                    <a:pt x="262" y="13"/>
                  </a:lnTo>
                  <a:lnTo>
                    <a:pt x="266" y="9"/>
                  </a:lnTo>
                  <a:lnTo>
                    <a:pt x="274" y="4"/>
                  </a:lnTo>
                  <a:lnTo>
                    <a:pt x="279" y="4"/>
                  </a:lnTo>
                  <a:lnTo>
                    <a:pt x="283" y="9"/>
                  </a:lnTo>
                  <a:lnTo>
                    <a:pt x="292" y="9"/>
                  </a:lnTo>
                  <a:lnTo>
                    <a:pt x="296" y="13"/>
                  </a:lnTo>
                  <a:lnTo>
                    <a:pt x="304" y="17"/>
                  </a:lnTo>
                  <a:lnTo>
                    <a:pt x="309" y="17"/>
                  </a:lnTo>
                  <a:lnTo>
                    <a:pt x="313" y="21"/>
                  </a:lnTo>
                  <a:lnTo>
                    <a:pt x="313" y="26"/>
                  </a:lnTo>
                  <a:lnTo>
                    <a:pt x="317" y="26"/>
                  </a:lnTo>
                  <a:lnTo>
                    <a:pt x="326" y="26"/>
                  </a:lnTo>
                  <a:lnTo>
                    <a:pt x="334" y="26"/>
                  </a:lnTo>
                  <a:lnTo>
                    <a:pt x="339" y="30"/>
                  </a:lnTo>
                  <a:lnTo>
                    <a:pt x="339" y="34"/>
                  </a:lnTo>
                  <a:lnTo>
                    <a:pt x="343" y="38"/>
                  </a:lnTo>
                  <a:lnTo>
                    <a:pt x="352" y="34"/>
                  </a:lnTo>
                  <a:lnTo>
                    <a:pt x="360" y="34"/>
                  </a:lnTo>
                  <a:lnTo>
                    <a:pt x="369" y="38"/>
                  </a:lnTo>
                  <a:lnTo>
                    <a:pt x="377" y="38"/>
                  </a:lnTo>
                  <a:lnTo>
                    <a:pt x="386" y="42"/>
                  </a:lnTo>
                  <a:lnTo>
                    <a:pt x="390" y="47"/>
                  </a:lnTo>
                  <a:lnTo>
                    <a:pt x="399" y="51"/>
                  </a:lnTo>
                  <a:lnTo>
                    <a:pt x="403" y="55"/>
                  </a:lnTo>
                  <a:lnTo>
                    <a:pt x="407" y="55"/>
                  </a:lnTo>
                  <a:lnTo>
                    <a:pt x="411" y="55"/>
                  </a:lnTo>
                  <a:lnTo>
                    <a:pt x="411" y="59"/>
                  </a:lnTo>
                  <a:lnTo>
                    <a:pt x="416" y="59"/>
                  </a:lnTo>
                  <a:lnTo>
                    <a:pt x="420" y="63"/>
                  </a:lnTo>
                  <a:lnTo>
                    <a:pt x="429" y="59"/>
                  </a:lnTo>
                  <a:lnTo>
                    <a:pt x="433" y="63"/>
                  </a:lnTo>
                  <a:lnTo>
                    <a:pt x="437" y="68"/>
                  </a:lnTo>
                  <a:lnTo>
                    <a:pt x="446" y="68"/>
                  </a:lnTo>
                  <a:lnTo>
                    <a:pt x="450" y="68"/>
                  </a:lnTo>
                  <a:lnTo>
                    <a:pt x="454" y="63"/>
                  </a:lnTo>
                  <a:lnTo>
                    <a:pt x="454" y="59"/>
                  </a:lnTo>
                  <a:lnTo>
                    <a:pt x="459" y="55"/>
                  </a:lnTo>
                  <a:lnTo>
                    <a:pt x="467" y="55"/>
                  </a:lnTo>
                  <a:lnTo>
                    <a:pt x="471" y="55"/>
                  </a:lnTo>
                  <a:lnTo>
                    <a:pt x="476" y="59"/>
                  </a:lnTo>
                  <a:lnTo>
                    <a:pt x="476" y="63"/>
                  </a:lnTo>
                  <a:lnTo>
                    <a:pt x="484" y="68"/>
                  </a:lnTo>
                  <a:lnTo>
                    <a:pt x="489" y="63"/>
                  </a:lnTo>
                  <a:lnTo>
                    <a:pt x="493" y="59"/>
                  </a:lnTo>
                  <a:lnTo>
                    <a:pt x="493" y="55"/>
                  </a:lnTo>
                  <a:lnTo>
                    <a:pt x="497" y="55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799" name="Freeform 1663"/>
            <p:cNvSpPr>
              <a:spLocks/>
            </p:cNvSpPr>
            <p:nvPr/>
          </p:nvSpPr>
          <p:spPr bwMode="auto">
            <a:xfrm>
              <a:off x="3284" y="1881"/>
              <a:ext cx="202" cy="89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0" y="85"/>
                </a:cxn>
                <a:cxn ang="0">
                  <a:pos x="4" y="80"/>
                </a:cxn>
                <a:cxn ang="0">
                  <a:pos x="9" y="76"/>
                </a:cxn>
                <a:cxn ang="0">
                  <a:pos x="13" y="72"/>
                </a:cxn>
                <a:cxn ang="0">
                  <a:pos x="17" y="72"/>
                </a:cxn>
                <a:cxn ang="0">
                  <a:pos x="17" y="64"/>
                </a:cxn>
                <a:cxn ang="0">
                  <a:pos x="22" y="59"/>
                </a:cxn>
                <a:cxn ang="0">
                  <a:pos x="30" y="55"/>
                </a:cxn>
                <a:cxn ang="0">
                  <a:pos x="34" y="51"/>
                </a:cxn>
                <a:cxn ang="0">
                  <a:pos x="39" y="47"/>
                </a:cxn>
                <a:cxn ang="0">
                  <a:pos x="47" y="47"/>
                </a:cxn>
                <a:cxn ang="0">
                  <a:pos x="56" y="43"/>
                </a:cxn>
                <a:cxn ang="0">
                  <a:pos x="60" y="43"/>
                </a:cxn>
                <a:cxn ang="0">
                  <a:pos x="69" y="43"/>
                </a:cxn>
                <a:cxn ang="0">
                  <a:pos x="73" y="38"/>
                </a:cxn>
                <a:cxn ang="0">
                  <a:pos x="77" y="34"/>
                </a:cxn>
                <a:cxn ang="0">
                  <a:pos x="82" y="30"/>
                </a:cxn>
                <a:cxn ang="0">
                  <a:pos x="90" y="26"/>
                </a:cxn>
                <a:cxn ang="0">
                  <a:pos x="99" y="26"/>
                </a:cxn>
                <a:cxn ang="0">
                  <a:pos x="107" y="26"/>
                </a:cxn>
                <a:cxn ang="0">
                  <a:pos x="116" y="22"/>
                </a:cxn>
                <a:cxn ang="0">
                  <a:pos x="120" y="17"/>
                </a:cxn>
                <a:cxn ang="0">
                  <a:pos x="133" y="9"/>
                </a:cxn>
                <a:cxn ang="0">
                  <a:pos x="137" y="5"/>
                </a:cxn>
                <a:cxn ang="0">
                  <a:pos x="146" y="5"/>
                </a:cxn>
                <a:cxn ang="0">
                  <a:pos x="154" y="0"/>
                </a:cxn>
                <a:cxn ang="0">
                  <a:pos x="163" y="0"/>
                </a:cxn>
                <a:cxn ang="0">
                  <a:pos x="167" y="0"/>
                </a:cxn>
                <a:cxn ang="0">
                  <a:pos x="184" y="9"/>
                </a:cxn>
                <a:cxn ang="0">
                  <a:pos x="189" y="9"/>
                </a:cxn>
                <a:cxn ang="0">
                  <a:pos x="193" y="5"/>
                </a:cxn>
                <a:cxn ang="0">
                  <a:pos x="202" y="5"/>
                </a:cxn>
              </a:cxnLst>
              <a:rect l="0" t="0" r="r" b="b"/>
              <a:pathLst>
                <a:path w="202" h="89">
                  <a:moveTo>
                    <a:pt x="0" y="89"/>
                  </a:moveTo>
                  <a:lnTo>
                    <a:pt x="0" y="85"/>
                  </a:lnTo>
                  <a:lnTo>
                    <a:pt x="4" y="80"/>
                  </a:lnTo>
                  <a:lnTo>
                    <a:pt x="9" y="76"/>
                  </a:lnTo>
                  <a:lnTo>
                    <a:pt x="13" y="72"/>
                  </a:lnTo>
                  <a:lnTo>
                    <a:pt x="17" y="72"/>
                  </a:lnTo>
                  <a:lnTo>
                    <a:pt x="17" y="64"/>
                  </a:lnTo>
                  <a:lnTo>
                    <a:pt x="22" y="59"/>
                  </a:lnTo>
                  <a:lnTo>
                    <a:pt x="30" y="55"/>
                  </a:lnTo>
                  <a:lnTo>
                    <a:pt x="34" y="51"/>
                  </a:lnTo>
                  <a:lnTo>
                    <a:pt x="39" y="47"/>
                  </a:lnTo>
                  <a:lnTo>
                    <a:pt x="47" y="47"/>
                  </a:lnTo>
                  <a:lnTo>
                    <a:pt x="56" y="43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3" y="38"/>
                  </a:lnTo>
                  <a:lnTo>
                    <a:pt x="77" y="34"/>
                  </a:lnTo>
                  <a:lnTo>
                    <a:pt x="82" y="30"/>
                  </a:lnTo>
                  <a:lnTo>
                    <a:pt x="90" y="26"/>
                  </a:lnTo>
                  <a:lnTo>
                    <a:pt x="99" y="26"/>
                  </a:lnTo>
                  <a:lnTo>
                    <a:pt x="107" y="26"/>
                  </a:lnTo>
                  <a:lnTo>
                    <a:pt x="116" y="22"/>
                  </a:lnTo>
                  <a:lnTo>
                    <a:pt x="120" y="17"/>
                  </a:lnTo>
                  <a:lnTo>
                    <a:pt x="133" y="9"/>
                  </a:lnTo>
                  <a:lnTo>
                    <a:pt x="137" y="5"/>
                  </a:lnTo>
                  <a:lnTo>
                    <a:pt x="146" y="5"/>
                  </a:lnTo>
                  <a:lnTo>
                    <a:pt x="154" y="0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84" y="9"/>
                  </a:lnTo>
                  <a:lnTo>
                    <a:pt x="189" y="9"/>
                  </a:lnTo>
                  <a:lnTo>
                    <a:pt x="193" y="5"/>
                  </a:lnTo>
                  <a:lnTo>
                    <a:pt x="202" y="5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00" name="Freeform 1664"/>
            <p:cNvSpPr>
              <a:spLocks/>
            </p:cNvSpPr>
            <p:nvPr/>
          </p:nvSpPr>
          <p:spPr bwMode="auto">
            <a:xfrm>
              <a:off x="3036" y="1881"/>
              <a:ext cx="167" cy="106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4" y="102"/>
                </a:cxn>
                <a:cxn ang="0">
                  <a:pos x="13" y="102"/>
                </a:cxn>
                <a:cxn ang="0">
                  <a:pos x="17" y="106"/>
                </a:cxn>
                <a:cxn ang="0">
                  <a:pos x="21" y="106"/>
                </a:cxn>
                <a:cxn ang="0">
                  <a:pos x="25" y="106"/>
                </a:cxn>
                <a:cxn ang="0">
                  <a:pos x="30" y="106"/>
                </a:cxn>
                <a:cxn ang="0">
                  <a:pos x="38" y="97"/>
                </a:cxn>
                <a:cxn ang="0">
                  <a:pos x="43" y="97"/>
                </a:cxn>
                <a:cxn ang="0">
                  <a:pos x="51" y="102"/>
                </a:cxn>
                <a:cxn ang="0">
                  <a:pos x="60" y="97"/>
                </a:cxn>
                <a:cxn ang="0">
                  <a:pos x="68" y="93"/>
                </a:cxn>
                <a:cxn ang="0">
                  <a:pos x="77" y="89"/>
                </a:cxn>
                <a:cxn ang="0">
                  <a:pos x="81" y="85"/>
                </a:cxn>
                <a:cxn ang="0">
                  <a:pos x="85" y="80"/>
                </a:cxn>
                <a:cxn ang="0">
                  <a:pos x="94" y="80"/>
                </a:cxn>
                <a:cxn ang="0">
                  <a:pos x="98" y="80"/>
                </a:cxn>
                <a:cxn ang="0">
                  <a:pos x="107" y="76"/>
                </a:cxn>
                <a:cxn ang="0">
                  <a:pos x="115" y="72"/>
                </a:cxn>
                <a:cxn ang="0">
                  <a:pos x="120" y="64"/>
                </a:cxn>
                <a:cxn ang="0">
                  <a:pos x="124" y="59"/>
                </a:cxn>
                <a:cxn ang="0">
                  <a:pos x="128" y="51"/>
                </a:cxn>
                <a:cxn ang="0">
                  <a:pos x="133" y="43"/>
                </a:cxn>
                <a:cxn ang="0">
                  <a:pos x="141" y="38"/>
                </a:cxn>
                <a:cxn ang="0">
                  <a:pos x="145" y="30"/>
                </a:cxn>
                <a:cxn ang="0">
                  <a:pos x="150" y="26"/>
                </a:cxn>
                <a:cxn ang="0">
                  <a:pos x="158" y="17"/>
                </a:cxn>
                <a:cxn ang="0">
                  <a:pos x="158" y="13"/>
                </a:cxn>
                <a:cxn ang="0">
                  <a:pos x="163" y="5"/>
                </a:cxn>
                <a:cxn ang="0">
                  <a:pos x="167" y="0"/>
                </a:cxn>
              </a:cxnLst>
              <a:rect l="0" t="0" r="r" b="b"/>
              <a:pathLst>
                <a:path w="167" h="106">
                  <a:moveTo>
                    <a:pt x="0" y="106"/>
                  </a:moveTo>
                  <a:lnTo>
                    <a:pt x="4" y="102"/>
                  </a:lnTo>
                  <a:lnTo>
                    <a:pt x="13" y="102"/>
                  </a:lnTo>
                  <a:lnTo>
                    <a:pt x="17" y="106"/>
                  </a:lnTo>
                  <a:lnTo>
                    <a:pt x="21" y="106"/>
                  </a:lnTo>
                  <a:lnTo>
                    <a:pt x="25" y="106"/>
                  </a:lnTo>
                  <a:lnTo>
                    <a:pt x="30" y="106"/>
                  </a:lnTo>
                  <a:lnTo>
                    <a:pt x="38" y="97"/>
                  </a:lnTo>
                  <a:lnTo>
                    <a:pt x="43" y="97"/>
                  </a:lnTo>
                  <a:lnTo>
                    <a:pt x="51" y="102"/>
                  </a:lnTo>
                  <a:lnTo>
                    <a:pt x="60" y="97"/>
                  </a:lnTo>
                  <a:lnTo>
                    <a:pt x="68" y="93"/>
                  </a:lnTo>
                  <a:lnTo>
                    <a:pt x="77" y="89"/>
                  </a:lnTo>
                  <a:lnTo>
                    <a:pt x="81" y="85"/>
                  </a:lnTo>
                  <a:lnTo>
                    <a:pt x="85" y="80"/>
                  </a:lnTo>
                  <a:lnTo>
                    <a:pt x="94" y="80"/>
                  </a:lnTo>
                  <a:lnTo>
                    <a:pt x="98" y="80"/>
                  </a:lnTo>
                  <a:lnTo>
                    <a:pt x="107" y="76"/>
                  </a:lnTo>
                  <a:lnTo>
                    <a:pt x="115" y="72"/>
                  </a:lnTo>
                  <a:lnTo>
                    <a:pt x="120" y="64"/>
                  </a:lnTo>
                  <a:lnTo>
                    <a:pt x="124" y="59"/>
                  </a:lnTo>
                  <a:lnTo>
                    <a:pt x="128" y="51"/>
                  </a:lnTo>
                  <a:lnTo>
                    <a:pt x="133" y="43"/>
                  </a:lnTo>
                  <a:lnTo>
                    <a:pt x="141" y="38"/>
                  </a:lnTo>
                  <a:lnTo>
                    <a:pt x="145" y="30"/>
                  </a:lnTo>
                  <a:lnTo>
                    <a:pt x="150" y="26"/>
                  </a:lnTo>
                  <a:lnTo>
                    <a:pt x="158" y="17"/>
                  </a:lnTo>
                  <a:lnTo>
                    <a:pt x="158" y="13"/>
                  </a:lnTo>
                  <a:lnTo>
                    <a:pt x="163" y="5"/>
                  </a:lnTo>
                  <a:lnTo>
                    <a:pt x="167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01" name="Freeform 1665"/>
            <p:cNvSpPr>
              <a:spLocks/>
            </p:cNvSpPr>
            <p:nvPr/>
          </p:nvSpPr>
          <p:spPr bwMode="auto">
            <a:xfrm>
              <a:off x="3036" y="1852"/>
              <a:ext cx="60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4" y="126"/>
                </a:cxn>
                <a:cxn ang="0">
                  <a:pos x="4" y="122"/>
                </a:cxn>
                <a:cxn ang="0">
                  <a:pos x="8" y="114"/>
                </a:cxn>
                <a:cxn ang="0">
                  <a:pos x="8" y="109"/>
                </a:cxn>
                <a:cxn ang="0">
                  <a:pos x="8" y="101"/>
                </a:cxn>
                <a:cxn ang="0">
                  <a:pos x="4" y="101"/>
                </a:cxn>
                <a:cxn ang="0">
                  <a:pos x="0" y="97"/>
                </a:cxn>
                <a:cxn ang="0">
                  <a:pos x="4" y="93"/>
                </a:cxn>
                <a:cxn ang="0">
                  <a:pos x="4" y="84"/>
                </a:cxn>
                <a:cxn ang="0">
                  <a:pos x="8" y="80"/>
                </a:cxn>
                <a:cxn ang="0">
                  <a:pos x="8" y="76"/>
                </a:cxn>
                <a:cxn ang="0">
                  <a:pos x="8" y="67"/>
                </a:cxn>
                <a:cxn ang="0">
                  <a:pos x="8" y="63"/>
                </a:cxn>
                <a:cxn ang="0">
                  <a:pos x="17" y="55"/>
                </a:cxn>
                <a:cxn ang="0">
                  <a:pos x="21" y="55"/>
                </a:cxn>
                <a:cxn ang="0">
                  <a:pos x="25" y="55"/>
                </a:cxn>
                <a:cxn ang="0">
                  <a:pos x="30" y="55"/>
                </a:cxn>
                <a:cxn ang="0">
                  <a:pos x="34" y="51"/>
                </a:cxn>
                <a:cxn ang="0">
                  <a:pos x="38" y="46"/>
                </a:cxn>
                <a:cxn ang="0">
                  <a:pos x="38" y="42"/>
                </a:cxn>
                <a:cxn ang="0">
                  <a:pos x="38" y="34"/>
                </a:cxn>
                <a:cxn ang="0">
                  <a:pos x="43" y="29"/>
                </a:cxn>
                <a:cxn ang="0">
                  <a:pos x="47" y="21"/>
                </a:cxn>
                <a:cxn ang="0">
                  <a:pos x="51" y="17"/>
                </a:cxn>
                <a:cxn ang="0">
                  <a:pos x="55" y="8"/>
                </a:cxn>
                <a:cxn ang="0">
                  <a:pos x="60" y="4"/>
                </a:cxn>
                <a:cxn ang="0">
                  <a:pos x="60" y="0"/>
                </a:cxn>
              </a:cxnLst>
              <a:rect l="0" t="0" r="r" b="b"/>
              <a:pathLst>
                <a:path w="60" h="135">
                  <a:moveTo>
                    <a:pt x="0" y="135"/>
                  </a:moveTo>
                  <a:lnTo>
                    <a:pt x="4" y="126"/>
                  </a:lnTo>
                  <a:lnTo>
                    <a:pt x="4" y="122"/>
                  </a:lnTo>
                  <a:lnTo>
                    <a:pt x="8" y="114"/>
                  </a:lnTo>
                  <a:lnTo>
                    <a:pt x="8" y="109"/>
                  </a:lnTo>
                  <a:lnTo>
                    <a:pt x="8" y="101"/>
                  </a:lnTo>
                  <a:lnTo>
                    <a:pt x="4" y="101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4" y="84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17" y="55"/>
                  </a:lnTo>
                  <a:lnTo>
                    <a:pt x="21" y="55"/>
                  </a:lnTo>
                  <a:lnTo>
                    <a:pt x="25" y="55"/>
                  </a:lnTo>
                  <a:lnTo>
                    <a:pt x="30" y="55"/>
                  </a:lnTo>
                  <a:lnTo>
                    <a:pt x="34" y="51"/>
                  </a:lnTo>
                  <a:lnTo>
                    <a:pt x="38" y="46"/>
                  </a:lnTo>
                  <a:lnTo>
                    <a:pt x="38" y="42"/>
                  </a:lnTo>
                  <a:lnTo>
                    <a:pt x="38" y="34"/>
                  </a:lnTo>
                  <a:lnTo>
                    <a:pt x="43" y="29"/>
                  </a:lnTo>
                  <a:lnTo>
                    <a:pt x="47" y="21"/>
                  </a:lnTo>
                  <a:lnTo>
                    <a:pt x="51" y="17"/>
                  </a:lnTo>
                  <a:lnTo>
                    <a:pt x="55" y="8"/>
                  </a:lnTo>
                  <a:lnTo>
                    <a:pt x="60" y="4"/>
                  </a:lnTo>
                  <a:lnTo>
                    <a:pt x="6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02" name="Freeform 1666"/>
            <p:cNvSpPr>
              <a:spLocks/>
            </p:cNvSpPr>
            <p:nvPr/>
          </p:nvSpPr>
          <p:spPr bwMode="auto">
            <a:xfrm>
              <a:off x="2971" y="1915"/>
              <a:ext cx="43" cy="93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0" y="84"/>
                </a:cxn>
                <a:cxn ang="0">
                  <a:pos x="5" y="76"/>
                </a:cxn>
                <a:cxn ang="0">
                  <a:pos x="9" y="68"/>
                </a:cxn>
                <a:cxn ang="0">
                  <a:pos x="9" y="63"/>
                </a:cxn>
                <a:cxn ang="0">
                  <a:pos x="13" y="55"/>
                </a:cxn>
                <a:cxn ang="0">
                  <a:pos x="13" y="46"/>
                </a:cxn>
                <a:cxn ang="0">
                  <a:pos x="13" y="42"/>
                </a:cxn>
                <a:cxn ang="0">
                  <a:pos x="13" y="34"/>
                </a:cxn>
                <a:cxn ang="0">
                  <a:pos x="18" y="30"/>
                </a:cxn>
                <a:cxn ang="0">
                  <a:pos x="22" y="21"/>
                </a:cxn>
                <a:cxn ang="0">
                  <a:pos x="22" y="17"/>
                </a:cxn>
                <a:cxn ang="0">
                  <a:pos x="26" y="9"/>
                </a:cxn>
                <a:cxn ang="0">
                  <a:pos x="30" y="4"/>
                </a:cxn>
                <a:cxn ang="0">
                  <a:pos x="35" y="4"/>
                </a:cxn>
                <a:cxn ang="0">
                  <a:pos x="39" y="4"/>
                </a:cxn>
                <a:cxn ang="0">
                  <a:pos x="43" y="0"/>
                </a:cxn>
              </a:cxnLst>
              <a:rect l="0" t="0" r="r" b="b"/>
              <a:pathLst>
                <a:path w="43" h="93">
                  <a:moveTo>
                    <a:pt x="0" y="93"/>
                  </a:moveTo>
                  <a:lnTo>
                    <a:pt x="0" y="84"/>
                  </a:lnTo>
                  <a:lnTo>
                    <a:pt x="5" y="76"/>
                  </a:lnTo>
                  <a:lnTo>
                    <a:pt x="9" y="68"/>
                  </a:lnTo>
                  <a:lnTo>
                    <a:pt x="9" y="63"/>
                  </a:lnTo>
                  <a:lnTo>
                    <a:pt x="13" y="55"/>
                  </a:lnTo>
                  <a:lnTo>
                    <a:pt x="13" y="46"/>
                  </a:lnTo>
                  <a:lnTo>
                    <a:pt x="13" y="42"/>
                  </a:lnTo>
                  <a:lnTo>
                    <a:pt x="13" y="34"/>
                  </a:lnTo>
                  <a:lnTo>
                    <a:pt x="18" y="30"/>
                  </a:lnTo>
                  <a:lnTo>
                    <a:pt x="22" y="21"/>
                  </a:lnTo>
                  <a:lnTo>
                    <a:pt x="22" y="17"/>
                  </a:lnTo>
                  <a:lnTo>
                    <a:pt x="26" y="9"/>
                  </a:lnTo>
                  <a:lnTo>
                    <a:pt x="30" y="4"/>
                  </a:lnTo>
                  <a:lnTo>
                    <a:pt x="35" y="4"/>
                  </a:lnTo>
                  <a:lnTo>
                    <a:pt x="39" y="4"/>
                  </a:lnTo>
                  <a:lnTo>
                    <a:pt x="43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03" name="Freeform 1667"/>
            <p:cNvSpPr>
              <a:spLocks/>
            </p:cNvSpPr>
            <p:nvPr/>
          </p:nvSpPr>
          <p:spPr bwMode="auto">
            <a:xfrm>
              <a:off x="2847" y="1961"/>
              <a:ext cx="69" cy="131"/>
            </a:xfrm>
            <a:custGeom>
              <a:avLst/>
              <a:gdLst/>
              <a:ahLst/>
              <a:cxnLst>
                <a:cxn ang="0">
                  <a:pos x="9" y="131"/>
                </a:cxn>
                <a:cxn ang="0">
                  <a:pos x="9" y="127"/>
                </a:cxn>
                <a:cxn ang="0">
                  <a:pos x="5" y="118"/>
                </a:cxn>
                <a:cxn ang="0">
                  <a:pos x="0" y="110"/>
                </a:cxn>
                <a:cxn ang="0">
                  <a:pos x="5" y="102"/>
                </a:cxn>
                <a:cxn ang="0">
                  <a:pos x="13" y="97"/>
                </a:cxn>
                <a:cxn ang="0">
                  <a:pos x="17" y="89"/>
                </a:cxn>
                <a:cxn ang="0">
                  <a:pos x="22" y="85"/>
                </a:cxn>
                <a:cxn ang="0">
                  <a:pos x="26" y="80"/>
                </a:cxn>
                <a:cxn ang="0">
                  <a:pos x="26" y="76"/>
                </a:cxn>
                <a:cxn ang="0">
                  <a:pos x="30" y="68"/>
                </a:cxn>
                <a:cxn ang="0">
                  <a:pos x="35" y="64"/>
                </a:cxn>
                <a:cxn ang="0">
                  <a:pos x="39" y="59"/>
                </a:cxn>
                <a:cxn ang="0">
                  <a:pos x="43" y="51"/>
                </a:cxn>
                <a:cxn ang="0">
                  <a:pos x="47" y="43"/>
                </a:cxn>
                <a:cxn ang="0">
                  <a:pos x="52" y="34"/>
                </a:cxn>
                <a:cxn ang="0">
                  <a:pos x="56" y="22"/>
                </a:cxn>
                <a:cxn ang="0">
                  <a:pos x="56" y="17"/>
                </a:cxn>
                <a:cxn ang="0">
                  <a:pos x="60" y="5"/>
                </a:cxn>
                <a:cxn ang="0">
                  <a:pos x="69" y="0"/>
                </a:cxn>
              </a:cxnLst>
              <a:rect l="0" t="0" r="r" b="b"/>
              <a:pathLst>
                <a:path w="69" h="131">
                  <a:moveTo>
                    <a:pt x="9" y="131"/>
                  </a:moveTo>
                  <a:lnTo>
                    <a:pt x="9" y="127"/>
                  </a:lnTo>
                  <a:lnTo>
                    <a:pt x="5" y="118"/>
                  </a:lnTo>
                  <a:lnTo>
                    <a:pt x="0" y="110"/>
                  </a:lnTo>
                  <a:lnTo>
                    <a:pt x="5" y="102"/>
                  </a:lnTo>
                  <a:lnTo>
                    <a:pt x="13" y="97"/>
                  </a:lnTo>
                  <a:lnTo>
                    <a:pt x="17" y="89"/>
                  </a:lnTo>
                  <a:lnTo>
                    <a:pt x="22" y="85"/>
                  </a:lnTo>
                  <a:lnTo>
                    <a:pt x="26" y="80"/>
                  </a:lnTo>
                  <a:lnTo>
                    <a:pt x="26" y="76"/>
                  </a:lnTo>
                  <a:lnTo>
                    <a:pt x="30" y="68"/>
                  </a:lnTo>
                  <a:lnTo>
                    <a:pt x="35" y="64"/>
                  </a:lnTo>
                  <a:lnTo>
                    <a:pt x="39" y="59"/>
                  </a:lnTo>
                  <a:lnTo>
                    <a:pt x="43" y="51"/>
                  </a:lnTo>
                  <a:lnTo>
                    <a:pt x="47" y="4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56" y="17"/>
                  </a:lnTo>
                  <a:lnTo>
                    <a:pt x="60" y="5"/>
                  </a:lnTo>
                  <a:lnTo>
                    <a:pt x="69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04" name="Freeform 1668"/>
            <p:cNvSpPr>
              <a:spLocks/>
            </p:cNvSpPr>
            <p:nvPr/>
          </p:nvSpPr>
          <p:spPr bwMode="auto">
            <a:xfrm>
              <a:off x="2603" y="2046"/>
              <a:ext cx="26" cy="139"/>
            </a:xfrm>
            <a:custGeom>
              <a:avLst/>
              <a:gdLst/>
              <a:ahLst/>
              <a:cxnLst>
                <a:cxn ang="0">
                  <a:pos x="13" y="139"/>
                </a:cxn>
                <a:cxn ang="0">
                  <a:pos x="9" y="134"/>
                </a:cxn>
                <a:cxn ang="0">
                  <a:pos x="9" y="130"/>
                </a:cxn>
                <a:cxn ang="0">
                  <a:pos x="4" y="126"/>
                </a:cxn>
                <a:cxn ang="0">
                  <a:pos x="0" y="122"/>
                </a:cxn>
                <a:cxn ang="0">
                  <a:pos x="0" y="113"/>
                </a:cxn>
                <a:cxn ang="0">
                  <a:pos x="0" y="109"/>
                </a:cxn>
                <a:cxn ang="0">
                  <a:pos x="4" y="101"/>
                </a:cxn>
                <a:cxn ang="0">
                  <a:pos x="13" y="97"/>
                </a:cxn>
                <a:cxn ang="0">
                  <a:pos x="13" y="88"/>
                </a:cxn>
                <a:cxn ang="0">
                  <a:pos x="17" y="84"/>
                </a:cxn>
                <a:cxn ang="0">
                  <a:pos x="21" y="80"/>
                </a:cxn>
                <a:cxn ang="0">
                  <a:pos x="21" y="75"/>
                </a:cxn>
                <a:cxn ang="0">
                  <a:pos x="21" y="71"/>
                </a:cxn>
                <a:cxn ang="0">
                  <a:pos x="21" y="63"/>
                </a:cxn>
                <a:cxn ang="0">
                  <a:pos x="26" y="63"/>
                </a:cxn>
                <a:cxn ang="0">
                  <a:pos x="21" y="59"/>
                </a:cxn>
                <a:cxn ang="0">
                  <a:pos x="21" y="54"/>
                </a:cxn>
                <a:cxn ang="0">
                  <a:pos x="26" y="50"/>
                </a:cxn>
                <a:cxn ang="0">
                  <a:pos x="21" y="46"/>
                </a:cxn>
                <a:cxn ang="0">
                  <a:pos x="13" y="42"/>
                </a:cxn>
                <a:cxn ang="0">
                  <a:pos x="9" y="38"/>
                </a:cxn>
                <a:cxn ang="0">
                  <a:pos x="4" y="29"/>
                </a:cxn>
                <a:cxn ang="0">
                  <a:pos x="4" y="21"/>
                </a:cxn>
                <a:cxn ang="0">
                  <a:pos x="9" y="8"/>
                </a:cxn>
                <a:cxn ang="0">
                  <a:pos x="17" y="0"/>
                </a:cxn>
                <a:cxn ang="0">
                  <a:pos x="21" y="0"/>
                </a:cxn>
              </a:cxnLst>
              <a:rect l="0" t="0" r="r" b="b"/>
              <a:pathLst>
                <a:path w="26" h="139">
                  <a:moveTo>
                    <a:pt x="13" y="139"/>
                  </a:moveTo>
                  <a:lnTo>
                    <a:pt x="9" y="134"/>
                  </a:lnTo>
                  <a:lnTo>
                    <a:pt x="9" y="130"/>
                  </a:lnTo>
                  <a:lnTo>
                    <a:pt x="4" y="126"/>
                  </a:lnTo>
                  <a:lnTo>
                    <a:pt x="0" y="122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4" y="101"/>
                  </a:lnTo>
                  <a:lnTo>
                    <a:pt x="13" y="97"/>
                  </a:lnTo>
                  <a:lnTo>
                    <a:pt x="13" y="88"/>
                  </a:lnTo>
                  <a:lnTo>
                    <a:pt x="17" y="84"/>
                  </a:lnTo>
                  <a:lnTo>
                    <a:pt x="21" y="80"/>
                  </a:lnTo>
                  <a:lnTo>
                    <a:pt x="21" y="75"/>
                  </a:lnTo>
                  <a:lnTo>
                    <a:pt x="21" y="71"/>
                  </a:lnTo>
                  <a:lnTo>
                    <a:pt x="21" y="63"/>
                  </a:lnTo>
                  <a:lnTo>
                    <a:pt x="26" y="63"/>
                  </a:lnTo>
                  <a:lnTo>
                    <a:pt x="21" y="59"/>
                  </a:lnTo>
                  <a:lnTo>
                    <a:pt x="21" y="54"/>
                  </a:lnTo>
                  <a:lnTo>
                    <a:pt x="26" y="50"/>
                  </a:lnTo>
                  <a:lnTo>
                    <a:pt x="21" y="46"/>
                  </a:lnTo>
                  <a:lnTo>
                    <a:pt x="13" y="42"/>
                  </a:lnTo>
                  <a:lnTo>
                    <a:pt x="9" y="38"/>
                  </a:lnTo>
                  <a:lnTo>
                    <a:pt x="4" y="29"/>
                  </a:lnTo>
                  <a:lnTo>
                    <a:pt x="4" y="21"/>
                  </a:lnTo>
                  <a:lnTo>
                    <a:pt x="9" y="8"/>
                  </a:lnTo>
                  <a:lnTo>
                    <a:pt x="17" y="0"/>
                  </a:ln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05" name="Freeform 1669"/>
            <p:cNvSpPr>
              <a:spLocks/>
            </p:cNvSpPr>
            <p:nvPr/>
          </p:nvSpPr>
          <p:spPr bwMode="auto">
            <a:xfrm>
              <a:off x="2573" y="1932"/>
              <a:ext cx="236" cy="51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9" y="46"/>
                </a:cxn>
                <a:cxn ang="0">
                  <a:pos x="17" y="46"/>
                </a:cxn>
                <a:cxn ang="0">
                  <a:pos x="17" y="51"/>
                </a:cxn>
                <a:cxn ang="0">
                  <a:pos x="21" y="51"/>
                </a:cxn>
                <a:cxn ang="0">
                  <a:pos x="26" y="51"/>
                </a:cxn>
                <a:cxn ang="0">
                  <a:pos x="30" y="46"/>
                </a:cxn>
                <a:cxn ang="0">
                  <a:pos x="34" y="42"/>
                </a:cxn>
                <a:cxn ang="0">
                  <a:pos x="39" y="38"/>
                </a:cxn>
                <a:cxn ang="0">
                  <a:pos x="43" y="34"/>
                </a:cxn>
                <a:cxn ang="0">
                  <a:pos x="47" y="29"/>
                </a:cxn>
                <a:cxn ang="0">
                  <a:pos x="56" y="29"/>
                </a:cxn>
                <a:cxn ang="0">
                  <a:pos x="64" y="29"/>
                </a:cxn>
                <a:cxn ang="0">
                  <a:pos x="77" y="29"/>
                </a:cxn>
                <a:cxn ang="0">
                  <a:pos x="90" y="29"/>
                </a:cxn>
                <a:cxn ang="0">
                  <a:pos x="103" y="29"/>
                </a:cxn>
                <a:cxn ang="0">
                  <a:pos x="107" y="25"/>
                </a:cxn>
                <a:cxn ang="0">
                  <a:pos x="111" y="21"/>
                </a:cxn>
                <a:cxn ang="0">
                  <a:pos x="116" y="17"/>
                </a:cxn>
                <a:cxn ang="0">
                  <a:pos x="120" y="13"/>
                </a:cxn>
                <a:cxn ang="0">
                  <a:pos x="129" y="13"/>
                </a:cxn>
                <a:cxn ang="0">
                  <a:pos x="129" y="8"/>
                </a:cxn>
                <a:cxn ang="0">
                  <a:pos x="133" y="4"/>
                </a:cxn>
                <a:cxn ang="0">
                  <a:pos x="137" y="4"/>
                </a:cxn>
                <a:cxn ang="0">
                  <a:pos x="146" y="4"/>
                </a:cxn>
                <a:cxn ang="0">
                  <a:pos x="154" y="0"/>
                </a:cxn>
                <a:cxn ang="0">
                  <a:pos x="159" y="4"/>
                </a:cxn>
                <a:cxn ang="0">
                  <a:pos x="167" y="4"/>
                </a:cxn>
                <a:cxn ang="0">
                  <a:pos x="176" y="4"/>
                </a:cxn>
                <a:cxn ang="0">
                  <a:pos x="180" y="8"/>
                </a:cxn>
                <a:cxn ang="0">
                  <a:pos x="189" y="13"/>
                </a:cxn>
                <a:cxn ang="0">
                  <a:pos x="193" y="17"/>
                </a:cxn>
                <a:cxn ang="0">
                  <a:pos x="201" y="21"/>
                </a:cxn>
                <a:cxn ang="0">
                  <a:pos x="210" y="21"/>
                </a:cxn>
                <a:cxn ang="0">
                  <a:pos x="219" y="25"/>
                </a:cxn>
                <a:cxn ang="0">
                  <a:pos x="227" y="29"/>
                </a:cxn>
                <a:cxn ang="0">
                  <a:pos x="231" y="29"/>
                </a:cxn>
                <a:cxn ang="0">
                  <a:pos x="236" y="34"/>
                </a:cxn>
              </a:cxnLst>
              <a:rect l="0" t="0" r="r" b="b"/>
              <a:pathLst>
                <a:path w="236" h="51">
                  <a:moveTo>
                    <a:pt x="0" y="42"/>
                  </a:moveTo>
                  <a:lnTo>
                    <a:pt x="9" y="46"/>
                  </a:lnTo>
                  <a:lnTo>
                    <a:pt x="17" y="46"/>
                  </a:lnTo>
                  <a:lnTo>
                    <a:pt x="17" y="51"/>
                  </a:lnTo>
                  <a:lnTo>
                    <a:pt x="21" y="51"/>
                  </a:lnTo>
                  <a:lnTo>
                    <a:pt x="26" y="51"/>
                  </a:lnTo>
                  <a:lnTo>
                    <a:pt x="30" y="46"/>
                  </a:lnTo>
                  <a:lnTo>
                    <a:pt x="34" y="42"/>
                  </a:lnTo>
                  <a:lnTo>
                    <a:pt x="39" y="38"/>
                  </a:lnTo>
                  <a:lnTo>
                    <a:pt x="43" y="34"/>
                  </a:lnTo>
                  <a:lnTo>
                    <a:pt x="47" y="29"/>
                  </a:lnTo>
                  <a:lnTo>
                    <a:pt x="56" y="29"/>
                  </a:lnTo>
                  <a:lnTo>
                    <a:pt x="64" y="29"/>
                  </a:lnTo>
                  <a:lnTo>
                    <a:pt x="77" y="29"/>
                  </a:lnTo>
                  <a:lnTo>
                    <a:pt x="90" y="29"/>
                  </a:lnTo>
                  <a:lnTo>
                    <a:pt x="103" y="29"/>
                  </a:lnTo>
                  <a:lnTo>
                    <a:pt x="107" y="25"/>
                  </a:lnTo>
                  <a:lnTo>
                    <a:pt x="111" y="21"/>
                  </a:lnTo>
                  <a:lnTo>
                    <a:pt x="116" y="17"/>
                  </a:lnTo>
                  <a:lnTo>
                    <a:pt x="120" y="13"/>
                  </a:lnTo>
                  <a:lnTo>
                    <a:pt x="129" y="13"/>
                  </a:lnTo>
                  <a:lnTo>
                    <a:pt x="129" y="8"/>
                  </a:lnTo>
                  <a:lnTo>
                    <a:pt x="133" y="4"/>
                  </a:lnTo>
                  <a:lnTo>
                    <a:pt x="137" y="4"/>
                  </a:lnTo>
                  <a:lnTo>
                    <a:pt x="146" y="4"/>
                  </a:lnTo>
                  <a:lnTo>
                    <a:pt x="154" y="0"/>
                  </a:lnTo>
                  <a:lnTo>
                    <a:pt x="159" y="4"/>
                  </a:lnTo>
                  <a:lnTo>
                    <a:pt x="167" y="4"/>
                  </a:lnTo>
                  <a:lnTo>
                    <a:pt x="176" y="4"/>
                  </a:lnTo>
                  <a:lnTo>
                    <a:pt x="180" y="8"/>
                  </a:lnTo>
                  <a:lnTo>
                    <a:pt x="189" y="13"/>
                  </a:lnTo>
                  <a:lnTo>
                    <a:pt x="193" y="17"/>
                  </a:lnTo>
                  <a:lnTo>
                    <a:pt x="201" y="21"/>
                  </a:lnTo>
                  <a:lnTo>
                    <a:pt x="210" y="21"/>
                  </a:lnTo>
                  <a:lnTo>
                    <a:pt x="219" y="25"/>
                  </a:lnTo>
                  <a:lnTo>
                    <a:pt x="227" y="29"/>
                  </a:lnTo>
                  <a:lnTo>
                    <a:pt x="231" y="29"/>
                  </a:lnTo>
                  <a:lnTo>
                    <a:pt x="236" y="34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06" name="Freeform 1670"/>
            <p:cNvSpPr>
              <a:spLocks/>
            </p:cNvSpPr>
            <p:nvPr/>
          </p:nvSpPr>
          <p:spPr bwMode="auto">
            <a:xfrm>
              <a:off x="2779" y="1873"/>
              <a:ext cx="128" cy="1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4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30" y="0"/>
                </a:cxn>
                <a:cxn ang="0">
                  <a:pos x="34" y="4"/>
                </a:cxn>
                <a:cxn ang="0">
                  <a:pos x="43" y="4"/>
                </a:cxn>
                <a:cxn ang="0">
                  <a:pos x="47" y="4"/>
                </a:cxn>
                <a:cxn ang="0">
                  <a:pos x="51" y="0"/>
                </a:cxn>
                <a:cxn ang="0">
                  <a:pos x="60" y="0"/>
                </a:cxn>
                <a:cxn ang="0">
                  <a:pos x="64" y="0"/>
                </a:cxn>
                <a:cxn ang="0">
                  <a:pos x="68" y="0"/>
                </a:cxn>
                <a:cxn ang="0">
                  <a:pos x="77" y="0"/>
                </a:cxn>
                <a:cxn ang="0">
                  <a:pos x="81" y="4"/>
                </a:cxn>
                <a:cxn ang="0">
                  <a:pos x="85" y="4"/>
                </a:cxn>
                <a:cxn ang="0">
                  <a:pos x="90" y="8"/>
                </a:cxn>
                <a:cxn ang="0">
                  <a:pos x="94" y="13"/>
                </a:cxn>
                <a:cxn ang="0">
                  <a:pos x="98" y="17"/>
                </a:cxn>
                <a:cxn ang="0">
                  <a:pos x="107" y="17"/>
                </a:cxn>
                <a:cxn ang="0">
                  <a:pos x="115" y="17"/>
                </a:cxn>
                <a:cxn ang="0">
                  <a:pos x="120" y="17"/>
                </a:cxn>
                <a:cxn ang="0">
                  <a:pos x="128" y="13"/>
                </a:cxn>
              </a:cxnLst>
              <a:rect l="0" t="0" r="r" b="b"/>
              <a:pathLst>
                <a:path w="128" h="17">
                  <a:moveTo>
                    <a:pt x="0" y="4"/>
                  </a:moveTo>
                  <a:lnTo>
                    <a:pt x="8" y="4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43" y="4"/>
                  </a:lnTo>
                  <a:lnTo>
                    <a:pt x="47" y="4"/>
                  </a:lnTo>
                  <a:lnTo>
                    <a:pt x="51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1" y="4"/>
                  </a:lnTo>
                  <a:lnTo>
                    <a:pt x="85" y="4"/>
                  </a:lnTo>
                  <a:lnTo>
                    <a:pt x="90" y="8"/>
                  </a:lnTo>
                  <a:lnTo>
                    <a:pt x="94" y="13"/>
                  </a:lnTo>
                  <a:lnTo>
                    <a:pt x="98" y="17"/>
                  </a:lnTo>
                  <a:lnTo>
                    <a:pt x="107" y="17"/>
                  </a:lnTo>
                  <a:lnTo>
                    <a:pt x="115" y="17"/>
                  </a:lnTo>
                  <a:lnTo>
                    <a:pt x="120" y="17"/>
                  </a:lnTo>
                  <a:lnTo>
                    <a:pt x="128" y="13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07" name="Freeform 1671"/>
            <p:cNvSpPr>
              <a:spLocks/>
            </p:cNvSpPr>
            <p:nvPr/>
          </p:nvSpPr>
          <p:spPr bwMode="auto">
            <a:xfrm>
              <a:off x="2779" y="1810"/>
              <a:ext cx="188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8" y="63"/>
                </a:cxn>
                <a:cxn ang="0">
                  <a:pos x="13" y="55"/>
                </a:cxn>
                <a:cxn ang="0">
                  <a:pos x="17" y="50"/>
                </a:cxn>
                <a:cxn ang="0">
                  <a:pos x="21" y="46"/>
                </a:cxn>
                <a:cxn ang="0">
                  <a:pos x="30" y="42"/>
                </a:cxn>
                <a:cxn ang="0">
                  <a:pos x="38" y="34"/>
                </a:cxn>
                <a:cxn ang="0">
                  <a:pos x="47" y="34"/>
                </a:cxn>
                <a:cxn ang="0">
                  <a:pos x="51" y="25"/>
                </a:cxn>
                <a:cxn ang="0">
                  <a:pos x="55" y="21"/>
                </a:cxn>
                <a:cxn ang="0">
                  <a:pos x="55" y="17"/>
                </a:cxn>
                <a:cxn ang="0">
                  <a:pos x="55" y="13"/>
                </a:cxn>
                <a:cxn ang="0">
                  <a:pos x="60" y="8"/>
                </a:cxn>
                <a:cxn ang="0">
                  <a:pos x="68" y="8"/>
                </a:cxn>
                <a:cxn ang="0">
                  <a:pos x="77" y="8"/>
                </a:cxn>
                <a:cxn ang="0">
                  <a:pos x="85" y="4"/>
                </a:cxn>
                <a:cxn ang="0">
                  <a:pos x="94" y="4"/>
                </a:cxn>
                <a:cxn ang="0">
                  <a:pos x="103" y="4"/>
                </a:cxn>
                <a:cxn ang="0">
                  <a:pos x="107" y="4"/>
                </a:cxn>
                <a:cxn ang="0">
                  <a:pos x="115" y="4"/>
                </a:cxn>
                <a:cxn ang="0">
                  <a:pos x="120" y="0"/>
                </a:cxn>
                <a:cxn ang="0">
                  <a:pos x="124" y="0"/>
                </a:cxn>
                <a:cxn ang="0">
                  <a:pos x="128" y="0"/>
                </a:cxn>
                <a:cxn ang="0">
                  <a:pos x="137" y="0"/>
                </a:cxn>
                <a:cxn ang="0">
                  <a:pos x="141" y="0"/>
                </a:cxn>
                <a:cxn ang="0">
                  <a:pos x="145" y="0"/>
                </a:cxn>
                <a:cxn ang="0">
                  <a:pos x="158" y="0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0"/>
                </a:cxn>
                <a:cxn ang="0">
                  <a:pos x="184" y="0"/>
                </a:cxn>
                <a:cxn ang="0">
                  <a:pos x="188" y="0"/>
                </a:cxn>
              </a:cxnLst>
              <a:rect l="0" t="0" r="r" b="b"/>
              <a:pathLst>
                <a:path w="188" h="67">
                  <a:moveTo>
                    <a:pt x="0" y="67"/>
                  </a:moveTo>
                  <a:lnTo>
                    <a:pt x="8" y="63"/>
                  </a:lnTo>
                  <a:lnTo>
                    <a:pt x="13" y="55"/>
                  </a:lnTo>
                  <a:lnTo>
                    <a:pt x="17" y="50"/>
                  </a:lnTo>
                  <a:lnTo>
                    <a:pt x="21" y="46"/>
                  </a:lnTo>
                  <a:lnTo>
                    <a:pt x="30" y="42"/>
                  </a:lnTo>
                  <a:lnTo>
                    <a:pt x="38" y="34"/>
                  </a:lnTo>
                  <a:lnTo>
                    <a:pt x="47" y="34"/>
                  </a:lnTo>
                  <a:lnTo>
                    <a:pt x="51" y="25"/>
                  </a:lnTo>
                  <a:lnTo>
                    <a:pt x="55" y="21"/>
                  </a:lnTo>
                  <a:lnTo>
                    <a:pt x="55" y="17"/>
                  </a:lnTo>
                  <a:lnTo>
                    <a:pt x="55" y="13"/>
                  </a:lnTo>
                  <a:lnTo>
                    <a:pt x="60" y="8"/>
                  </a:lnTo>
                  <a:lnTo>
                    <a:pt x="68" y="8"/>
                  </a:lnTo>
                  <a:lnTo>
                    <a:pt x="77" y="8"/>
                  </a:lnTo>
                  <a:lnTo>
                    <a:pt x="85" y="4"/>
                  </a:lnTo>
                  <a:lnTo>
                    <a:pt x="94" y="4"/>
                  </a:lnTo>
                  <a:lnTo>
                    <a:pt x="103" y="4"/>
                  </a:lnTo>
                  <a:lnTo>
                    <a:pt x="107" y="4"/>
                  </a:lnTo>
                  <a:lnTo>
                    <a:pt x="115" y="4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88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08" name="Freeform 1672"/>
            <p:cNvSpPr>
              <a:spLocks/>
            </p:cNvSpPr>
            <p:nvPr/>
          </p:nvSpPr>
          <p:spPr bwMode="auto">
            <a:xfrm>
              <a:off x="2594" y="1768"/>
              <a:ext cx="279" cy="71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5" y="71"/>
                </a:cxn>
                <a:cxn ang="0">
                  <a:pos x="9" y="67"/>
                </a:cxn>
                <a:cxn ang="0">
                  <a:pos x="13" y="63"/>
                </a:cxn>
                <a:cxn ang="0">
                  <a:pos x="18" y="63"/>
                </a:cxn>
                <a:cxn ang="0">
                  <a:pos x="22" y="59"/>
                </a:cxn>
                <a:cxn ang="0">
                  <a:pos x="22" y="55"/>
                </a:cxn>
                <a:cxn ang="0">
                  <a:pos x="26" y="50"/>
                </a:cxn>
                <a:cxn ang="0">
                  <a:pos x="35" y="50"/>
                </a:cxn>
                <a:cxn ang="0">
                  <a:pos x="39" y="46"/>
                </a:cxn>
                <a:cxn ang="0">
                  <a:pos x="43" y="42"/>
                </a:cxn>
                <a:cxn ang="0">
                  <a:pos x="43" y="38"/>
                </a:cxn>
                <a:cxn ang="0">
                  <a:pos x="48" y="33"/>
                </a:cxn>
                <a:cxn ang="0">
                  <a:pos x="56" y="29"/>
                </a:cxn>
                <a:cxn ang="0">
                  <a:pos x="60" y="25"/>
                </a:cxn>
                <a:cxn ang="0">
                  <a:pos x="65" y="25"/>
                </a:cxn>
                <a:cxn ang="0">
                  <a:pos x="73" y="21"/>
                </a:cxn>
                <a:cxn ang="0">
                  <a:pos x="82" y="17"/>
                </a:cxn>
                <a:cxn ang="0">
                  <a:pos x="86" y="12"/>
                </a:cxn>
                <a:cxn ang="0">
                  <a:pos x="90" y="12"/>
                </a:cxn>
                <a:cxn ang="0">
                  <a:pos x="95" y="8"/>
                </a:cxn>
                <a:cxn ang="0">
                  <a:pos x="99" y="8"/>
                </a:cxn>
                <a:cxn ang="0">
                  <a:pos x="108" y="8"/>
                </a:cxn>
                <a:cxn ang="0">
                  <a:pos x="112" y="12"/>
                </a:cxn>
                <a:cxn ang="0">
                  <a:pos x="116" y="17"/>
                </a:cxn>
                <a:cxn ang="0">
                  <a:pos x="120" y="17"/>
                </a:cxn>
                <a:cxn ang="0">
                  <a:pos x="125" y="17"/>
                </a:cxn>
                <a:cxn ang="0">
                  <a:pos x="129" y="17"/>
                </a:cxn>
                <a:cxn ang="0">
                  <a:pos x="133" y="21"/>
                </a:cxn>
                <a:cxn ang="0">
                  <a:pos x="138" y="21"/>
                </a:cxn>
                <a:cxn ang="0">
                  <a:pos x="142" y="21"/>
                </a:cxn>
                <a:cxn ang="0">
                  <a:pos x="146" y="21"/>
                </a:cxn>
                <a:cxn ang="0">
                  <a:pos x="155" y="21"/>
                </a:cxn>
                <a:cxn ang="0">
                  <a:pos x="159" y="25"/>
                </a:cxn>
                <a:cxn ang="0">
                  <a:pos x="172" y="25"/>
                </a:cxn>
                <a:cxn ang="0">
                  <a:pos x="180" y="25"/>
                </a:cxn>
                <a:cxn ang="0">
                  <a:pos x="189" y="25"/>
                </a:cxn>
                <a:cxn ang="0">
                  <a:pos x="202" y="29"/>
                </a:cxn>
                <a:cxn ang="0">
                  <a:pos x="210" y="29"/>
                </a:cxn>
                <a:cxn ang="0">
                  <a:pos x="223" y="25"/>
                </a:cxn>
                <a:cxn ang="0">
                  <a:pos x="236" y="17"/>
                </a:cxn>
                <a:cxn ang="0">
                  <a:pos x="249" y="12"/>
                </a:cxn>
                <a:cxn ang="0">
                  <a:pos x="258" y="12"/>
                </a:cxn>
                <a:cxn ang="0">
                  <a:pos x="266" y="8"/>
                </a:cxn>
                <a:cxn ang="0">
                  <a:pos x="275" y="4"/>
                </a:cxn>
                <a:cxn ang="0">
                  <a:pos x="279" y="0"/>
                </a:cxn>
              </a:cxnLst>
              <a:rect l="0" t="0" r="r" b="b"/>
              <a:pathLst>
                <a:path w="279" h="71">
                  <a:moveTo>
                    <a:pt x="0" y="71"/>
                  </a:moveTo>
                  <a:lnTo>
                    <a:pt x="5" y="71"/>
                  </a:lnTo>
                  <a:lnTo>
                    <a:pt x="9" y="67"/>
                  </a:lnTo>
                  <a:lnTo>
                    <a:pt x="13" y="63"/>
                  </a:lnTo>
                  <a:lnTo>
                    <a:pt x="18" y="63"/>
                  </a:lnTo>
                  <a:lnTo>
                    <a:pt x="22" y="59"/>
                  </a:lnTo>
                  <a:lnTo>
                    <a:pt x="22" y="55"/>
                  </a:lnTo>
                  <a:lnTo>
                    <a:pt x="26" y="50"/>
                  </a:lnTo>
                  <a:lnTo>
                    <a:pt x="35" y="50"/>
                  </a:lnTo>
                  <a:lnTo>
                    <a:pt x="39" y="46"/>
                  </a:lnTo>
                  <a:lnTo>
                    <a:pt x="43" y="42"/>
                  </a:lnTo>
                  <a:lnTo>
                    <a:pt x="43" y="38"/>
                  </a:lnTo>
                  <a:lnTo>
                    <a:pt x="48" y="33"/>
                  </a:lnTo>
                  <a:lnTo>
                    <a:pt x="56" y="29"/>
                  </a:lnTo>
                  <a:lnTo>
                    <a:pt x="60" y="25"/>
                  </a:lnTo>
                  <a:lnTo>
                    <a:pt x="65" y="25"/>
                  </a:lnTo>
                  <a:lnTo>
                    <a:pt x="73" y="21"/>
                  </a:lnTo>
                  <a:lnTo>
                    <a:pt x="82" y="17"/>
                  </a:lnTo>
                  <a:lnTo>
                    <a:pt x="86" y="12"/>
                  </a:lnTo>
                  <a:lnTo>
                    <a:pt x="90" y="12"/>
                  </a:lnTo>
                  <a:lnTo>
                    <a:pt x="95" y="8"/>
                  </a:lnTo>
                  <a:lnTo>
                    <a:pt x="99" y="8"/>
                  </a:lnTo>
                  <a:lnTo>
                    <a:pt x="108" y="8"/>
                  </a:lnTo>
                  <a:lnTo>
                    <a:pt x="112" y="12"/>
                  </a:lnTo>
                  <a:lnTo>
                    <a:pt x="116" y="17"/>
                  </a:lnTo>
                  <a:lnTo>
                    <a:pt x="120" y="17"/>
                  </a:lnTo>
                  <a:lnTo>
                    <a:pt x="125" y="17"/>
                  </a:lnTo>
                  <a:lnTo>
                    <a:pt x="129" y="17"/>
                  </a:lnTo>
                  <a:lnTo>
                    <a:pt x="133" y="21"/>
                  </a:lnTo>
                  <a:lnTo>
                    <a:pt x="138" y="21"/>
                  </a:lnTo>
                  <a:lnTo>
                    <a:pt x="142" y="21"/>
                  </a:lnTo>
                  <a:lnTo>
                    <a:pt x="146" y="21"/>
                  </a:lnTo>
                  <a:lnTo>
                    <a:pt x="155" y="21"/>
                  </a:lnTo>
                  <a:lnTo>
                    <a:pt x="159" y="25"/>
                  </a:lnTo>
                  <a:lnTo>
                    <a:pt x="172" y="25"/>
                  </a:lnTo>
                  <a:lnTo>
                    <a:pt x="180" y="25"/>
                  </a:lnTo>
                  <a:lnTo>
                    <a:pt x="189" y="25"/>
                  </a:lnTo>
                  <a:lnTo>
                    <a:pt x="202" y="29"/>
                  </a:lnTo>
                  <a:lnTo>
                    <a:pt x="210" y="29"/>
                  </a:lnTo>
                  <a:lnTo>
                    <a:pt x="223" y="25"/>
                  </a:lnTo>
                  <a:lnTo>
                    <a:pt x="236" y="17"/>
                  </a:lnTo>
                  <a:lnTo>
                    <a:pt x="249" y="12"/>
                  </a:lnTo>
                  <a:lnTo>
                    <a:pt x="258" y="12"/>
                  </a:lnTo>
                  <a:lnTo>
                    <a:pt x="266" y="8"/>
                  </a:lnTo>
                  <a:lnTo>
                    <a:pt x="275" y="4"/>
                  </a:lnTo>
                  <a:lnTo>
                    <a:pt x="279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09" name="Freeform 1673"/>
            <p:cNvSpPr>
              <a:spLocks/>
            </p:cNvSpPr>
            <p:nvPr/>
          </p:nvSpPr>
          <p:spPr bwMode="auto">
            <a:xfrm>
              <a:off x="2594" y="1810"/>
              <a:ext cx="133" cy="34"/>
            </a:xfrm>
            <a:custGeom>
              <a:avLst/>
              <a:gdLst/>
              <a:ahLst/>
              <a:cxnLst>
                <a:cxn ang="0">
                  <a:pos x="133" y="25"/>
                </a:cxn>
                <a:cxn ang="0">
                  <a:pos x="129" y="21"/>
                </a:cxn>
                <a:cxn ang="0">
                  <a:pos x="125" y="17"/>
                </a:cxn>
                <a:cxn ang="0">
                  <a:pos x="112" y="8"/>
                </a:cxn>
                <a:cxn ang="0">
                  <a:pos x="108" y="8"/>
                </a:cxn>
                <a:cxn ang="0">
                  <a:pos x="99" y="8"/>
                </a:cxn>
                <a:cxn ang="0">
                  <a:pos x="90" y="4"/>
                </a:cxn>
                <a:cxn ang="0">
                  <a:pos x="82" y="0"/>
                </a:cxn>
                <a:cxn ang="0">
                  <a:pos x="78" y="0"/>
                </a:cxn>
                <a:cxn ang="0">
                  <a:pos x="73" y="4"/>
                </a:cxn>
                <a:cxn ang="0">
                  <a:pos x="69" y="8"/>
                </a:cxn>
                <a:cxn ang="0">
                  <a:pos x="65" y="8"/>
                </a:cxn>
                <a:cxn ang="0">
                  <a:pos x="56" y="8"/>
                </a:cxn>
                <a:cxn ang="0">
                  <a:pos x="52" y="8"/>
                </a:cxn>
                <a:cxn ang="0">
                  <a:pos x="52" y="13"/>
                </a:cxn>
                <a:cxn ang="0">
                  <a:pos x="43" y="17"/>
                </a:cxn>
                <a:cxn ang="0">
                  <a:pos x="43" y="21"/>
                </a:cxn>
                <a:cxn ang="0">
                  <a:pos x="39" y="25"/>
                </a:cxn>
                <a:cxn ang="0">
                  <a:pos x="30" y="29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5" y="34"/>
                </a:cxn>
                <a:cxn ang="0">
                  <a:pos x="0" y="29"/>
                </a:cxn>
              </a:cxnLst>
              <a:rect l="0" t="0" r="r" b="b"/>
              <a:pathLst>
                <a:path w="133" h="34">
                  <a:moveTo>
                    <a:pt x="133" y="25"/>
                  </a:moveTo>
                  <a:lnTo>
                    <a:pt x="129" y="21"/>
                  </a:lnTo>
                  <a:lnTo>
                    <a:pt x="125" y="17"/>
                  </a:lnTo>
                  <a:lnTo>
                    <a:pt x="112" y="8"/>
                  </a:lnTo>
                  <a:lnTo>
                    <a:pt x="108" y="8"/>
                  </a:lnTo>
                  <a:lnTo>
                    <a:pt x="99" y="8"/>
                  </a:lnTo>
                  <a:lnTo>
                    <a:pt x="90" y="4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3" y="4"/>
                  </a:lnTo>
                  <a:lnTo>
                    <a:pt x="69" y="8"/>
                  </a:lnTo>
                  <a:lnTo>
                    <a:pt x="65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2" y="13"/>
                  </a:lnTo>
                  <a:lnTo>
                    <a:pt x="43" y="17"/>
                  </a:lnTo>
                  <a:lnTo>
                    <a:pt x="43" y="21"/>
                  </a:lnTo>
                  <a:lnTo>
                    <a:pt x="39" y="25"/>
                  </a:lnTo>
                  <a:lnTo>
                    <a:pt x="30" y="29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5" y="34"/>
                  </a:lnTo>
                  <a:lnTo>
                    <a:pt x="0" y="29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10" name="Freeform 1674"/>
            <p:cNvSpPr>
              <a:spLocks/>
            </p:cNvSpPr>
            <p:nvPr/>
          </p:nvSpPr>
          <p:spPr bwMode="auto">
            <a:xfrm>
              <a:off x="2556" y="1730"/>
              <a:ext cx="68" cy="71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0" y="63"/>
                </a:cxn>
                <a:cxn ang="0">
                  <a:pos x="4" y="59"/>
                </a:cxn>
                <a:cxn ang="0">
                  <a:pos x="8" y="55"/>
                </a:cxn>
                <a:cxn ang="0">
                  <a:pos x="13" y="50"/>
                </a:cxn>
                <a:cxn ang="0">
                  <a:pos x="17" y="46"/>
                </a:cxn>
                <a:cxn ang="0">
                  <a:pos x="21" y="42"/>
                </a:cxn>
                <a:cxn ang="0">
                  <a:pos x="26" y="38"/>
                </a:cxn>
                <a:cxn ang="0">
                  <a:pos x="34" y="34"/>
                </a:cxn>
                <a:cxn ang="0">
                  <a:pos x="38" y="29"/>
                </a:cxn>
                <a:cxn ang="0">
                  <a:pos x="43" y="29"/>
                </a:cxn>
                <a:cxn ang="0">
                  <a:pos x="47" y="25"/>
                </a:cxn>
                <a:cxn ang="0">
                  <a:pos x="51" y="25"/>
                </a:cxn>
                <a:cxn ang="0">
                  <a:pos x="56" y="21"/>
                </a:cxn>
                <a:cxn ang="0">
                  <a:pos x="60" y="21"/>
                </a:cxn>
                <a:cxn ang="0">
                  <a:pos x="64" y="17"/>
                </a:cxn>
                <a:cxn ang="0">
                  <a:pos x="64" y="8"/>
                </a:cxn>
                <a:cxn ang="0">
                  <a:pos x="68" y="8"/>
                </a:cxn>
                <a:cxn ang="0">
                  <a:pos x="68" y="4"/>
                </a:cxn>
                <a:cxn ang="0">
                  <a:pos x="68" y="0"/>
                </a:cxn>
              </a:cxnLst>
              <a:rect l="0" t="0" r="r" b="b"/>
              <a:pathLst>
                <a:path w="68" h="71">
                  <a:moveTo>
                    <a:pt x="0" y="71"/>
                  </a:moveTo>
                  <a:lnTo>
                    <a:pt x="0" y="63"/>
                  </a:lnTo>
                  <a:lnTo>
                    <a:pt x="4" y="59"/>
                  </a:lnTo>
                  <a:lnTo>
                    <a:pt x="8" y="55"/>
                  </a:lnTo>
                  <a:lnTo>
                    <a:pt x="13" y="50"/>
                  </a:lnTo>
                  <a:lnTo>
                    <a:pt x="17" y="46"/>
                  </a:lnTo>
                  <a:lnTo>
                    <a:pt x="21" y="42"/>
                  </a:lnTo>
                  <a:lnTo>
                    <a:pt x="26" y="38"/>
                  </a:lnTo>
                  <a:lnTo>
                    <a:pt x="34" y="34"/>
                  </a:lnTo>
                  <a:lnTo>
                    <a:pt x="38" y="29"/>
                  </a:lnTo>
                  <a:lnTo>
                    <a:pt x="43" y="29"/>
                  </a:lnTo>
                  <a:lnTo>
                    <a:pt x="47" y="25"/>
                  </a:lnTo>
                  <a:lnTo>
                    <a:pt x="51" y="25"/>
                  </a:lnTo>
                  <a:lnTo>
                    <a:pt x="56" y="21"/>
                  </a:lnTo>
                  <a:lnTo>
                    <a:pt x="60" y="21"/>
                  </a:lnTo>
                  <a:lnTo>
                    <a:pt x="64" y="17"/>
                  </a:lnTo>
                  <a:lnTo>
                    <a:pt x="64" y="8"/>
                  </a:lnTo>
                  <a:lnTo>
                    <a:pt x="68" y="8"/>
                  </a:lnTo>
                  <a:lnTo>
                    <a:pt x="68" y="4"/>
                  </a:lnTo>
                  <a:lnTo>
                    <a:pt x="68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11" name="Freeform 1675"/>
            <p:cNvSpPr>
              <a:spLocks/>
            </p:cNvSpPr>
            <p:nvPr/>
          </p:nvSpPr>
          <p:spPr bwMode="auto">
            <a:xfrm>
              <a:off x="2556" y="1578"/>
              <a:ext cx="253" cy="89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8" y="89"/>
                </a:cxn>
                <a:cxn ang="0">
                  <a:pos x="13" y="85"/>
                </a:cxn>
                <a:cxn ang="0">
                  <a:pos x="17" y="80"/>
                </a:cxn>
                <a:cxn ang="0">
                  <a:pos x="21" y="76"/>
                </a:cxn>
                <a:cxn ang="0">
                  <a:pos x="26" y="72"/>
                </a:cxn>
                <a:cxn ang="0">
                  <a:pos x="34" y="72"/>
                </a:cxn>
                <a:cxn ang="0">
                  <a:pos x="38" y="72"/>
                </a:cxn>
                <a:cxn ang="0">
                  <a:pos x="43" y="72"/>
                </a:cxn>
                <a:cxn ang="0">
                  <a:pos x="51" y="72"/>
                </a:cxn>
                <a:cxn ang="0">
                  <a:pos x="64" y="68"/>
                </a:cxn>
                <a:cxn ang="0">
                  <a:pos x="68" y="68"/>
                </a:cxn>
                <a:cxn ang="0">
                  <a:pos x="77" y="59"/>
                </a:cxn>
                <a:cxn ang="0">
                  <a:pos x="86" y="55"/>
                </a:cxn>
                <a:cxn ang="0">
                  <a:pos x="94" y="51"/>
                </a:cxn>
                <a:cxn ang="0">
                  <a:pos x="103" y="42"/>
                </a:cxn>
                <a:cxn ang="0">
                  <a:pos x="107" y="34"/>
                </a:cxn>
                <a:cxn ang="0">
                  <a:pos x="107" y="26"/>
                </a:cxn>
                <a:cxn ang="0">
                  <a:pos x="111" y="21"/>
                </a:cxn>
                <a:cxn ang="0">
                  <a:pos x="120" y="17"/>
                </a:cxn>
                <a:cxn ang="0">
                  <a:pos x="128" y="13"/>
                </a:cxn>
                <a:cxn ang="0">
                  <a:pos x="137" y="5"/>
                </a:cxn>
                <a:cxn ang="0">
                  <a:pos x="146" y="0"/>
                </a:cxn>
                <a:cxn ang="0">
                  <a:pos x="154" y="0"/>
                </a:cxn>
                <a:cxn ang="0">
                  <a:pos x="158" y="0"/>
                </a:cxn>
                <a:cxn ang="0">
                  <a:pos x="163" y="5"/>
                </a:cxn>
                <a:cxn ang="0">
                  <a:pos x="171" y="13"/>
                </a:cxn>
                <a:cxn ang="0">
                  <a:pos x="176" y="13"/>
                </a:cxn>
                <a:cxn ang="0">
                  <a:pos x="184" y="13"/>
                </a:cxn>
                <a:cxn ang="0">
                  <a:pos x="206" y="9"/>
                </a:cxn>
                <a:cxn ang="0">
                  <a:pos x="218" y="9"/>
                </a:cxn>
                <a:cxn ang="0">
                  <a:pos x="223" y="9"/>
                </a:cxn>
                <a:cxn ang="0">
                  <a:pos x="231" y="13"/>
                </a:cxn>
                <a:cxn ang="0">
                  <a:pos x="231" y="17"/>
                </a:cxn>
                <a:cxn ang="0">
                  <a:pos x="240" y="21"/>
                </a:cxn>
                <a:cxn ang="0">
                  <a:pos x="244" y="26"/>
                </a:cxn>
                <a:cxn ang="0">
                  <a:pos x="248" y="30"/>
                </a:cxn>
                <a:cxn ang="0">
                  <a:pos x="253" y="34"/>
                </a:cxn>
              </a:cxnLst>
              <a:rect l="0" t="0" r="r" b="b"/>
              <a:pathLst>
                <a:path w="253" h="89">
                  <a:moveTo>
                    <a:pt x="0" y="89"/>
                  </a:moveTo>
                  <a:lnTo>
                    <a:pt x="8" y="89"/>
                  </a:lnTo>
                  <a:lnTo>
                    <a:pt x="13" y="85"/>
                  </a:lnTo>
                  <a:lnTo>
                    <a:pt x="17" y="80"/>
                  </a:lnTo>
                  <a:lnTo>
                    <a:pt x="21" y="76"/>
                  </a:lnTo>
                  <a:lnTo>
                    <a:pt x="26" y="72"/>
                  </a:lnTo>
                  <a:lnTo>
                    <a:pt x="34" y="72"/>
                  </a:lnTo>
                  <a:lnTo>
                    <a:pt x="38" y="72"/>
                  </a:lnTo>
                  <a:lnTo>
                    <a:pt x="43" y="72"/>
                  </a:lnTo>
                  <a:lnTo>
                    <a:pt x="51" y="72"/>
                  </a:lnTo>
                  <a:lnTo>
                    <a:pt x="64" y="68"/>
                  </a:lnTo>
                  <a:lnTo>
                    <a:pt x="68" y="68"/>
                  </a:lnTo>
                  <a:lnTo>
                    <a:pt x="77" y="59"/>
                  </a:lnTo>
                  <a:lnTo>
                    <a:pt x="86" y="55"/>
                  </a:lnTo>
                  <a:lnTo>
                    <a:pt x="94" y="51"/>
                  </a:lnTo>
                  <a:lnTo>
                    <a:pt x="103" y="42"/>
                  </a:lnTo>
                  <a:lnTo>
                    <a:pt x="107" y="34"/>
                  </a:lnTo>
                  <a:lnTo>
                    <a:pt x="107" y="26"/>
                  </a:lnTo>
                  <a:lnTo>
                    <a:pt x="111" y="21"/>
                  </a:lnTo>
                  <a:lnTo>
                    <a:pt x="120" y="17"/>
                  </a:lnTo>
                  <a:lnTo>
                    <a:pt x="128" y="13"/>
                  </a:lnTo>
                  <a:lnTo>
                    <a:pt x="137" y="5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3" y="5"/>
                  </a:lnTo>
                  <a:lnTo>
                    <a:pt x="171" y="13"/>
                  </a:lnTo>
                  <a:lnTo>
                    <a:pt x="176" y="13"/>
                  </a:lnTo>
                  <a:lnTo>
                    <a:pt x="184" y="13"/>
                  </a:lnTo>
                  <a:lnTo>
                    <a:pt x="206" y="9"/>
                  </a:lnTo>
                  <a:lnTo>
                    <a:pt x="218" y="9"/>
                  </a:lnTo>
                  <a:lnTo>
                    <a:pt x="223" y="9"/>
                  </a:lnTo>
                  <a:lnTo>
                    <a:pt x="231" y="13"/>
                  </a:lnTo>
                  <a:lnTo>
                    <a:pt x="231" y="17"/>
                  </a:lnTo>
                  <a:lnTo>
                    <a:pt x="240" y="21"/>
                  </a:lnTo>
                  <a:lnTo>
                    <a:pt x="244" y="26"/>
                  </a:lnTo>
                  <a:lnTo>
                    <a:pt x="248" y="30"/>
                  </a:lnTo>
                  <a:lnTo>
                    <a:pt x="253" y="34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12" name="Freeform 1676"/>
            <p:cNvSpPr>
              <a:spLocks/>
            </p:cNvSpPr>
            <p:nvPr/>
          </p:nvSpPr>
          <p:spPr bwMode="auto">
            <a:xfrm>
              <a:off x="2552" y="1519"/>
              <a:ext cx="180" cy="148"/>
            </a:xfrm>
            <a:custGeom>
              <a:avLst/>
              <a:gdLst/>
              <a:ahLst/>
              <a:cxnLst>
                <a:cxn ang="0">
                  <a:pos x="4" y="148"/>
                </a:cxn>
                <a:cxn ang="0">
                  <a:pos x="4" y="144"/>
                </a:cxn>
                <a:cxn ang="0">
                  <a:pos x="4" y="139"/>
                </a:cxn>
                <a:cxn ang="0">
                  <a:pos x="0" y="135"/>
                </a:cxn>
                <a:cxn ang="0">
                  <a:pos x="0" y="131"/>
                </a:cxn>
                <a:cxn ang="0">
                  <a:pos x="0" y="122"/>
                </a:cxn>
                <a:cxn ang="0">
                  <a:pos x="0" y="118"/>
                </a:cxn>
                <a:cxn ang="0">
                  <a:pos x="0" y="114"/>
                </a:cxn>
                <a:cxn ang="0">
                  <a:pos x="0" y="106"/>
                </a:cxn>
                <a:cxn ang="0">
                  <a:pos x="8" y="97"/>
                </a:cxn>
                <a:cxn ang="0">
                  <a:pos x="8" y="93"/>
                </a:cxn>
                <a:cxn ang="0">
                  <a:pos x="17" y="89"/>
                </a:cxn>
                <a:cxn ang="0">
                  <a:pos x="25" y="80"/>
                </a:cxn>
                <a:cxn ang="0">
                  <a:pos x="30" y="76"/>
                </a:cxn>
                <a:cxn ang="0">
                  <a:pos x="34" y="76"/>
                </a:cxn>
                <a:cxn ang="0">
                  <a:pos x="38" y="76"/>
                </a:cxn>
                <a:cxn ang="0">
                  <a:pos x="47" y="80"/>
                </a:cxn>
                <a:cxn ang="0">
                  <a:pos x="51" y="80"/>
                </a:cxn>
                <a:cxn ang="0">
                  <a:pos x="60" y="76"/>
                </a:cxn>
                <a:cxn ang="0">
                  <a:pos x="64" y="72"/>
                </a:cxn>
                <a:cxn ang="0">
                  <a:pos x="72" y="72"/>
                </a:cxn>
                <a:cxn ang="0">
                  <a:pos x="77" y="68"/>
                </a:cxn>
                <a:cxn ang="0">
                  <a:pos x="81" y="64"/>
                </a:cxn>
                <a:cxn ang="0">
                  <a:pos x="85" y="51"/>
                </a:cxn>
                <a:cxn ang="0">
                  <a:pos x="90" y="47"/>
                </a:cxn>
                <a:cxn ang="0">
                  <a:pos x="98" y="47"/>
                </a:cxn>
                <a:cxn ang="0">
                  <a:pos x="98" y="42"/>
                </a:cxn>
                <a:cxn ang="0">
                  <a:pos x="107" y="38"/>
                </a:cxn>
                <a:cxn ang="0">
                  <a:pos x="120" y="34"/>
                </a:cxn>
                <a:cxn ang="0">
                  <a:pos x="128" y="30"/>
                </a:cxn>
                <a:cxn ang="0">
                  <a:pos x="132" y="26"/>
                </a:cxn>
                <a:cxn ang="0">
                  <a:pos x="137" y="21"/>
                </a:cxn>
                <a:cxn ang="0">
                  <a:pos x="141" y="17"/>
                </a:cxn>
                <a:cxn ang="0">
                  <a:pos x="150" y="13"/>
                </a:cxn>
                <a:cxn ang="0">
                  <a:pos x="158" y="9"/>
                </a:cxn>
                <a:cxn ang="0">
                  <a:pos x="167" y="5"/>
                </a:cxn>
                <a:cxn ang="0">
                  <a:pos x="171" y="5"/>
                </a:cxn>
                <a:cxn ang="0">
                  <a:pos x="180" y="0"/>
                </a:cxn>
              </a:cxnLst>
              <a:rect l="0" t="0" r="r" b="b"/>
              <a:pathLst>
                <a:path w="180" h="148">
                  <a:moveTo>
                    <a:pt x="4" y="148"/>
                  </a:moveTo>
                  <a:lnTo>
                    <a:pt x="4" y="144"/>
                  </a:lnTo>
                  <a:lnTo>
                    <a:pt x="4" y="139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0" y="122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6"/>
                  </a:lnTo>
                  <a:lnTo>
                    <a:pt x="8" y="97"/>
                  </a:lnTo>
                  <a:lnTo>
                    <a:pt x="8" y="93"/>
                  </a:lnTo>
                  <a:lnTo>
                    <a:pt x="17" y="89"/>
                  </a:lnTo>
                  <a:lnTo>
                    <a:pt x="25" y="80"/>
                  </a:lnTo>
                  <a:lnTo>
                    <a:pt x="30" y="76"/>
                  </a:lnTo>
                  <a:lnTo>
                    <a:pt x="34" y="76"/>
                  </a:lnTo>
                  <a:lnTo>
                    <a:pt x="38" y="76"/>
                  </a:lnTo>
                  <a:lnTo>
                    <a:pt x="47" y="80"/>
                  </a:lnTo>
                  <a:lnTo>
                    <a:pt x="51" y="80"/>
                  </a:lnTo>
                  <a:lnTo>
                    <a:pt x="60" y="76"/>
                  </a:lnTo>
                  <a:lnTo>
                    <a:pt x="64" y="72"/>
                  </a:lnTo>
                  <a:lnTo>
                    <a:pt x="72" y="72"/>
                  </a:lnTo>
                  <a:lnTo>
                    <a:pt x="77" y="68"/>
                  </a:lnTo>
                  <a:lnTo>
                    <a:pt x="81" y="64"/>
                  </a:lnTo>
                  <a:lnTo>
                    <a:pt x="85" y="51"/>
                  </a:lnTo>
                  <a:lnTo>
                    <a:pt x="90" y="47"/>
                  </a:lnTo>
                  <a:lnTo>
                    <a:pt x="98" y="47"/>
                  </a:lnTo>
                  <a:lnTo>
                    <a:pt x="98" y="42"/>
                  </a:lnTo>
                  <a:lnTo>
                    <a:pt x="107" y="38"/>
                  </a:lnTo>
                  <a:lnTo>
                    <a:pt x="120" y="34"/>
                  </a:lnTo>
                  <a:lnTo>
                    <a:pt x="128" y="30"/>
                  </a:lnTo>
                  <a:lnTo>
                    <a:pt x="132" y="26"/>
                  </a:lnTo>
                  <a:lnTo>
                    <a:pt x="137" y="21"/>
                  </a:lnTo>
                  <a:lnTo>
                    <a:pt x="141" y="17"/>
                  </a:lnTo>
                  <a:lnTo>
                    <a:pt x="150" y="13"/>
                  </a:lnTo>
                  <a:lnTo>
                    <a:pt x="158" y="9"/>
                  </a:lnTo>
                  <a:lnTo>
                    <a:pt x="167" y="5"/>
                  </a:lnTo>
                  <a:lnTo>
                    <a:pt x="171" y="5"/>
                  </a:lnTo>
                  <a:lnTo>
                    <a:pt x="18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13" name="Freeform 1677"/>
            <p:cNvSpPr>
              <a:spLocks/>
            </p:cNvSpPr>
            <p:nvPr/>
          </p:nvSpPr>
          <p:spPr bwMode="auto">
            <a:xfrm>
              <a:off x="2397" y="1524"/>
              <a:ext cx="257" cy="105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9" y="105"/>
                </a:cxn>
                <a:cxn ang="0">
                  <a:pos x="13" y="101"/>
                </a:cxn>
                <a:cxn ang="0">
                  <a:pos x="18" y="101"/>
                </a:cxn>
                <a:cxn ang="0">
                  <a:pos x="22" y="96"/>
                </a:cxn>
                <a:cxn ang="0">
                  <a:pos x="26" y="92"/>
                </a:cxn>
                <a:cxn ang="0">
                  <a:pos x="26" y="88"/>
                </a:cxn>
                <a:cxn ang="0">
                  <a:pos x="30" y="84"/>
                </a:cxn>
                <a:cxn ang="0">
                  <a:pos x="35" y="80"/>
                </a:cxn>
                <a:cxn ang="0">
                  <a:pos x="39" y="75"/>
                </a:cxn>
                <a:cxn ang="0">
                  <a:pos x="39" y="71"/>
                </a:cxn>
                <a:cxn ang="0">
                  <a:pos x="39" y="67"/>
                </a:cxn>
                <a:cxn ang="0">
                  <a:pos x="39" y="63"/>
                </a:cxn>
                <a:cxn ang="0">
                  <a:pos x="43" y="59"/>
                </a:cxn>
                <a:cxn ang="0">
                  <a:pos x="48" y="59"/>
                </a:cxn>
                <a:cxn ang="0">
                  <a:pos x="52" y="54"/>
                </a:cxn>
                <a:cxn ang="0">
                  <a:pos x="56" y="50"/>
                </a:cxn>
                <a:cxn ang="0">
                  <a:pos x="60" y="46"/>
                </a:cxn>
                <a:cxn ang="0">
                  <a:pos x="65" y="46"/>
                </a:cxn>
                <a:cxn ang="0">
                  <a:pos x="69" y="42"/>
                </a:cxn>
                <a:cxn ang="0">
                  <a:pos x="73" y="37"/>
                </a:cxn>
                <a:cxn ang="0">
                  <a:pos x="78" y="37"/>
                </a:cxn>
                <a:cxn ang="0">
                  <a:pos x="82" y="37"/>
                </a:cxn>
                <a:cxn ang="0">
                  <a:pos x="86" y="33"/>
                </a:cxn>
                <a:cxn ang="0">
                  <a:pos x="90" y="33"/>
                </a:cxn>
                <a:cxn ang="0">
                  <a:pos x="90" y="29"/>
                </a:cxn>
                <a:cxn ang="0">
                  <a:pos x="95" y="29"/>
                </a:cxn>
                <a:cxn ang="0">
                  <a:pos x="99" y="29"/>
                </a:cxn>
                <a:cxn ang="0">
                  <a:pos x="99" y="33"/>
                </a:cxn>
                <a:cxn ang="0">
                  <a:pos x="103" y="37"/>
                </a:cxn>
                <a:cxn ang="0">
                  <a:pos x="108" y="37"/>
                </a:cxn>
                <a:cxn ang="0">
                  <a:pos x="108" y="33"/>
                </a:cxn>
                <a:cxn ang="0">
                  <a:pos x="108" y="29"/>
                </a:cxn>
                <a:cxn ang="0">
                  <a:pos x="116" y="29"/>
                </a:cxn>
                <a:cxn ang="0">
                  <a:pos x="125" y="25"/>
                </a:cxn>
                <a:cxn ang="0">
                  <a:pos x="133" y="25"/>
                </a:cxn>
                <a:cxn ang="0">
                  <a:pos x="142" y="21"/>
                </a:cxn>
                <a:cxn ang="0">
                  <a:pos x="150" y="16"/>
                </a:cxn>
                <a:cxn ang="0">
                  <a:pos x="155" y="16"/>
                </a:cxn>
                <a:cxn ang="0">
                  <a:pos x="163" y="16"/>
                </a:cxn>
                <a:cxn ang="0">
                  <a:pos x="172" y="12"/>
                </a:cxn>
                <a:cxn ang="0">
                  <a:pos x="180" y="8"/>
                </a:cxn>
                <a:cxn ang="0">
                  <a:pos x="189" y="8"/>
                </a:cxn>
                <a:cxn ang="0">
                  <a:pos x="202" y="4"/>
                </a:cxn>
                <a:cxn ang="0">
                  <a:pos x="210" y="4"/>
                </a:cxn>
                <a:cxn ang="0">
                  <a:pos x="223" y="8"/>
                </a:cxn>
                <a:cxn ang="0">
                  <a:pos x="227" y="8"/>
                </a:cxn>
                <a:cxn ang="0">
                  <a:pos x="232" y="8"/>
                </a:cxn>
                <a:cxn ang="0">
                  <a:pos x="240" y="8"/>
                </a:cxn>
                <a:cxn ang="0">
                  <a:pos x="245" y="4"/>
                </a:cxn>
                <a:cxn ang="0">
                  <a:pos x="253" y="4"/>
                </a:cxn>
                <a:cxn ang="0">
                  <a:pos x="257" y="0"/>
                </a:cxn>
              </a:cxnLst>
              <a:rect l="0" t="0" r="r" b="b"/>
              <a:pathLst>
                <a:path w="257" h="105">
                  <a:moveTo>
                    <a:pt x="0" y="101"/>
                  </a:moveTo>
                  <a:lnTo>
                    <a:pt x="9" y="105"/>
                  </a:lnTo>
                  <a:lnTo>
                    <a:pt x="13" y="101"/>
                  </a:lnTo>
                  <a:lnTo>
                    <a:pt x="18" y="101"/>
                  </a:lnTo>
                  <a:lnTo>
                    <a:pt x="22" y="96"/>
                  </a:lnTo>
                  <a:lnTo>
                    <a:pt x="26" y="92"/>
                  </a:lnTo>
                  <a:lnTo>
                    <a:pt x="26" y="88"/>
                  </a:lnTo>
                  <a:lnTo>
                    <a:pt x="30" y="84"/>
                  </a:lnTo>
                  <a:lnTo>
                    <a:pt x="35" y="80"/>
                  </a:lnTo>
                  <a:lnTo>
                    <a:pt x="39" y="75"/>
                  </a:lnTo>
                  <a:lnTo>
                    <a:pt x="39" y="71"/>
                  </a:lnTo>
                  <a:lnTo>
                    <a:pt x="39" y="67"/>
                  </a:lnTo>
                  <a:lnTo>
                    <a:pt x="39" y="63"/>
                  </a:lnTo>
                  <a:lnTo>
                    <a:pt x="43" y="59"/>
                  </a:lnTo>
                  <a:lnTo>
                    <a:pt x="48" y="59"/>
                  </a:lnTo>
                  <a:lnTo>
                    <a:pt x="52" y="54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5" y="46"/>
                  </a:lnTo>
                  <a:lnTo>
                    <a:pt x="69" y="42"/>
                  </a:lnTo>
                  <a:lnTo>
                    <a:pt x="73" y="37"/>
                  </a:lnTo>
                  <a:lnTo>
                    <a:pt x="78" y="37"/>
                  </a:lnTo>
                  <a:lnTo>
                    <a:pt x="82" y="37"/>
                  </a:lnTo>
                  <a:lnTo>
                    <a:pt x="86" y="33"/>
                  </a:lnTo>
                  <a:lnTo>
                    <a:pt x="90" y="33"/>
                  </a:lnTo>
                  <a:lnTo>
                    <a:pt x="90" y="29"/>
                  </a:lnTo>
                  <a:lnTo>
                    <a:pt x="95" y="29"/>
                  </a:lnTo>
                  <a:lnTo>
                    <a:pt x="99" y="29"/>
                  </a:lnTo>
                  <a:lnTo>
                    <a:pt x="99" y="33"/>
                  </a:lnTo>
                  <a:lnTo>
                    <a:pt x="103" y="37"/>
                  </a:lnTo>
                  <a:lnTo>
                    <a:pt x="108" y="37"/>
                  </a:lnTo>
                  <a:lnTo>
                    <a:pt x="108" y="33"/>
                  </a:lnTo>
                  <a:lnTo>
                    <a:pt x="108" y="29"/>
                  </a:lnTo>
                  <a:lnTo>
                    <a:pt x="116" y="29"/>
                  </a:lnTo>
                  <a:lnTo>
                    <a:pt x="125" y="25"/>
                  </a:lnTo>
                  <a:lnTo>
                    <a:pt x="133" y="25"/>
                  </a:lnTo>
                  <a:lnTo>
                    <a:pt x="142" y="21"/>
                  </a:lnTo>
                  <a:lnTo>
                    <a:pt x="150" y="16"/>
                  </a:lnTo>
                  <a:lnTo>
                    <a:pt x="155" y="16"/>
                  </a:lnTo>
                  <a:lnTo>
                    <a:pt x="163" y="16"/>
                  </a:lnTo>
                  <a:lnTo>
                    <a:pt x="172" y="12"/>
                  </a:lnTo>
                  <a:lnTo>
                    <a:pt x="180" y="8"/>
                  </a:lnTo>
                  <a:lnTo>
                    <a:pt x="189" y="8"/>
                  </a:lnTo>
                  <a:lnTo>
                    <a:pt x="202" y="4"/>
                  </a:lnTo>
                  <a:lnTo>
                    <a:pt x="210" y="4"/>
                  </a:lnTo>
                  <a:lnTo>
                    <a:pt x="223" y="8"/>
                  </a:lnTo>
                  <a:lnTo>
                    <a:pt x="227" y="8"/>
                  </a:lnTo>
                  <a:lnTo>
                    <a:pt x="232" y="8"/>
                  </a:lnTo>
                  <a:lnTo>
                    <a:pt x="240" y="8"/>
                  </a:lnTo>
                  <a:lnTo>
                    <a:pt x="245" y="4"/>
                  </a:lnTo>
                  <a:lnTo>
                    <a:pt x="253" y="4"/>
                  </a:lnTo>
                  <a:lnTo>
                    <a:pt x="257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14" name="Freeform 1678"/>
            <p:cNvSpPr>
              <a:spLocks/>
            </p:cNvSpPr>
            <p:nvPr/>
          </p:nvSpPr>
          <p:spPr bwMode="auto">
            <a:xfrm>
              <a:off x="2590" y="1477"/>
              <a:ext cx="30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9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13" y="13"/>
                </a:cxn>
                <a:cxn ang="0">
                  <a:pos x="17" y="13"/>
                </a:cxn>
                <a:cxn ang="0">
                  <a:pos x="22" y="13"/>
                </a:cxn>
                <a:cxn ang="0">
                  <a:pos x="30" y="13"/>
                </a:cxn>
              </a:cxnLst>
              <a:rect l="0" t="0" r="r" b="b"/>
              <a:pathLst>
                <a:path w="30" h="13">
                  <a:moveTo>
                    <a:pt x="0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3" y="13"/>
                  </a:lnTo>
                  <a:lnTo>
                    <a:pt x="17" y="13"/>
                  </a:lnTo>
                  <a:lnTo>
                    <a:pt x="22" y="13"/>
                  </a:lnTo>
                  <a:lnTo>
                    <a:pt x="30" y="13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15" name="Freeform 1679"/>
            <p:cNvSpPr>
              <a:spLocks/>
            </p:cNvSpPr>
            <p:nvPr/>
          </p:nvSpPr>
          <p:spPr bwMode="auto">
            <a:xfrm>
              <a:off x="2590" y="1469"/>
              <a:ext cx="26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13" y="0"/>
                </a:cxn>
                <a:cxn ang="0">
                  <a:pos x="22" y="0"/>
                </a:cxn>
                <a:cxn ang="0">
                  <a:pos x="26" y="0"/>
                </a:cxn>
              </a:cxnLst>
              <a:rect l="0" t="0" r="r" b="b"/>
              <a:pathLst>
                <a:path w="26" h="8">
                  <a:moveTo>
                    <a:pt x="0" y="8"/>
                  </a:moveTo>
                  <a:lnTo>
                    <a:pt x="0" y="4"/>
                  </a:lnTo>
                  <a:lnTo>
                    <a:pt x="9" y="4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6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16" name="Freeform 1680"/>
            <p:cNvSpPr>
              <a:spLocks/>
            </p:cNvSpPr>
            <p:nvPr/>
          </p:nvSpPr>
          <p:spPr bwMode="auto">
            <a:xfrm>
              <a:off x="3627" y="2559"/>
              <a:ext cx="278" cy="101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4" y="97"/>
                </a:cxn>
                <a:cxn ang="0">
                  <a:pos x="9" y="97"/>
                </a:cxn>
                <a:cxn ang="0">
                  <a:pos x="13" y="93"/>
                </a:cxn>
                <a:cxn ang="0">
                  <a:pos x="17" y="89"/>
                </a:cxn>
                <a:cxn ang="0">
                  <a:pos x="26" y="89"/>
                </a:cxn>
                <a:cxn ang="0">
                  <a:pos x="30" y="89"/>
                </a:cxn>
                <a:cxn ang="0">
                  <a:pos x="43" y="89"/>
                </a:cxn>
                <a:cxn ang="0">
                  <a:pos x="47" y="89"/>
                </a:cxn>
                <a:cxn ang="0">
                  <a:pos x="51" y="89"/>
                </a:cxn>
                <a:cxn ang="0">
                  <a:pos x="56" y="80"/>
                </a:cxn>
                <a:cxn ang="0">
                  <a:pos x="68" y="80"/>
                </a:cxn>
                <a:cxn ang="0">
                  <a:pos x="77" y="76"/>
                </a:cxn>
                <a:cxn ang="0">
                  <a:pos x="81" y="72"/>
                </a:cxn>
                <a:cxn ang="0">
                  <a:pos x="94" y="76"/>
                </a:cxn>
                <a:cxn ang="0">
                  <a:pos x="107" y="76"/>
                </a:cxn>
                <a:cxn ang="0">
                  <a:pos x="120" y="76"/>
                </a:cxn>
                <a:cxn ang="0">
                  <a:pos x="137" y="76"/>
                </a:cxn>
                <a:cxn ang="0">
                  <a:pos x="146" y="72"/>
                </a:cxn>
                <a:cxn ang="0">
                  <a:pos x="150" y="72"/>
                </a:cxn>
                <a:cxn ang="0">
                  <a:pos x="158" y="68"/>
                </a:cxn>
                <a:cxn ang="0">
                  <a:pos x="163" y="59"/>
                </a:cxn>
                <a:cxn ang="0">
                  <a:pos x="171" y="59"/>
                </a:cxn>
                <a:cxn ang="0">
                  <a:pos x="176" y="59"/>
                </a:cxn>
                <a:cxn ang="0">
                  <a:pos x="180" y="59"/>
                </a:cxn>
                <a:cxn ang="0">
                  <a:pos x="184" y="55"/>
                </a:cxn>
                <a:cxn ang="0">
                  <a:pos x="193" y="55"/>
                </a:cxn>
                <a:cxn ang="0">
                  <a:pos x="201" y="59"/>
                </a:cxn>
                <a:cxn ang="0">
                  <a:pos x="206" y="59"/>
                </a:cxn>
                <a:cxn ang="0">
                  <a:pos x="214" y="55"/>
                </a:cxn>
                <a:cxn ang="0">
                  <a:pos x="214" y="47"/>
                </a:cxn>
                <a:cxn ang="0">
                  <a:pos x="223" y="38"/>
                </a:cxn>
                <a:cxn ang="0">
                  <a:pos x="231" y="34"/>
                </a:cxn>
                <a:cxn ang="0">
                  <a:pos x="236" y="30"/>
                </a:cxn>
                <a:cxn ang="0">
                  <a:pos x="240" y="21"/>
                </a:cxn>
                <a:cxn ang="0">
                  <a:pos x="244" y="17"/>
                </a:cxn>
                <a:cxn ang="0">
                  <a:pos x="253" y="5"/>
                </a:cxn>
                <a:cxn ang="0">
                  <a:pos x="261" y="0"/>
                </a:cxn>
                <a:cxn ang="0">
                  <a:pos x="270" y="0"/>
                </a:cxn>
                <a:cxn ang="0">
                  <a:pos x="274" y="0"/>
                </a:cxn>
                <a:cxn ang="0">
                  <a:pos x="278" y="0"/>
                </a:cxn>
              </a:cxnLst>
              <a:rect l="0" t="0" r="r" b="b"/>
              <a:pathLst>
                <a:path w="278" h="101">
                  <a:moveTo>
                    <a:pt x="0" y="101"/>
                  </a:moveTo>
                  <a:lnTo>
                    <a:pt x="4" y="97"/>
                  </a:lnTo>
                  <a:lnTo>
                    <a:pt x="9" y="97"/>
                  </a:lnTo>
                  <a:lnTo>
                    <a:pt x="13" y="93"/>
                  </a:lnTo>
                  <a:lnTo>
                    <a:pt x="17" y="89"/>
                  </a:lnTo>
                  <a:lnTo>
                    <a:pt x="26" y="89"/>
                  </a:lnTo>
                  <a:lnTo>
                    <a:pt x="30" y="89"/>
                  </a:lnTo>
                  <a:lnTo>
                    <a:pt x="43" y="89"/>
                  </a:lnTo>
                  <a:lnTo>
                    <a:pt x="47" y="89"/>
                  </a:lnTo>
                  <a:lnTo>
                    <a:pt x="51" y="89"/>
                  </a:lnTo>
                  <a:lnTo>
                    <a:pt x="56" y="80"/>
                  </a:lnTo>
                  <a:lnTo>
                    <a:pt x="68" y="80"/>
                  </a:lnTo>
                  <a:lnTo>
                    <a:pt x="77" y="76"/>
                  </a:lnTo>
                  <a:lnTo>
                    <a:pt x="81" y="72"/>
                  </a:lnTo>
                  <a:lnTo>
                    <a:pt x="94" y="76"/>
                  </a:lnTo>
                  <a:lnTo>
                    <a:pt x="107" y="76"/>
                  </a:lnTo>
                  <a:lnTo>
                    <a:pt x="120" y="76"/>
                  </a:lnTo>
                  <a:lnTo>
                    <a:pt x="137" y="76"/>
                  </a:lnTo>
                  <a:lnTo>
                    <a:pt x="146" y="72"/>
                  </a:lnTo>
                  <a:lnTo>
                    <a:pt x="150" y="72"/>
                  </a:lnTo>
                  <a:lnTo>
                    <a:pt x="158" y="68"/>
                  </a:lnTo>
                  <a:lnTo>
                    <a:pt x="163" y="59"/>
                  </a:lnTo>
                  <a:lnTo>
                    <a:pt x="171" y="59"/>
                  </a:lnTo>
                  <a:lnTo>
                    <a:pt x="176" y="59"/>
                  </a:lnTo>
                  <a:lnTo>
                    <a:pt x="180" y="59"/>
                  </a:lnTo>
                  <a:lnTo>
                    <a:pt x="184" y="55"/>
                  </a:lnTo>
                  <a:lnTo>
                    <a:pt x="193" y="55"/>
                  </a:lnTo>
                  <a:lnTo>
                    <a:pt x="201" y="59"/>
                  </a:lnTo>
                  <a:lnTo>
                    <a:pt x="206" y="59"/>
                  </a:lnTo>
                  <a:lnTo>
                    <a:pt x="214" y="55"/>
                  </a:lnTo>
                  <a:lnTo>
                    <a:pt x="214" y="47"/>
                  </a:lnTo>
                  <a:lnTo>
                    <a:pt x="223" y="38"/>
                  </a:lnTo>
                  <a:lnTo>
                    <a:pt x="231" y="34"/>
                  </a:lnTo>
                  <a:lnTo>
                    <a:pt x="236" y="30"/>
                  </a:lnTo>
                  <a:lnTo>
                    <a:pt x="240" y="21"/>
                  </a:lnTo>
                  <a:lnTo>
                    <a:pt x="244" y="17"/>
                  </a:lnTo>
                  <a:lnTo>
                    <a:pt x="253" y="5"/>
                  </a:lnTo>
                  <a:lnTo>
                    <a:pt x="261" y="0"/>
                  </a:lnTo>
                  <a:lnTo>
                    <a:pt x="270" y="0"/>
                  </a:lnTo>
                  <a:lnTo>
                    <a:pt x="274" y="0"/>
                  </a:lnTo>
                  <a:lnTo>
                    <a:pt x="278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17" name="Freeform 1681"/>
            <p:cNvSpPr>
              <a:spLocks/>
            </p:cNvSpPr>
            <p:nvPr/>
          </p:nvSpPr>
          <p:spPr bwMode="auto">
            <a:xfrm>
              <a:off x="3833" y="2353"/>
              <a:ext cx="334" cy="7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" y="17"/>
                </a:cxn>
                <a:cxn ang="0">
                  <a:pos x="12" y="17"/>
                </a:cxn>
                <a:cxn ang="0">
                  <a:pos x="21" y="21"/>
                </a:cxn>
                <a:cxn ang="0">
                  <a:pos x="25" y="21"/>
                </a:cxn>
                <a:cxn ang="0">
                  <a:pos x="34" y="25"/>
                </a:cxn>
                <a:cxn ang="0">
                  <a:pos x="38" y="30"/>
                </a:cxn>
                <a:cxn ang="0">
                  <a:pos x="42" y="34"/>
                </a:cxn>
                <a:cxn ang="0">
                  <a:pos x="47" y="34"/>
                </a:cxn>
                <a:cxn ang="0">
                  <a:pos x="51" y="38"/>
                </a:cxn>
                <a:cxn ang="0">
                  <a:pos x="55" y="42"/>
                </a:cxn>
                <a:cxn ang="0">
                  <a:pos x="64" y="42"/>
                </a:cxn>
                <a:cxn ang="0">
                  <a:pos x="68" y="46"/>
                </a:cxn>
                <a:cxn ang="0">
                  <a:pos x="72" y="55"/>
                </a:cxn>
                <a:cxn ang="0">
                  <a:pos x="77" y="55"/>
                </a:cxn>
                <a:cxn ang="0">
                  <a:pos x="85" y="59"/>
                </a:cxn>
                <a:cxn ang="0">
                  <a:pos x="90" y="63"/>
                </a:cxn>
                <a:cxn ang="0">
                  <a:pos x="98" y="67"/>
                </a:cxn>
                <a:cxn ang="0">
                  <a:pos x="98" y="76"/>
                </a:cxn>
                <a:cxn ang="0">
                  <a:pos x="102" y="76"/>
                </a:cxn>
                <a:cxn ang="0">
                  <a:pos x="107" y="76"/>
                </a:cxn>
                <a:cxn ang="0">
                  <a:pos x="115" y="72"/>
                </a:cxn>
                <a:cxn ang="0">
                  <a:pos x="124" y="67"/>
                </a:cxn>
                <a:cxn ang="0">
                  <a:pos x="132" y="63"/>
                </a:cxn>
                <a:cxn ang="0">
                  <a:pos x="141" y="63"/>
                </a:cxn>
                <a:cxn ang="0">
                  <a:pos x="145" y="63"/>
                </a:cxn>
                <a:cxn ang="0">
                  <a:pos x="158" y="67"/>
                </a:cxn>
                <a:cxn ang="0">
                  <a:pos x="171" y="67"/>
                </a:cxn>
                <a:cxn ang="0">
                  <a:pos x="184" y="63"/>
                </a:cxn>
                <a:cxn ang="0">
                  <a:pos x="197" y="59"/>
                </a:cxn>
                <a:cxn ang="0">
                  <a:pos x="209" y="55"/>
                </a:cxn>
                <a:cxn ang="0">
                  <a:pos x="218" y="55"/>
                </a:cxn>
                <a:cxn ang="0">
                  <a:pos x="222" y="59"/>
                </a:cxn>
                <a:cxn ang="0">
                  <a:pos x="231" y="55"/>
                </a:cxn>
                <a:cxn ang="0">
                  <a:pos x="239" y="51"/>
                </a:cxn>
                <a:cxn ang="0">
                  <a:pos x="252" y="42"/>
                </a:cxn>
                <a:cxn ang="0">
                  <a:pos x="261" y="38"/>
                </a:cxn>
                <a:cxn ang="0">
                  <a:pos x="265" y="30"/>
                </a:cxn>
                <a:cxn ang="0">
                  <a:pos x="269" y="25"/>
                </a:cxn>
                <a:cxn ang="0">
                  <a:pos x="274" y="21"/>
                </a:cxn>
                <a:cxn ang="0">
                  <a:pos x="278" y="17"/>
                </a:cxn>
                <a:cxn ang="0">
                  <a:pos x="282" y="17"/>
                </a:cxn>
                <a:cxn ang="0">
                  <a:pos x="287" y="21"/>
                </a:cxn>
                <a:cxn ang="0">
                  <a:pos x="295" y="21"/>
                </a:cxn>
                <a:cxn ang="0">
                  <a:pos x="299" y="21"/>
                </a:cxn>
                <a:cxn ang="0">
                  <a:pos x="312" y="17"/>
                </a:cxn>
                <a:cxn ang="0">
                  <a:pos x="321" y="9"/>
                </a:cxn>
                <a:cxn ang="0">
                  <a:pos x="329" y="4"/>
                </a:cxn>
                <a:cxn ang="0">
                  <a:pos x="334" y="0"/>
                </a:cxn>
              </a:cxnLst>
              <a:rect l="0" t="0" r="r" b="b"/>
              <a:pathLst>
                <a:path w="334" h="76">
                  <a:moveTo>
                    <a:pt x="0" y="13"/>
                  </a:moveTo>
                  <a:lnTo>
                    <a:pt x="4" y="17"/>
                  </a:lnTo>
                  <a:lnTo>
                    <a:pt x="12" y="17"/>
                  </a:lnTo>
                  <a:lnTo>
                    <a:pt x="21" y="21"/>
                  </a:lnTo>
                  <a:lnTo>
                    <a:pt x="25" y="21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4"/>
                  </a:lnTo>
                  <a:lnTo>
                    <a:pt x="47" y="34"/>
                  </a:lnTo>
                  <a:lnTo>
                    <a:pt x="51" y="38"/>
                  </a:lnTo>
                  <a:lnTo>
                    <a:pt x="55" y="42"/>
                  </a:lnTo>
                  <a:lnTo>
                    <a:pt x="64" y="42"/>
                  </a:lnTo>
                  <a:lnTo>
                    <a:pt x="68" y="46"/>
                  </a:lnTo>
                  <a:lnTo>
                    <a:pt x="72" y="55"/>
                  </a:lnTo>
                  <a:lnTo>
                    <a:pt x="77" y="55"/>
                  </a:lnTo>
                  <a:lnTo>
                    <a:pt x="85" y="59"/>
                  </a:lnTo>
                  <a:lnTo>
                    <a:pt x="90" y="63"/>
                  </a:lnTo>
                  <a:lnTo>
                    <a:pt x="98" y="67"/>
                  </a:lnTo>
                  <a:lnTo>
                    <a:pt x="98" y="76"/>
                  </a:lnTo>
                  <a:lnTo>
                    <a:pt x="102" y="76"/>
                  </a:lnTo>
                  <a:lnTo>
                    <a:pt x="107" y="76"/>
                  </a:lnTo>
                  <a:lnTo>
                    <a:pt x="115" y="72"/>
                  </a:lnTo>
                  <a:lnTo>
                    <a:pt x="124" y="67"/>
                  </a:lnTo>
                  <a:lnTo>
                    <a:pt x="132" y="63"/>
                  </a:lnTo>
                  <a:lnTo>
                    <a:pt x="141" y="63"/>
                  </a:lnTo>
                  <a:lnTo>
                    <a:pt x="145" y="63"/>
                  </a:lnTo>
                  <a:lnTo>
                    <a:pt x="158" y="67"/>
                  </a:lnTo>
                  <a:lnTo>
                    <a:pt x="171" y="67"/>
                  </a:lnTo>
                  <a:lnTo>
                    <a:pt x="184" y="63"/>
                  </a:lnTo>
                  <a:lnTo>
                    <a:pt x="197" y="59"/>
                  </a:lnTo>
                  <a:lnTo>
                    <a:pt x="209" y="55"/>
                  </a:lnTo>
                  <a:lnTo>
                    <a:pt x="218" y="55"/>
                  </a:lnTo>
                  <a:lnTo>
                    <a:pt x="222" y="59"/>
                  </a:lnTo>
                  <a:lnTo>
                    <a:pt x="231" y="55"/>
                  </a:lnTo>
                  <a:lnTo>
                    <a:pt x="239" y="51"/>
                  </a:lnTo>
                  <a:lnTo>
                    <a:pt x="252" y="42"/>
                  </a:lnTo>
                  <a:lnTo>
                    <a:pt x="261" y="38"/>
                  </a:lnTo>
                  <a:lnTo>
                    <a:pt x="265" y="30"/>
                  </a:lnTo>
                  <a:lnTo>
                    <a:pt x="269" y="25"/>
                  </a:lnTo>
                  <a:lnTo>
                    <a:pt x="274" y="21"/>
                  </a:lnTo>
                  <a:lnTo>
                    <a:pt x="278" y="17"/>
                  </a:lnTo>
                  <a:lnTo>
                    <a:pt x="282" y="17"/>
                  </a:lnTo>
                  <a:lnTo>
                    <a:pt x="287" y="21"/>
                  </a:lnTo>
                  <a:lnTo>
                    <a:pt x="295" y="21"/>
                  </a:lnTo>
                  <a:lnTo>
                    <a:pt x="299" y="21"/>
                  </a:lnTo>
                  <a:lnTo>
                    <a:pt x="312" y="17"/>
                  </a:lnTo>
                  <a:lnTo>
                    <a:pt x="321" y="9"/>
                  </a:lnTo>
                  <a:lnTo>
                    <a:pt x="329" y="4"/>
                  </a:lnTo>
                  <a:lnTo>
                    <a:pt x="334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18" name="Freeform 1682"/>
            <p:cNvSpPr>
              <a:spLocks/>
            </p:cNvSpPr>
            <p:nvPr/>
          </p:nvSpPr>
          <p:spPr bwMode="auto">
            <a:xfrm>
              <a:off x="4090" y="2223"/>
              <a:ext cx="231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21" y="8"/>
                </a:cxn>
                <a:cxn ang="0">
                  <a:pos x="25" y="12"/>
                </a:cxn>
                <a:cxn ang="0">
                  <a:pos x="34" y="16"/>
                </a:cxn>
                <a:cxn ang="0">
                  <a:pos x="38" y="21"/>
                </a:cxn>
                <a:cxn ang="0">
                  <a:pos x="47" y="25"/>
                </a:cxn>
                <a:cxn ang="0">
                  <a:pos x="55" y="25"/>
                </a:cxn>
                <a:cxn ang="0">
                  <a:pos x="72" y="21"/>
                </a:cxn>
                <a:cxn ang="0">
                  <a:pos x="85" y="16"/>
                </a:cxn>
                <a:cxn ang="0">
                  <a:pos x="94" y="12"/>
                </a:cxn>
                <a:cxn ang="0">
                  <a:pos x="102" y="8"/>
                </a:cxn>
                <a:cxn ang="0">
                  <a:pos x="111" y="4"/>
                </a:cxn>
                <a:cxn ang="0">
                  <a:pos x="120" y="4"/>
                </a:cxn>
                <a:cxn ang="0">
                  <a:pos x="132" y="4"/>
                </a:cxn>
                <a:cxn ang="0">
                  <a:pos x="141" y="8"/>
                </a:cxn>
                <a:cxn ang="0">
                  <a:pos x="150" y="8"/>
                </a:cxn>
                <a:cxn ang="0">
                  <a:pos x="154" y="12"/>
                </a:cxn>
                <a:cxn ang="0">
                  <a:pos x="158" y="16"/>
                </a:cxn>
                <a:cxn ang="0">
                  <a:pos x="162" y="21"/>
                </a:cxn>
                <a:cxn ang="0">
                  <a:pos x="167" y="16"/>
                </a:cxn>
                <a:cxn ang="0">
                  <a:pos x="171" y="12"/>
                </a:cxn>
                <a:cxn ang="0">
                  <a:pos x="175" y="12"/>
                </a:cxn>
                <a:cxn ang="0">
                  <a:pos x="184" y="12"/>
                </a:cxn>
                <a:cxn ang="0">
                  <a:pos x="188" y="12"/>
                </a:cxn>
                <a:cxn ang="0">
                  <a:pos x="197" y="16"/>
                </a:cxn>
                <a:cxn ang="0">
                  <a:pos x="201" y="21"/>
                </a:cxn>
                <a:cxn ang="0">
                  <a:pos x="205" y="21"/>
                </a:cxn>
                <a:cxn ang="0">
                  <a:pos x="210" y="21"/>
                </a:cxn>
                <a:cxn ang="0">
                  <a:pos x="214" y="16"/>
                </a:cxn>
                <a:cxn ang="0">
                  <a:pos x="222" y="16"/>
                </a:cxn>
                <a:cxn ang="0">
                  <a:pos x="231" y="16"/>
                </a:cxn>
              </a:cxnLst>
              <a:rect l="0" t="0" r="r" b="b"/>
              <a:pathLst>
                <a:path w="231" h="25">
                  <a:moveTo>
                    <a:pt x="0" y="0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21" y="8"/>
                  </a:lnTo>
                  <a:lnTo>
                    <a:pt x="25" y="12"/>
                  </a:lnTo>
                  <a:lnTo>
                    <a:pt x="34" y="16"/>
                  </a:lnTo>
                  <a:lnTo>
                    <a:pt x="38" y="21"/>
                  </a:lnTo>
                  <a:lnTo>
                    <a:pt x="47" y="25"/>
                  </a:lnTo>
                  <a:lnTo>
                    <a:pt x="55" y="25"/>
                  </a:lnTo>
                  <a:lnTo>
                    <a:pt x="72" y="21"/>
                  </a:lnTo>
                  <a:lnTo>
                    <a:pt x="85" y="16"/>
                  </a:lnTo>
                  <a:lnTo>
                    <a:pt x="94" y="12"/>
                  </a:lnTo>
                  <a:lnTo>
                    <a:pt x="102" y="8"/>
                  </a:lnTo>
                  <a:lnTo>
                    <a:pt x="111" y="4"/>
                  </a:lnTo>
                  <a:lnTo>
                    <a:pt x="120" y="4"/>
                  </a:lnTo>
                  <a:lnTo>
                    <a:pt x="132" y="4"/>
                  </a:lnTo>
                  <a:lnTo>
                    <a:pt x="141" y="8"/>
                  </a:lnTo>
                  <a:lnTo>
                    <a:pt x="150" y="8"/>
                  </a:lnTo>
                  <a:lnTo>
                    <a:pt x="154" y="12"/>
                  </a:lnTo>
                  <a:lnTo>
                    <a:pt x="158" y="16"/>
                  </a:lnTo>
                  <a:lnTo>
                    <a:pt x="162" y="21"/>
                  </a:lnTo>
                  <a:lnTo>
                    <a:pt x="167" y="16"/>
                  </a:lnTo>
                  <a:lnTo>
                    <a:pt x="171" y="12"/>
                  </a:lnTo>
                  <a:lnTo>
                    <a:pt x="175" y="12"/>
                  </a:lnTo>
                  <a:lnTo>
                    <a:pt x="184" y="12"/>
                  </a:lnTo>
                  <a:lnTo>
                    <a:pt x="188" y="12"/>
                  </a:lnTo>
                  <a:lnTo>
                    <a:pt x="197" y="16"/>
                  </a:lnTo>
                  <a:lnTo>
                    <a:pt x="201" y="21"/>
                  </a:lnTo>
                  <a:lnTo>
                    <a:pt x="205" y="21"/>
                  </a:lnTo>
                  <a:lnTo>
                    <a:pt x="210" y="21"/>
                  </a:lnTo>
                  <a:lnTo>
                    <a:pt x="214" y="16"/>
                  </a:lnTo>
                  <a:lnTo>
                    <a:pt x="222" y="16"/>
                  </a:lnTo>
                  <a:lnTo>
                    <a:pt x="231" y="16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19" name="Freeform 1683"/>
            <p:cNvSpPr>
              <a:spLocks/>
            </p:cNvSpPr>
            <p:nvPr/>
          </p:nvSpPr>
          <p:spPr bwMode="auto">
            <a:xfrm>
              <a:off x="4355" y="2155"/>
              <a:ext cx="129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9" y="9"/>
                </a:cxn>
                <a:cxn ang="0">
                  <a:pos x="9" y="13"/>
                </a:cxn>
                <a:cxn ang="0">
                  <a:pos x="13" y="17"/>
                </a:cxn>
                <a:cxn ang="0">
                  <a:pos x="17" y="25"/>
                </a:cxn>
                <a:cxn ang="0">
                  <a:pos x="22" y="30"/>
                </a:cxn>
                <a:cxn ang="0">
                  <a:pos x="26" y="34"/>
                </a:cxn>
                <a:cxn ang="0">
                  <a:pos x="30" y="34"/>
                </a:cxn>
                <a:cxn ang="0">
                  <a:pos x="39" y="34"/>
                </a:cxn>
                <a:cxn ang="0">
                  <a:pos x="47" y="34"/>
                </a:cxn>
                <a:cxn ang="0">
                  <a:pos x="52" y="34"/>
                </a:cxn>
                <a:cxn ang="0">
                  <a:pos x="60" y="38"/>
                </a:cxn>
                <a:cxn ang="0">
                  <a:pos x="64" y="38"/>
                </a:cxn>
                <a:cxn ang="0">
                  <a:pos x="73" y="34"/>
                </a:cxn>
                <a:cxn ang="0">
                  <a:pos x="77" y="34"/>
                </a:cxn>
                <a:cxn ang="0">
                  <a:pos x="86" y="34"/>
                </a:cxn>
                <a:cxn ang="0">
                  <a:pos x="90" y="34"/>
                </a:cxn>
                <a:cxn ang="0">
                  <a:pos x="99" y="34"/>
                </a:cxn>
                <a:cxn ang="0">
                  <a:pos x="107" y="30"/>
                </a:cxn>
                <a:cxn ang="0">
                  <a:pos x="116" y="25"/>
                </a:cxn>
                <a:cxn ang="0">
                  <a:pos x="120" y="25"/>
                </a:cxn>
                <a:cxn ang="0">
                  <a:pos x="124" y="25"/>
                </a:cxn>
                <a:cxn ang="0">
                  <a:pos x="129" y="25"/>
                </a:cxn>
              </a:cxnLst>
              <a:rect l="0" t="0" r="r" b="b"/>
              <a:pathLst>
                <a:path w="129" h="38">
                  <a:moveTo>
                    <a:pt x="0" y="0"/>
                  </a:moveTo>
                  <a:lnTo>
                    <a:pt x="5" y="4"/>
                  </a:lnTo>
                  <a:lnTo>
                    <a:pt x="9" y="9"/>
                  </a:lnTo>
                  <a:lnTo>
                    <a:pt x="9" y="13"/>
                  </a:lnTo>
                  <a:lnTo>
                    <a:pt x="13" y="17"/>
                  </a:lnTo>
                  <a:lnTo>
                    <a:pt x="17" y="25"/>
                  </a:lnTo>
                  <a:lnTo>
                    <a:pt x="22" y="30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9" y="34"/>
                  </a:lnTo>
                  <a:lnTo>
                    <a:pt x="47" y="34"/>
                  </a:lnTo>
                  <a:lnTo>
                    <a:pt x="52" y="34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73" y="34"/>
                  </a:lnTo>
                  <a:lnTo>
                    <a:pt x="77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99" y="34"/>
                  </a:lnTo>
                  <a:lnTo>
                    <a:pt x="107" y="30"/>
                  </a:lnTo>
                  <a:lnTo>
                    <a:pt x="116" y="25"/>
                  </a:lnTo>
                  <a:lnTo>
                    <a:pt x="120" y="25"/>
                  </a:lnTo>
                  <a:lnTo>
                    <a:pt x="124" y="25"/>
                  </a:lnTo>
                  <a:lnTo>
                    <a:pt x="129" y="25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20" name="Freeform 1684"/>
            <p:cNvSpPr>
              <a:spLocks/>
            </p:cNvSpPr>
            <p:nvPr/>
          </p:nvSpPr>
          <p:spPr bwMode="auto">
            <a:xfrm>
              <a:off x="4355" y="2113"/>
              <a:ext cx="94" cy="4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5" y="42"/>
                </a:cxn>
                <a:cxn ang="0">
                  <a:pos x="9" y="42"/>
                </a:cxn>
                <a:cxn ang="0">
                  <a:pos x="17" y="42"/>
                </a:cxn>
                <a:cxn ang="0">
                  <a:pos x="22" y="38"/>
                </a:cxn>
                <a:cxn ang="0">
                  <a:pos x="30" y="34"/>
                </a:cxn>
                <a:cxn ang="0">
                  <a:pos x="35" y="25"/>
                </a:cxn>
                <a:cxn ang="0">
                  <a:pos x="39" y="21"/>
                </a:cxn>
                <a:cxn ang="0">
                  <a:pos x="47" y="17"/>
                </a:cxn>
                <a:cxn ang="0">
                  <a:pos x="56" y="13"/>
                </a:cxn>
                <a:cxn ang="0">
                  <a:pos x="64" y="13"/>
                </a:cxn>
                <a:cxn ang="0">
                  <a:pos x="69" y="8"/>
                </a:cxn>
                <a:cxn ang="0">
                  <a:pos x="73" y="4"/>
                </a:cxn>
                <a:cxn ang="0">
                  <a:pos x="77" y="0"/>
                </a:cxn>
                <a:cxn ang="0">
                  <a:pos x="82" y="0"/>
                </a:cxn>
                <a:cxn ang="0">
                  <a:pos x="90" y="4"/>
                </a:cxn>
                <a:cxn ang="0">
                  <a:pos x="94" y="8"/>
                </a:cxn>
              </a:cxnLst>
              <a:rect l="0" t="0" r="r" b="b"/>
              <a:pathLst>
                <a:path w="94" h="42">
                  <a:moveTo>
                    <a:pt x="0" y="42"/>
                  </a:moveTo>
                  <a:lnTo>
                    <a:pt x="5" y="42"/>
                  </a:lnTo>
                  <a:lnTo>
                    <a:pt x="9" y="42"/>
                  </a:lnTo>
                  <a:lnTo>
                    <a:pt x="17" y="42"/>
                  </a:lnTo>
                  <a:lnTo>
                    <a:pt x="22" y="38"/>
                  </a:lnTo>
                  <a:lnTo>
                    <a:pt x="30" y="34"/>
                  </a:lnTo>
                  <a:lnTo>
                    <a:pt x="35" y="25"/>
                  </a:lnTo>
                  <a:lnTo>
                    <a:pt x="39" y="21"/>
                  </a:lnTo>
                  <a:lnTo>
                    <a:pt x="47" y="17"/>
                  </a:lnTo>
                  <a:lnTo>
                    <a:pt x="56" y="13"/>
                  </a:lnTo>
                  <a:lnTo>
                    <a:pt x="64" y="13"/>
                  </a:lnTo>
                  <a:lnTo>
                    <a:pt x="69" y="8"/>
                  </a:lnTo>
                  <a:lnTo>
                    <a:pt x="73" y="4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0" y="4"/>
                  </a:lnTo>
                  <a:lnTo>
                    <a:pt x="94" y="8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21" name="Freeform 1685"/>
            <p:cNvSpPr>
              <a:spLocks/>
            </p:cNvSpPr>
            <p:nvPr/>
          </p:nvSpPr>
          <p:spPr bwMode="auto">
            <a:xfrm>
              <a:off x="4325" y="2100"/>
              <a:ext cx="150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5" y="34"/>
                </a:cxn>
                <a:cxn ang="0">
                  <a:pos x="13" y="30"/>
                </a:cxn>
                <a:cxn ang="0">
                  <a:pos x="22" y="30"/>
                </a:cxn>
                <a:cxn ang="0">
                  <a:pos x="26" y="30"/>
                </a:cxn>
                <a:cxn ang="0">
                  <a:pos x="39" y="21"/>
                </a:cxn>
                <a:cxn ang="0">
                  <a:pos x="47" y="21"/>
                </a:cxn>
                <a:cxn ang="0">
                  <a:pos x="52" y="17"/>
                </a:cxn>
                <a:cxn ang="0">
                  <a:pos x="56" y="13"/>
                </a:cxn>
                <a:cxn ang="0">
                  <a:pos x="65" y="13"/>
                </a:cxn>
                <a:cxn ang="0">
                  <a:pos x="69" y="9"/>
                </a:cxn>
                <a:cxn ang="0">
                  <a:pos x="82" y="5"/>
                </a:cxn>
                <a:cxn ang="0">
                  <a:pos x="90" y="0"/>
                </a:cxn>
                <a:cxn ang="0">
                  <a:pos x="99" y="0"/>
                </a:cxn>
                <a:cxn ang="0">
                  <a:pos x="103" y="0"/>
                </a:cxn>
                <a:cxn ang="0">
                  <a:pos x="112" y="0"/>
                </a:cxn>
                <a:cxn ang="0">
                  <a:pos x="116" y="0"/>
                </a:cxn>
                <a:cxn ang="0">
                  <a:pos x="120" y="0"/>
                </a:cxn>
                <a:cxn ang="0">
                  <a:pos x="129" y="0"/>
                </a:cxn>
                <a:cxn ang="0">
                  <a:pos x="137" y="5"/>
                </a:cxn>
                <a:cxn ang="0">
                  <a:pos x="142" y="5"/>
                </a:cxn>
                <a:cxn ang="0">
                  <a:pos x="150" y="5"/>
                </a:cxn>
              </a:cxnLst>
              <a:rect l="0" t="0" r="r" b="b"/>
              <a:pathLst>
                <a:path w="150" h="34">
                  <a:moveTo>
                    <a:pt x="0" y="34"/>
                  </a:moveTo>
                  <a:lnTo>
                    <a:pt x="5" y="34"/>
                  </a:lnTo>
                  <a:lnTo>
                    <a:pt x="13" y="30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39" y="21"/>
                  </a:lnTo>
                  <a:lnTo>
                    <a:pt x="47" y="21"/>
                  </a:lnTo>
                  <a:lnTo>
                    <a:pt x="52" y="17"/>
                  </a:lnTo>
                  <a:lnTo>
                    <a:pt x="56" y="13"/>
                  </a:lnTo>
                  <a:lnTo>
                    <a:pt x="65" y="13"/>
                  </a:lnTo>
                  <a:lnTo>
                    <a:pt x="69" y="9"/>
                  </a:lnTo>
                  <a:lnTo>
                    <a:pt x="82" y="5"/>
                  </a:lnTo>
                  <a:lnTo>
                    <a:pt x="90" y="0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9" y="0"/>
                  </a:lnTo>
                  <a:lnTo>
                    <a:pt x="137" y="5"/>
                  </a:lnTo>
                  <a:lnTo>
                    <a:pt x="142" y="5"/>
                  </a:lnTo>
                  <a:lnTo>
                    <a:pt x="150" y="5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22" name="Freeform 1686"/>
            <p:cNvSpPr>
              <a:spLocks/>
            </p:cNvSpPr>
            <p:nvPr/>
          </p:nvSpPr>
          <p:spPr bwMode="auto">
            <a:xfrm>
              <a:off x="4368" y="1983"/>
              <a:ext cx="124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0" y="63"/>
                </a:cxn>
                <a:cxn ang="0">
                  <a:pos x="4" y="54"/>
                </a:cxn>
                <a:cxn ang="0">
                  <a:pos x="13" y="50"/>
                </a:cxn>
                <a:cxn ang="0">
                  <a:pos x="22" y="46"/>
                </a:cxn>
                <a:cxn ang="0">
                  <a:pos x="30" y="42"/>
                </a:cxn>
                <a:cxn ang="0">
                  <a:pos x="39" y="33"/>
                </a:cxn>
                <a:cxn ang="0">
                  <a:pos x="47" y="33"/>
                </a:cxn>
                <a:cxn ang="0">
                  <a:pos x="60" y="25"/>
                </a:cxn>
                <a:cxn ang="0">
                  <a:pos x="69" y="25"/>
                </a:cxn>
                <a:cxn ang="0">
                  <a:pos x="77" y="21"/>
                </a:cxn>
                <a:cxn ang="0">
                  <a:pos x="86" y="21"/>
                </a:cxn>
                <a:cxn ang="0">
                  <a:pos x="94" y="16"/>
                </a:cxn>
                <a:cxn ang="0">
                  <a:pos x="103" y="12"/>
                </a:cxn>
                <a:cxn ang="0">
                  <a:pos x="111" y="8"/>
                </a:cxn>
                <a:cxn ang="0">
                  <a:pos x="116" y="4"/>
                </a:cxn>
                <a:cxn ang="0">
                  <a:pos x="124" y="0"/>
                </a:cxn>
              </a:cxnLst>
              <a:rect l="0" t="0" r="r" b="b"/>
              <a:pathLst>
                <a:path w="124" h="67">
                  <a:moveTo>
                    <a:pt x="0" y="67"/>
                  </a:moveTo>
                  <a:lnTo>
                    <a:pt x="0" y="63"/>
                  </a:lnTo>
                  <a:lnTo>
                    <a:pt x="4" y="54"/>
                  </a:lnTo>
                  <a:lnTo>
                    <a:pt x="13" y="50"/>
                  </a:lnTo>
                  <a:lnTo>
                    <a:pt x="22" y="46"/>
                  </a:lnTo>
                  <a:lnTo>
                    <a:pt x="30" y="42"/>
                  </a:lnTo>
                  <a:lnTo>
                    <a:pt x="39" y="33"/>
                  </a:lnTo>
                  <a:lnTo>
                    <a:pt x="47" y="33"/>
                  </a:lnTo>
                  <a:lnTo>
                    <a:pt x="60" y="25"/>
                  </a:lnTo>
                  <a:lnTo>
                    <a:pt x="69" y="25"/>
                  </a:lnTo>
                  <a:lnTo>
                    <a:pt x="77" y="21"/>
                  </a:lnTo>
                  <a:lnTo>
                    <a:pt x="86" y="21"/>
                  </a:lnTo>
                  <a:lnTo>
                    <a:pt x="94" y="16"/>
                  </a:lnTo>
                  <a:lnTo>
                    <a:pt x="103" y="12"/>
                  </a:lnTo>
                  <a:lnTo>
                    <a:pt x="111" y="8"/>
                  </a:lnTo>
                  <a:lnTo>
                    <a:pt x="116" y="4"/>
                  </a:lnTo>
                  <a:lnTo>
                    <a:pt x="124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23" name="Freeform 1687"/>
            <p:cNvSpPr>
              <a:spLocks/>
            </p:cNvSpPr>
            <p:nvPr/>
          </p:nvSpPr>
          <p:spPr bwMode="auto">
            <a:xfrm>
              <a:off x="4368" y="2037"/>
              <a:ext cx="116" cy="13"/>
            </a:xfrm>
            <a:custGeom>
              <a:avLst/>
              <a:gdLst/>
              <a:ahLst/>
              <a:cxnLst>
                <a:cxn ang="0">
                  <a:pos x="116" y="4"/>
                </a:cxn>
                <a:cxn ang="0">
                  <a:pos x="107" y="4"/>
                </a:cxn>
                <a:cxn ang="0">
                  <a:pos x="99" y="4"/>
                </a:cxn>
                <a:cxn ang="0">
                  <a:pos x="90" y="9"/>
                </a:cxn>
                <a:cxn ang="0">
                  <a:pos x="77" y="9"/>
                </a:cxn>
                <a:cxn ang="0">
                  <a:pos x="60" y="4"/>
                </a:cxn>
                <a:cxn ang="0">
                  <a:pos x="56" y="0"/>
                </a:cxn>
                <a:cxn ang="0">
                  <a:pos x="47" y="0"/>
                </a:cxn>
                <a:cxn ang="0">
                  <a:pos x="43" y="0"/>
                </a:cxn>
                <a:cxn ang="0">
                  <a:pos x="30" y="0"/>
                </a:cxn>
                <a:cxn ang="0">
                  <a:pos x="22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4" y="9"/>
                </a:cxn>
                <a:cxn ang="0">
                  <a:pos x="0" y="13"/>
                </a:cxn>
              </a:cxnLst>
              <a:rect l="0" t="0" r="r" b="b"/>
              <a:pathLst>
                <a:path w="116" h="13">
                  <a:moveTo>
                    <a:pt x="116" y="4"/>
                  </a:moveTo>
                  <a:lnTo>
                    <a:pt x="107" y="4"/>
                  </a:lnTo>
                  <a:lnTo>
                    <a:pt x="99" y="4"/>
                  </a:lnTo>
                  <a:lnTo>
                    <a:pt x="90" y="9"/>
                  </a:lnTo>
                  <a:lnTo>
                    <a:pt x="77" y="9"/>
                  </a:lnTo>
                  <a:lnTo>
                    <a:pt x="60" y="4"/>
                  </a:lnTo>
                  <a:lnTo>
                    <a:pt x="56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4" y="9"/>
                  </a:lnTo>
                  <a:lnTo>
                    <a:pt x="0" y="13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24" name="Freeform 1688"/>
            <p:cNvSpPr>
              <a:spLocks/>
            </p:cNvSpPr>
            <p:nvPr/>
          </p:nvSpPr>
          <p:spPr bwMode="auto">
            <a:xfrm>
              <a:off x="3953" y="2054"/>
              <a:ext cx="158" cy="177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4" y="173"/>
                </a:cxn>
                <a:cxn ang="0">
                  <a:pos x="12" y="173"/>
                </a:cxn>
                <a:cxn ang="0">
                  <a:pos x="21" y="169"/>
                </a:cxn>
                <a:cxn ang="0">
                  <a:pos x="25" y="164"/>
                </a:cxn>
                <a:cxn ang="0">
                  <a:pos x="34" y="156"/>
                </a:cxn>
                <a:cxn ang="0">
                  <a:pos x="42" y="152"/>
                </a:cxn>
                <a:cxn ang="0">
                  <a:pos x="47" y="147"/>
                </a:cxn>
                <a:cxn ang="0">
                  <a:pos x="51" y="143"/>
                </a:cxn>
                <a:cxn ang="0">
                  <a:pos x="55" y="135"/>
                </a:cxn>
                <a:cxn ang="0">
                  <a:pos x="60" y="131"/>
                </a:cxn>
                <a:cxn ang="0">
                  <a:pos x="68" y="126"/>
                </a:cxn>
                <a:cxn ang="0">
                  <a:pos x="72" y="118"/>
                </a:cxn>
                <a:cxn ang="0">
                  <a:pos x="77" y="110"/>
                </a:cxn>
                <a:cxn ang="0">
                  <a:pos x="77" y="101"/>
                </a:cxn>
                <a:cxn ang="0">
                  <a:pos x="85" y="93"/>
                </a:cxn>
                <a:cxn ang="0">
                  <a:pos x="89" y="84"/>
                </a:cxn>
                <a:cxn ang="0">
                  <a:pos x="94" y="76"/>
                </a:cxn>
                <a:cxn ang="0">
                  <a:pos x="98" y="67"/>
                </a:cxn>
                <a:cxn ang="0">
                  <a:pos x="102" y="63"/>
                </a:cxn>
                <a:cxn ang="0">
                  <a:pos x="111" y="46"/>
                </a:cxn>
                <a:cxn ang="0">
                  <a:pos x="115" y="38"/>
                </a:cxn>
                <a:cxn ang="0">
                  <a:pos x="124" y="30"/>
                </a:cxn>
                <a:cxn ang="0">
                  <a:pos x="137" y="21"/>
                </a:cxn>
                <a:cxn ang="0">
                  <a:pos x="145" y="13"/>
                </a:cxn>
                <a:cxn ang="0">
                  <a:pos x="149" y="9"/>
                </a:cxn>
                <a:cxn ang="0">
                  <a:pos x="158" y="0"/>
                </a:cxn>
              </a:cxnLst>
              <a:rect l="0" t="0" r="r" b="b"/>
              <a:pathLst>
                <a:path w="158" h="177">
                  <a:moveTo>
                    <a:pt x="0" y="177"/>
                  </a:moveTo>
                  <a:lnTo>
                    <a:pt x="4" y="173"/>
                  </a:lnTo>
                  <a:lnTo>
                    <a:pt x="12" y="173"/>
                  </a:lnTo>
                  <a:lnTo>
                    <a:pt x="21" y="169"/>
                  </a:lnTo>
                  <a:lnTo>
                    <a:pt x="25" y="164"/>
                  </a:lnTo>
                  <a:lnTo>
                    <a:pt x="34" y="156"/>
                  </a:lnTo>
                  <a:lnTo>
                    <a:pt x="42" y="152"/>
                  </a:lnTo>
                  <a:lnTo>
                    <a:pt x="47" y="147"/>
                  </a:lnTo>
                  <a:lnTo>
                    <a:pt x="51" y="143"/>
                  </a:lnTo>
                  <a:lnTo>
                    <a:pt x="55" y="135"/>
                  </a:lnTo>
                  <a:lnTo>
                    <a:pt x="60" y="131"/>
                  </a:lnTo>
                  <a:lnTo>
                    <a:pt x="68" y="126"/>
                  </a:lnTo>
                  <a:lnTo>
                    <a:pt x="72" y="118"/>
                  </a:lnTo>
                  <a:lnTo>
                    <a:pt x="77" y="110"/>
                  </a:lnTo>
                  <a:lnTo>
                    <a:pt x="77" y="101"/>
                  </a:lnTo>
                  <a:lnTo>
                    <a:pt x="85" y="93"/>
                  </a:lnTo>
                  <a:lnTo>
                    <a:pt x="89" y="84"/>
                  </a:lnTo>
                  <a:lnTo>
                    <a:pt x="94" y="76"/>
                  </a:lnTo>
                  <a:lnTo>
                    <a:pt x="98" y="67"/>
                  </a:lnTo>
                  <a:lnTo>
                    <a:pt x="102" y="63"/>
                  </a:lnTo>
                  <a:lnTo>
                    <a:pt x="111" y="46"/>
                  </a:lnTo>
                  <a:lnTo>
                    <a:pt x="115" y="38"/>
                  </a:lnTo>
                  <a:lnTo>
                    <a:pt x="124" y="30"/>
                  </a:lnTo>
                  <a:lnTo>
                    <a:pt x="137" y="21"/>
                  </a:lnTo>
                  <a:lnTo>
                    <a:pt x="145" y="13"/>
                  </a:lnTo>
                  <a:lnTo>
                    <a:pt x="149" y="9"/>
                  </a:lnTo>
                  <a:lnTo>
                    <a:pt x="158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25" name="Freeform 1689"/>
            <p:cNvSpPr>
              <a:spLocks/>
            </p:cNvSpPr>
            <p:nvPr/>
          </p:nvSpPr>
          <p:spPr bwMode="auto">
            <a:xfrm>
              <a:off x="3893" y="2067"/>
              <a:ext cx="34" cy="181"/>
            </a:xfrm>
            <a:custGeom>
              <a:avLst/>
              <a:gdLst/>
              <a:ahLst/>
              <a:cxnLst>
                <a:cxn ang="0">
                  <a:pos x="34" y="181"/>
                </a:cxn>
                <a:cxn ang="0">
                  <a:pos x="30" y="172"/>
                </a:cxn>
                <a:cxn ang="0">
                  <a:pos x="25" y="160"/>
                </a:cxn>
                <a:cxn ang="0">
                  <a:pos x="25" y="151"/>
                </a:cxn>
                <a:cxn ang="0">
                  <a:pos x="25" y="139"/>
                </a:cxn>
                <a:cxn ang="0">
                  <a:pos x="25" y="134"/>
                </a:cxn>
                <a:cxn ang="0">
                  <a:pos x="25" y="130"/>
                </a:cxn>
                <a:cxn ang="0">
                  <a:pos x="25" y="122"/>
                </a:cxn>
                <a:cxn ang="0">
                  <a:pos x="25" y="109"/>
                </a:cxn>
                <a:cxn ang="0">
                  <a:pos x="25" y="101"/>
                </a:cxn>
                <a:cxn ang="0">
                  <a:pos x="21" y="88"/>
                </a:cxn>
                <a:cxn ang="0">
                  <a:pos x="21" y="80"/>
                </a:cxn>
                <a:cxn ang="0">
                  <a:pos x="21" y="71"/>
                </a:cxn>
                <a:cxn ang="0">
                  <a:pos x="21" y="63"/>
                </a:cxn>
                <a:cxn ang="0">
                  <a:pos x="17" y="50"/>
                </a:cxn>
                <a:cxn ang="0">
                  <a:pos x="17" y="38"/>
                </a:cxn>
                <a:cxn ang="0">
                  <a:pos x="12" y="29"/>
                </a:cxn>
                <a:cxn ang="0">
                  <a:pos x="12" y="17"/>
                </a:cxn>
                <a:cxn ang="0">
                  <a:pos x="8" y="12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34" h="181">
                  <a:moveTo>
                    <a:pt x="34" y="181"/>
                  </a:moveTo>
                  <a:lnTo>
                    <a:pt x="30" y="172"/>
                  </a:lnTo>
                  <a:lnTo>
                    <a:pt x="25" y="160"/>
                  </a:lnTo>
                  <a:lnTo>
                    <a:pt x="25" y="151"/>
                  </a:lnTo>
                  <a:lnTo>
                    <a:pt x="25" y="139"/>
                  </a:lnTo>
                  <a:lnTo>
                    <a:pt x="25" y="134"/>
                  </a:lnTo>
                  <a:lnTo>
                    <a:pt x="25" y="130"/>
                  </a:lnTo>
                  <a:lnTo>
                    <a:pt x="25" y="122"/>
                  </a:lnTo>
                  <a:lnTo>
                    <a:pt x="25" y="109"/>
                  </a:lnTo>
                  <a:lnTo>
                    <a:pt x="25" y="101"/>
                  </a:lnTo>
                  <a:lnTo>
                    <a:pt x="21" y="88"/>
                  </a:lnTo>
                  <a:lnTo>
                    <a:pt x="21" y="80"/>
                  </a:lnTo>
                  <a:lnTo>
                    <a:pt x="21" y="71"/>
                  </a:lnTo>
                  <a:lnTo>
                    <a:pt x="21" y="63"/>
                  </a:lnTo>
                  <a:lnTo>
                    <a:pt x="17" y="50"/>
                  </a:lnTo>
                  <a:lnTo>
                    <a:pt x="17" y="38"/>
                  </a:lnTo>
                  <a:lnTo>
                    <a:pt x="12" y="29"/>
                  </a:lnTo>
                  <a:lnTo>
                    <a:pt x="12" y="17"/>
                  </a:lnTo>
                  <a:lnTo>
                    <a:pt x="8" y="12"/>
                  </a:lnTo>
                  <a:lnTo>
                    <a:pt x="4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26" name="Freeform 1690"/>
            <p:cNvSpPr>
              <a:spLocks/>
            </p:cNvSpPr>
            <p:nvPr/>
          </p:nvSpPr>
          <p:spPr bwMode="auto">
            <a:xfrm>
              <a:off x="3935" y="2050"/>
              <a:ext cx="30" cy="18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6" y="13"/>
                </a:cxn>
                <a:cxn ang="0">
                  <a:pos x="26" y="17"/>
                </a:cxn>
                <a:cxn ang="0">
                  <a:pos x="30" y="21"/>
                </a:cxn>
                <a:cxn ang="0">
                  <a:pos x="30" y="29"/>
                </a:cxn>
                <a:cxn ang="0">
                  <a:pos x="30" y="38"/>
                </a:cxn>
                <a:cxn ang="0">
                  <a:pos x="26" y="42"/>
                </a:cxn>
                <a:cxn ang="0">
                  <a:pos x="26" y="50"/>
                </a:cxn>
                <a:cxn ang="0">
                  <a:pos x="26" y="63"/>
                </a:cxn>
                <a:cxn ang="0">
                  <a:pos x="30" y="71"/>
                </a:cxn>
                <a:cxn ang="0">
                  <a:pos x="30" y="80"/>
                </a:cxn>
                <a:cxn ang="0">
                  <a:pos x="26" y="93"/>
                </a:cxn>
                <a:cxn ang="0">
                  <a:pos x="22" y="101"/>
                </a:cxn>
                <a:cxn ang="0">
                  <a:pos x="18" y="109"/>
                </a:cxn>
                <a:cxn ang="0">
                  <a:pos x="13" y="114"/>
                </a:cxn>
                <a:cxn ang="0">
                  <a:pos x="5" y="122"/>
                </a:cxn>
                <a:cxn ang="0">
                  <a:pos x="5" y="126"/>
                </a:cxn>
                <a:cxn ang="0">
                  <a:pos x="5" y="130"/>
                </a:cxn>
                <a:cxn ang="0">
                  <a:pos x="5" y="139"/>
                </a:cxn>
                <a:cxn ang="0">
                  <a:pos x="5" y="143"/>
                </a:cxn>
                <a:cxn ang="0">
                  <a:pos x="5" y="156"/>
                </a:cxn>
                <a:cxn ang="0">
                  <a:pos x="5" y="164"/>
                </a:cxn>
                <a:cxn ang="0">
                  <a:pos x="5" y="173"/>
                </a:cxn>
                <a:cxn ang="0">
                  <a:pos x="5" y="181"/>
                </a:cxn>
                <a:cxn ang="0">
                  <a:pos x="0" y="189"/>
                </a:cxn>
              </a:cxnLst>
              <a:rect l="0" t="0" r="r" b="b"/>
              <a:pathLst>
                <a:path w="30" h="189">
                  <a:moveTo>
                    <a:pt x="22" y="0"/>
                  </a:moveTo>
                  <a:lnTo>
                    <a:pt x="26" y="13"/>
                  </a:lnTo>
                  <a:lnTo>
                    <a:pt x="26" y="17"/>
                  </a:lnTo>
                  <a:lnTo>
                    <a:pt x="30" y="21"/>
                  </a:lnTo>
                  <a:lnTo>
                    <a:pt x="30" y="29"/>
                  </a:lnTo>
                  <a:lnTo>
                    <a:pt x="30" y="38"/>
                  </a:lnTo>
                  <a:lnTo>
                    <a:pt x="26" y="42"/>
                  </a:lnTo>
                  <a:lnTo>
                    <a:pt x="26" y="50"/>
                  </a:lnTo>
                  <a:lnTo>
                    <a:pt x="26" y="63"/>
                  </a:lnTo>
                  <a:lnTo>
                    <a:pt x="30" y="71"/>
                  </a:lnTo>
                  <a:lnTo>
                    <a:pt x="30" y="80"/>
                  </a:lnTo>
                  <a:lnTo>
                    <a:pt x="26" y="93"/>
                  </a:lnTo>
                  <a:lnTo>
                    <a:pt x="22" y="101"/>
                  </a:lnTo>
                  <a:lnTo>
                    <a:pt x="18" y="109"/>
                  </a:lnTo>
                  <a:lnTo>
                    <a:pt x="13" y="114"/>
                  </a:lnTo>
                  <a:lnTo>
                    <a:pt x="5" y="122"/>
                  </a:lnTo>
                  <a:lnTo>
                    <a:pt x="5" y="126"/>
                  </a:lnTo>
                  <a:lnTo>
                    <a:pt x="5" y="130"/>
                  </a:lnTo>
                  <a:lnTo>
                    <a:pt x="5" y="139"/>
                  </a:lnTo>
                  <a:lnTo>
                    <a:pt x="5" y="143"/>
                  </a:lnTo>
                  <a:lnTo>
                    <a:pt x="5" y="156"/>
                  </a:lnTo>
                  <a:lnTo>
                    <a:pt x="5" y="164"/>
                  </a:lnTo>
                  <a:lnTo>
                    <a:pt x="5" y="173"/>
                  </a:lnTo>
                  <a:lnTo>
                    <a:pt x="5" y="181"/>
                  </a:lnTo>
                  <a:lnTo>
                    <a:pt x="0" y="189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27" name="Freeform 1691"/>
            <p:cNvSpPr>
              <a:spLocks/>
            </p:cNvSpPr>
            <p:nvPr/>
          </p:nvSpPr>
          <p:spPr bwMode="auto">
            <a:xfrm>
              <a:off x="3837" y="2109"/>
              <a:ext cx="47" cy="173"/>
            </a:xfrm>
            <a:custGeom>
              <a:avLst/>
              <a:gdLst/>
              <a:ahLst/>
              <a:cxnLst>
                <a:cxn ang="0">
                  <a:pos x="47" y="173"/>
                </a:cxn>
                <a:cxn ang="0">
                  <a:pos x="47" y="168"/>
                </a:cxn>
                <a:cxn ang="0">
                  <a:pos x="43" y="156"/>
                </a:cxn>
                <a:cxn ang="0">
                  <a:pos x="43" y="151"/>
                </a:cxn>
                <a:cxn ang="0">
                  <a:pos x="43" y="143"/>
                </a:cxn>
                <a:cxn ang="0">
                  <a:pos x="43" y="139"/>
                </a:cxn>
                <a:cxn ang="0">
                  <a:pos x="43" y="135"/>
                </a:cxn>
                <a:cxn ang="0">
                  <a:pos x="47" y="126"/>
                </a:cxn>
                <a:cxn ang="0">
                  <a:pos x="47" y="118"/>
                </a:cxn>
                <a:cxn ang="0">
                  <a:pos x="47" y="109"/>
                </a:cxn>
                <a:cxn ang="0">
                  <a:pos x="43" y="97"/>
                </a:cxn>
                <a:cxn ang="0">
                  <a:pos x="38" y="84"/>
                </a:cxn>
                <a:cxn ang="0">
                  <a:pos x="34" y="76"/>
                </a:cxn>
                <a:cxn ang="0">
                  <a:pos x="21" y="71"/>
                </a:cxn>
                <a:cxn ang="0">
                  <a:pos x="13" y="63"/>
                </a:cxn>
                <a:cxn ang="0">
                  <a:pos x="8" y="59"/>
                </a:cxn>
                <a:cxn ang="0">
                  <a:pos x="8" y="46"/>
                </a:cxn>
                <a:cxn ang="0">
                  <a:pos x="4" y="38"/>
                </a:cxn>
                <a:cxn ang="0">
                  <a:pos x="4" y="29"/>
                </a:cxn>
                <a:cxn ang="0">
                  <a:pos x="4" y="21"/>
                </a:cxn>
                <a:cxn ang="0">
                  <a:pos x="4" y="17"/>
                </a:cxn>
                <a:cxn ang="0">
                  <a:pos x="4" y="12"/>
                </a:cxn>
                <a:cxn ang="0">
                  <a:pos x="0" y="0"/>
                </a:cxn>
              </a:cxnLst>
              <a:rect l="0" t="0" r="r" b="b"/>
              <a:pathLst>
                <a:path w="47" h="173">
                  <a:moveTo>
                    <a:pt x="47" y="173"/>
                  </a:moveTo>
                  <a:lnTo>
                    <a:pt x="47" y="168"/>
                  </a:lnTo>
                  <a:lnTo>
                    <a:pt x="43" y="156"/>
                  </a:lnTo>
                  <a:lnTo>
                    <a:pt x="43" y="151"/>
                  </a:lnTo>
                  <a:lnTo>
                    <a:pt x="43" y="143"/>
                  </a:lnTo>
                  <a:lnTo>
                    <a:pt x="43" y="139"/>
                  </a:lnTo>
                  <a:lnTo>
                    <a:pt x="43" y="135"/>
                  </a:lnTo>
                  <a:lnTo>
                    <a:pt x="47" y="126"/>
                  </a:lnTo>
                  <a:lnTo>
                    <a:pt x="47" y="118"/>
                  </a:lnTo>
                  <a:lnTo>
                    <a:pt x="47" y="109"/>
                  </a:lnTo>
                  <a:lnTo>
                    <a:pt x="43" y="97"/>
                  </a:lnTo>
                  <a:lnTo>
                    <a:pt x="38" y="84"/>
                  </a:lnTo>
                  <a:lnTo>
                    <a:pt x="34" y="76"/>
                  </a:lnTo>
                  <a:lnTo>
                    <a:pt x="21" y="71"/>
                  </a:lnTo>
                  <a:lnTo>
                    <a:pt x="13" y="63"/>
                  </a:lnTo>
                  <a:lnTo>
                    <a:pt x="8" y="59"/>
                  </a:lnTo>
                  <a:lnTo>
                    <a:pt x="8" y="46"/>
                  </a:lnTo>
                  <a:lnTo>
                    <a:pt x="4" y="38"/>
                  </a:lnTo>
                  <a:lnTo>
                    <a:pt x="4" y="29"/>
                  </a:lnTo>
                  <a:lnTo>
                    <a:pt x="4" y="21"/>
                  </a:lnTo>
                  <a:lnTo>
                    <a:pt x="4" y="17"/>
                  </a:lnTo>
                  <a:lnTo>
                    <a:pt x="4" y="1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28" name="Freeform 1692"/>
            <p:cNvSpPr>
              <a:spLocks/>
            </p:cNvSpPr>
            <p:nvPr/>
          </p:nvSpPr>
          <p:spPr bwMode="auto">
            <a:xfrm>
              <a:off x="3713" y="2235"/>
              <a:ext cx="34" cy="194"/>
            </a:xfrm>
            <a:custGeom>
              <a:avLst/>
              <a:gdLst/>
              <a:ahLst/>
              <a:cxnLst>
                <a:cxn ang="0">
                  <a:pos x="34" y="194"/>
                </a:cxn>
                <a:cxn ang="0">
                  <a:pos x="30" y="185"/>
                </a:cxn>
                <a:cxn ang="0">
                  <a:pos x="25" y="177"/>
                </a:cxn>
                <a:cxn ang="0">
                  <a:pos x="25" y="169"/>
                </a:cxn>
                <a:cxn ang="0">
                  <a:pos x="25" y="160"/>
                </a:cxn>
                <a:cxn ang="0">
                  <a:pos x="21" y="156"/>
                </a:cxn>
                <a:cxn ang="0">
                  <a:pos x="17" y="148"/>
                </a:cxn>
                <a:cxn ang="0">
                  <a:pos x="17" y="139"/>
                </a:cxn>
                <a:cxn ang="0">
                  <a:pos x="17" y="131"/>
                </a:cxn>
                <a:cxn ang="0">
                  <a:pos x="17" y="127"/>
                </a:cxn>
                <a:cxn ang="0">
                  <a:pos x="12" y="118"/>
                </a:cxn>
                <a:cxn ang="0">
                  <a:pos x="8" y="110"/>
                </a:cxn>
                <a:cxn ang="0">
                  <a:pos x="8" y="101"/>
                </a:cxn>
                <a:cxn ang="0">
                  <a:pos x="4" y="89"/>
                </a:cxn>
                <a:cxn ang="0">
                  <a:pos x="8" y="84"/>
                </a:cxn>
                <a:cxn ang="0">
                  <a:pos x="4" y="76"/>
                </a:cxn>
                <a:cxn ang="0">
                  <a:pos x="4" y="72"/>
                </a:cxn>
                <a:cxn ang="0">
                  <a:pos x="4" y="63"/>
                </a:cxn>
                <a:cxn ang="0">
                  <a:pos x="0" y="55"/>
                </a:cxn>
                <a:cxn ang="0">
                  <a:pos x="0" y="47"/>
                </a:cxn>
                <a:cxn ang="0">
                  <a:pos x="4" y="42"/>
                </a:cxn>
                <a:cxn ang="0">
                  <a:pos x="8" y="34"/>
                </a:cxn>
                <a:cxn ang="0">
                  <a:pos x="8" y="30"/>
                </a:cxn>
                <a:cxn ang="0">
                  <a:pos x="12" y="21"/>
                </a:cxn>
                <a:cxn ang="0">
                  <a:pos x="17" y="17"/>
                </a:cxn>
                <a:cxn ang="0">
                  <a:pos x="17" y="13"/>
                </a:cxn>
                <a:cxn ang="0">
                  <a:pos x="17" y="9"/>
                </a:cxn>
                <a:cxn ang="0">
                  <a:pos x="17" y="0"/>
                </a:cxn>
              </a:cxnLst>
              <a:rect l="0" t="0" r="r" b="b"/>
              <a:pathLst>
                <a:path w="34" h="194">
                  <a:moveTo>
                    <a:pt x="34" y="194"/>
                  </a:moveTo>
                  <a:lnTo>
                    <a:pt x="30" y="185"/>
                  </a:lnTo>
                  <a:lnTo>
                    <a:pt x="25" y="177"/>
                  </a:lnTo>
                  <a:lnTo>
                    <a:pt x="25" y="169"/>
                  </a:lnTo>
                  <a:lnTo>
                    <a:pt x="25" y="160"/>
                  </a:lnTo>
                  <a:lnTo>
                    <a:pt x="21" y="156"/>
                  </a:lnTo>
                  <a:lnTo>
                    <a:pt x="17" y="148"/>
                  </a:lnTo>
                  <a:lnTo>
                    <a:pt x="17" y="139"/>
                  </a:lnTo>
                  <a:lnTo>
                    <a:pt x="17" y="131"/>
                  </a:lnTo>
                  <a:lnTo>
                    <a:pt x="17" y="127"/>
                  </a:lnTo>
                  <a:lnTo>
                    <a:pt x="12" y="118"/>
                  </a:lnTo>
                  <a:lnTo>
                    <a:pt x="8" y="110"/>
                  </a:lnTo>
                  <a:lnTo>
                    <a:pt x="8" y="101"/>
                  </a:lnTo>
                  <a:lnTo>
                    <a:pt x="4" y="89"/>
                  </a:lnTo>
                  <a:lnTo>
                    <a:pt x="8" y="84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4" y="63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4" y="42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12" y="21"/>
                  </a:lnTo>
                  <a:lnTo>
                    <a:pt x="17" y="17"/>
                  </a:lnTo>
                  <a:lnTo>
                    <a:pt x="17" y="13"/>
                  </a:lnTo>
                  <a:lnTo>
                    <a:pt x="17" y="9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29" name="Freeform 1693"/>
            <p:cNvSpPr>
              <a:spLocks/>
            </p:cNvSpPr>
            <p:nvPr/>
          </p:nvSpPr>
          <p:spPr bwMode="auto">
            <a:xfrm>
              <a:off x="3674" y="2362"/>
              <a:ext cx="51" cy="88"/>
            </a:xfrm>
            <a:custGeom>
              <a:avLst/>
              <a:gdLst/>
              <a:ahLst/>
              <a:cxnLst>
                <a:cxn ang="0">
                  <a:pos x="51" y="88"/>
                </a:cxn>
                <a:cxn ang="0">
                  <a:pos x="43" y="88"/>
                </a:cxn>
                <a:cxn ang="0">
                  <a:pos x="39" y="84"/>
                </a:cxn>
                <a:cxn ang="0">
                  <a:pos x="34" y="75"/>
                </a:cxn>
                <a:cxn ang="0">
                  <a:pos x="30" y="67"/>
                </a:cxn>
                <a:cxn ang="0">
                  <a:pos x="26" y="58"/>
                </a:cxn>
                <a:cxn ang="0">
                  <a:pos x="21" y="50"/>
                </a:cxn>
                <a:cxn ang="0">
                  <a:pos x="17" y="37"/>
                </a:cxn>
                <a:cxn ang="0">
                  <a:pos x="13" y="25"/>
                </a:cxn>
                <a:cxn ang="0">
                  <a:pos x="4" y="16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51" h="88">
                  <a:moveTo>
                    <a:pt x="51" y="88"/>
                  </a:moveTo>
                  <a:lnTo>
                    <a:pt x="43" y="88"/>
                  </a:lnTo>
                  <a:lnTo>
                    <a:pt x="39" y="84"/>
                  </a:lnTo>
                  <a:lnTo>
                    <a:pt x="34" y="75"/>
                  </a:lnTo>
                  <a:lnTo>
                    <a:pt x="30" y="67"/>
                  </a:lnTo>
                  <a:lnTo>
                    <a:pt x="26" y="58"/>
                  </a:lnTo>
                  <a:lnTo>
                    <a:pt x="21" y="50"/>
                  </a:lnTo>
                  <a:lnTo>
                    <a:pt x="17" y="37"/>
                  </a:lnTo>
                  <a:lnTo>
                    <a:pt x="13" y="25"/>
                  </a:lnTo>
                  <a:lnTo>
                    <a:pt x="4" y="16"/>
                  </a:lnTo>
                  <a:lnTo>
                    <a:pt x="4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30" name="Freeform 1694"/>
            <p:cNvSpPr>
              <a:spLocks/>
            </p:cNvSpPr>
            <p:nvPr/>
          </p:nvSpPr>
          <p:spPr bwMode="auto">
            <a:xfrm>
              <a:off x="3623" y="2383"/>
              <a:ext cx="60" cy="14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21"/>
                </a:cxn>
                <a:cxn ang="0">
                  <a:pos x="4" y="29"/>
                </a:cxn>
                <a:cxn ang="0">
                  <a:pos x="8" y="42"/>
                </a:cxn>
                <a:cxn ang="0">
                  <a:pos x="13" y="50"/>
                </a:cxn>
                <a:cxn ang="0">
                  <a:pos x="17" y="59"/>
                </a:cxn>
                <a:cxn ang="0">
                  <a:pos x="25" y="67"/>
                </a:cxn>
                <a:cxn ang="0">
                  <a:pos x="25" y="75"/>
                </a:cxn>
                <a:cxn ang="0">
                  <a:pos x="25" y="80"/>
                </a:cxn>
                <a:cxn ang="0">
                  <a:pos x="34" y="88"/>
                </a:cxn>
                <a:cxn ang="0">
                  <a:pos x="38" y="92"/>
                </a:cxn>
                <a:cxn ang="0">
                  <a:pos x="42" y="105"/>
                </a:cxn>
                <a:cxn ang="0">
                  <a:pos x="51" y="113"/>
                </a:cxn>
                <a:cxn ang="0">
                  <a:pos x="55" y="122"/>
                </a:cxn>
                <a:cxn ang="0">
                  <a:pos x="60" y="130"/>
                </a:cxn>
                <a:cxn ang="0">
                  <a:pos x="60" y="139"/>
                </a:cxn>
                <a:cxn ang="0">
                  <a:pos x="60" y="147"/>
                </a:cxn>
              </a:cxnLst>
              <a:rect l="0" t="0" r="r" b="b"/>
              <a:pathLst>
                <a:path w="60" h="147">
                  <a:moveTo>
                    <a:pt x="4" y="0"/>
                  </a:moveTo>
                  <a:lnTo>
                    <a:pt x="0" y="8"/>
                  </a:lnTo>
                  <a:lnTo>
                    <a:pt x="0" y="12"/>
                  </a:lnTo>
                  <a:lnTo>
                    <a:pt x="0" y="21"/>
                  </a:lnTo>
                  <a:lnTo>
                    <a:pt x="4" y="29"/>
                  </a:lnTo>
                  <a:lnTo>
                    <a:pt x="8" y="42"/>
                  </a:lnTo>
                  <a:lnTo>
                    <a:pt x="13" y="50"/>
                  </a:lnTo>
                  <a:lnTo>
                    <a:pt x="17" y="59"/>
                  </a:lnTo>
                  <a:lnTo>
                    <a:pt x="25" y="67"/>
                  </a:lnTo>
                  <a:lnTo>
                    <a:pt x="25" y="75"/>
                  </a:lnTo>
                  <a:lnTo>
                    <a:pt x="25" y="80"/>
                  </a:lnTo>
                  <a:lnTo>
                    <a:pt x="34" y="88"/>
                  </a:lnTo>
                  <a:lnTo>
                    <a:pt x="38" y="92"/>
                  </a:lnTo>
                  <a:lnTo>
                    <a:pt x="42" y="105"/>
                  </a:lnTo>
                  <a:lnTo>
                    <a:pt x="51" y="113"/>
                  </a:lnTo>
                  <a:lnTo>
                    <a:pt x="55" y="122"/>
                  </a:lnTo>
                  <a:lnTo>
                    <a:pt x="60" y="130"/>
                  </a:lnTo>
                  <a:lnTo>
                    <a:pt x="60" y="139"/>
                  </a:lnTo>
                  <a:lnTo>
                    <a:pt x="60" y="147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31" name="Freeform 1695"/>
            <p:cNvSpPr>
              <a:spLocks/>
            </p:cNvSpPr>
            <p:nvPr/>
          </p:nvSpPr>
          <p:spPr bwMode="auto">
            <a:xfrm>
              <a:off x="3516" y="2463"/>
              <a:ext cx="55" cy="269"/>
            </a:xfrm>
            <a:custGeom>
              <a:avLst/>
              <a:gdLst/>
              <a:ahLst/>
              <a:cxnLst>
                <a:cxn ang="0">
                  <a:pos x="51" y="269"/>
                </a:cxn>
                <a:cxn ang="0">
                  <a:pos x="51" y="265"/>
                </a:cxn>
                <a:cxn ang="0">
                  <a:pos x="51" y="261"/>
                </a:cxn>
                <a:cxn ang="0">
                  <a:pos x="55" y="252"/>
                </a:cxn>
                <a:cxn ang="0">
                  <a:pos x="55" y="244"/>
                </a:cxn>
                <a:cxn ang="0">
                  <a:pos x="55" y="235"/>
                </a:cxn>
                <a:cxn ang="0">
                  <a:pos x="55" y="231"/>
                </a:cxn>
                <a:cxn ang="0">
                  <a:pos x="55" y="223"/>
                </a:cxn>
                <a:cxn ang="0">
                  <a:pos x="51" y="219"/>
                </a:cxn>
                <a:cxn ang="0">
                  <a:pos x="38" y="219"/>
                </a:cxn>
                <a:cxn ang="0">
                  <a:pos x="34" y="210"/>
                </a:cxn>
                <a:cxn ang="0">
                  <a:pos x="34" y="206"/>
                </a:cxn>
                <a:cxn ang="0">
                  <a:pos x="38" y="202"/>
                </a:cxn>
                <a:cxn ang="0">
                  <a:pos x="38" y="193"/>
                </a:cxn>
                <a:cxn ang="0">
                  <a:pos x="30" y="189"/>
                </a:cxn>
                <a:cxn ang="0">
                  <a:pos x="30" y="185"/>
                </a:cxn>
                <a:cxn ang="0">
                  <a:pos x="25" y="176"/>
                </a:cxn>
                <a:cxn ang="0">
                  <a:pos x="25" y="172"/>
                </a:cxn>
                <a:cxn ang="0">
                  <a:pos x="25" y="164"/>
                </a:cxn>
                <a:cxn ang="0">
                  <a:pos x="30" y="151"/>
                </a:cxn>
                <a:cxn ang="0">
                  <a:pos x="34" y="147"/>
                </a:cxn>
                <a:cxn ang="0">
                  <a:pos x="38" y="139"/>
                </a:cxn>
                <a:cxn ang="0">
                  <a:pos x="38" y="134"/>
                </a:cxn>
                <a:cxn ang="0">
                  <a:pos x="38" y="130"/>
                </a:cxn>
                <a:cxn ang="0">
                  <a:pos x="34" y="122"/>
                </a:cxn>
                <a:cxn ang="0">
                  <a:pos x="34" y="113"/>
                </a:cxn>
                <a:cxn ang="0">
                  <a:pos x="34" y="105"/>
                </a:cxn>
                <a:cxn ang="0">
                  <a:pos x="34" y="101"/>
                </a:cxn>
                <a:cxn ang="0">
                  <a:pos x="30" y="92"/>
                </a:cxn>
                <a:cxn ang="0">
                  <a:pos x="30" y="88"/>
                </a:cxn>
                <a:cxn ang="0">
                  <a:pos x="30" y="80"/>
                </a:cxn>
                <a:cxn ang="0">
                  <a:pos x="30" y="75"/>
                </a:cxn>
                <a:cxn ang="0">
                  <a:pos x="30" y="71"/>
                </a:cxn>
                <a:cxn ang="0">
                  <a:pos x="21" y="67"/>
                </a:cxn>
                <a:cxn ang="0">
                  <a:pos x="21" y="59"/>
                </a:cxn>
                <a:cxn ang="0">
                  <a:pos x="17" y="50"/>
                </a:cxn>
                <a:cxn ang="0">
                  <a:pos x="12" y="46"/>
                </a:cxn>
                <a:cxn ang="0">
                  <a:pos x="8" y="42"/>
                </a:cxn>
                <a:cxn ang="0">
                  <a:pos x="8" y="33"/>
                </a:cxn>
                <a:cxn ang="0">
                  <a:pos x="8" y="25"/>
                </a:cxn>
                <a:cxn ang="0">
                  <a:pos x="4" y="21"/>
                </a:cxn>
                <a:cxn ang="0">
                  <a:pos x="4" y="16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55" h="269">
                  <a:moveTo>
                    <a:pt x="51" y="269"/>
                  </a:moveTo>
                  <a:lnTo>
                    <a:pt x="51" y="265"/>
                  </a:lnTo>
                  <a:lnTo>
                    <a:pt x="51" y="261"/>
                  </a:lnTo>
                  <a:lnTo>
                    <a:pt x="55" y="252"/>
                  </a:lnTo>
                  <a:lnTo>
                    <a:pt x="55" y="244"/>
                  </a:lnTo>
                  <a:lnTo>
                    <a:pt x="55" y="235"/>
                  </a:lnTo>
                  <a:lnTo>
                    <a:pt x="55" y="231"/>
                  </a:lnTo>
                  <a:lnTo>
                    <a:pt x="55" y="223"/>
                  </a:lnTo>
                  <a:lnTo>
                    <a:pt x="51" y="219"/>
                  </a:lnTo>
                  <a:lnTo>
                    <a:pt x="38" y="219"/>
                  </a:lnTo>
                  <a:lnTo>
                    <a:pt x="34" y="210"/>
                  </a:lnTo>
                  <a:lnTo>
                    <a:pt x="34" y="206"/>
                  </a:lnTo>
                  <a:lnTo>
                    <a:pt x="38" y="202"/>
                  </a:lnTo>
                  <a:lnTo>
                    <a:pt x="38" y="193"/>
                  </a:lnTo>
                  <a:lnTo>
                    <a:pt x="30" y="189"/>
                  </a:lnTo>
                  <a:lnTo>
                    <a:pt x="30" y="185"/>
                  </a:lnTo>
                  <a:lnTo>
                    <a:pt x="25" y="176"/>
                  </a:lnTo>
                  <a:lnTo>
                    <a:pt x="25" y="172"/>
                  </a:lnTo>
                  <a:lnTo>
                    <a:pt x="25" y="164"/>
                  </a:lnTo>
                  <a:lnTo>
                    <a:pt x="30" y="151"/>
                  </a:lnTo>
                  <a:lnTo>
                    <a:pt x="34" y="147"/>
                  </a:lnTo>
                  <a:lnTo>
                    <a:pt x="38" y="139"/>
                  </a:lnTo>
                  <a:lnTo>
                    <a:pt x="38" y="134"/>
                  </a:lnTo>
                  <a:lnTo>
                    <a:pt x="38" y="130"/>
                  </a:lnTo>
                  <a:lnTo>
                    <a:pt x="34" y="122"/>
                  </a:lnTo>
                  <a:lnTo>
                    <a:pt x="34" y="113"/>
                  </a:lnTo>
                  <a:lnTo>
                    <a:pt x="34" y="105"/>
                  </a:lnTo>
                  <a:lnTo>
                    <a:pt x="34" y="101"/>
                  </a:lnTo>
                  <a:lnTo>
                    <a:pt x="30" y="92"/>
                  </a:lnTo>
                  <a:lnTo>
                    <a:pt x="30" y="88"/>
                  </a:lnTo>
                  <a:lnTo>
                    <a:pt x="30" y="80"/>
                  </a:lnTo>
                  <a:lnTo>
                    <a:pt x="30" y="75"/>
                  </a:lnTo>
                  <a:lnTo>
                    <a:pt x="30" y="71"/>
                  </a:lnTo>
                  <a:lnTo>
                    <a:pt x="21" y="67"/>
                  </a:lnTo>
                  <a:lnTo>
                    <a:pt x="21" y="59"/>
                  </a:lnTo>
                  <a:lnTo>
                    <a:pt x="17" y="50"/>
                  </a:lnTo>
                  <a:lnTo>
                    <a:pt x="12" y="46"/>
                  </a:lnTo>
                  <a:lnTo>
                    <a:pt x="8" y="42"/>
                  </a:lnTo>
                  <a:lnTo>
                    <a:pt x="8" y="33"/>
                  </a:lnTo>
                  <a:lnTo>
                    <a:pt x="8" y="25"/>
                  </a:lnTo>
                  <a:lnTo>
                    <a:pt x="4" y="21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32" name="Freeform 1696"/>
            <p:cNvSpPr>
              <a:spLocks/>
            </p:cNvSpPr>
            <p:nvPr/>
          </p:nvSpPr>
          <p:spPr bwMode="auto">
            <a:xfrm>
              <a:off x="3481" y="2572"/>
              <a:ext cx="9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0" y="72"/>
                </a:cxn>
                <a:cxn ang="0">
                  <a:pos x="0" y="67"/>
                </a:cxn>
                <a:cxn ang="0">
                  <a:pos x="5" y="63"/>
                </a:cxn>
                <a:cxn ang="0">
                  <a:pos x="5" y="55"/>
                </a:cxn>
                <a:cxn ang="0">
                  <a:pos x="5" y="51"/>
                </a:cxn>
                <a:cxn ang="0">
                  <a:pos x="5" y="46"/>
                </a:cxn>
                <a:cxn ang="0">
                  <a:pos x="9" y="42"/>
                </a:cxn>
                <a:cxn ang="0">
                  <a:pos x="9" y="34"/>
                </a:cxn>
                <a:cxn ang="0">
                  <a:pos x="5" y="25"/>
                </a:cxn>
                <a:cxn ang="0">
                  <a:pos x="5" y="21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9" h="80">
                  <a:moveTo>
                    <a:pt x="0" y="80"/>
                  </a:moveTo>
                  <a:lnTo>
                    <a:pt x="0" y="72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5" y="55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9" y="42"/>
                  </a:lnTo>
                  <a:lnTo>
                    <a:pt x="9" y="34"/>
                  </a:lnTo>
                  <a:lnTo>
                    <a:pt x="5" y="25"/>
                  </a:lnTo>
                  <a:lnTo>
                    <a:pt x="5" y="21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33" name="Freeform 1697"/>
            <p:cNvSpPr>
              <a:spLocks/>
            </p:cNvSpPr>
            <p:nvPr/>
          </p:nvSpPr>
          <p:spPr bwMode="auto">
            <a:xfrm>
              <a:off x="3451" y="2597"/>
              <a:ext cx="30" cy="55"/>
            </a:xfrm>
            <a:custGeom>
              <a:avLst/>
              <a:gdLst/>
              <a:ahLst/>
              <a:cxnLst>
                <a:cxn ang="0">
                  <a:pos x="30" y="55"/>
                </a:cxn>
                <a:cxn ang="0">
                  <a:pos x="22" y="51"/>
                </a:cxn>
                <a:cxn ang="0">
                  <a:pos x="17" y="47"/>
                </a:cxn>
                <a:cxn ang="0">
                  <a:pos x="9" y="34"/>
                </a:cxn>
                <a:cxn ang="0">
                  <a:pos x="9" y="26"/>
                </a:cxn>
                <a:cxn ang="0">
                  <a:pos x="5" y="17"/>
                </a:cxn>
                <a:cxn ang="0">
                  <a:pos x="0" y="13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0" h="55">
                  <a:moveTo>
                    <a:pt x="30" y="55"/>
                  </a:moveTo>
                  <a:lnTo>
                    <a:pt x="22" y="51"/>
                  </a:lnTo>
                  <a:lnTo>
                    <a:pt x="17" y="47"/>
                  </a:lnTo>
                  <a:lnTo>
                    <a:pt x="9" y="34"/>
                  </a:lnTo>
                  <a:lnTo>
                    <a:pt x="9" y="26"/>
                  </a:lnTo>
                  <a:lnTo>
                    <a:pt x="5" y="17"/>
                  </a:lnTo>
                  <a:lnTo>
                    <a:pt x="0" y="13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34" name="Freeform 1698"/>
            <p:cNvSpPr>
              <a:spLocks/>
            </p:cNvSpPr>
            <p:nvPr/>
          </p:nvSpPr>
          <p:spPr bwMode="auto">
            <a:xfrm>
              <a:off x="3391" y="2719"/>
              <a:ext cx="30" cy="97"/>
            </a:xfrm>
            <a:custGeom>
              <a:avLst/>
              <a:gdLst/>
              <a:ahLst/>
              <a:cxnLst>
                <a:cxn ang="0">
                  <a:pos x="9" y="97"/>
                </a:cxn>
                <a:cxn ang="0">
                  <a:pos x="13" y="93"/>
                </a:cxn>
                <a:cxn ang="0">
                  <a:pos x="13" y="89"/>
                </a:cxn>
                <a:cxn ang="0">
                  <a:pos x="13" y="80"/>
                </a:cxn>
                <a:cxn ang="0">
                  <a:pos x="13" y="76"/>
                </a:cxn>
                <a:cxn ang="0">
                  <a:pos x="9" y="68"/>
                </a:cxn>
                <a:cxn ang="0">
                  <a:pos x="5" y="64"/>
                </a:cxn>
                <a:cxn ang="0">
                  <a:pos x="0" y="55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5" y="34"/>
                </a:cxn>
                <a:cxn ang="0">
                  <a:pos x="9" y="30"/>
                </a:cxn>
                <a:cxn ang="0">
                  <a:pos x="13" y="26"/>
                </a:cxn>
                <a:cxn ang="0">
                  <a:pos x="13" y="21"/>
                </a:cxn>
                <a:cxn ang="0">
                  <a:pos x="17" y="13"/>
                </a:cxn>
                <a:cxn ang="0">
                  <a:pos x="22" y="9"/>
                </a:cxn>
                <a:cxn ang="0">
                  <a:pos x="30" y="0"/>
                </a:cxn>
              </a:cxnLst>
              <a:rect l="0" t="0" r="r" b="b"/>
              <a:pathLst>
                <a:path w="30" h="97">
                  <a:moveTo>
                    <a:pt x="9" y="97"/>
                  </a:moveTo>
                  <a:lnTo>
                    <a:pt x="13" y="93"/>
                  </a:lnTo>
                  <a:lnTo>
                    <a:pt x="13" y="89"/>
                  </a:lnTo>
                  <a:lnTo>
                    <a:pt x="13" y="80"/>
                  </a:lnTo>
                  <a:lnTo>
                    <a:pt x="13" y="76"/>
                  </a:lnTo>
                  <a:lnTo>
                    <a:pt x="9" y="68"/>
                  </a:lnTo>
                  <a:lnTo>
                    <a:pt x="5" y="64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5" y="34"/>
                  </a:lnTo>
                  <a:lnTo>
                    <a:pt x="9" y="30"/>
                  </a:lnTo>
                  <a:lnTo>
                    <a:pt x="13" y="26"/>
                  </a:lnTo>
                  <a:lnTo>
                    <a:pt x="13" y="21"/>
                  </a:lnTo>
                  <a:lnTo>
                    <a:pt x="17" y="13"/>
                  </a:lnTo>
                  <a:lnTo>
                    <a:pt x="22" y="9"/>
                  </a:lnTo>
                  <a:lnTo>
                    <a:pt x="3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35" name="Freeform 1699"/>
            <p:cNvSpPr>
              <a:spLocks/>
            </p:cNvSpPr>
            <p:nvPr/>
          </p:nvSpPr>
          <p:spPr bwMode="auto">
            <a:xfrm>
              <a:off x="1391" y="875"/>
              <a:ext cx="308" cy="425"/>
            </a:xfrm>
            <a:custGeom>
              <a:avLst/>
              <a:gdLst/>
              <a:ahLst/>
              <a:cxnLst>
                <a:cxn ang="0">
                  <a:pos x="304" y="425"/>
                </a:cxn>
                <a:cxn ang="0">
                  <a:pos x="282" y="421"/>
                </a:cxn>
                <a:cxn ang="0">
                  <a:pos x="274" y="417"/>
                </a:cxn>
                <a:cxn ang="0">
                  <a:pos x="261" y="417"/>
                </a:cxn>
                <a:cxn ang="0">
                  <a:pos x="248" y="417"/>
                </a:cxn>
                <a:cxn ang="0">
                  <a:pos x="235" y="404"/>
                </a:cxn>
                <a:cxn ang="0">
                  <a:pos x="227" y="396"/>
                </a:cxn>
                <a:cxn ang="0">
                  <a:pos x="218" y="400"/>
                </a:cxn>
                <a:cxn ang="0">
                  <a:pos x="205" y="400"/>
                </a:cxn>
                <a:cxn ang="0">
                  <a:pos x="197" y="400"/>
                </a:cxn>
                <a:cxn ang="0">
                  <a:pos x="192" y="392"/>
                </a:cxn>
                <a:cxn ang="0">
                  <a:pos x="188" y="383"/>
                </a:cxn>
                <a:cxn ang="0">
                  <a:pos x="188" y="375"/>
                </a:cxn>
                <a:cxn ang="0">
                  <a:pos x="175" y="371"/>
                </a:cxn>
                <a:cxn ang="0">
                  <a:pos x="171" y="379"/>
                </a:cxn>
                <a:cxn ang="0">
                  <a:pos x="162" y="379"/>
                </a:cxn>
                <a:cxn ang="0">
                  <a:pos x="154" y="366"/>
                </a:cxn>
                <a:cxn ang="0">
                  <a:pos x="132" y="362"/>
                </a:cxn>
                <a:cxn ang="0">
                  <a:pos x="120" y="358"/>
                </a:cxn>
                <a:cxn ang="0">
                  <a:pos x="107" y="345"/>
                </a:cxn>
                <a:cxn ang="0">
                  <a:pos x="98" y="333"/>
                </a:cxn>
                <a:cxn ang="0">
                  <a:pos x="85" y="320"/>
                </a:cxn>
                <a:cxn ang="0">
                  <a:pos x="72" y="312"/>
                </a:cxn>
                <a:cxn ang="0">
                  <a:pos x="77" y="308"/>
                </a:cxn>
                <a:cxn ang="0">
                  <a:pos x="77" y="295"/>
                </a:cxn>
                <a:cxn ang="0">
                  <a:pos x="64" y="286"/>
                </a:cxn>
                <a:cxn ang="0">
                  <a:pos x="55" y="282"/>
                </a:cxn>
                <a:cxn ang="0">
                  <a:pos x="42" y="274"/>
                </a:cxn>
                <a:cxn ang="0">
                  <a:pos x="34" y="270"/>
                </a:cxn>
                <a:cxn ang="0">
                  <a:pos x="21" y="261"/>
                </a:cxn>
                <a:cxn ang="0">
                  <a:pos x="17" y="270"/>
                </a:cxn>
                <a:cxn ang="0">
                  <a:pos x="12" y="278"/>
                </a:cxn>
                <a:cxn ang="0">
                  <a:pos x="8" y="270"/>
                </a:cxn>
                <a:cxn ang="0">
                  <a:pos x="12" y="249"/>
                </a:cxn>
                <a:cxn ang="0">
                  <a:pos x="12" y="236"/>
                </a:cxn>
                <a:cxn ang="0">
                  <a:pos x="4" y="232"/>
                </a:cxn>
                <a:cxn ang="0">
                  <a:pos x="4" y="219"/>
                </a:cxn>
                <a:cxn ang="0">
                  <a:pos x="0" y="211"/>
                </a:cxn>
                <a:cxn ang="0">
                  <a:pos x="8" y="206"/>
                </a:cxn>
                <a:cxn ang="0">
                  <a:pos x="12" y="194"/>
                </a:cxn>
                <a:cxn ang="0">
                  <a:pos x="21" y="181"/>
                </a:cxn>
                <a:cxn ang="0">
                  <a:pos x="34" y="164"/>
                </a:cxn>
                <a:cxn ang="0">
                  <a:pos x="51" y="143"/>
                </a:cxn>
                <a:cxn ang="0">
                  <a:pos x="60" y="131"/>
                </a:cxn>
                <a:cxn ang="0">
                  <a:pos x="68" y="118"/>
                </a:cxn>
                <a:cxn ang="0">
                  <a:pos x="77" y="114"/>
                </a:cxn>
                <a:cxn ang="0">
                  <a:pos x="77" y="101"/>
                </a:cxn>
                <a:cxn ang="0">
                  <a:pos x="81" y="89"/>
                </a:cxn>
                <a:cxn ang="0">
                  <a:pos x="68" y="84"/>
                </a:cxn>
                <a:cxn ang="0">
                  <a:pos x="64" y="72"/>
                </a:cxn>
                <a:cxn ang="0">
                  <a:pos x="68" y="59"/>
                </a:cxn>
                <a:cxn ang="0">
                  <a:pos x="72" y="46"/>
                </a:cxn>
                <a:cxn ang="0">
                  <a:pos x="72" y="34"/>
                </a:cxn>
                <a:cxn ang="0">
                  <a:pos x="77" y="21"/>
                </a:cxn>
                <a:cxn ang="0">
                  <a:pos x="72" y="9"/>
                </a:cxn>
                <a:cxn ang="0">
                  <a:pos x="72" y="0"/>
                </a:cxn>
              </a:cxnLst>
              <a:rect l="0" t="0" r="r" b="b"/>
              <a:pathLst>
                <a:path w="308" h="425">
                  <a:moveTo>
                    <a:pt x="308" y="425"/>
                  </a:moveTo>
                  <a:lnTo>
                    <a:pt x="304" y="425"/>
                  </a:lnTo>
                  <a:lnTo>
                    <a:pt x="291" y="421"/>
                  </a:lnTo>
                  <a:lnTo>
                    <a:pt x="282" y="421"/>
                  </a:lnTo>
                  <a:lnTo>
                    <a:pt x="278" y="417"/>
                  </a:lnTo>
                  <a:lnTo>
                    <a:pt x="274" y="417"/>
                  </a:lnTo>
                  <a:lnTo>
                    <a:pt x="265" y="417"/>
                  </a:lnTo>
                  <a:lnTo>
                    <a:pt x="261" y="417"/>
                  </a:lnTo>
                  <a:lnTo>
                    <a:pt x="252" y="417"/>
                  </a:lnTo>
                  <a:lnTo>
                    <a:pt x="248" y="417"/>
                  </a:lnTo>
                  <a:lnTo>
                    <a:pt x="240" y="409"/>
                  </a:lnTo>
                  <a:lnTo>
                    <a:pt x="235" y="404"/>
                  </a:lnTo>
                  <a:lnTo>
                    <a:pt x="231" y="400"/>
                  </a:lnTo>
                  <a:lnTo>
                    <a:pt x="227" y="396"/>
                  </a:lnTo>
                  <a:lnTo>
                    <a:pt x="222" y="396"/>
                  </a:lnTo>
                  <a:lnTo>
                    <a:pt x="218" y="400"/>
                  </a:lnTo>
                  <a:lnTo>
                    <a:pt x="210" y="400"/>
                  </a:lnTo>
                  <a:lnTo>
                    <a:pt x="205" y="400"/>
                  </a:lnTo>
                  <a:lnTo>
                    <a:pt x="201" y="400"/>
                  </a:lnTo>
                  <a:lnTo>
                    <a:pt x="197" y="400"/>
                  </a:lnTo>
                  <a:lnTo>
                    <a:pt x="192" y="396"/>
                  </a:lnTo>
                  <a:lnTo>
                    <a:pt x="192" y="392"/>
                  </a:lnTo>
                  <a:lnTo>
                    <a:pt x="192" y="383"/>
                  </a:lnTo>
                  <a:lnTo>
                    <a:pt x="188" y="383"/>
                  </a:lnTo>
                  <a:lnTo>
                    <a:pt x="188" y="379"/>
                  </a:lnTo>
                  <a:lnTo>
                    <a:pt x="188" y="375"/>
                  </a:lnTo>
                  <a:lnTo>
                    <a:pt x="184" y="371"/>
                  </a:lnTo>
                  <a:lnTo>
                    <a:pt x="175" y="371"/>
                  </a:lnTo>
                  <a:lnTo>
                    <a:pt x="171" y="375"/>
                  </a:lnTo>
                  <a:lnTo>
                    <a:pt x="171" y="379"/>
                  </a:lnTo>
                  <a:lnTo>
                    <a:pt x="167" y="379"/>
                  </a:lnTo>
                  <a:lnTo>
                    <a:pt x="162" y="379"/>
                  </a:lnTo>
                  <a:lnTo>
                    <a:pt x="158" y="375"/>
                  </a:lnTo>
                  <a:lnTo>
                    <a:pt x="154" y="366"/>
                  </a:lnTo>
                  <a:lnTo>
                    <a:pt x="145" y="362"/>
                  </a:lnTo>
                  <a:lnTo>
                    <a:pt x="132" y="362"/>
                  </a:lnTo>
                  <a:lnTo>
                    <a:pt x="124" y="362"/>
                  </a:lnTo>
                  <a:lnTo>
                    <a:pt x="120" y="358"/>
                  </a:lnTo>
                  <a:lnTo>
                    <a:pt x="120" y="350"/>
                  </a:lnTo>
                  <a:lnTo>
                    <a:pt x="107" y="345"/>
                  </a:lnTo>
                  <a:lnTo>
                    <a:pt x="102" y="341"/>
                  </a:lnTo>
                  <a:lnTo>
                    <a:pt x="98" y="333"/>
                  </a:lnTo>
                  <a:lnTo>
                    <a:pt x="90" y="324"/>
                  </a:lnTo>
                  <a:lnTo>
                    <a:pt x="85" y="320"/>
                  </a:lnTo>
                  <a:lnTo>
                    <a:pt x="77" y="316"/>
                  </a:lnTo>
                  <a:lnTo>
                    <a:pt x="72" y="312"/>
                  </a:lnTo>
                  <a:lnTo>
                    <a:pt x="72" y="308"/>
                  </a:lnTo>
                  <a:lnTo>
                    <a:pt x="77" y="308"/>
                  </a:lnTo>
                  <a:lnTo>
                    <a:pt x="77" y="303"/>
                  </a:lnTo>
                  <a:lnTo>
                    <a:pt x="77" y="295"/>
                  </a:lnTo>
                  <a:lnTo>
                    <a:pt x="72" y="291"/>
                  </a:lnTo>
                  <a:lnTo>
                    <a:pt x="64" y="286"/>
                  </a:lnTo>
                  <a:lnTo>
                    <a:pt x="60" y="286"/>
                  </a:lnTo>
                  <a:lnTo>
                    <a:pt x="55" y="282"/>
                  </a:lnTo>
                  <a:lnTo>
                    <a:pt x="51" y="278"/>
                  </a:lnTo>
                  <a:lnTo>
                    <a:pt x="42" y="274"/>
                  </a:lnTo>
                  <a:lnTo>
                    <a:pt x="38" y="274"/>
                  </a:lnTo>
                  <a:lnTo>
                    <a:pt x="34" y="270"/>
                  </a:lnTo>
                  <a:lnTo>
                    <a:pt x="30" y="261"/>
                  </a:lnTo>
                  <a:lnTo>
                    <a:pt x="21" y="261"/>
                  </a:lnTo>
                  <a:lnTo>
                    <a:pt x="21" y="265"/>
                  </a:lnTo>
                  <a:lnTo>
                    <a:pt x="17" y="270"/>
                  </a:lnTo>
                  <a:lnTo>
                    <a:pt x="17" y="274"/>
                  </a:lnTo>
                  <a:lnTo>
                    <a:pt x="12" y="278"/>
                  </a:lnTo>
                  <a:lnTo>
                    <a:pt x="8" y="278"/>
                  </a:lnTo>
                  <a:lnTo>
                    <a:pt x="8" y="270"/>
                  </a:lnTo>
                  <a:lnTo>
                    <a:pt x="12" y="261"/>
                  </a:lnTo>
                  <a:lnTo>
                    <a:pt x="12" y="249"/>
                  </a:lnTo>
                  <a:lnTo>
                    <a:pt x="12" y="240"/>
                  </a:lnTo>
                  <a:lnTo>
                    <a:pt x="12" y="236"/>
                  </a:lnTo>
                  <a:lnTo>
                    <a:pt x="8" y="236"/>
                  </a:lnTo>
                  <a:lnTo>
                    <a:pt x="4" y="232"/>
                  </a:lnTo>
                  <a:lnTo>
                    <a:pt x="4" y="223"/>
                  </a:lnTo>
                  <a:lnTo>
                    <a:pt x="4" y="219"/>
                  </a:lnTo>
                  <a:lnTo>
                    <a:pt x="4" y="215"/>
                  </a:lnTo>
                  <a:lnTo>
                    <a:pt x="0" y="211"/>
                  </a:lnTo>
                  <a:lnTo>
                    <a:pt x="0" y="206"/>
                  </a:lnTo>
                  <a:lnTo>
                    <a:pt x="8" y="206"/>
                  </a:lnTo>
                  <a:lnTo>
                    <a:pt x="12" y="202"/>
                  </a:lnTo>
                  <a:lnTo>
                    <a:pt x="12" y="194"/>
                  </a:lnTo>
                  <a:lnTo>
                    <a:pt x="17" y="190"/>
                  </a:lnTo>
                  <a:lnTo>
                    <a:pt x="21" y="181"/>
                  </a:lnTo>
                  <a:lnTo>
                    <a:pt x="25" y="177"/>
                  </a:lnTo>
                  <a:lnTo>
                    <a:pt x="34" y="164"/>
                  </a:lnTo>
                  <a:lnTo>
                    <a:pt x="42" y="152"/>
                  </a:lnTo>
                  <a:lnTo>
                    <a:pt x="51" y="143"/>
                  </a:lnTo>
                  <a:lnTo>
                    <a:pt x="55" y="135"/>
                  </a:lnTo>
                  <a:lnTo>
                    <a:pt x="60" y="131"/>
                  </a:lnTo>
                  <a:lnTo>
                    <a:pt x="64" y="126"/>
                  </a:lnTo>
                  <a:lnTo>
                    <a:pt x="68" y="118"/>
                  </a:lnTo>
                  <a:lnTo>
                    <a:pt x="68" y="114"/>
                  </a:lnTo>
                  <a:lnTo>
                    <a:pt x="77" y="114"/>
                  </a:lnTo>
                  <a:lnTo>
                    <a:pt x="81" y="105"/>
                  </a:lnTo>
                  <a:lnTo>
                    <a:pt x="77" y="101"/>
                  </a:lnTo>
                  <a:lnTo>
                    <a:pt x="81" y="97"/>
                  </a:lnTo>
                  <a:lnTo>
                    <a:pt x="81" y="89"/>
                  </a:lnTo>
                  <a:lnTo>
                    <a:pt x="77" y="89"/>
                  </a:lnTo>
                  <a:lnTo>
                    <a:pt x="68" y="84"/>
                  </a:lnTo>
                  <a:lnTo>
                    <a:pt x="64" y="80"/>
                  </a:lnTo>
                  <a:lnTo>
                    <a:pt x="64" y="72"/>
                  </a:lnTo>
                  <a:lnTo>
                    <a:pt x="64" y="63"/>
                  </a:lnTo>
                  <a:lnTo>
                    <a:pt x="68" y="59"/>
                  </a:lnTo>
                  <a:lnTo>
                    <a:pt x="72" y="51"/>
                  </a:lnTo>
                  <a:lnTo>
                    <a:pt x="72" y="46"/>
                  </a:lnTo>
                  <a:lnTo>
                    <a:pt x="72" y="42"/>
                  </a:lnTo>
                  <a:lnTo>
                    <a:pt x="72" y="34"/>
                  </a:lnTo>
                  <a:lnTo>
                    <a:pt x="72" y="25"/>
                  </a:lnTo>
                  <a:lnTo>
                    <a:pt x="77" y="21"/>
                  </a:lnTo>
                  <a:lnTo>
                    <a:pt x="77" y="17"/>
                  </a:lnTo>
                  <a:lnTo>
                    <a:pt x="72" y="9"/>
                  </a:lnTo>
                  <a:lnTo>
                    <a:pt x="72" y="4"/>
                  </a:lnTo>
                  <a:lnTo>
                    <a:pt x="72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36" name="Freeform 1700"/>
            <p:cNvSpPr>
              <a:spLocks/>
            </p:cNvSpPr>
            <p:nvPr/>
          </p:nvSpPr>
          <p:spPr bwMode="auto">
            <a:xfrm>
              <a:off x="1391" y="1153"/>
              <a:ext cx="102" cy="1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4"/>
                </a:cxn>
                <a:cxn ang="0">
                  <a:pos x="12" y="13"/>
                </a:cxn>
                <a:cxn ang="0">
                  <a:pos x="12" y="17"/>
                </a:cxn>
                <a:cxn ang="0">
                  <a:pos x="12" y="21"/>
                </a:cxn>
                <a:cxn ang="0">
                  <a:pos x="8" y="25"/>
                </a:cxn>
                <a:cxn ang="0">
                  <a:pos x="8" y="30"/>
                </a:cxn>
                <a:cxn ang="0">
                  <a:pos x="8" y="34"/>
                </a:cxn>
                <a:cxn ang="0">
                  <a:pos x="4" y="34"/>
                </a:cxn>
                <a:cxn ang="0">
                  <a:pos x="4" y="38"/>
                </a:cxn>
                <a:cxn ang="0">
                  <a:pos x="4" y="42"/>
                </a:cxn>
                <a:cxn ang="0">
                  <a:pos x="0" y="46"/>
                </a:cxn>
                <a:cxn ang="0">
                  <a:pos x="0" y="51"/>
                </a:cxn>
                <a:cxn ang="0">
                  <a:pos x="8" y="55"/>
                </a:cxn>
                <a:cxn ang="0">
                  <a:pos x="12" y="51"/>
                </a:cxn>
                <a:cxn ang="0">
                  <a:pos x="21" y="38"/>
                </a:cxn>
                <a:cxn ang="0">
                  <a:pos x="25" y="34"/>
                </a:cxn>
                <a:cxn ang="0">
                  <a:pos x="38" y="34"/>
                </a:cxn>
                <a:cxn ang="0">
                  <a:pos x="42" y="42"/>
                </a:cxn>
                <a:cxn ang="0">
                  <a:pos x="51" y="46"/>
                </a:cxn>
                <a:cxn ang="0">
                  <a:pos x="60" y="51"/>
                </a:cxn>
                <a:cxn ang="0">
                  <a:pos x="64" y="63"/>
                </a:cxn>
                <a:cxn ang="0">
                  <a:pos x="64" y="72"/>
                </a:cxn>
                <a:cxn ang="0">
                  <a:pos x="72" y="80"/>
                </a:cxn>
                <a:cxn ang="0">
                  <a:pos x="81" y="80"/>
                </a:cxn>
                <a:cxn ang="0">
                  <a:pos x="90" y="88"/>
                </a:cxn>
                <a:cxn ang="0">
                  <a:pos x="94" y="110"/>
                </a:cxn>
                <a:cxn ang="0">
                  <a:pos x="85" y="118"/>
                </a:cxn>
                <a:cxn ang="0">
                  <a:pos x="85" y="122"/>
                </a:cxn>
                <a:cxn ang="0">
                  <a:pos x="94" y="122"/>
                </a:cxn>
                <a:cxn ang="0">
                  <a:pos x="102" y="126"/>
                </a:cxn>
                <a:cxn ang="0">
                  <a:pos x="98" y="135"/>
                </a:cxn>
                <a:cxn ang="0">
                  <a:pos x="90" y="139"/>
                </a:cxn>
                <a:cxn ang="0">
                  <a:pos x="77" y="139"/>
                </a:cxn>
                <a:cxn ang="0">
                  <a:pos x="72" y="143"/>
                </a:cxn>
                <a:cxn ang="0">
                  <a:pos x="68" y="147"/>
                </a:cxn>
                <a:cxn ang="0">
                  <a:pos x="77" y="152"/>
                </a:cxn>
                <a:cxn ang="0">
                  <a:pos x="81" y="160"/>
                </a:cxn>
                <a:cxn ang="0">
                  <a:pos x="85" y="168"/>
                </a:cxn>
              </a:cxnLst>
              <a:rect l="0" t="0" r="r" b="b"/>
              <a:pathLst>
                <a:path w="102" h="168">
                  <a:moveTo>
                    <a:pt x="12" y="0"/>
                  </a:moveTo>
                  <a:lnTo>
                    <a:pt x="12" y="4"/>
                  </a:lnTo>
                  <a:lnTo>
                    <a:pt x="12" y="13"/>
                  </a:lnTo>
                  <a:lnTo>
                    <a:pt x="12" y="17"/>
                  </a:lnTo>
                  <a:lnTo>
                    <a:pt x="12" y="21"/>
                  </a:lnTo>
                  <a:lnTo>
                    <a:pt x="8" y="25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8" y="55"/>
                  </a:lnTo>
                  <a:lnTo>
                    <a:pt x="12" y="51"/>
                  </a:lnTo>
                  <a:lnTo>
                    <a:pt x="21" y="38"/>
                  </a:lnTo>
                  <a:lnTo>
                    <a:pt x="25" y="34"/>
                  </a:lnTo>
                  <a:lnTo>
                    <a:pt x="38" y="34"/>
                  </a:lnTo>
                  <a:lnTo>
                    <a:pt x="42" y="42"/>
                  </a:lnTo>
                  <a:lnTo>
                    <a:pt x="51" y="46"/>
                  </a:lnTo>
                  <a:lnTo>
                    <a:pt x="60" y="51"/>
                  </a:lnTo>
                  <a:lnTo>
                    <a:pt x="64" y="63"/>
                  </a:lnTo>
                  <a:lnTo>
                    <a:pt x="64" y="72"/>
                  </a:lnTo>
                  <a:lnTo>
                    <a:pt x="72" y="80"/>
                  </a:lnTo>
                  <a:lnTo>
                    <a:pt x="81" y="80"/>
                  </a:lnTo>
                  <a:lnTo>
                    <a:pt x="90" y="88"/>
                  </a:lnTo>
                  <a:lnTo>
                    <a:pt x="94" y="110"/>
                  </a:lnTo>
                  <a:lnTo>
                    <a:pt x="85" y="118"/>
                  </a:lnTo>
                  <a:lnTo>
                    <a:pt x="85" y="122"/>
                  </a:lnTo>
                  <a:lnTo>
                    <a:pt x="94" y="122"/>
                  </a:lnTo>
                  <a:lnTo>
                    <a:pt x="102" y="126"/>
                  </a:lnTo>
                  <a:lnTo>
                    <a:pt x="98" y="135"/>
                  </a:lnTo>
                  <a:lnTo>
                    <a:pt x="90" y="139"/>
                  </a:lnTo>
                  <a:lnTo>
                    <a:pt x="77" y="139"/>
                  </a:lnTo>
                  <a:lnTo>
                    <a:pt x="72" y="143"/>
                  </a:lnTo>
                  <a:lnTo>
                    <a:pt x="68" y="147"/>
                  </a:lnTo>
                  <a:lnTo>
                    <a:pt x="77" y="152"/>
                  </a:lnTo>
                  <a:lnTo>
                    <a:pt x="81" y="160"/>
                  </a:lnTo>
                  <a:lnTo>
                    <a:pt x="85" y="168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37" name="Rectangle 1701"/>
            <p:cNvSpPr>
              <a:spLocks noChangeArrowheads="1"/>
            </p:cNvSpPr>
            <p:nvPr/>
          </p:nvSpPr>
          <p:spPr bwMode="auto">
            <a:xfrm>
              <a:off x="1691" y="1279"/>
              <a:ext cx="27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500">
                  <a:solidFill>
                    <a:srgbClr val="C06549"/>
                  </a:solidFill>
                  <a:latin typeface="ESRI Geometric Symbols" pitchFamily="2" charset="0"/>
                </a:rPr>
                <a:t>#</a:t>
              </a:r>
              <a:endParaRPr lang="es-ES"/>
            </a:p>
          </p:txBody>
        </p:sp>
        <p:sp>
          <p:nvSpPr>
            <p:cNvPr id="92838" name="Rectangle 1702"/>
            <p:cNvSpPr>
              <a:spLocks noChangeArrowheads="1"/>
            </p:cNvSpPr>
            <p:nvPr/>
          </p:nvSpPr>
          <p:spPr bwMode="auto">
            <a:xfrm>
              <a:off x="1691" y="1283"/>
              <a:ext cx="27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500">
                  <a:solidFill>
                    <a:srgbClr val="C06549"/>
                  </a:solidFill>
                  <a:latin typeface="ESRI Geometric Symbols" pitchFamily="2" charset="0"/>
                </a:rPr>
                <a:t>#</a:t>
              </a:r>
              <a:endParaRPr lang="es-ES"/>
            </a:p>
          </p:txBody>
        </p:sp>
        <p:sp>
          <p:nvSpPr>
            <p:cNvPr id="92839" name="Rectangle 1703"/>
            <p:cNvSpPr>
              <a:spLocks noChangeArrowheads="1"/>
            </p:cNvSpPr>
            <p:nvPr/>
          </p:nvSpPr>
          <p:spPr bwMode="auto">
            <a:xfrm>
              <a:off x="1451" y="850"/>
              <a:ext cx="27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500">
                  <a:solidFill>
                    <a:srgbClr val="FFD700"/>
                  </a:solidFill>
                  <a:latin typeface="ESRI Geometric Symbols" pitchFamily="2" charset="0"/>
                </a:rPr>
                <a:t>#</a:t>
              </a:r>
              <a:endParaRPr lang="es-ES"/>
            </a:p>
          </p:txBody>
        </p:sp>
        <p:sp>
          <p:nvSpPr>
            <p:cNvPr id="92840" name="Rectangle 1704"/>
            <p:cNvSpPr>
              <a:spLocks noChangeArrowheads="1"/>
            </p:cNvSpPr>
            <p:nvPr/>
          </p:nvSpPr>
          <p:spPr bwMode="auto">
            <a:xfrm>
              <a:off x="2307" y="1532"/>
              <a:ext cx="27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500">
                  <a:solidFill>
                    <a:srgbClr val="FFD700"/>
                  </a:solidFill>
                  <a:latin typeface="ESRI Geometric Symbols" pitchFamily="2" charset="0"/>
                </a:rPr>
                <a:t>#</a:t>
              </a:r>
              <a:endParaRPr lang="es-ES"/>
            </a:p>
          </p:txBody>
        </p:sp>
        <p:sp>
          <p:nvSpPr>
            <p:cNvPr id="92841" name="Rectangle 1705"/>
            <p:cNvSpPr>
              <a:spLocks noChangeArrowheads="1"/>
            </p:cNvSpPr>
            <p:nvPr/>
          </p:nvSpPr>
          <p:spPr bwMode="auto">
            <a:xfrm>
              <a:off x="2213" y="2273"/>
              <a:ext cx="27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500">
                  <a:solidFill>
                    <a:srgbClr val="FFD700"/>
                  </a:solidFill>
                  <a:latin typeface="ESRI Geometric Symbols" pitchFamily="2" charset="0"/>
                </a:rPr>
                <a:t>#</a:t>
              </a:r>
              <a:endParaRPr lang="es-ES"/>
            </a:p>
          </p:txBody>
        </p:sp>
        <p:sp>
          <p:nvSpPr>
            <p:cNvPr id="92842" name="Freeform 1706"/>
            <p:cNvSpPr>
              <a:spLocks/>
            </p:cNvSpPr>
            <p:nvPr/>
          </p:nvSpPr>
          <p:spPr bwMode="auto">
            <a:xfrm>
              <a:off x="2466" y="703"/>
              <a:ext cx="784" cy="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370"/>
                </a:cxn>
                <a:cxn ang="0">
                  <a:pos x="124" y="206"/>
                </a:cxn>
                <a:cxn ang="0">
                  <a:pos x="784" y="206"/>
                </a:cxn>
                <a:cxn ang="0">
                  <a:pos x="784" y="538"/>
                </a:cxn>
                <a:cxn ang="0">
                  <a:pos x="124" y="538"/>
                </a:cxn>
                <a:cxn ang="0">
                  <a:pos x="124" y="433"/>
                </a:cxn>
                <a:cxn ang="0">
                  <a:pos x="0" y="0"/>
                </a:cxn>
              </a:cxnLst>
              <a:rect l="0" t="0" r="r" b="b"/>
              <a:pathLst>
                <a:path w="784" h="538">
                  <a:moveTo>
                    <a:pt x="0" y="0"/>
                  </a:moveTo>
                  <a:lnTo>
                    <a:pt x="124" y="370"/>
                  </a:lnTo>
                  <a:lnTo>
                    <a:pt x="124" y="206"/>
                  </a:lnTo>
                  <a:lnTo>
                    <a:pt x="784" y="206"/>
                  </a:lnTo>
                  <a:lnTo>
                    <a:pt x="784" y="538"/>
                  </a:lnTo>
                  <a:lnTo>
                    <a:pt x="124" y="538"/>
                  </a:lnTo>
                  <a:lnTo>
                    <a:pt x="124" y="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43" name="Freeform 1707"/>
            <p:cNvSpPr>
              <a:spLocks/>
            </p:cNvSpPr>
            <p:nvPr/>
          </p:nvSpPr>
          <p:spPr bwMode="auto">
            <a:xfrm>
              <a:off x="2466" y="703"/>
              <a:ext cx="758" cy="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345"/>
                </a:cxn>
                <a:cxn ang="0">
                  <a:pos x="98" y="181"/>
                </a:cxn>
                <a:cxn ang="0">
                  <a:pos x="758" y="181"/>
                </a:cxn>
                <a:cxn ang="0">
                  <a:pos x="758" y="513"/>
                </a:cxn>
                <a:cxn ang="0">
                  <a:pos x="98" y="513"/>
                </a:cxn>
                <a:cxn ang="0">
                  <a:pos x="98" y="408"/>
                </a:cxn>
                <a:cxn ang="0">
                  <a:pos x="0" y="0"/>
                </a:cxn>
              </a:cxnLst>
              <a:rect l="0" t="0" r="r" b="b"/>
              <a:pathLst>
                <a:path w="758" h="513">
                  <a:moveTo>
                    <a:pt x="0" y="0"/>
                  </a:moveTo>
                  <a:lnTo>
                    <a:pt x="98" y="345"/>
                  </a:lnTo>
                  <a:lnTo>
                    <a:pt x="98" y="181"/>
                  </a:lnTo>
                  <a:lnTo>
                    <a:pt x="758" y="181"/>
                  </a:lnTo>
                  <a:lnTo>
                    <a:pt x="758" y="513"/>
                  </a:lnTo>
                  <a:lnTo>
                    <a:pt x="98" y="513"/>
                  </a:lnTo>
                  <a:lnTo>
                    <a:pt x="98" y="4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44" name="Rectangle 1708"/>
            <p:cNvSpPr>
              <a:spLocks noChangeArrowheads="1"/>
            </p:cNvSpPr>
            <p:nvPr/>
          </p:nvSpPr>
          <p:spPr bwMode="auto">
            <a:xfrm>
              <a:off x="2599" y="947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E</a:t>
              </a:r>
              <a:endParaRPr lang="es-ES"/>
            </a:p>
          </p:txBody>
        </p:sp>
        <p:sp>
          <p:nvSpPr>
            <p:cNvPr id="92845" name="Rectangle 1709"/>
            <p:cNvSpPr>
              <a:spLocks noChangeArrowheads="1"/>
            </p:cNvSpPr>
            <p:nvPr/>
          </p:nvSpPr>
          <p:spPr bwMode="auto">
            <a:xfrm>
              <a:off x="2672" y="947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S</a:t>
              </a:r>
              <a:endParaRPr lang="es-ES"/>
            </a:p>
          </p:txBody>
        </p:sp>
        <p:sp>
          <p:nvSpPr>
            <p:cNvPr id="92846" name="Rectangle 1710"/>
            <p:cNvSpPr>
              <a:spLocks noChangeArrowheads="1"/>
            </p:cNvSpPr>
            <p:nvPr/>
          </p:nvSpPr>
          <p:spPr bwMode="auto">
            <a:xfrm>
              <a:off x="2749" y="947"/>
              <a:ext cx="7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T</a:t>
              </a:r>
              <a:endParaRPr lang="es-ES"/>
            </a:p>
          </p:txBody>
        </p:sp>
        <p:sp>
          <p:nvSpPr>
            <p:cNvPr id="92847" name="Rectangle 1711"/>
            <p:cNvSpPr>
              <a:spLocks noChangeArrowheads="1"/>
            </p:cNvSpPr>
            <p:nvPr/>
          </p:nvSpPr>
          <p:spPr bwMode="auto">
            <a:xfrm>
              <a:off x="2817" y="947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2848" name="Rectangle 1712"/>
            <p:cNvSpPr>
              <a:spLocks noChangeArrowheads="1"/>
            </p:cNvSpPr>
            <p:nvPr/>
          </p:nvSpPr>
          <p:spPr bwMode="auto">
            <a:xfrm>
              <a:off x="2894" y="947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C</a:t>
              </a:r>
              <a:endParaRPr lang="es-ES"/>
            </a:p>
          </p:txBody>
        </p:sp>
        <p:sp>
          <p:nvSpPr>
            <p:cNvPr id="92849" name="Rectangle 1713"/>
            <p:cNvSpPr>
              <a:spLocks noChangeArrowheads="1"/>
            </p:cNvSpPr>
            <p:nvPr/>
          </p:nvSpPr>
          <p:spPr bwMode="auto">
            <a:xfrm>
              <a:off x="2976" y="947"/>
              <a:ext cx="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I</a:t>
              </a:r>
              <a:endParaRPr lang="es-ES"/>
            </a:p>
          </p:txBody>
        </p:sp>
        <p:sp>
          <p:nvSpPr>
            <p:cNvPr id="92850" name="Rectangle 1714"/>
            <p:cNvSpPr>
              <a:spLocks noChangeArrowheads="1"/>
            </p:cNvSpPr>
            <p:nvPr/>
          </p:nvSpPr>
          <p:spPr bwMode="auto">
            <a:xfrm>
              <a:off x="3010" y="947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O</a:t>
              </a:r>
              <a:endParaRPr lang="es-ES"/>
            </a:p>
          </p:txBody>
        </p:sp>
        <p:sp>
          <p:nvSpPr>
            <p:cNvPr id="92851" name="Rectangle 1715"/>
            <p:cNvSpPr>
              <a:spLocks noChangeArrowheads="1"/>
            </p:cNvSpPr>
            <p:nvPr/>
          </p:nvSpPr>
          <p:spPr bwMode="auto">
            <a:xfrm>
              <a:off x="3096" y="947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N</a:t>
              </a:r>
              <a:endParaRPr lang="es-ES"/>
            </a:p>
          </p:txBody>
        </p:sp>
        <p:sp>
          <p:nvSpPr>
            <p:cNvPr id="92852" name="Rectangle 1716"/>
            <p:cNvSpPr>
              <a:spLocks noChangeArrowheads="1"/>
            </p:cNvSpPr>
            <p:nvPr/>
          </p:nvSpPr>
          <p:spPr bwMode="auto">
            <a:xfrm>
              <a:off x="2689" y="1073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P</a:t>
              </a:r>
              <a:endParaRPr lang="es-ES"/>
            </a:p>
          </p:txBody>
        </p:sp>
        <p:sp>
          <p:nvSpPr>
            <p:cNvPr id="92853" name="Rectangle 1717"/>
            <p:cNvSpPr>
              <a:spLocks noChangeArrowheads="1"/>
            </p:cNvSpPr>
            <p:nvPr/>
          </p:nvSpPr>
          <p:spPr bwMode="auto">
            <a:xfrm>
              <a:off x="2766" y="1073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2854" name="Rectangle 1718"/>
            <p:cNvSpPr>
              <a:spLocks noChangeArrowheads="1"/>
            </p:cNvSpPr>
            <p:nvPr/>
          </p:nvSpPr>
          <p:spPr bwMode="auto">
            <a:xfrm>
              <a:off x="2839" y="1073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G</a:t>
              </a:r>
              <a:endParaRPr lang="es-ES"/>
            </a:p>
          </p:txBody>
        </p:sp>
        <p:sp>
          <p:nvSpPr>
            <p:cNvPr id="92855" name="Rectangle 1719"/>
            <p:cNvSpPr>
              <a:spLocks noChangeArrowheads="1"/>
            </p:cNvSpPr>
            <p:nvPr/>
          </p:nvSpPr>
          <p:spPr bwMode="auto">
            <a:xfrm>
              <a:off x="2929" y="1073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U</a:t>
              </a:r>
              <a:endParaRPr lang="es-ES"/>
            </a:p>
          </p:txBody>
        </p:sp>
        <p:sp>
          <p:nvSpPr>
            <p:cNvPr id="92856" name="Rectangle 1720"/>
            <p:cNvSpPr>
              <a:spLocks noChangeArrowheads="1"/>
            </p:cNvSpPr>
            <p:nvPr/>
          </p:nvSpPr>
          <p:spPr bwMode="auto">
            <a:xfrm>
              <a:off x="3010" y="1073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2857" name="Freeform 1721"/>
            <p:cNvSpPr>
              <a:spLocks/>
            </p:cNvSpPr>
            <p:nvPr/>
          </p:nvSpPr>
          <p:spPr bwMode="auto">
            <a:xfrm>
              <a:off x="795" y="3347"/>
              <a:ext cx="861" cy="4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278"/>
                </a:cxn>
                <a:cxn ang="0">
                  <a:pos x="202" y="113"/>
                </a:cxn>
                <a:cxn ang="0">
                  <a:pos x="861" y="113"/>
                </a:cxn>
                <a:cxn ang="0">
                  <a:pos x="861" y="446"/>
                </a:cxn>
                <a:cxn ang="0">
                  <a:pos x="202" y="446"/>
                </a:cxn>
                <a:cxn ang="0">
                  <a:pos x="202" y="341"/>
                </a:cxn>
                <a:cxn ang="0">
                  <a:pos x="0" y="0"/>
                </a:cxn>
              </a:cxnLst>
              <a:rect l="0" t="0" r="r" b="b"/>
              <a:pathLst>
                <a:path w="861" h="446">
                  <a:moveTo>
                    <a:pt x="0" y="0"/>
                  </a:moveTo>
                  <a:lnTo>
                    <a:pt x="202" y="278"/>
                  </a:lnTo>
                  <a:lnTo>
                    <a:pt x="202" y="113"/>
                  </a:lnTo>
                  <a:lnTo>
                    <a:pt x="861" y="113"/>
                  </a:lnTo>
                  <a:lnTo>
                    <a:pt x="861" y="446"/>
                  </a:lnTo>
                  <a:lnTo>
                    <a:pt x="202" y="446"/>
                  </a:lnTo>
                  <a:lnTo>
                    <a:pt x="202" y="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58" name="Freeform 1722"/>
            <p:cNvSpPr>
              <a:spLocks/>
            </p:cNvSpPr>
            <p:nvPr/>
          </p:nvSpPr>
          <p:spPr bwMode="auto">
            <a:xfrm>
              <a:off x="795" y="3347"/>
              <a:ext cx="836" cy="4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6" y="252"/>
                </a:cxn>
                <a:cxn ang="0">
                  <a:pos x="176" y="88"/>
                </a:cxn>
                <a:cxn ang="0">
                  <a:pos x="836" y="88"/>
                </a:cxn>
                <a:cxn ang="0">
                  <a:pos x="836" y="421"/>
                </a:cxn>
                <a:cxn ang="0">
                  <a:pos x="176" y="421"/>
                </a:cxn>
                <a:cxn ang="0">
                  <a:pos x="176" y="316"/>
                </a:cxn>
                <a:cxn ang="0">
                  <a:pos x="0" y="0"/>
                </a:cxn>
              </a:cxnLst>
              <a:rect l="0" t="0" r="r" b="b"/>
              <a:pathLst>
                <a:path w="836" h="421">
                  <a:moveTo>
                    <a:pt x="0" y="0"/>
                  </a:moveTo>
                  <a:lnTo>
                    <a:pt x="176" y="252"/>
                  </a:lnTo>
                  <a:lnTo>
                    <a:pt x="176" y="88"/>
                  </a:lnTo>
                  <a:lnTo>
                    <a:pt x="836" y="88"/>
                  </a:lnTo>
                  <a:lnTo>
                    <a:pt x="836" y="421"/>
                  </a:lnTo>
                  <a:lnTo>
                    <a:pt x="176" y="421"/>
                  </a:lnTo>
                  <a:lnTo>
                    <a:pt x="176" y="3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59" name="Rectangle 1723"/>
            <p:cNvSpPr>
              <a:spLocks noChangeArrowheads="1"/>
            </p:cNvSpPr>
            <p:nvPr/>
          </p:nvSpPr>
          <p:spPr bwMode="auto">
            <a:xfrm>
              <a:off x="1005" y="3503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E</a:t>
              </a:r>
              <a:endParaRPr lang="es-ES"/>
            </a:p>
          </p:txBody>
        </p:sp>
        <p:sp>
          <p:nvSpPr>
            <p:cNvPr id="92860" name="Rectangle 1724"/>
            <p:cNvSpPr>
              <a:spLocks noChangeArrowheads="1"/>
            </p:cNvSpPr>
            <p:nvPr/>
          </p:nvSpPr>
          <p:spPr bwMode="auto">
            <a:xfrm>
              <a:off x="1078" y="3503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S</a:t>
              </a:r>
              <a:endParaRPr lang="es-ES"/>
            </a:p>
          </p:txBody>
        </p:sp>
        <p:sp>
          <p:nvSpPr>
            <p:cNvPr id="92861" name="Rectangle 1725"/>
            <p:cNvSpPr>
              <a:spLocks noChangeArrowheads="1"/>
            </p:cNvSpPr>
            <p:nvPr/>
          </p:nvSpPr>
          <p:spPr bwMode="auto">
            <a:xfrm>
              <a:off x="1155" y="3503"/>
              <a:ext cx="7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T</a:t>
              </a:r>
              <a:endParaRPr lang="es-ES"/>
            </a:p>
          </p:txBody>
        </p:sp>
        <p:sp>
          <p:nvSpPr>
            <p:cNvPr id="92862" name="Rectangle 1726"/>
            <p:cNvSpPr>
              <a:spLocks noChangeArrowheads="1"/>
            </p:cNvSpPr>
            <p:nvPr/>
          </p:nvSpPr>
          <p:spPr bwMode="auto">
            <a:xfrm>
              <a:off x="1224" y="3503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2863" name="Rectangle 1727"/>
            <p:cNvSpPr>
              <a:spLocks noChangeArrowheads="1"/>
            </p:cNvSpPr>
            <p:nvPr/>
          </p:nvSpPr>
          <p:spPr bwMode="auto">
            <a:xfrm>
              <a:off x="1301" y="3503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C</a:t>
              </a:r>
              <a:endParaRPr lang="es-ES"/>
            </a:p>
          </p:txBody>
        </p:sp>
        <p:sp>
          <p:nvSpPr>
            <p:cNvPr id="92864" name="Rectangle 1728"/>
            <p:cNvSpPr>
              <a:spLocks noChangeArrowheads="1"/>
            </p:cNvSpPr>
            <p:nvPr/>
          </p:nvSpPr>
          <p:spPr bwMode="auto">
            <a:xfrm>
              <a:off x="1382" y="3503"/>
              <a:ext cx="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I</a:t>
              </a:r>
              <a:endParaRPr lang="es-ES"/>
            </a:p>
          </p:txBody>
        </p:sp>
        <p:sp>
          <p:nvSpPr>
            <p:cNvPr id="92865" name="Rectangle 1729"/>
            <p:cNvSpPr>
              <a:spLocks noChangeArrowheads="1"/>
            </p:cNvSpPr>
            <p:nvPr/>
          </p:nvSpPr>
          <p:spPr bwMode="auto">
            <a:xfrm>
              <a:off x="1416" y="3503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O</a:t>
              </a:r>
              <a:endParaRPr lang="es-ES"/>
            </a:p>
          </p:txBody>
        </p:sp>
        <p:sp>
          <p:nvSpPr>
            <p:cNvPr id="92866" name="Rectangle 1730"/>
            <p:cNvSpPr>
              <a:spLocks noChangeArrowheads="1"/>
            </p:cNvSpPr>
            <p:nvPr/>
          </p:nvSpPr>
          <p:spPr bwMode="auto">
            <a:xfrm>
              <a:off x="1502" y="3503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N</a:t>
              </a:r>
              <a:endParaRPr lang="es-ES"/>
            </a:p>
          </p:txBody>
        </p:sp>
        <p:sp>
          <p:nvSpPr>
            <p:cNvPr id="92867" name="Rectangle 1731"/>
            <p:cNvSpPr>
              <a:spLocks noChangeArrowheads="1"/>
            </p:cNvSpPr>
            <p:nvPr/>
          </p:nvSpPr>
          <p:spPr bwMode="auto">
            <a:xfrm>
              <a:off x="1018" y="3629"/>
              <a:ext cx="1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M</a:t>
              </a:r>
              <a:endParaRPr lang="es-ES"/>
            </a:p>
          </p:txBody>
        </p:sp>
        <p:sp>
          <p:nvSpPr>
            <p:cNvPr id="92868" name="Rectangle 1732"/>
            <p:cNvSpPr>
              <a:spLocks noChangeArrowheads="1"/>
            </p:cNvSpPr>
            <p:nvPr/>
          </p:nvSpPr>
          <p:spPr bwMode="auto">
            <a:xfrm>
              <a:off x="1112" y="3629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2869" name="Rectangle 1733"/>
            <p:cNvSpPr>
              <a:spLocks noChangeArrowheads="1"/>
            </p:cNvSpPr>
            <p:nvPr/>
          </p:nvSpPr>
          <p:spPr bwMode="auto">
            <a:xfrm>
              <a:off x="1189" y="3629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C</a:t>
              </a:r>
              <a:endParaRPr lang="es-ES"/>
            </a:p>
          </p:txBody>
        </p:sp>
        <p:sp>
          <p:nvSpPr>
            <p:cNvPr id="92870" name="Rectangle 1734"/>
            <p:cNvSpPr>
              <a:spLocks noChangeArrowheads="1"/>
            </p:cNvSpPr>
            <p:nvPr/>
          </p:nvSpPr>
          <p:spPr bwMode="auto">
            <a:xfrm>
              <a:off x="1271" y="3629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H</a:t>
              </a:r>
              <a:endParaRPr lang="es-ES"/>
            </a:p>
          </p:txBody>
        </p:sp>
        <p:sp>
          <p:nvSpPr>
            <p:cNvPr id="92871" name="Rectangle 1735"/>
            <p:cNvSpPr>
              <a:spLocks noChangeArrowheads="1"/>
            </p:cNvSpPr>
            <p:nvPr/>
          </p:nvSpPr>
          <p:spPr bwMode="auto">
            <a:xfrm>
              <a:off x="1352" y="3629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2872" name="Rectangle 1736"/>
            <p:cNvSpPr>
              <a:spLocks noChangeArrowheads="1"/>
            </p:cNvSpPr>
            <p:nvPr/>
          </p:nvSpPr>
          <p:spPr bwMode="auto">
            <a:xfrm>
              <a:off x="1429" y="3629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L</a:t>
              </a:r>
              <a:endParaRPr lang="es-ES"/>
            </a:p>
          </p:txBody>
        </p:sp>
        <p:sp>
          <p:nvSpPr>
            <p:cNvPr id="92873" name="Rectangle 1737"/>
            <p:cNvSpPr>
              <a:spLocks noChangeArrowheads="1"/>
            </p:cNvSpPr>
            <p:nvPr/>
          </p:nvSpPr>
          <p:spPr bwMode="auto">
            <a:xfrm>
              <a:off x="1493" y="3629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2874" name="Freeform 1738"/>
            <p:cNvSpPr>
              <a:spLocks/>
            </p:cNvSpPr>
            <p:nvPr/>
          </p:nvSpPr>
          <p:spPr bwMode="auto">
            <a:xfrm>
              <a:off x="2303" y="3389"/>
              <a:ext cx="1003" cy="375"/>
            </a:xfrm>
            <a:custGeom>
              <a:avLst/>
              <a:gdLst/>
              <a:ahLst/>
              <a:cxnLst>
                <a:cxn ang="0">
                  <a:pos x="0" y="375"/>
                </a:cxn>
                <a:cxn ang="0">
                  <a:pos x="326" y="164"/>
                </a:cxn>
                <a:cxn ang="0">
                  <a:pos x="326" y="0"/>
                </a:cxn>
                <a:cxn ang="0">
                  <a:pos x="1003" y="0"/>
                </a:cxn>
                <a:cxn ang="0">
                  <a:pos x="1003" y="328"/>
                </a:cxn>
                <a:cxn ang="0">
                  <a:pos x="326" y="328"/>
                </a:cxn>
                <a:cxn ang="0">
                  <a:pos x="326" y="227"/>
                </a:cxn>
                <a:cxn ang="0">
                  <a:pos x="0" y="375"/>
                </a:cxn>
              </a:cxnLst>
              <a:rect l="0" t="0" r="r" b="b"/>
              <a:pathLst>
                <a:path w="1003" h="375">
                  <a:moveTo>
                    <a:pt x="0" y="375"/>
                  </a:moveTo>
                  <a:lnTo>
                    <a:pt x="326" y="164"/>
                  </a:lnTo>
                  <a:lnTo>
                    <a:pt x="326" y="0"/>
                  </a:lnTo>
                  <a:lnTo>
                    <a:pt x="1003" y="0"/>
                  </a:lnTo>
                  <a:lnTo>
                    <a:pt x="1003" y="328"/>
                  </a:lnTo>
                  <a:lnTo>
                    <a:pt x="326" y="328"/>
                  </a:lnTo>
                  <a:lnTo>
                    <a:pt x="326" y="227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75" name="Freeform 1739"/>
            <p:cNvSpPr>
              <a:spLocks/>
            </p:cNvSpPr>
            <p:nvPr/>
          </p:nvSpPr>
          <p:spPr bwMode="auto">
            <a:xfrm>
              <a:off x="2303" y="3364"/>
              <a:ext cx="981" cy="400"/>
            </a:xfrm>
            <a:custGeom>
              <a:avLst/>
              <a:gdLst/>
              <a:ahLst/>
              <a:cxnLst>
                <a:cxn ang="0">
                  <a:pos x="0" y="400"/>
                </a:cxn>
                <a:cxn ang="0">
                  <a:pos x="300" y="164"/>
                </a:cxn>
                <a:cxn ang="0">
                  <a:pos x="300" y="0"/>
                </a:cxn>
                <a:cxn ang="0">
                  <a:pos x="981" y="0"/>
                </a:cxn>
                <a:cxn ang="0">
                  <a:pos x="981" y="328"/>
                </a:cxn>
                <a:cxn ang="0">
                  <a:pos x="300" y="328"/>
                </a:cxn>
                <a:cxn ang="0">
                  <a:pos x="300" y="227"/>
                </a:cxn>
                <a:cxn ang="0">
                  <a:pos x="0" y="400"/>
                </a:cxn>
              </a:cxnLst>
              <a:rect l="0" t="0" r="r" b="b"/>
              <a:pathLst>
                <a:path w="981" h="400">
                  <a:moveTo>
                    <a:pt x="0" y="400"/>
                  </a:moveTo>
                  <a:lnTo>
                    <a:pt x="300" y="164"/>
                  </a:lnTo>
                  <a:lnTo>
                    <a:pt x="300" y="0"/>
                  </a:lnTo>
                  <a:lnTo>
                    <a:pt x="981" y="0"/>
                  </a:lnTo>
                  <a:lnTo>
                    <a:pt x="981" y="328"/>
                  </a:lnTo>
                  <a:lnTo>
                    <a:pt x="300" y="328"/>
                  </a:lnTo>
                  <a:lnTo>
                    <a:pt x="300" y="227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FFFFC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76" name="Rectangle 1740"/>
            <p:cNvSpPr>
              <a:spLocks noChangeArrowheads="1"/>
            </p:cNvSpPr>
            <p:nvPr/>
          </p:nvSpPr>
          <p:spPr bwMode="auto">
            <a:xfrm>
              <a:off x="2642" y="3427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E</a:t>
              </a:r>
              <a:endParaRPr lang="es-ES"/>
            </a:p>
          </p:txBody>
        </p:sp>
        <p:sp>
          <p:nvSpPr>
            <p:cNvPr id="92877" name="Rectangle 1741"/>
            <p:cNvSpPr>
              <a:spLocks noChangeArrowheads="1"/>
            </p:cNvSpPr>
            <p:nvPr/>
          </p:nvSpPr>
          <p:spPr bwMode="auto">
            <a:xfrm>
              <a:off x="2714" y="3427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S</a:t>
              </a:r>
              <a:endParaRPr lang="es-ES"/>
            </a:p>
          </p:txBody>
        </p:sp>
        <p:sp>
          <p:nvSpPr>
            <p:cNvPr id="92878" name="Rectangle 1742"/>
            <p:cNvSpPr>
              <a:spLocks noChangeArrowheads="1"/>
            </p:cNvSpPr>
            <p:nvPr/>
          </p:nvSpPr>
          <p:spPr bwMode="auto">
            <a:xfrm>
              <a:off x="2792" y="3427"/>
              <a:ext cx="7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T</a:t>
              </a:r>
              <a:endParaRPr lang="es-ES"/>
            </a:p>
          </p:txBody>
        </p:sp>
        <p:sp>
          <p:nvSpPr>
            <p:cNvPr id="92879" name="Rectangle 1743"/>
            <p:cNvSpPr>
              <a:spLocks noChangeArrowheads="1"/>
            </p:cNvSpPr>
            <p:nvPr/>
          </p:nvSpPr>
          <p:spPr bwMode="auto">
            <a:xfrm>
              <a:off x="2860" y="3427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2880" name="Rectangle 1744"/>
            <p:cNvSpPr>
              <a:spLocks noChangeArrowheads="1"/>
            </p:cNvSpPr>
            <p:nvPr/>
          </p:nvSpPr>
          <p:spPr bwMode="auto">
            <a:xfrm>
              <a:off x="2937" y="3427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C</a:t>
              </a:r>
              <a:endParaRPr lang="es-ES"/>
            </a:p>
          </p:txBody>
        </p:sp>
        <p:sp>
          <p:nvSpPr>
            <p:cNvPr id="92881" name="Rectangle 1745"/>
            <p:cNvSpPr>
              <a:spLocks noChangeArrowheads="1"/>
            </p:cNvSpPr>
            <p:nvPr/>
          </p:nvSpPr>
          <p:spPr bwMode="auto">
            <a:xfrm>
              <a:off x="3019" y="3427"/>
              <a:ext cx="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I</a:t>
              </a:r>
              <a:endParaRPr lang="es-ES"/>
            </a:p>
          </p:txBody>
        </p:sp>
        <p:sp>
          <p:nvSpPr>
            <p:cNvPr id="92882" name="Rectangle 1746"/>
            <p:cNvSpPr>
              <a:spLocks noChangeArrowheads="1"/>
            </p:cNvSpPr>
            <p:nvPr/>
          </p:nvSpPr>
          <p:spPr bwMode="auto">
            <a:xfrm>
              <a:off x="3053" y="3427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O</a:t>
              </a:r>
              <a:endParaRPr lang="es-ES"/>
            </a:p>
          </p:txBody>
        </p:sp>
        <p:sp>
          <p:nvSpPr>
            <p:cNvPr id="92883" name="Rectangle 1747"/>
            <p:cNvSpPr>
              <a:spLocks noChangeArrowheads="1"/>
            </p:cNvSpPr>
            <p:nvPr/>
          </p:nvSpPr>
          <p:spPr bwMode="auto">
            <a:xfrm>
              <a:off x="3139" y="3427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N</a:t>
              </a:r>
              <a:endParaRPr lang="es-ES"/>
            </a:p>
          </p:txBody>
        </p:sp>
        <p:sp>
          <p:nvSpPr>
            <p:cNvPr id="92884" name="Rectangle 1748"/>
            <p:cNvSpPr>
              <a:spLocks noChangeArrowheads="1"/>
            </p:cNvSpPr>
            <p:nvPr/>
          </p:nvSpPr>
          <p:spPr bwMode="auto">
            <a:xfrm>
              <a:off x="2710" y="3553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P</a:t>
              </a:r>
              <a:endParaRPr lang="es-ES"/>
            </a:p>
          </p:txBody>
        </p:sp>
        <p:sp>
          <p:nvSpPr>
            <p:cNvPr id="92885" name="Rectangle 1749"/>
            <p:cNvSpPr>
              <a:spLocks noChangeArrowheads="1"/>
            </p:cNvSpPr>
            <p:nvPr/>
          </p:nvSpPr>
          <p:spPr bwMode="auto">
            <a:xfrm>
              <a:off x="2787" y="3553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2886" name="Rectangle 1750"/>
            <p:cNvSpPr>
              <a:spLocks noChangeArrowheads="1"/>
            </p:cNvSpPr>
            <p:nvPr/>
          </p:nvSpPr>
          <p:spPr bwMode="auto">
            <a:xfrm>
              <a:off x="2864" y="3553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S</a:t>
              </a:r>
              <a:endParaRPr lang="es-ES"/>
            </a:p>
          </p:txBody>
        </p:sp>
        <p:sp>
          <p:nvSpPr>
            <p:cNvPr id="92887" name="Rectangle 1751"/>
            <p:cNvSpPr>
              <a:spLocks noChangeArrowheads="1"/>
            </p:cNvSpPr>
            <p:nvPr/>
          </p:nvSpPr>
          <p:spPr bwMode="auto">
            <a:xfrm>
              <a:off x="2941" y="3553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2888" name="Rectangle 1752"/>
            <p:cNvSpPr>
              <a:spLocks noChangeArrowheads="1"/>
            </p:cNvSpPr>
            <p:nvPr/>
          </p:nvSpPr>
          <p:spPr bwMode="auto">
            <a:xfrm>
              <a:off x="3014" y="3553"/>
              <a:ext cx="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J</a:t>
              </a:r>
              <a:endParaRPr lang="es-ES"/>
            </a:p>
          </p:txBody>
        </p:sp>
        <p:sp>
          <p:nvSpPr>
            <p:cNvPr id="92889" name="Rectangle 1753"/>
            <p:cNvSpPr>
              <a:spLocks noChangeArrowheads="1"/>
            </p:cNvSpPr>
            <p:nvPr/>
          </p:nvSpPr>
          <p:spPr bwMode="auto">
            <a:xfrm>
              <a:off x="3074" y="3553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E</a:t>
              </a:r>
              <a:endParaRPr lang="es-ES"/>
            </a:p>
          </p:txBody>
        </p:sp>
        <p:sp>
          <p:nvSpPr>
            <p:cNvPr id="92890" name="Freeform 1754"/>
            <p:cNvSpPr>
              <a:spLocks/>
            </p:cNvSpPr>
            <p:nvPr/>
          </p:nvSpPr>
          <p:spPr bwMode="auto">
            <a:xfrm>
              <a:off x="3537" y="3292"/>
              <a:ext cx="1152" cy="358"/>
            </a:xfrm>
            <a:custGeom>
              <a:avLst/>
              <a:gdLst/>
              <a:ahLst/>
              <a:cxnLst>
                <a:cxn ang="0">
                  <a:pos x="1152" y="358"/>
                </a:cxn>
                <a:cxn ang="0">
                  <a:pos x="857" y="227"/>
                </a:cxn>
                <a:cxn ang="0">
                  <a:pos x="857" y="333"/>
                </a:cxn>
                <a:cxn ang="0">
                  <a:pos x="0" y="333"/>
                </a:cxn>
                <a:cxn ang="0">
                  <a:pos x="0" y="0"/>
                </a:cxn>
                <a:cxn ang="0">
                  <a:pos x="857" y="0"/>
                </a:cxn>
                <a:cxn ang="0">
                  <a:pos x="857" y="168"/>
                </a:cxn>
                <a:cxn ang="0">
                  <a:pos x="1152" y="358"/>
                </a:cxn>
              </a:cxnLst>
              <a:rect l="0" t="0" r="r" b="b"/>
              <a:pathLst>
                <a:path w="1152" h="358">
                  <a:moveTo>
                    <a:pt x="1152" y="358"/>
                  </a:moveTo>
                  <a:lnTo>
                    <a:pt x="857" y="227"/>
                  </a:lnTo>
                  <a:lnTo>
                    <a:pt x="857" y="333"/>
                  </a:lnTo>
                  <a:lnTo>
                    <a:pt x="0" y="333"/>
                  </a:lnTo>
                  <a:lnTo>
                    <a:pt x="0" y="0"/>
                  </a:lnTo>
                  <a:lnTo>
                    <a:pt x="857" y="0"/>
                  </a:lnTo>
                  <a:lnTo>
                    <a:pt x="857" y="168"/>
                  </a:lnTo>
                  <a:lnTo>
                    <a:pt x="1152" y="3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91" name="Freeform 1755"/>
            <p:cNvSpPr>
              <a:spLocks/>
            </p:cNvSpPr>
            <p:nvPr/>
          </p:nvSpPr>
          <p:spPr bwMode="auto">
            <a:xfrm>
              <a:off x="3511" y="3267"/>
              <a:ext cx="1178" cy="383"/>
            </a:xfrm>
            <a:custGeom>
              <a:avLst/>
              <a:gdLst/>
              <a:ahLst/>
              <a:cxnLst>
                <a:cxn ang="0">
                  <a:pos x="1178" y="383"/>
                </a:cxn>
                <a:cxn ang="0">
                  <a:pos x="857" y="227"/>
                </a:cxn>
                <a:cxn ang="0">
                  <a:pos x="857" y="332"/>
                </a:cxn>
                <a:cxn ang="0">
                  <a:pos x="0" y="332"/>
                </a:cxn>
                <a:cxn ang="0">
                  <a:pos x="0" y="0"/>
                </a:cxn>
                <a:cxn ang="0">
                  <a:pos x="857" y="0"/>
                </a:cxn>
                <a:cxn ang="0">
                  <a:pos x="857" y="168"/>
                </a:cxn>
                <a:cxn ang="0">
                  <a:pos x="1178" y="383"/>
                </a:cxn>
              </a:cxnLst>
              <a:rect l="0" t="0" r="r" b="b"/>
              <a:pathLst>
                <a:path w="1178" h="383">
                  <a:moveTo>
                    <a:pt x="1178" y="383"/>
                  </a:moveTo>
                  <a:lnTo>
                    <a:pt x="857" y="227"/>
                  </a:lnTo>
                  <a:lnTo>
                    <a:pt x="857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857" y="0"/>
                  </a:lnTo>
                  <a:lnTo>
                    <a:pt x="857" y="168"/>
                  </a:lnTo>
                  <a:lnTo>
                    <a:pt x="1178" y="383"/>
                  </a:lnTo>
                  <a:close/>
                </a:path>
              </a:pathLst>
            </a:custGeom>
            <a:solidFill>
              <a:srgbClr val="FFFFC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892" name="Rectangle 1756"/>
            <p:cNvSpPr>
              <a:spLocks noChangeArrowheads="1"/>
            </p:cNvSpPr>
            <p:nvPr/>
          </p:nvSpPr>
          <p:spPr bwMode="auto">
            <a:xfrm>
              <a:off x="3653" y="3334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E</a:t>
              </a:r>
              <a:endParaRPr lang="es-ES"/>
            </a:p>
          </p:txBody>
        </p:sp>
        <p:sp>
          <p:nvSpPr>
            <p:cNvPr id="92893" name="Rectangle 1757"/>
            <p:cNvSpPr>
              <a:spLocks noChangeArrowheads="1"/>
            </p:cNvSpPr>
            <p:nvPr/>
          </p:nvSpPr>
          <p:spPr bwMode="auto">
            <a:xfrm>
              <a:off x="3725" y="3334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S</a:t>
              </a:r>
              <a:endParaRPr lang="es-ES"/>
            </a:p>
          </p:txBody>
        </p:sp>
        <p:sp>
          <p:nvSpPr>
            <p:cNvPr id="92894" name="Rectangle 1758"/>
            <p:cNvSpPr>
              <a:spLocks noChangeArrowheads="1"/>
            </p:cNvSpPr>
            <p:nvPr/>
          </p:nvSpPr>
          <p:spPr bwMode="auto">
            <a:xfrm>
              <a:off x="3803" y="3334"/>
              <a:ext cx="7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T</a:t>
              </a:r>
              <a:endParaRPr lang="es-ES"/>
            </a:p>
          </p:txBody>
        </p:sp>
        <p:sp>
          <p:nvSpPr>
            <p:cNvPr id="92895" name="Rectangle 1759"/>
            <p:cNvSpPr>
              <a:spLocks noChangeArrowheads="1"/>
            </p:cNvSpPr>
            <p:nvPr/>
          </p:nvSpPr>
          <p:spPr bwMode="auto">
            <a:xfrm>
              <a:off x="3871" y="3334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2896" name="Rectangle 1760"/>
            <p:cNvSpPr>
              <a:spLocks noChangeArrowheads="1"/>
            </p:cNvSpPr>
            <p:nvPr/>
          </p:nvSpPr>
          <p:spPr bwMode="auto">
            <a:xfrm>
              <a:off x="3948" y="3334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C</a:t>
              </a:r>
              <a:endParaRPr lang="es-ES"/>
            </a:p>
          </p:txBody>
        </p:sp>
        <p:sp>
          <p:nvSpPr>
            <p:cNvPr id="92897" name="Rectangle 1761"/>
            <p:cNvSpPr>
              <a:spLocks noChangeArrowheads="1"/>
            </p:cNvSpPr>
            <p:nvPr/>
          </p:nvSpPr>
          <p:spPr bwMode="auto">
            <a:xfrm>
              <a:off x="4030" y="3334"/>
              <a:ext cx="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I</a:t>
              </a:r>
              <a:endParaRPr lang="es-ES"/>
            </a:p>
          </p:txBody>
        </p:sp>
        <p:sp>
          <p:nvSpPr>
            <p:cNvPr id="92898" name="Rectangle 1762"/>
            <p:cNvSpPr>
              <a:spLocks noChangeArrowheads="1"/>
            </p:cNvSpPr>
            <p:nvPr/>
          </p:nvSpPr>
          <p:spPr bwMode="auto">
            <a:xfrm>
              <a:off x="4064" y="3334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O</a:t>
              </a:r>
              <a:endParaRPr lang="es-ES"/>
            </a:p>
          </p:txBody>
        </p:sp>
        <p:sp>
          <p:nvSpPr>
            <p:cNvPr id="92899" name="Rectangle 1763"/>
            <p:cNvSpPr>
              <a:spLocks noChangeArrowheads="1"/>
            </p:cNvSpPr>
            <p:nvPr/>
          </p:nvSpPr>
          <p:spPr bwMode="auto">
            <a:xfrm>
              <a:off x="4150" y="3334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N</a:t>
              </a:r>
              <a:endParaRPr lang="es-ES"/>
            </a:p>
          </p:txBody>
        </p:sp>
        <p:sp>
          <p:nvSpPr>
            <p:cNvPr id="92900" name="Rectangle 1764"/>
            <p:cNvSpPr>
              <a:spLocks noChangeArrowheads="1"/>
            </p:cNvSpPr>
            <p:nvPr/>
          </p:nvSpPr>
          <p:spPr bwMode="auto">
            <a:xfrm>
              <a:off x="3558" y="3461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U</a:t>
              </a:r>
              <a:endParaRPr lang="es-ES"/>
            </a:p>
          </p:txBody>
        </p:sp>
        <p:sp>
          <p:nvSpPr>
            <p:cNvPr id="92901" name="Rectangle 1765"/>
            <p:cNvSpPr>
              <a:spLocks noChangeArrowheads="1"/>
            </p:cNvSpPr>
            <p:nvPr/>
          </p:nvSpPr>
          <p:spPr bwMode="auto">
            <a:xfrm>
              <a:off x="3640" y="3461"/>
              <a:ext cx="7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Z</a:t>
              </a:r>
              <a:endParaRPr lang="es-ES"/>
            </a:p>
          </p:txBody>
        </p:sp>
        <p:sp>
          <p:nvSpPr>
            <p:cNvPr id="92902" name="Rectangle 1766"/>
            <p:cNvSpPr>
              <a:spLocks noChangeArrowheads="1"/>
            </p:cNvSpPr>
            <p:nvPr/>
          </p:nvSpPr>
          <p:spPr bwMode="auto">
            <a:xfrm>
              <a:off x="3708" y="3461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H</a:t>
              </a:r>
              <a:endParaRPr lang="es-ES"/>
            </a:p>
          </p:txBody>
        </p:sp>
        <p:sp>
          <p:nvSpPr>
            <p:cNvPr id="92903" name="Rectangle 1767"/>
            <p:cNvSpPr>
              <a:spLocks noChangeArrowheads="1"/>
            </p:cNvSpPr>
            <p:nvPr/>
          </p:nvSpPr>
          <p:spPr bwMode="auto">
            <a:xfrm>
              <a:off x="3790" y="3461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C</a:t>
              </a:r>
              <a:endParaRPr lang="es-ES"/>
            </a:p>
          </p:txBody>
        </p:sp>
        <p:sp>
          <p:nvSpPr>
            <p:cNvPr id="92904" name="Rectangle 1768"/>
            <p:cNvSpPr>
              <a:spLocks noChangeArrowheads="1"/>
            </p:cNvSpPr>
            <p:nvPr/>
          </p:nvSpPr>
          <p:spPr bwMode="auto">
            <a:xfrm>
              <a:off x="3871" y="3461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U</a:t>
              </a:r>
              <a:endParaRPr lang="es-ES"/>
            </a:p>
          </p:txBody>
        </p:sp>
        <p:sp>
          <p:nvSpPr>
            <p:cNvPr id="92905" name="Rectangle 1769"/>
            <p:cNvSpPr>
              <a:spLocks noChangeArrowheads="1"/>
            </p:cNvSpPr>
            <p:nvPr/>
          </p:nvSpPr>
          <p:spPr bwMode="auto">
            <a:xfrm>
              <a:off x="3957" y="3461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R</a:t>
              </a:r>
              <a:endParaRPr lang="es-ES"/>
            </a:p>
          </p:txBody>
        </p:sp>
        <p:sp>
          <p:nvSpPr>
            <p:cNvPr id="92906" name="Rectangle 1770"/>
            <p:cNvSpPr>
              <a:spLocks noChangeArrowheads="1"/>
            </p:cNvSpPr>
            <p:nvPr/>
          </p:nvSpPr>
          <p:spPr bwMode="auto">
            <a:xfrm>
              <a:off x="4038" y="3461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R</a:t>
              </a:r>
              <a:endParaRPr lang="es-ES"/>
            </a:p>
          </p:txBody>
        </p:sp>
        <p:sp>
          <p:nvSpPr>
            <p:cNvPr id="92907" name="Rectangle 1771"/>
            <p:cNvSpPr>
              <a:spLocks noChangeArrowheads="1"/>
            </p:cNvSpPr>
            <p:nvPr/>
          </p:nvSpPr>
          <p:spPr bwMode="auto">
            <a:xfrm>
              <a:off x="4120" y="3461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U</a:t>
              </a:r>
              <a:endParaRPr lang="es-ES"/>
            </a:p>
          </p:txBody>
        </p:sp>
        <p:sp>
          <p:nvSpPr>
            <p:cNvPr id="92908" name="Rectangle 1772"/>
            <p:cNvSpPr>
              <a:spLocks noChangeArrowheads="1"/>
            </p:cNvSpPr>
            <p:nvPr/>
          </p:nvSpPr>
          <p:spPr bwMode="auto">
            <a:xfrm>
              <a:off x="4201" y="3461"/>
              <a:ext cx="1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M</a:t>
              </a:r>
              <a:endParaRPr lang="es-ES"/>
            </a:p>
          </p:txBody>
        </p:sp>
        <p:sp>
          <p:nvSpPr>
            <p:cNvPr id="92909" name="Rectangle 1773"/>
            <p:cNvSpPr>
              <a:spLocks noChangeArrowheads="1"/>
            </p:cNvSpPr>
            <p:nvPr/>
          </p:nvSpPr>
          <p:spPr bwMode="auto">
            <a:xfrm>
              <a:off x="4295" y="3461"/>
              <a:ext cx="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500">
                  <a:solidFill>
                    <a:srgbClr val="000000"/>
                  </a:solidFill>
                </a:rPr>
                <a:t>I</a:t>
              </a:r>
              <a:endParaRPr lang="es-ES"/>
            </a:p>
          </p:txBody>
        </p:sp>
        <p:sp>
          <p:nvSpPr>
            <p:cNvPr id="92945" name="Rectangle 1809"/>
            <p:cNvSpPr>
              <a:spLocks noChangeArrowheads="1"/>
            </p:cNvSpPr>
            <p:nvPr/>
          </p:nvSpPr>
          <p:spPr bwMode="auto">
            <a:xfrm>
              <a:off x="3623" y="1616"/>
              <a:ext cx="128" cy="59"/>
            </a:xfrm>
            <a:prstGeom prst="rect">
              <a:avLst/>
            </a:prstGeom>
            <a:solidFill>
              <a:srgbClr val="C3FFC3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946" name="Rectangle 1810"/>
            <p:cNvSpPr>
              <a:spLocks noChangeArrowheads="1"/>
            </p:cNvSpPr>
            <p:nvPr/>
          </p:nvSpPr>
          <p:spPr bwMode="auto">
            <a:xfrm>
              <a:off x="3781" y="1604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S</a:t>
              </a:r>
              <a:endParaRPr lang="es-ES"/>
            </a:p>
          </p:txBody>
        </p:sp>
        <p:sp>
          <p:nvSpPr>
            <p:cNvPr id="92947" name="Rectangle 1811"/>
            <p:cNvSpPr>
              <a:spLocks noChangeArrowheads="1"/>
            </p:cNvSpPr>
            <p:nvPr/>
          </p:nvSpPr>
          <p:spPr bwMode="auto">
            <a:xfrm>
              <a:off x="3824" y="1604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U</a:t>
              </a:r>
              <a:endParaRPr lang="es-ES"/>
            </a:p>
          </p:txBody>
        </p:sp>
        <p:sp>
          <p:nvSpPr>
            <p:cNvPr id="92948" name="Rectangle 1812"/>
            <p:cNvSpPr>
              <a:spLocks noChangeArrowheads="1"/>
            </p:cNvSpPr>
            <p:nvPr/>
          </p:nvSpPr>
          <p:spPr bwMode="auto">
            <a:xfrm>
              <a:off x="3867" y="1604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B</a:t>
              </a:r>
              <a:endParaRPr lang="es-ES"/>
            </a:p>
          </p:txBody>
        </p:sp>
        <p:sp>
          <p:nvSpPr>
            <p:cNvPr id="92949" name="Rectangle 1813"/>
            <p:cNvSpPr>
              <a:spLocks noChangeArrowheads="1"/>
            </p:cNvSpPr>
            <p:nvPr/>
          </p:nvSpPr>
          <p:spPr bwMode="auto">
            <a:xfrm>
              <a:off x="3910" y="1604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C</a:t>
              </a:r>
              <a:endParaRPr lang="es-ES"/>
            </a:p>
          </p:txBody>
        </p:sp>
        <p:sp>
          <p:nvSpPr>
            <p:cNvPr id="92950" name="Rectangle 1814"/>
            <p:cNvSpPr>
              <a:spLocks noChangeArrowheads="1"/>
            </p:cNvSpPr>
            <p:nvPr/>
          </p:nvSpPr>
          <p:spPr bwMode="auto">
            <a:xfrm>
              <a:off x="3957" y="1604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U</a:t>
              </a:r>
              <a:endParaRPr lang="es-ES"/>
            </a:p>
          </p:txBody>
        </p:sp>
        <p:sp>
          <p:nvSpPr>
            <p:cNvPr id="92951" name="Rectangle 1815"/>
            <p:cNvSpPr>
              <a:spLocks noChangeArrowheads="1"/>
            </p:cNvSpPr>
            <p:nvPr/>
          </p:nvSpPr>
          <p:spPr bwMode="auto">
            <a:xfrm>
              <a:off x="4004" y="1604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E</a:t>
              </a:r>
              <a:endParaRPr lang="es-ES"/>
            </a:p>
          </p:txBody>
        </p:sp>
        <p:sp>
          <p:nvSpPr>
            <p:cNvPr id="92952" name="Rectangle 1816"/>
            <p:cNvSpPr>
              <a:spLocks noChangeArrowheads="1"/>
            </p:cNvSpPr>
            <p:nvPr/>
          </p:nvSpPr>
          <p:spPr bwMode="auto">
            <a:xfrm>
              <a:off x="4047" y="1604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N</a:t>
              </a:r>
              <a:endParaRPr lang="es-ES"/>
            </a:p>
          </p:txBody>
        </p:sp>
        <p:sp>
          <p:nvSpPr>
            <p:cNvPr id="92953" name="Rectangle 1817"/>
            <p:cNvSpPr>
              <a:spLocks noChangeArrowheads="1"/>
            </p:cNvSpPr>
            <p:nvPr/>
          </p:nvSpPr>
          <p:spPr bwMode="auto">
            <a:xfrm>
              <a:off x="4094" y="1604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C</a:t>
              </a:r>
              <a:endParaRPr lang="es-ES"/>
            </a:p>
          </p:txBody>
        </p:sp>
        <p:sp>
          <p:nvSpPr>
            <p:cNvPr id="92954" name="Rectangle 1818"/>
            <p:cNvSpPr>
              <a:spLocks noChangeArrowheads="1"/>
            </p:cNvSpPr>
            <p:nvPr/>
          </p:nvSpPr>
          <p:spPr bwMode="auto">
            <a:xfrm>
              <a:off x="4141" y="1604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2955" name="Rectangle 1819"/>
            <p:cNvSpPr>
              <a:spLocks noChangeArrowheads="1"/>
            </p:cNvSpPr>
            <p:nvPr/>
          </p:nvSpPr>
          <p:spPr bwMode="auto">
            <a:xfrm>
              <a:off x="4184" y="1604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S</a:t>
              </a:r>
              <a:endParaRPr lang="es-ES"/>
            </a:p>
          </p:txBody>
        </p:sp>
        <p:sp>
          <p:nvSpPr>
            <p:cNvPr id="92956" name="Rectangle 1820"/>
            <p:cNvSpPr>
              <a:spLocks noChangeArrowheads="1"/>
            </p:cNvSpPr>
            <p:nvPr/>
          </p:nvSpPr>
          <p:spPr bwMode="auto">
            <a:xfrm>
              <a:off x="4227" y="1604"/>
              <a:ext cx="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 </a:t>
              </a:r>
              <a:endParaRPr lang="es-ES"/>
            </a:p>
          </p:txBody>
        </p:sp>
        <p:sp>
          <p:nvSpPr>
            <p:cNvPr id="92957" name="Rectangle 1821"/>
            <p:cNvSpPr>
              <a:spLocks noChangeArrowheads="1"/>
            </p:cNvSpPr>
            <p:nvPr/>
          </p:nvSpPr>
          <p:spPr bwMode="auto">
            <a:xfrm>
              <a:off x="4244" y="1604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D</a:t>
              </a:r>
              <a:endParaRPr lang="es-ES"/>
            </a:p>
          </p:txBody>
        </p:sp>
        <p:sp>
          <p:nvSpPr>
            <p:cNvPr id="92958" name="Rectangle 1822"/>
            <p:cNvSpPr>
              <a:spLocks noChangeArrowheads="1"/>
            </p:cNvSpPr>
            <p:nvPr/>
          </p:nvSpPr>
          <p:spPr bwMode="auto">
            <a:xfrm>
              <a:off x="4291" y="1604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E</a:t>
              </a:r>
              <a:endParaRPr lang="es-ES"/>
            </a:p>
          </p:txBody>
        </p:sp>
        <p:sp>
          <p:nvSpPr>
            <p:cNvPr id="92959" name="Rectangle 1823"/>
            <p:cNvSpPr>
              <a:spLocks noChangeArrowheads="1"/>
            </p:cNvSpPr>
            <p:nvPr/>
          </p:nvSpPr>
          <p:spPr bwMode="auto">
            <a:xfrm>
              <a:off x="4334" y="1604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L</a:t>
              </a:r>
              <a:endParaRPr lang="es-ES"/>
            </a:p>
          </p:txBody>
        </p:sp>
        <p:sp>
          <p:nvSpPr>
            <p:cNvPr id="92960" name="Rectangle 1824"/>
            <p:cNvSpPr>
              <a:spLocks noChangeArrowheads="1"/>
            </p:cNvSpPr>
            <p:nvPr/>
          </p:nvSpPr>
          <p:spPr bwMode="auto">
            <a:xfrm>
              <a:off x="4372" y="1604"/>
              <a:ext cx="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 </a:t>
              </a:r>
              <a:endParaRPr lang="es-ES"/>
            </a:p>
          </p:txBody>
        </p:sp>
        <p:sp>
          <p:nvSpPr>
            <p:cNvPr id="92961" name="Rectangle 1825"/>
            <p:cNvSpPr>
              <a:spLocks noChangeArrowheads="1"/>
            </p:cNvSpPr>
            <p:nvPr/>
          </p:nvSpPr>
          <p:spPr bwMode="auto">
            <a:xfrm>
              <a:off x="4390" y="1604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R</a:t>
              </a:r>
              <a:endParaRPr lang="es-ES"/>
            </a:p>
          </p:txBody>
        </p:sp>
        <p:sp>
          <p:nvSpPr>
            <p:cNvPr id="92962" name="Rectangle 1826"/>
            <p:cNvSpPr>
              <a:spLocks noChangeArrowheads="1"/>
            </p:cNvSpPr>
            <p:nvPr/>
          </p:nvSpPr>
          <p:spPr bwMode="auto">
            <a:xfrm>
              <a:off x="4437" y="1604"/>
              <a:ext cx="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I</a:t>
              </a:r>
              <a:endParaRPr lang="es-ES"/>
            </a:p>
          </p:txBody>
        </p:sp>
        <p:sp>
          <p:nvSpPr>
            <p:cNvPr id="92963" name="Rectangle 1827"/>
            <p:cNvSpPr>
              <a:spLocks noChangeArrowheads="1"/>
            </p:cNvSpPr>
            <p:nvPr/>
          </p:nvSpPr>
          <p:spPr bwMode="auto">
            <a:xfrm>
              <a:off x="4454" y="1604"/>
              <a:ext cx="5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O</a:t>
              </a:r>
              <a:endParaRPr lang="es-ES"/>
            </a:p>
          </p:txBody>
        </p:sp>
        <p:sp>
          <p:nvSpPr>
            <p:cNvPr id="92964" name="Rectangle 1828"/>
            <p:cNvSpPr>
              <a:spLocks noChangeArrowheads="1"/>
            </p:cNvSpPr>
            <p:nvPr/>
          </p:nvSpPr>
          <p:spPr bwMode="auto">
            <a:xfrm>
              <a:off x="4505" y="1604"/>
              <a:ext cx="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 </a:t>
              </a:r>
              <a:endParaRPr lang="es-ES"/>
            </a:p>
          </p:txBody>
        </p:sp>
        <p:sp>
          <p:nvSpPr>
            <p:cNvPr id="92965" name="Rectangle 1829"/>
            <p:cNvSpPr>
              <a:spLocks noChangeArrowheads="1"/>
            </p:cNvSpPr>
            <p:nvPr/>
          </p:nvSpPr>
          <p:spPr bwMode="auto">
            <a:xfrm>
              <a:off x="4522" y="1604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C</a:t>
              </a:r>
              <a:endParaRPr lang="es-ES"/>
            </a:p>
          </p:txBody>
        </p:sp>
        <p:sp>
          <p:nvSpPr>
            <p:cNvPr id="92966" name="Rectangle 1830"/>
            <p:cNvSpPr>
              <a:spLocks noChangeArrowheads="1"/>
            </p:cNvSpPr>
            <p:nvPr/>
          </p:nvSpPr>
          <p:spPr bwMode="auto">
            <a:xfrm>
              <a:off x="4569" y="1604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H</a:t>
              </a:r>
              <a:endParaRPr lang="es-ES"/>
            </a:p>
          </p:txBody>
        </p:sp>
        <p:sp>
          <p:nvSpPr>
            <p:cNvPr id="92967" name="Rectangle 1831"/>
            <p:cNvSpPr>
              <a:spLocks noChangeArrowheads="1"/>
            </p:cNvSpPr>
            <p:nvPr/>
          </p:nvSpPr>
          <p:spPr bwMode="auto">
            <a:xfrm>
              <a:off x="4617" y="1604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2968" name="Rectangle 1832"/>
            <p:cNvSpPr>
              <a:spLocks noChangeArrowheads="1"/>
            </p:cNvSpPr>
            <p:nvPr/>
          </p:nvSpPr>
          <p:spPr bwMode="auto">
            <a:xfrm>
              <a:off x="4659" y="1604"/>
              <a:ext cx="5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G</a:t>
              </a:r>
              <a:endParaRPr lang="es-ES"/>
            </a:p>
          </p:txBody>
        </p:sp>
        <p:sp>
          <p:nvSpPr>
            <p:cNvPr id="92969" name="Rectangle 1833"/>
            <p:cNvSpPr>
              <a:spLocks noChangeArrowheads="1"/>
            </p:cNvSpPr>
            <p:nvPr/>
          </p:nvSpPr>
          <p:spPr bwMode="auto">
            <a:xfrm>
              <a:off x="4707" y="1604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U</a:t>
              </a:r>
              <a:endParaRPr lang="es-ES"/>
            </a:p>
          </p:txBody>
        </p:sp>
        <p:sp>
          <p:nvSpPr>
            <p:cNvPr id="92970" name="Rectangle 1834"/>
            <p:cNvSpPr>
              <a:spLocks noChangeArrowheads="1"/>
            </p:cNvSpPr>
            <p:nvPr/>
          </p:nvSpPr>
          <p:spPr bwMode="auto">
            <a:xfrm>
              <a:off x="4754" y="1604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2971" name="Rectangle 1835"/>
            <p:cNvSpPr>
              <a:spLocks noChangeArrowheads="1"/>
            </p:cNvSpPr>
            <p:nvPr/>
          </p:nvSpPr>
          <p:spPr bwMode="auto">
            <a:xfrm>
              <a:off x="4796" y="1604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N</a:t>
              </a:r>
              <a:endParaRPr lang="es-ES"/>
            </a:p>
          </p:txBody>
        </p:sp>
        <p:sp>
          <p:nvSpPr>
            <p:cNvPr id="92972" name="Rectangle 1836"/>
            <p:cNvSpPr>
              <a:spLocks noChangeArrowheads="1"/>
            </p:cNvSpPr>
            <p:nvPr/>
          </p:nvSpPr>
          <p:spPr bwMode="auto">
            <a:xfrm>
              <a:off x="4844" y="1604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2973" name="Rectangle 1837"/>
            <p:cNvSpPr>
              <a:spLocks noChangeArrowheads="1"/>
            </p:cNvSpPr>
            <p:nvPr/>
          </p:nvSpPr>
          <p:spPr bwMode="auto">
            <a:xfrm>
              <a:off x="3661" y="1527"/>
              <a:ext cx="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FF0000"/>
                  </a:solidFill>
                  <a:latin typeface="ESRI Geometric Symbols" pitchFamily="2" charset="0"/>
                </a:rPr>
                <a:t>x</a:t>
              </a:r>
              <a:endParaRPr lang="es-ES"/>
            </a:p>
          </p:txBody>
        </p:sp>
        <p:sp>
          <p:nvSpPr>
            <p:cNvPr id="92974" name="Rectangle 1838"/>
            <p:cNvSpPr>
              <a:spLocks noChangeArrowheads="1"/>
            </p:cNvSpPr>
            <p:nvPr/>
          </p:nvSpPr>
          <p:spPr bwMode="auto">
            <a:xfrm>
              <a:off x="3661" y="1527"/>
              <a:ext cx="5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  <a:latin typeface="ESRI Geometric Symbols" pitchFamily="2" charset="0"/>
                </a:rPr>
                <a:t>{</a:t>
              </a:r>
              <a:endParaRPr lang="es-ES"/>
            </a:p>
          </p:txBody>
        </p:sp>
        <p:sp>
          <p:nvSpPr>
            <p:cNvPr id="92975" name="Rectangle 1839"/>
            <p:cNvSpPr>
              <a:spLocks noChangeArrowheads="1"/>
            </p:cNvSpPr>
            <p:nvPr/>
          </p:nvSpPr>
          <p:spPr bwMode="auto">
            <a:xfrm>
              <a:off x="3781" y="1528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E</a:t>
              </a:r>
              <a:endParaRPr lang="es-ES"/>
            </a:p>
          </p:txBody>
        </p:sp>
        <p:sp>
          <p:nvSpPr>
            <p:cNvPr id="92976" name="Rectangle 1840"/>
            <p:cNvSpPr>
              <a:spLocks noChangeArrowheads="1"/>
            </p:cNvSpPr>
            <p:nvPr/>
          </p:nvSpPr>
          <p:spPr bwMode="auto">
            <a:xfrm>
              <a:off x="3824" y="1528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S</a:t>
              </a:r>
              <a:endParaRPr lang="es-ES"/>
            </a:p>
          </p:txBody>
        </p:sp>
        <p:sp>
          <p:nvSpPr>
            <p:cNvPr id="92977" name="Rectangle 1841"/>
            <p:cNvSpPr>
              <a:spLocks noChangeArrowheads="1"/>
            </p:cNvSpPr>
            <p:nvPr/>
          </p:nvSpPr>
          <p:spPr bwMode="auto">
            <a:xfrm>
              <a:off x="3867" y="1528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T</a:t>
              </a:r>
              <a:endParaRPr lang="es-ES"/>
            </a:p>
          </p:txBody>
        </p:sp>
        <p:sp>
          <p:nvSpPr>
            <p:cNvPr id="92978" name="Rectangle 1842"/>
            <p:cNvSpPr>
              <a:spLocks noChangeArrowheads="1"/>
            </p:cNvSpPr>
            <p:nvPr/>
          </p:nvSpPr>
          <p:spPr bwMode="auto">
            <a:xfrm>
              <a:off x="3905" y="1528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2979" name="Rectangle 1843"/>
            <p:cNvSpPr>
              <a:spLocks noChangeArrowheads="1"/>
            </p:cNvSpPr>
            <p:nvPr/>
          </p:nvSpPr>
          <p:spPr bwMode="auto">
            <a:xfrm>
              <a:off x="3948" y="1528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C</a:t>
              </a:r>
              <a:endParaRPr lang="es-ES"/>
            </a:p>
          </p:txBody>
        </p:sp>
        <p:sp>
          <p:nvSpPr>
            <p:cNvPr id="92980" name="Rectangle 1844"/>
            <p:cNvSpPr>
              <a:spLocks noChangeArrowheads="1"/>
            </p:cNvSpPr>
            <p:nvPr/>
          </p:nvSpPr>
          <p:spPr bwMode="auto">
            <a:xfrm>
              <a:off x="3995" y="1528"/>
              <a:ext cx="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I</a:t>
              </a:r>
              <a:endParaRPr lang="es-ES"/>
            </a:p>
          </p:txBody>
        </p:sp>
        <p:sp>
          <p:nvSpPr>
            <p:cNvPr id="92981" name="Rectangle 1845"/>
            <p:cNvSpPr>
              <a:spLocks noChangeArrowheads="1"/>
            </p:cNvSpPr>
            <p:nvPr/>
          </p:nvSpPr>
          <p:spPr bwMode="auto">
            <a:xfrm>
              <a:off x="4013" y="1528"/>
              <a:ext cx="5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O</a:t>
              </a:r>
              <a:endParaRPr lang="es-ES"/>
            </a:p>
          </p:txBody>
        </p:sp>
        <p:sp>
          <p:nvSpPr>
            <p:cNvPr id="92982" name="Rectangle 1846"/>
            <p:cNvSpPr>
              <a:spLocks noChangeArrowheads="1"/>
            </p:cNvSpPr>
            <p:nvPr/>
          </p:nvSpPr>
          <p:spPr bwMode="auto">
            <a:xfrm>
              <a:off x="4064" y="1528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N</a:t>
              </a:r>
              <a:endParaRPr lang="es-ES"/>
            </a:p>
          </p:txBody>
        </p:sp>
        <p:sp>
          <p:nvSpPr>
            <p:cNvPr id="92983" name="Rectangle 1847"/>
            <p:cNvSpPr>
              <a:spLocks noChangeArrowheads="1"/>
            </p:cNvSpPr>
            <p:nvPr/>
          </p:nvSpPr>
          <p:spPr bwMode="auto">
            <a:xfrm>
              <a:off x="4111" y="1528"/>
              <a:ext cx="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 </a:t>
              </a:r>
              <a:endParaRPr lang="es-ES"/>
            </a:p>
          </p:txBody>
        </p:sp>
        <p:sp>
          <p:nvSpPr>
            <p:cNvPr id="92984" name="Rectangle 1848"/>
            <p:cNvSpPr>
              <a:spLocks noChangeArrowheads="1"/>
            </p:cNvSpPr>
            <p:nvPr/>
          </p:nvSpPr>
          <p:spPr bwMode="auto">
            <a:xfrm>
              <a:off x="4128" y="1528"/>
              <a:ext cx="6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M</a:t>
              </a:r>
              <a:endParaRPr lang="es-ES"/>
            </a:p>
          </p:txBody>
        </p:sp>
        <p:sp>
          <p:nvSpPr>
            <p:cNvPr id="92985" name="Rectangle 1849"/>
            <p:cNvSpPr>
              <a:spLocks noChangeArrowheads="1"/>
            </p:cNvSpPr>
            <p:nvPr/>
          </p:nvSpPr>
          <p:spPr bwMode="auto">
            <a:xfrm>
              <a:off x="4180" y="1528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E</a:t>
              </a:r>
              <a:endParaRPr lang="es-ES"/>
            </a:p>
          </p:txBody>
        </p:sp>
        <p:sp>
          <p:nvSpPr>
            <p:cNvPr id="92986" name="Rectangle 1850"/>
            <p:cNvSpPr>
              <a:spLocks noChangeArrowheads="1"/>
            </p:cNvSpPr>
            <p:nvPr/>
          </p:nvSpPr>
          <p:spPr bwMode="auto">
            <a:xfrm>
              <a:off x="4222" y="1528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T</a:t>
              </a:r>
              <a:endParaRPr lang="es-ES"/>
            </a:p>
          </p:txBody>
        </p:sp>
        <p:sp>
          <p:nvSpPr>
            <p:cNvPr id="92987" name="Rectangle 1851"/>
            <p:cNvSpPr>
              <a:spLocks noChangeArrowheads="1"/>
            </p:cNvSpPr>
            <p:nvPr/>
          </p:nvSpPr>
          <p:spPr bwMode="auto">
            <a:xfrm>
              <a:off x="4261" y="1528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E</a:t>
              </a:r>
              <a:endParaRPr lang="es-ES"/>
            </a:p>
          </p:txBody>
        </p:sp>
        <p:sp>
          <p:nvSpPr>
            <p:cNvPr id="92988" name="Rectangle 1852"/>
            <p:cNvSpPr>
              <a:spLocks noChangeArrowheads="1"/>
            </p:cNvSpPr>
            <p:nvPr/>
          </p:nvSpPr>
          <p:spPr bwMode="auto">
            <a:xfrm>
              <a:off x="4304" y="1528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R</a:t>
              </a:r>
              <a:endParaRPr lang="es-ES"/>
            </a:p>
          </p:txBody>
        </p:sp>
        <p:sp>
          <p:nvSpPr>
            <p:cNvPr id="92989" name="Rectangle 1853"/>
            <p:cNvSpPr>
              <a:spLocks noChangeArrowheads="1"/>
            </p:cNvSpPr>
            <p:nvPr/>
          </p:nvSpPr>
          <p:spPr bwMode="auto">
            <a:xfrm>
              <a:off x="4351" y="1528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E</a:t>
              </a:r>
              <a:endParaRPr lang="es-ES"/>
            </a:p>
          </p:txBody>
        </p:sp>
        <p:sp>
          <p:nvSpPr>
            <p:cNvPr id="92990" name="Rectangle 1854"/>
            <p:cNvSpPr>
              <a:spLocks noChangeArrowheads="1"/>
            </p:cNvSpPr>
            <p:nvPr/>
          </p:nvSpPr>
          <p:spPr bwMode="auto">
            <a:xfrm>
              <a:off x="4394" y="1528"/>
              <a:ext cx="5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O</a:t>
              </a:r>
              <a:endParaRPr lang="es-ES"/>
            </a:p>
          </p:txBody>
        </p:sp>
        <p:sp>
          <p:nvSpPr>
            <p:cNvPr id="92991" name="Rectangle 1855"/>
            <p:cNvSpPr>
              <a:spLocks noChangeArrowheads="1"/>
            </p:cNvSpPr>
            <p:nvPr/>
          </p:nvSpPr>
          <p:spPr bwMode="auto">
            <a:xfrm>
              <a:off x="4445" y="1528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L</a:t>
              </a:r>
              <a:endParaRPr lang="es-ES"/>
            </a:p>
          </p:txBody>
        </p:sp>
        <p:sp>
          <p:nvSpPr>
            <p:cNvPr id="92992" name="Rectangle 1856"/>
            <p:cNvSpPr>
              <a:spLocks noChangeArrowheads="1"/>
            </p:cNvSpPr>
            <p:nvPr/>
          </p:nvSpPr>
          <p:spPr bwMode="auto">
            <a:xfrm>
              <a:off x="4479" y="1528"/>
              <a:ext cx="5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O</a:t>
              </a:r>
              <a:endParaRPr lang="es-ES"/>
            </a:p>
          </p:txBody>
        </p:sp>
        <p:sp>
          <p:nvSpPr>
            <p:cNvPr id="92993" name="Rectangle 1857"/>
            <p:cNvSpPr>
              <a:spLocks noChangeArrowheads="1"/>
            </p:cNvSpPr>
            <p:nvPr/>
          </p:nvSpPr>
          <p:spPr bwMode="auto">
            <a:xfrm>
              <a:off x="4531" y="1528"/>
              <a:ext cx="5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G</a:t>
              </a:r>
              <a:endParaRPr lang="es-ES"/>
            </a:p>
          </p:txBody>
        </p:sp>
        <p:sp>
          <p:nvSpPr>
            <p:cNvPr id="92994" name="Rectangle 1858"/>
            <p:cNvSpPr>
              <a:spLocks noChangeArrowheads="1"/>
            </p:cNvSpPr>
            <p:nvPr/>
          </p:nvSpPr>
          <p:spPr bwMode="auto">
            <a:xfrm>
              <a:off x="4582" y="1528"/>
              <a:ext cx="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I</a:t>
              </a:r>
              <a:endParaRPr lang="es-ES"/>
            </a:p>
          </p:txBody>
        </p:sp>
        <p:sp>
          <p:nvSpPr>
            <p:cNvPr id="92995" name="Rectangle 1859"/>
            <p:cNvSpPr>
              <a:spLocks noChangeArrowheads="1"/>
            </p:cNvSpPr>
            <p:nvPr/>
          </p:nvSpPr>
          <p:spPr bwMode="auto">
            <a:xfrm>
              <a:off x="4599" y="1528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C</a:t>
              </a:r>
              <a:endParaRPr lang="es-ES"/>
            </a:p>
          </p:txBody>
        </p:sp>
        <p:sp>
          <p:nvSpPr>
            <p:cNvPr id="92996" name="Rectangle 1860"/>
            <p:cNvSpPr>
              <a:spLocks noChangeArrowheads="1"/>
            </p:cNvSpPr>
            <p:nvPr/>
          </p:nvSpPr>
          <p:spPr bwMode="auto">
            <a:xfrm>
              <a:off x="4647" y="1528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2997" name="Freeform 1861"/>
            <p:cNvSpPr>
              <a:spLocks/>
            </p:cNvSpPr>
            <p:nvPr/>
          </p:nvSpPr>
          <p:spPr bwMode="auto">
            <a:xfrm>
              <a:off x="3618" y="1460"/>
              <a:ext cx="142" cy="7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47" y="0"/>
                </a:cxn>
                <a:cxn ang="0">
                  <a:pos x="95" y="72"/>
                </a:cxn>
                <a:cxn ang="0">
                  <a:pos x="142" y="0"/>
                </a:cxn>
              </a:cxnLst>
              <a:rect l="0" t="0" r="r" b="b"/>
              <a:pathLst>
                <a:path w="142" h="72">
                  <a:moveTo>
                    <a:pt x="0" y="72"/>
                  </a:moveTo>
                  <a:lnTo>
                    <a:pt x="47" y="0"/>
                  </a:lnTo>
                  <a:lnTo>
                    <a:pt x="95" y="72"/>
                  </a:lnTo>
                  <a:lnTo>
                    <a:pt x="142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998" name="Rectangle 1862"/>
            <p:cNvSpPr>
              <a:spLocks noChangeArrowheads="1"/>
            </p:cNvSpPr>
            <p:nvPr/>
          </p:nvSpPr>
          <p:spPr bwMode="auto">
            <a:xfrm>
              <a:off x="3781" y="1452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H</a:t>
              </a:r>
              <a:endParaRPr lang="es-ES"/>
            </a:p>
          </p:txBody>
        </p:sp>
        <p:sp>
          <p:nvSpPr>
            <p:cNvPr id="92999" name="Rectangle 1863"/>
            <p:cNvSpPr>
              <a:spLocks noChangeArrowheads="1"/>
            </p:cNvSpPr>
            <p:nvPr/>
          </p:nvSpPr>
          <p:spPr bwMode="auto">
            <a:xfrm>
              <a:off x="3824" y="1452"/>
              <a:ext cx="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I</a:t>
              </a:r>
              <a:endParaRPr lang="es-ES"/>
            </a:p>
          </p:txBody>
        </p:sp>
        <p:sp>
          <p:nvSpPr>
            <p:cNvPr id="93000" name="Rectangle 1864"/>
            <p:cNvSpPr>
              <a:spLocks noChangeArrowheads="1"/>
            </p:cNvSpPr>
            <p:nvPr/>
          </p:nvSpPr>
          <p:spPr bwMode="auto">
            <a:xfrm>
              <a:off x="3845" y="1452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D</a:t>
              </a:r>
              <a:endParaRPr lang="es-ES"/>
            </a:p>
          </p:txBody>
        </p:sp>
        <p:sp>
          <p:nvSpPr>
            <p:cNvPr id="93001" name="Rectangle 1865"/>
            <p:cNvSpPr>
              <a:spLocks noChangeArrowheads="1"/>
            </p:cNvSpPr>
            <p:nvPr/>
          </p:nvSpPr>
          <p:spPr bwMode="auto">
            <a:xfrm>
              <a:off x="3893" y="1452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R</a:t>
              </a:r>
              <a:endParaRPr lang="es-ES"/>
            </a:p>
          </p:txBody>
        </p:sp>
        <p:sp>
          <p:nvSpPr>
            <p:cNvPr id="93002" name="Rectangle 1866"/>
            <p:cNvSpPr>
              <a:spLocks noChangeArrowheads="1"/>
            </p:cNvSpPr>
            <p:nvPr/>
          </p:nvSpPr>
          <p:spPr bwMode="auto">
            <a:xfrm>
              <a:off x="3935" y="1452"/>
              <a:ext cx="5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O</a:t>
              </a:r>
              <a:endParaRPr lang="es-ES"/>
            </a:p>
          </p:txBody>
        </p:sp>
        <p:sp>
          <p:nvSpPr>
            <p:cNvPr id="93003" name="Rectangle 1867"/>
            <p:cNvSpPr>
              <a:spLocks noChangeArrowheads="1"/>
            </p:cNvSpPr>
            <p:nvPr/>
          </p:nvSpPr>
          <p:spPr bwMode="auto">
            <a:xfrm>
              <a:off x="3987" y="1452"/>
              <a:ext cx="5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G</a:t>
              </a:r>
              <a:endParaRPr lang="es-ES"/>
            </a:p>
          </p:txBody>
        </p:sp>
        <p:sp>
          <p:nvSpPr>
            <p:cNvPr id="93004" name="Rectangle 1868"/>
            <p:cNvSpPr>
              <a:spLocks noChangeArrowheads="1"/>
            </p:cNvSpPr>
            <p:nvPr/>
          </p:nvSpPr>
          <p:spPr bwMode="auto">
            <a:xfrm>
              <a:off x="4038" y="1452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R</a:t>
              </a:r>
              <a:endParaRPr lang="es-ES"/>
            </a:p>
          </p:txBody>
        </p:sp>
        <p:sp>
          <p:nvSpPr>
            <p:cNvPr id="93005" name="Rectangle 1869"/>
            <p:cNvSpPr>
              <a:spLocks noChangeArrowheads="1"/>
            </p:cNvSpPr>
            <p:nvPr/>
          </p:nvSpPr>
          <p:spPr bwMode="auto">
            <a:xfrm>
              <a:off x="4085" y="1452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3006" name="Rectangle 1870"/>
            <p:cNvSpPr>
              <a:spLocks noChangeArrowheads="1"/>
            </p:cNvSpPr>
            <p:nvPr/>
          </p:nvSpPr>
          <p:spPr bwMode="auto">
            <a:xfrm>
              <a:off x="4128" y="1452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F</a:t>
              </a:r>
              <a:endParaRPr lang="es-ES"/>
            </a:p>
          </p:txBody>
        </p:sp>
        <p:sp>
          <p:nvSpPr>
            <p:cNvPr id="93007" name="Rectangle 1871"/>
            <p:cNvSpPr>
              <a:spLocks noChangeArrowheads="1"/>
            </p:cNvSpPr>
            <p:nvPr/>
          </p:nvSpPr>
          <p:spPr bwMode="auto">
            <a:xfrm>
              <a:off x="4167" y="1452"/>
              <a:ext cx="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I</a:t>
              </a:r>
              <a:endParaRPr lang="es-ES"/>
            </a:p>
          </p:txBody>
        </p:sp>
        <p:sp>
          <p:nvSpPr>
            <p:cNvPr id="93008" name="Rectangle 1872"/>
            <p:cNvSpPr>
              <a:spLocks noChangeArrowheads="1"/>
            </p:cNvSpPr>
            <p:nvPr/>
          </p:nvSpPr>
          <p:spPr bwMode="auto">
            <a:xfrm>
              <a:off x="4184" y="1452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3009" name="Rectangle 1873"/>
            <p:cNvSpPr>
              <a:spLocks noChangeArrowheads="1"/>
            </p:cNvSpPr>
            <p:nvPr/>
          </p:nvSpPr>
          <p:spPr bwMode="auto">
            <a:xfrm>
              <a:off x="3618" y="1237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P</a:t>
              </a:r>
              <a:endParaRPr lang="es-ES"/>
            </a:p>
          </p:txBody>
        </p:sp>
        <p:sp>
          <p:nvSpPr>
            <p:cNvPr id="93010" name="Rectangle 1874"/>
            <p:cNvSpPr>
              <a:spLocks noChangeArrowheads="1"/>
            </p:cNvSpPr>
            <p:nvPr/>
          </p:nvSpPr>
          <p:spPr bwMode="auto">
            <a:xfrm>
              <a:off x="3661" y="1237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U</a:t>
              </a:r>
              <a:endParaRPr lang="es-ES"/>
            </a:p>
          </p:txBody>
        </p:sp>
        <p:sp>
          <p:nvSpPr>
            <p:cNvPr id="93011" name="Rectangle 1875"/>
            <p:cNvSpPr>
              <a:spLocks noChangeArrowheads="1"/>
            </p:cNvSpPr>
            <p:nvPr/>
          </p:nvSpPr>
          <p:spPr bwMode="auto">
            <a:xfrm>
              <a:off x="3704" y="1237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N</a:t>
              </a:r>
              <a:endParaRPr lang="es-ES"/>
            </a:p>
          </p:txBody>
        </p:sp>
        <p:sp>
          <p:nvSpPr>
            <p:cNvPr id="93012" name="Rectangle 1876"/>
            <p:cNvSpPr>
              <a:spLocks noChangeArrowheads="1"/>
            </p:cNvSpPr>
            <p:nvPr/>
          </p:nvSpPr>
          <p:spPr bwMode="auto">
            <a:xfrm>
              <a:off x="3751" y="1237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T</a:t>
              </a:r>
              <a:endParaRPr lang="es-ES"/>
            </a:p>
          </p:txBody>
        </p:sp>
        <p:sp>
          <p:nvSpPr>
            <p:cNvPr id="93013" name="Rectangle 1877"/>
            <p:cNvSpPr>
              <a:spLocks noChangeArrowheads="1"/>
            </p:cNvSpPr>
            <p:nvPr/>
          </p:nvSpPr>
          <p:spPr bwMode="auto">
            <a:xfrm>
              <a:off x="3790" y="1237"/>
              <a:ext cx="5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O</a:t>
              </a:r>
              <a:endParaRPr lang="es-ES"/>
            </a:p>
          </p:txBody>
        </p:sp>
        <p:sp>
          <p:nvSpPr>
            <p:cNvPr id="93014" name="Rectangle 1878"/>
            <p:cNvSpPr>
              <a:spLocks noChangeArrowheads="1"/>
            </p:cNvSpPr>
            <p:nvPr/>
          </p:nvSpPr>
          <p:spPr bwMode="auto">
            <a:xfrm>
              <a:off x="3841" y="1237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S</a:t>
              </a:r>
              <a:endParaRPr lang="es-ES"/>
            </a:p>
          </p:txBody>
        </p:sp>
        <p:sp>
          <p:nvSpPr>
            <p:cNvPr id="93015" name="Rectangle 1879"/>
            <p:cNvSpPr>
              <a:spLocks noChangeArrowheads="1"/>
            </p:cNvSpPr>
            <p:nvPr/>
          </p:nvSpPr>
          <p:spPr bwMode="auto">
            <a:xfrm>
              <a:off x="3884" y="1237"/>
              <a:ext cx="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 </a:t>
              </a:r>
              <a:endParaRPr lang="es-ES"/>
            </a:p>
          </p:txBody>
        </p:sp>
        <p:sp>
          <p:nvSpPr>
            <p:cNvPr id="93016" name="Rectangle 1880"/>
            <p:cNvSpPr>
              <a:spLocks noChangeArrowheads="1"/>
            </p:cNvSpPr>
            <p:nvPr/>
          </p:nvSpPr>
          <p:spPr bwMode="auto">
            <a:xfrm>
              <a:off x="3901" y="1237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D</a:t>
              </a:r>
              <a:endParaRPr lang="es-ES"/>
            </a:p>
          </p:txBody>
        </p:sp>
        <p:sp>
          <p:nvSpPr>
            <p:cNvPr id="93017" name="Rectangle 1881"/>
            <p:cNvSpPr>
              <a:spLocks noChangeArrowheads="1"/>
            </p:cNvSpPr>
            <p:nvPr/>
          </p:nvSpPr>
          <p:spPr bwMode="auto">
            <a:xfrm>
              <a:off x="3948" y="1237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E</a:t>
              </a:r>
              <a:endParaRPr lang="es-ES"/>
            </a:p>
          </p:txBody>
        </p:sp>
        <p:sp>
          <p:nvSpPr>
            <p:cNvPr id="93018" name="Rectangle 1882"/>
            <p:cNvSpPr>
              <a:spLocks noChangeArrowheads="1"/>
            </p:cNvSpPr>
            <p:nvPr/>
          </p:nvSpPr>
          <p:spPr bwMode="auto">
            <a:xfrm>
              <a:off x="3991" y="1237"/>
              <a:ext cx="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 </a:t>
              </a:r>
              <a:endParaRPr lang="es-ES"/>
            </a:p>
          </p:txBody>
        </p:sp>
        <p:sp>
          <p:nvSpPr>
            <p:cNvPr id="93019" name="Rectangle 1883"/>
            <p:cNvSpPr>
              <a:spLocks noChangeArrowheads="1"/>
            </p:cNvSpPr>
            <p:nvPr/>
          </p:nvSpPr>
          <p:spPr bwMode="auto">
            <a:xfrm>
              <a:off x="4013" y="1237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C</a:t>
              </a:r>
              <a:endParaRPr lang="es-ES"/>
            </a:p>
          </p:txBody>
        </p:sp>
        <p:sp>
          <p:nvSpPr>
            <p:cNvPr id="93020" name="Rectangle 1884"/>
            <p:cNvSpPr>
              <a:spLocks noChangeArrowheads="1"/>
            </p:cNvSpPr>
            <p:nvPr/>
          </p:nvSpPr>
          <p:spPr bwMode="auto">
            <a:xfrm>
              <a:off x="4060" y="1237"/>
              <a:ext cx="5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O</a:t>
              </a:r>
              <a:endParaRPr lang="es-ES"/>
            </a:p>
          </p:txBody>
        </p:sp>
        <p:sp>
          <p:nvSpPr>
            <p:cNvPr id="93021" name="Rectangle 1885"/>
            <p:cNvSpPr>
              <a:spLocks noChangeArrowheads="1"/>
            </p:cNvSpPr>
            <p:nvPr/>
          </p:nvSpPr>
          <p:spPr bwMode="auto">
            <a:xfrm>
              <a:off x="4107" y="1237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N</a:t>
              </a:r>
              <a:endParaRPr lang="es-ES"/>
            </a:p>
          </p:txBody>
        </p:sp>
        <p:sp>
          <p:nvSpPr>
            <p:cNvPr id="93022" name="Rectangle 1886"/>
            <p:cNvSpPr>
              <a:spLocks noChangeArrowheads="1"/>
            </p:cNvSpPr>
            <p:nvPr/>
          </p:nvSpPr>
          <p:spPr bwMode="auto">
            <a:xfrm>
              <a:off x="4154" y="1237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T</a:t>
              </a:r>
              <a:endParaRPr lang="es-ES"/>
            </a:p>
          </p:txBody>
        </p:sp>
        <p:sp>
          <p:nvSpPr>
            <p:cNvPr id="93023" name="Rectangle 1887"/>
            <p:cNvSpPr>
              <a:spLocks noChangeArrowheads="1"/>
            </p:cNvSpPr>
            <p:nvPr/>
          </p:nvSpPr>
          <p:spPr bwMode="auto">
            <a:xfrm>
              <a:off x="4192" y="1237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R</a:t>
              </a:r>
              <a:endParaRPr lang="es-ES"/>
            </a:p>
          </p:txBody>
        </p:sp>
        <p:sp>
          <p:nvSpPr>
            <p:cNvPr id="93024" name="Rectangle 1888"/>
            <p:cNvSpPr>
              <a:spLocks noChangeArrowheads="1"/>
            </p:cNvSpPr>
            <p:nvPr/>
          </p:nvSpPr>
          <p:spPr bwMode="auto">
            <a:xfrm>
              <a:off x="4240" y="1237"/>
              <a:ext cx="5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O</a:t>
              </a:r>
              <a:endParaRPr lang="es-ES"/>
            </a:p>
          </p:txBody>
        </p:sp>
        <p:sp>
          <p:nvSpPr>
            <p:cNvPr id="93025" name="Rectangle 1889"/>
            <p:cNvSpPr>
              <a:spLocks noChangeArrowheads="1"/>
            </p:cNvSpPr>
            <p:nvPr/>
          </p:nvSpPr>
          <p:spPr bwMode="auto">
            <a:xfrm>
              <a:off x="4291" y="1237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L</a:t>
              </a:r>
              <a:endParaRPr lang="es-ES"/>
            </a:p>
          </p:txBody>
        </p:sp>
        <p:sp>
          <p:nvSpPr>
            <p:cNvPr id="93026" name="Rectangle 1890"/>
            <p:cNvSpPr>
              <a:spLocks noChangeArrowheads="1"/>
            </p:cNvSpPr>
            <p:nvPr/>
          </p:nvSpPr>
          <p:spPr bwMode="auto">
            <a:xfrm>
              <a:off x="3674" y="1330"/>
              <a:ext cx="27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500">
                  <a:solidFill>
                    <a:srgbClr val="C06549"/>
                  </a:solidFill>
                  <a:latin typeface="ESRI Geometric Symbols" pitchFamily="2" charset="0"/>
                </a:rPr>
                <a:t>#</a:t>
              </a:r>
              <a:endParaRPr lang="es-ES"/>
            </a:p>
          </p:txBody>
        </p:sp>
        <p:sp>
          <p:nvSpPr>
            <p:cNvPr id="93027" name="Rectangle 1891"/>
            <p:cNvSpPr>
              <a:spLocks noChangeArrowheads="1"/>
            </p:cNvSpPr>
            <p:nvPr/>
          </p:nvSpPr>
          <p:spPr bwMode="auto">
            <a:xfrm>
              <a:off x="3781" y="1309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P</a:t>
              </a:r>
              <a:endParaRPr lang="es-ES"/>
            </a:p>
          </p:txBody>
        </p:sp>
        <p:sp>
          <p:nvSpPr>
            <p:cNvPr id="93028" name="Rectangle 1892"/>
            <p:cNvSpPr>
              <a:spLocks noChangeArrowheads="1"/>
            </p:cNvSpPr>
            <p:nvPr/>
          </p:nvSpPr>
          <p:spPr bwMode="auto">
            <a:xfrm>
              <a:off x="3824" y="1309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U</a:t>
              </a:r>
              <a:endParaRPr lang="es-ES"/>
            </a:p>
          </p:txBody>
        </p:sp>
        <p:sp>
          <p:nvSpPr>
            <p:cNvPr id="93029" name="Rectangle 1893"/>
            <p:cNvSpPr>
              <a:spLocks noChangeArrowheads="1"/>
            </p:cNvSpPr>
            <p:nvPr/>
          </p:nvSpPr>
          <p:spPr bwMode="auto">
            <a:xfrm>
              <a:off x="3867" y="1309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N</a:t>
              </a:r>
              <a:endParaRPr lang="es-ES"/>
            </a:p>
          </p:txBody>
        </p:sp>
        <p:sp>
          <p:nvSpPr>
            <p:cNvPr id="93030" name="Rectangle 1894"/>
            <p:cNvSpPr>
              <a:spLocks noChangeArrowheads="1"/>
            </p:cNvSpPr>
            <p:nvPr/>
          </p:nvSpPr>
          <p:spPr bwMode="auto">
            <a:xfrm>
              <a:off x="3914" y="1309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T</a:t>
              </a:r>
              <a:endParaRPr lang="es-ES"/>
            </a:p>
          </p:txBody>
        </p:sp>
        <p:sp>
          <p:nvSpPr>
            <p:cNvPr id="93031" name="Rectangle 1895"/>
            <p:cNvSpPr>
              <a:spLocks noChangeArrowheads="1"/>
            </p:cNvSpPr>
            <p:nvPr/>
          </p:nvSpPr>
          <p:spPr bwMode="auto">
            <a:xfrm>
              <a:off x="3953" y="1309"/>
              <a:ext cx="5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O</a:t>
              </a:r>
              <a:endParaRPr lang="es-ES"/>
            </a:p>
          </p:txBody>
        </p:sp>
        <p:sp>
          <p:nvSpPr>
            <p:cNvPr id="93032" name="Rectangle 1896"/>
            <p:cNvSpPr>
              <a:spLocks noChangeArrowheads="1"/>
            </p:cNvSpPr>
            <p:nvPr/>
          </p:nvSpPr>
          <p:spPr bwMode="auto">
            <a:xfrm>
              <a:off x="4004" y="1309"/>
              <a:ext cx="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 </a:t>
              </a:r>
              <a:endParaRPr lang="es-ES"/>
            </a:p>
          </p:txBody>
        </p:sp>
        <p:sp>
          <p:nvSpPr>
            <p:cNvPr id="93033" name="Rectangle 1897"/>
            <p:cNvSpPr>
              <a:spLocks noChangeArrowheads="1"/>
            </p:cNvSpPr>
            <p:nvPr/>
          </p:nvSpPr>
          <p:spPr bwMode="auto">
            <a:xfrm>
              <a:off x="4021" y="1309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D</a:t>
              </a:r>
              <a:endParaRPr lang="es-ES"/>
            </a:p>
          </p:txBody>
        </p:sp>
        <p:sp>
          <p:nvSpPr>
            <p:cNvPr id="93034" name="Rectangle 1898"/>
            <p:cNvSpPr>
              <a:spLocks noChangeArrowheads="1"/>
            </p:cNvSpPr>
            <p:nvPr/>
          </p:nvSpPr>
          <p:spPr bwMode="auto">
            <a:xfrm>
              <a:off x="4068" y="1309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E</a:t>
              </a:r>
              <a:endParaRPr lang="es-ES"/>
            </a:p>
          </p:txBody>
        </p:sp>
        <p:sp>
          <p:nvSpPr>
            <p:cNvPr id="93035" name="Rectangle 1899"/>
            <p:cNvSpPr>
              <a:spLocks noChangeArrowheads="1"/>
            </p:cNvSpPr>
            <p:nvPr/>
          </p:nvSpPr>
          <p:spPr bwMode="auto">
            <a:xfrm>
              <a:off x="4111" y="1309"/>
              <a:ext cx="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 </a:t>
              </a:r>
              <a:endParaRPr lang="es-ES"/>
            </a:p>
          </p:txBody>
        </p:sp>
        <p:sp>
          <p:nvSpPr>
            <p:cNvPr id="93036" name="Rectangle 1900"/>
            <p:cNvSpPr>
              <a:spLocks noChangeArrowheads="1"/>
            </p:cNvSpPr>
            <p:nvPr/>
          </p:nvSpPr>
          <p:spPr bwMode="auto">
            <a:xfrm>
              <a:off x="4132" y="1309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D</a:t>
              </a:r>
              <a:endParaRPr lang="es-ES"/>
            </a:p>
          </p:txBody>
        </p:sp>
        <p:sp>
          <p:nvSpPr>
            <p:cNvPr id="93037" name="Rectangle 1901"/>
            <p:cNvSpPr>
              <a:spLocks noChangeArrowheads="1"/>
            </p:cNvSpPr>
            <p:nvPr/>
          </p:nvSpPr>
          <p:spPr bwMode="auto">
            <a:xfrm>
              <a:off x="4175" y="1309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E</a:t>
              </a:r>
              <a:endParaRPr lang="es-ES"/>
            </a:p>
          </p:txBody>
        </p:sp>
        <p:sp>
          <p:nvSpPr>
            <p:cNvPr id="93038" name="Rectangle 1902"/>
            <p:cNvSpPr>
              <a:spLocks noChangeArrowheads="1"/>
            </p:cNvSpPr>
            <p:nvPr/>
          </p:nvSpPr>
          <p:spPr bwMode="auto">
            <a:xfrm>
              <a:off x="4222" y="1309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S</a:t>
              </a:r>
              <a:endParaRPr lang="es-ES"/>
            </a:p>
          </p:txBody>
        </p:sp>
        <p:sp>
          <p:nvSpPr>
            <p:cNvPr id="93039" name="Rectangle 1903"/>
            <p:cNvSpPr>
              <a:spLocks noChangeArrowheads="1"/>
            </p:cNvSpPr>
            <p:nvPr/>
          </p:nvSpPr>
          <p:spPr bwMode="auto">
            <a:xfrm>
              <a:off x="4265" y="1309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C</a:t>
              </a:r>
              <a:endParaRPr lang="es-ES"/>
            </a:p>
          </p:txBody>
        </p:sp>
        <p:sp>
          <p:nvSpPr>
            <p:cNvPr id="93040" name="Rectangle 1904"/>
            <p:cNvSpPr>
              <a:spLocks noChangeArrowheads="1"/>
            </p:cNvSpPr>
            <p:nvPr/>
          </p:nvSpPr>
          <p:spPr bwMode="auto">
            <a:xfrm>
              <a:off x="4308" y="1309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3041" name="Rectangle 1905"/>
            <p:cNvSpPr>
              <a:spLocks noChangeArrowheads="1"/>
            </p:cNvSpPr>
            <p:nvPr/>
          </p:nvSpPr>
          <p:spPr bwMode="auto">
            <a:xfrm>
              <a:off x="4351" y="1309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R</a:t>
              </a:r>
              <a:endParaRPr lang="es-ES"/>
            </a:p>
          </p:txBody>
        </p:sp>
        <p:sp>
          <p:nvSpPr>
            <p:cNvPr id="93042" name="Rectangle 1906"/>
            <p:cNvSpPr>
              <a:spLocks noChangeArrowheads="1"/>
            </p:cNvSpPr>
            <p:nvPr/>
          </p:nvSpPr>
          <p:spPr bwMode="auto">
            <a:xfrm>
              <a:off x="4398" y="1309"/>
              <a:ext cx="5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G</a:t>
              </a:r>
              <a:endParaRPr lang="es-ES"/>
            </a:p>
          </p:txBody>
        </p:sp>
        <p:sp>
          <p:nvSpPr>
            <p:cNvPr id="93043" name="Rectangle 1907"/>
            <p:cNvSpPr>
              <a:spLocks noChangeArrowheads="1"/>
            </p:cNvSpPr>
            <p:nvPr/>
          </p:nvSpPr>
          <p:spPr bwMode="auto">
            <a:xfrm>
              <a:off x="4449" y="1309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3044" name="Rectangle 1908"/>
            <p:cNvSpPr>
              <a:spLocks noChangeArrowheads="1"/>
            </p:cNvSpPr>
            <p:nvPr/>
          </p:nvSpPr>
          <p:spPr bwMode="auto">
            <a:xfrm>
              <a:off x="3674" y="1401"/>
              <a:ext cx="27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500">
                  <a:solidFill>
                    <a:srgbClr val="FFD700"/>
                  </a:solidFill>
                  <a:latin typeface="ESRI Geometric Symbols" pitchFamily="2" charset="0"/>
                </a:rPr>
                <a:t>#</a:t>
              </a:r>
              <a:endParaRPr lang="es-ES"/>
            </a:p>
          </p:txBody>
        </p:sp>
        <p:sp>
          <p:nvSpPr>
            <p:cNvPr id="93045" name="Rectangle 1909"/>
            <p:cNvSpPr>
              <a:spLocks noChangeArrowheads="1"/>
            </p:cNvSpPr>
            <p:nvPr/>
          </p:nvSpPr>
          <p:spPr bwMode="auto">
            <a:xfrm>
              <a:off x="3781" y="1380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E</a:t>
              </a:r>
              <a:endParaRPr lang="es-ES"/>
            </a:p>
          </p:txBody>
        </p:sp>
        <p:sp>
          <p:nvSpPr>
            <p:cNvPr id="93046" name="Rectangle 1910"/>
            <p:cNvSpPr>
              <a:spLocks noChangeArrowheads="1"/>
            </p:cNvSpPr>
            <p:nvPr/>
          </p:nvSpPr>
          <p:spPr bwMode="auto">
            <a:xfrm>
              <a:off x="3824" y="1380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S</a:t>
              </a:r>
              <a:endParaRPr lang="es-ES"/>
            </a:p>
          </p:txBody>
        </p:sp>
        <p:sp>
          <p:nvSpPr>
            <p:cNvPr id="93047" name="Rectangle 1911"/>
            <p:cNvSpPr>
              <a:spLocks noChangeArrowheads="1"/>
            </p:cNvSpPr>
            <p:nvPr/>
          </p:nvSpPr>
          <p:spPr bwMode="auto">
            <a:xfrm>
              <a:off x="3867" y="138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T</a:t>
              </a:r>
              <a:endParaRPr lang="es-ES"/>
            </a:p>
          </p:txBody>
        </p:sp>
        <p:sp>
          <p:nvSpPr>
            <p:cNvPr id="93048" name="Rectangle 1912"/>
            <p:cNvSpPr>
              <a:spLocks noChangeArrowheads="1"/>
            </p:cNvSpPr>
            <p:nvPr/>
          </p:nvSpPr>
          <p:spPr bwMode="auto">
            <a:xfrm>
              <a:off x="3905" y="1380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3049" name="Rectangle 1913"/>
            <p:cNvSpPr>
              <a:spLocks noChangeArrowheads="1"/>
            </p:cNvSpPr>
            <p:nvPr/>
          </p:nvSpPr>
          <p:spPr bwMode="auto">
            <a:xfrm>
              <a:off x="3948" y="1380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C</a:t>
              </a:r>
              <a:endParaRPr lang="es-ES"/>
            </a:p>
          </p:txBody>
        </p:sp>
        <p:sp>
          <p:nvSpPr>
            <p:cNvPr id="93050" name="Rectangle 1914"/>
            <p:cNvSpPr>
              <a:spLocks noChangeArrowheads="1"/>
            </p:cNvSpPr>
            <p:nvPr/>
          </p:nvSpPr>
          <p:spPr bwMode="auto">
            <a:xfrm>
              <a:off x="3995" y="1380"/>
              <a:ext cx="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I</a:t>
              </a:r>
              <a:endParaRPr lang="es-ES"/>
            </a:p>
          </p:txBody>
        </p:sp>
        <p:sp>
          <p:nvSpPr>
            <p:cNvPr id="93051" name="Rectangle 1915"/>
            <p:cNvSpPr>
              <a:spLocks noChangeArrowheads="1"/>
            </p:cNvSpPr>
            <p:nvPr/>
          </p:nvSpPr>
          <p:spPr bwMode="auto">
            <a:xfrm>
              <a:off x="4013" y="1380"/>
              <a:ext cx="5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O</a:t>
              </a:r>
              <a:endParaRPr lang="es-ES"/>
            </a:p>
          </p:txBody>
        </p:sp>
        <p:sp>
          <p:nvSpPr>
            <p:cNvPr id="93052" name="Rectangle 1916"/>
            <p:cNvSpPr>
              <a:spLocks noChangeArrowheads="1"/>
            </p:cNvSpPr>
            <p:nvPr/>
          </p:nvSpPr>
          <p:spPr bwMode="auto">
            <a:xfrm>
              <a:off x="4064" y="1380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N</a:t>
              </a:r>
              <a:endParaRPr lang="es-ES"/>
            </a:p>
          </p:txBody>
        </p:sp>
        <p:sp>
          <p:nvSpPr>
            <p:cNvPr id="93053" name="Rectangle 1917"/>
            <p:cNvSpPr>
              <a:spLocks noChangeArrowheads="1"/>
            </p:cNvSpPr>
            <p:nvPr/>
          </p:nvSpPr>
          <p:spPr bwMode="auto">
            <a:xfrm>
              <a:off x="4111" y="1380"/>
              <a:ext cx="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 </a:t>
              </a:r>
              <a:endParaRPr lang="es-ES"/>
            </a:p>
          </p:txBody>
        </p:sp>
        <p:sp>
          <p:nvSpPr>
            <p:cNvPr id="93054" name="Rectangle 1918"/>
            <p:cNvSpPr>
              <a:spLocks noChangeArrowheads="1"/>
            </p:cNvSpPr>
            <p:nvPr/>
          </p:nvSpPr>
          <p:spPr bwMode="auto">
            <a:xfrm>
              <a:off x="4128" y="1380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L</a:t>
              </a:r>
              <a:endParaRPr lang="es-ES"/>
            </a:p>
          </p:txBody>
        </p:sp>
        <p:sp>
          <p:nvSpPr>
            <p:cNvPr id="93055" name="Rectangle 1919"/>
            <p:cNvSpPr>
              <a:spLocks noChangeArrowheads="1"/>
            </p:cNvSpPr>
            <p:nvPr/>
          </p:nvSpPr>
          <p:spPr bwMode="auto">
            <a:xfrm>
              <a:off x="4162" y="1380"/>
              <a:ext cx="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I</a:t>
              </a:r>
              <a:endParaRPr lang="es-ES"/>
            </a:p>
          </p:txBody>
        </p:sp>
        <p:sp>
          <p:nvSpPr>
            <p:cNvPr id="93056" name="Rectangle 1920"/>
            <p:cNvSpPr>
              <a:spLocks noChangeArrowheads="1"/>
            </p:cNvSpPr>
            <p:nvPr/>
          </p:nvSpPr>
          <p:spPr bwMode="auto">
            <a:xfrm>
              <a:off x="4180" y="1380"/>
              <a:ext cx="6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M</a:t>
              </a:r>
              <a:endParaRPr lang="es-ES"/>
            </a:p>
          </p:txBody>
        </p:sp>
        <p:sp>
          <p:nvSpPr>
            <p:cNvPr id="93057" name="Rectangle 1921"/>
            <p:cNvSpPr>
              <a:spLocks noChangeArrowheads="1"/>
            </p:cNvSpPr>
            <p:nvPr/>
          </p:nvSpPr>
          <p:spPr bwMode="auto">
            <a:xfrm>
              <a:off x="4235" y="1380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N</a:t>
              </a:r>
              <a:endParaRPr lang="es-ES"/>
            </a:p>
          </p:txBody>
        </p:sp>
        <p:sp>
          <p:nvSpPr>
            <p:cNvPr id="93058" name="Rectangle 1922"/>
            <p:cNvSpPr>
              <a:spLocks noChangeArrowheads="1"/>
            </p:cNvSpPr>
            <p:nvPr/>
          </p:nvSpPr>
          <p:spPr bwMode="auto">
            <a:xfrm>
              <a:off x="4282" y="1380"/>
              <a:ext cx="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I</a:t>
              </a:r>
              <a:endParaRPr lang="es-ES"/>
            </a:p>
          </p:txBody>
        </p:sp>
        <p:sp>
          <p:nvSpPr>
            <p:cNvPr id="93059" name="Rectangle 1923"/>
            <p:cNvSpPr>
              <a:spLocks noChangeArrowheads="1"/>
            </p:cNvSpPr>
            <p:nvPr/>
          </p:nvSpPr>
          <p:spPr bwMode="auto">
            <a:xfrm>
              <a:off x="4300" y="1380"/>
              <a:ext cx="5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G</a:t>
              </a:r>
              <a:endParaRPr lang="es-ES"/>
            </a:p>
          </p:txBody>
        </p:sp>
        <p:sp>
          <p:nvSpPr>
            <p:cNvPr id="93060" name="Rectangle 1924"/>
            <p:cNvSpPr>
              <a:spLocks noChangeArrowheads="1"/>
            </p:cNvSpPr>
            <p:nvPr/>
          </p:nvSpPr>
          <p:spPr bwMode="auto">
            <a:xfrm>
              <a:off x="4351" y="1380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R</a:t>
              </a:r>
              <a:endParaRPr lang="es-ES"/>
            </a:p>
          </p:txBody>
        </p:sp>
        <p:sp>
          <p:nvSpPr>
            <p:cNvPr id="93061" name="Rectangle 1925"/>
            <p:cNvSpPr>
              <a:spLocks noChangeArrowheads="1"/>
            </p:cNvSpPr>
            <p:nvPr/>
          </p:nvSpPr>
          <p:spPr bwMode="auto">
            <a:xfrm>
              <a:off x="4394" y="1380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3062" name="Rectangle 1926"/>
            <p:cNvSpPr>
              <a:spLocks noChangeArrowheads="1"/>
            </p:cNvSpPr>
            <p:nvPr/>
          </p:nvSpPr>
          <p:spPr bwMode="auto">
            <a:xfrm>
              <a:off x="4441" y="138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F</a:t>
              </a:r>
              <a:endParaRPr lang="es-ES"/>
            </a:p>
          </p:txBody>
        </p:sp>
        <p:sp>
          <p:nvSpPr>
            <p:cNvPr id="93063" name="Rectangle 1927"/>
            <p:cNvSpPr>
              <a:spLocks noChangeArrowheads="1"/>
            </p:cNvSpPr>
            <p:nvPr/>
          </p:nvSpPr>
          <p:spPr bwMode="auto">
            <a:xfrm>
              <a:off x="4479" y="1380"/>
              <a:ext cx="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I</a:t>
              </a:r>
              <a:endParaRPr lang="es-ES"/>
            </a:p>
          </p:txBody>
        </p:sp>
        <p:sp>
          <p:nvSpPr>
            <p:cNvPr id="93064" name="Rectangle 1928"/>
            <p:cNvSpPr>
              <a:spLocks noChangeArrowheads="1"/>
            </p:cNvSpPr>
            <p:nvPr/>
          </p:nvSpPr>
          <p:spPr bwMode="auto">
            <a:xfrm>
              <a:off x="4497" y="1380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C</a:t>
              </a:r>
              <a:endParaRPr lang="es-ES"/>
            </a:p>
          </p:txBody>
        </p:sp>
        <p:sp>
          <p:nvSpPr>
            <p:cNvPr id="93065" name="Rectangle 1929"/>
            <p:cNvSpPr>
              <a:spLocks noChangeArrowheads="1"/>
            </p:cNvSpPr>
            <p:nvPr/>
          </p:nvSpPr>
          <p:spPr bwMode="auto">
            <a:xfrm>
              <a:off x="4544" y="1380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9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3066" name="Freeform 1930"/>
            <p:cNvSpPr>
              <a:spLocks/>
            </p:cNvSpPr>
            <p:nvPr/>
          </p:nvSpPr>
          <p:spPr bwMode="auto">
            <a:xfrm>
              <a:off x="4013" y="850"/>
              <a:ext cx="231" cy="22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94" y="93"/>
                </a:cxn>
                <a:cxn ang="0">
                  <a:pos x="0" y="114"/>
                </a:cxn>
                <a:cxn ang="0">
                  <a:pos x="94" y="130"/>
                </a:cxn>
                <a:cxn ang="0">
                  <a:pos x="115" y="223"/>
                </a:cxn>
                <a:cxn ang="0">
                  <a:pos x="132" y="130"/>
                </a:cxn>
                <a:cxn ang="0">
                  <a:pos x="231" y="114"/>
                </a:cxn>
                <a:cxn ang="0">
                  <a:pos x="132" y="93"/>
                </a:cxn>
                <a:cxn ang="0">
                  <a:pos x="115" y="0"/>
                </a:cxn>
              </a:cxnLst>
              <a:rect l="0" t="0" r="r" b="b"/>
              <a:pathLst>
                <a:path w="231" h="223">
                  <a:moveTo>
                    <a:pt x="115" y="0"/>
                  </a:moveTo>
                  <a:lnTo>
                    <a:pt x="94" y="93"/>
                  </a:lnTo>
                  <a:lnTo>
                    <a:pt x="0" y="114"/>
                  </a:lnTo>
                  <a:lnTo>
                    <a:pt x="94" y="130"/>
                  </a:lnTo>
                  <a:lnTo>
                    <a:pt x="115" y="223"/>
                  </a:lnTo>
                  <a:lnTo>
                    <a:pt x="132" y="130"/>
                  </a:lnTo>
                  <a:lnTo>
                    <a:pt x="231" y="114"/>
                  </a:lnTo>
                  <a:lnTo>
                    <a:pt x="132" y="93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067" name="Freeform 1931"/>
            <p:cNvSpPr>
              <a:spLocks/>
            </p:cNvSpPr>
            <p:nvPr/>
          </p:nvSpPr>
          <p:spPr bwMode="auto">
            <a:xfrm>
              <a:off x="4128" y="850"/>
              <a:ext cx="17" cy="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4"/>
                </a:cxn>
                <a:cxn ang="0">
                  <a:pos x="17" y="93"/>
                </a:cxn>
                <a:cxn ang="0">
                  <a:pos x="0" y="0"/>
                </a:cxn>
              </a:cxnLst>
              <a:rect l="0" t="0" r="r" b="b"/>
              <a:pathLst>
                <a:path w="17" h="114">
                  <a:moveTo>
                    <a:pt x="0" y="0"/>
                  </a:moveTo>
                  <a:lnTo>
                    <a:pt x="0" y="114"/>
                  </a:lnTo>
                  <a:lnTo>
                    <a:pt x="17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068" name="Freeform 1932"/>
            <p:cNvSpPr>
              <a:spLocks/>
            </p:cNvSpPr>
            <p:nvPr/>
          </p:nvSpPr>
          <p:spPr bwMode="auto">
            <a:xfrm>
              <a:off x="4128" y="964"/>
              <a:ext cx="11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0"/>
                </a:cxn>
                <a:cxn ang="0">
                  <a:pos x="17" y="16"/>
                </a:cxn>
                <a:cxn ang="0">
                  <a:pos x="0" y="0"/>
                </a:cxn>
              </a:cxnLst>
              <a:rect l="0" t="0" r="r" b="b"/>
              <a:pathLst>
                <a:path w="116" h="16">
                  <a:moveTo>
                    <a:pt x="0" y="0"/>
                  </a:moveTo>
                  <a:lnTo>
                    <a:pt x="116" y="0"/>
                  </a:lnTo>
                  <a:lnTo>
                    <a:pt x="17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069" name="Freeform 1933"/>
            <p:cNvSpPr>
              <a:spLocks/>
            </p:cNvSpPr>
            <p:nvPr/>
          </p:nvSpPr>
          <p:spPr bwMode="auto">
            <a:xfrm>
              <a:off x="4107" y="964"/>
              <a:ext cx="21" cy="10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109"/>
                </a:cxn>
                <a:cxn ang="0">
                  <a:pos x="0" y="16"/>
                </a:cxn>
                <a:cxn ang="0">
                  <a:pos x="21" y="0"/>
                </a:cxn>
              </a:cxnLst>
              <a:rect l="0" t="0" r="r" b="b"/>
              <a:pathLst>
                <a:path w="21" h="109">
                  <a:moveTo>
                    <a:pt x="21" y="0"/>
                  </a:moveTo>
                  <a:lnTo>
                    <a:pt x="21" y="109"/>
                  </a:lnTo>
                  <a:lnTo>
                    <a:pt x="0" y="1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070" name="Freeform 1934"/>
            <p:cNvSpPr>
              <a:spLocks/>
            </p:cNvSpPr>
            <p:nvPr/>
          </p:nvSpPr>
          <p:spPr bwMode="auto">
            <a:xfrm>
              <a:off x="4013" y="943"/>
              <a:ext cx="115" cy="21"/>
            </a:xfrm>
            <a:custGeom>
              <a:avLst/>
              <a:gdLst/>
              <a:ahLst/>
              <a:cxnLst>
                <a:cxn ang="0">
                  <a:pos x="115" y="21"/>
                </a:cxn>
                <a:cxn ang="0">
                  <a:pos x="0" y="21"/>
                </a:cxn>
                <a:cxn ang="0">
                  <a:pos x="94" y="0"/>
                </a:cxn>
                <a:cxn ang="0">
                  <a:pos x="115" y="21"/>
                </a:cxn>
              </a:cxnLst>
              <a:rect l="0" t="0" r="r" b="b"/>
              <a:pathLst>
                <a:path w="115" h="21">
                  <a:moveTo>
                    <a:pt x="115" y="21"/>
                  </a:moveTo>
                  <a:lnTo>
                    <a:pt x="0" y="21"/>
                  </a:lnTo>
                  <a:lnTo>
                    <a:pt x="94" y="0"/>
                  </a:lnTo>
                  <a:lnTo>
                    <a:pt x="115" y="21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071" name="Rectangle 1935"/>
            <p:cNvSpPr>
              <a:spLocks noChangeArrowheads="1"/>
            </p:cNvSpPr>
            <p:nvPr/>
          </p:nvSpPr>
          <p:spPr bwMode="auto">
            <a:xfrm>
              <a:off x="4107" y="783"/>
              <a:ext cx="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700">
                  <a:solidFill>
                    <a:srgbClr val="000000"/>
                  </a:solidFill>
                  <a:latin typeface="Times"/>
                </a:rPr>
                <a:t>N</a:t>
              </a:r>
              <a:endParaRPr lang="es-E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68313" y="523875"/>
            <a:ext cx="8316912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000" b="1">
                <a:latin typeface="Verdana" pitchFamily="34" charset="0"/>
              </a:rPr>
              <a:t>INTRODUCCION</a:t>
            </a:r>
          </a:p>
          <a:p>
            <a:pPr algn="ctr"/>
            <a:endParaRPr lang="es-EC" sz="2000" b="1">
              <a:latin typeface="Verdana" pitchFamily="34" charset="0"/>
            </a:endParaRPr>
          </a:p>
          <a:p>
            <a:pPr algn="just">
              <a:buFontTx/>
              <a:buChar char="•"/>
            </a:pPr>
            <a:r>
              <a:rPr lang="es-EC" sz="2000" b="1">
                <a:latin typeface="Verdana" pitchFamily="34" charset="0"/>
              </a:rPr>
              <a:t>Proyecto 4 – Programa Vlir</a:t>
            </a:r>
          </a:p>
          <a:p>
            <a:pPr algn="just"/>
            <a:endParaRPr lang="es-EC" sz="2000" b="1">
              <a:latin typeface="Verdana" pitchFamily="34" charset="0"/>
            </a:endParaRPr>
          </a:p>
          <a:p>
            <a:pPr algn="just">
              <a:buFontTx/>
              <a:buChar char="•"/>
            </a:pPr>
            <a:r>
              <a:rPr lang="es-EC" sz="2000" b="1">
                <a:latin typeface="Verdana" pitchFamily="34" charset="0"/>
              </a:rPr>
              <a:t>Evaluación de pesticidas en el sector bananero</a:t>
            </a:r>
          </a:p>
          <a:p>
            <a:pPr algn="just">
              <a:buFontTx/>
              <a:buChar char="•"/>
            </a:pPr>
            <a:endParaRPr lang="es-EC" sz="2000" b="1">
              <a:latin typeface="Verdana" pitchFamily="34" charset="0"/>
            </a:endParaRPr>
          </a:p>
          <a:p>
            <a:pPr algn="just">
              <a:buFontTx/>
              <a:buChar char="•"/>
            </a:pPr>
            <a:r>
              <a:rPr lang="es-EC" sz="2000" b="1">
                <a:latin typeface="Verdana" pitchFamily="34" charset="0"/>
              </a:rPr>
              <a:t>Tópicos de graduación</a:t>
            </a:r>
          </a:p>
          <a:p>
            <a:pPr algn="just">
              <a:buFontTx/>
              <a:buChar char="•"/>
            </a:pPr>
            <a:endParaRPr lang="es-EC" sz="2000" b="1">
              <a:latin typeface="Verdana" pitchFamily="34" charset="0"/>
            </a:endParaRPr>
          </a:p>
          <a:p>
            <a:pPr algn="just">
              <a:buFontTx/>
              <a:buChar char="•"/>
            </a:pPr>
            <a:r>
              <a:rPr lang="es-EC" sz="2000" b="1">
                <a:latin typeface="Verdana" pitchFamily="34" charset="0"/>
              </a:rPr>
              <a:t>Modelos: AVSWAT – AGPNS</a:t>
            </a:r>
          </a:p>
          <a:p>
            <a:pPr algn="just">
              <a:buFontTx/>
              <a:buChar char="•"/>
            </a:pPr>
            <a:endParaRPr lang="es-EC" sz="2000" b="1">
              <a:latin typeface="Verdana" pitchFamily="34" charset="0"/>
            </a:endParaRPr>
          </a:p>
          <a:p>
            <a:pPr algn="just">
              <a:buFontTx/>
              <a:buChar char="•"/>
            </a:pPr>
            <a:r>
              <a:rPr lang="es-EC" sz="2000" b="1">
                <a:latin typeface="Verdana" pitchFamily="34" charset="0"/>
              </a:rPr>
              <a:t>Productos obtenidos:</a:t>
            </a:r>
          </a:p>
          <a:p>
            <a:pPr lvl="2" algn="just">
              <a:buFontTx/>
              <a:buChar char="-"/>
            </a:pPr>
            <a:r>
              <a:rPr lang="es-EC" sz="2000" b="1">
                <a:latin typeface="Verdana" pitchFamily="34" charset="0"/>
              </a:rPr>
              <a:t>Publicación Jornal of Water Science and Technology </a:t>
            </a:r>
          </a:p>
          <a:p>
            <a:pPr lvl="2" algn="just">
              <a:buFontTx/>
              <a:buChar char="-"/>
            </a:pPr>
            <a:r>
              <a:rPr lang="es-EC" sz="2000" b="1">
                <a:latin typeface="Verdana" pitchFamily="34" charset="0"/>
              </a:rPr>
              <a:t>Presentación Malasya 2001</a:t>
            </a:r>
          </a:p>
          <a:p>
            <a:pPr lvl="2" algn="just">
              <a:buFontTx/>
              <a:buChar char="-"/>
            </a:pPr>
            <a:r>
              <a:rPr lang="es-EC" sz="2000" b="1">
                <a:latin typeface="Verdana" pitchFamily="34" charset="0"/>
              </a:rPr>
              <a:t>Presentación Argentina 2001</a:t>
            </a:r>
          </a:p>
          <a:p>
            <a:pPr lvl="2" algn="just">
              <a:buFontTx/>
              <a:buChar char="-"/>
            </a:pPr>
            <a:r>
              <a:rPr lang="es-EC" sz="2000" b="1">
                <a:latin typeface="Verdana" pitchFamily="34" charset="0"/>
              </a:rPr>
              <a:t>Espolciencia 2003</a:t>
            </a:r>
          </a:p>
          <a:p>
            <a:pPr lvl="2" algn="just">
              <a:buFontTx/>
              <a:buChar char="-"/>
            </a:pPr>
            <a:r>
              <a:rPr lang="es-EC" sz="2000" b="1">
                <a:latin typeface="Verdana" pitchFamily="34" charset="0"/>
              </a:rPr>
              <a:t>Próximo: Marruecos 2004</a:t>
            </a:r>
          </a:p>
          <a:p>
            <a:pPr algn="just"/>
            <a:endParaRPr lang="es-EC" sz="2000" b="1">
              <a:latin typeface="Verdana" pitchFamily="34" charset="0"/>
            </a:endParaRPr>
          </a:p>
          <a:p>
            <a:pPr algn="just"/>
            <a:endParaRPr lang="es-EC" sz="2000" b="1">
              <a:latin typeface="Verdana" pitchFamily="34" charset="0"/>
            </a:endParaRPr>
          </a:p>
        </p:txBody>
      </p:sp>
      <p:sp>
        <p:nvSpPr>
          <p:cNvPr id="3079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8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431800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81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395288" y="533400"/>
            <a:ext cx="8316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es-EC" sz="2000" b="1">
                <a:latin typeface="Verdana" pitchFamily="34" charset="0"/>
              </a:rPr>
              <a:t>Ubicación geográfica de las estaciones limnimétricas</a:t>
            </a:r>
          </a:p>
        </p:txBody>
      </p:sp>
      <p:sp>
        <p:nvSpPr>
          <p:cNvPr id="93191" name="AutoShape 7"/>
          <p:cNvSpPr>
            <a:spLocks noChangeAspect="1" noChangeArrowheads="1" noTextEdit="1"/>
          </p:cNvSpPr>
          <p:nvPr/>
        </p:nvSpPr>
        <p:spPr bwMode="auto">
          <a:xfrm>
            <a:off x="879475" y="685800"/>
            <a:ext cx="7383463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598" name="Rectangle 414"/>
          <p:cNvSpPr>
            <a:spLocks noChangeArrowheads="1"/>
          </p:cNvSpPr>
          <p:nvPr/>
        </p:nvSpPr>
        <p:spPr bwMode="auto">
          <a:xfrm>
            <a:off x="6096000" y="3189288"/>
            <a:ext cx="6350" cy="1116012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00" name="Rectangle 416"/>
          <p:cNvSpPr>
            <a:spLocks noChangeArrowheads="1"/>
          </p:cNvSpPr>
          <p:nvPr/>
        </p:nvSpPr>
        <p:spPr bwMode="auto">
          <a:xfrm>
            <a:off x="6116638" y="3203575"/>
            <a:ext cx="6350" cy="1087438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04" name="Rectangle 420"/>
          <p:cNvSpPr>
            <a:spLocks noChangeArrowheads="1"/>
          </p:cNvSpPr>
          <p:nvPr/>
        </p:nvSpPr>
        <p:spPr bwMode="auto">
          <a:xfrm>
            <a:off x="6162675" y="3224213"/>
            <a:ext cx="6350" cy="1060450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10" name="Rectangle 426"/>
          <p:cNvSpPr>
            <a:spLocks noChangeArrowheads="1"/>
          </p:cNvSpPr>
          <p:nvPr/>
        </p:nvSpPr>
        <p:spPr bwMode="auto">
          <a:xfrm>
            <a:off x="6248400" y="3224213"/>
            <a:ext cx="6350" cy="1009650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13" name="Rectangle 429"/>
          <p:cNvSpPr>
            <a:spLocks noChangeArrowheads="1"/>
          </p:cNvSpPr>
          <p:nvPr/>
        </p:nvSpPr>
        <p:spPr bwMode="auto">
          <a:xfrm>
            <a:off x="6267450" y="3217863"/>
            <a:ext cx="6350" cy="965200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16" name="Rectangle 432"/>
          <p:cNvSpPr>
            <a:spLocks noChangeArrowheads="1"/>
          </p:cNvSpPr>
          <p:nvPr/>
        </p:nvSpPr>
        <p:spPr bwMode="auto">
          <a:xfrm>
            <a:off x="6288088" y="3203575"/>
            <a:ext cx="6350" cy="971550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19" name="Rectangle 435"/>
          <p:cNvSpPr>
            <a:spLocks noChangeArrowheads="1"/>
          </p:cNvSpPr>
          <p:nvPr/>
        </p:nvSpPr>
        <p:spPr bwMode="auto">
          <a:xfrm>
            <a:off x="6307138" y="3195638"/>
            <a:ext cx="6350" cy="957262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23" name="Rectangle 439"/>
          <p:cNvSpPr>
            <a:spLocks noChangeArrowheads="1"/>
          </p:cNvSpPr>
          <p:nvPr/>
        </p:nvSpPr>
        <p:spPr bwMode="auto">
          <a:xfrm>
            <a:off x="6334125" y="3209925"/>
            <a:ext cx="6350" cy="892175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25" name="Rectangle 441"/>
          <p:cNvSpPr>
            <a:spLocks noChangeArrowheads="1"/>
          </p:cNvSpPr>
          <p:nvPr/>
        </p:nvSpPr>
        <p:spPr bwMode="auto">
          <a:xfrm>
            <a:off x="6353175" y="3217863"/>
            <a:ext cx="6350" cy="849312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28" name="Rectangle 444"/>
          <p:cNvSpPr>
            <a:spLocks noChangeArrowheads="1"/>
          </p:cNvSpPr>
          <p:nvPr/>
        </p:nvSpPr>
        <p:spPr bwMode="auto">
          <a:xfrm>
            <a:off x="6372225" y="3217863"/>
            <a:ext cx="7938" cy="833437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31" name="Rectangle 447"/>
          <p:cNvSpPr>
            <a:spLocks noChangeArrowheads="1"/>
          </p:cNvSpPr>
          <p:nvPr/>
        </p:nvSpPr>
        <p:spPr bwMode="auto">
          <a:xfrm>
            <a:off x="6392863" y="3209925"/>
            <a:ext cx="6350" cy="827088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36" name="Rectangle 452"/>
          <p:cNvSpPr>
            <a:spLocks noChangeArrowheads="1"/>
          </p:cNvSpPr>
          <p:nvPr/>
        </p:nvSpPr>
        <p:spPr bwMode="auto">
          <a:xfrm>
            <a:off x="6438900" y="3203575"/>
            <a:ext cx="6350" cy="790575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40" name="Rectangle 456"/>
          <p:cNvSpPr>
            <a:spLocks noChangeArrowheads="1"/>
          </p:cNvSpPr>
          <p:nvPr/>
        </p:nvSpPr>
        <p:spPr bwMode="auto">
          <a:xfrm>
            <a:off x="6478588" y="3195638"/>
            <a:ext cx="6350" cy="754062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48" name="Rectangle 464"/>
          <p:cNvSpPr>
            <a:spLocks noChangeArrowheads="1"/>
          </p:cNvSpPr>
          <p:nvPr/>
        </p:nvSpPr>
        <p:spPr bwMode="auto">
          <a:xfrm>
            <a:off x="6543675" y="3181350"/>
            <a:ext cx="6350" cy="725488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50" name="Rectangle 466"/>
          <p:cNvSpPr>
            <a:spLocks noChangeArrowheads="1"/>
          </p:cNvSpPr>
          <p:nvPr/>
        </p:nvSpPr>
        <p:spPr bwMode="auto">
          <a:xfrm>
            <a:off x="6564313" y="3189288"/>
            <a:ext cx="6350" cy="703262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56" name="Rectangle 472"/>
          <p:cNvSpPr>
            <a:spLocks noChangeArrowheads="1"/>
          </p:cNvSpPr>
          <p:nvPr/>
        </p:nvSpPr>
        <p:spPr bwMode="auto">
          <a:xfrm>
            <a:off x="6610350" y="3203575"/>
            <a:ext cx="6350" cy="638175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59" name="Rectangle 475"/>
          <p:cNvSpPr>
            <a:spLocks noChangeArrowheads="1"/>
          </p:cNvSpPr>
          <p:nvPr/>
        </p:nvSpPr>
        <p:spPr bwMode="auto">
          <a:xfrm>
            <a:off x="6629400" y="3224213"/>
            <a:ext cx="6350" cy="595312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63" name="Rectangle 479"/>
          <p:cNvSpPr>
            <a:spLocks noChangeArrowheads="1"/>
          </p:cNvSpPr>
          <p:nvPr/>
        </p:nvSpPr>
        <p:spPr bwMode="auto">
          <a:xfrm>
            <a:off x="6669088" y="3217863"/>
            <a:ext cx="6350" cy="573087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65" name="Rectangle 481"/>
          <p:cNvSpPr>
            <a:spLocks noChangeArrowheads="1"/>
          </p:cNvSpPr>
          <p:nvPr/>
        </p:nvSpPr>
        <p:spPr bwMode="auto">
          <a:xfrm>
            <a:off x="6688138" y="3217863"/>
            <a:ext cx="6350" cy="550862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69" name="Rectangle 485"/>
          <p:cNvSpPr>
            <a:spLocks noChangeArrowheads="1"/>
          </p:cNvSpPr>
          <p:nvPr/>
        </p:nvSpPr>
        <p:spPr bwMode="auto">
          <a:xfrm>
            <a:off x="6715125" y="3217863"/>
            <a:ext cx="6350" cy="530225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73" name="Rectangle 489"/>
          <p:cNvSpPr>
            <a:spLocks noChangeArrowheads="1"/>
          </p:cNvSpPr>
          <p:nvPr/>
        </p:nvSpPr>
        <p:spPr bwMode="auto">
          <a:xfrm>
            <a:off x="6754813" y="3203575"/>
            <a:ext cx="6350" cy="522288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76" name="Rectangle 492"/>
          <p:cNvSpPr>
            <a:spLocks noChangeArrowheads="1"/>
          </p:cNvSpPr>
          <p:nvPr/>
        </p:nvSpPr>
        <p:spPr bwMode="auto">
          <a:xfrm>
            <a:off x="6773863" y="3189288"/>
            <a:ext cx="6350" cy="508000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80" name="Rectangle 496"/>
          <p:cNvSpPr>
            <a:spLocks noChangeArrowheads="1"/>
          </p:cNvSpPr>
          <p:nvPr/>
        </p:nvSpPr>
        <p:spPr bwMode="auto">
          <a:xfrm>
            <a:off x="6800850" y="3167063"/>
            <a:ext cx="6350" cy="508000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83" name="Rectangle 499"/>
          <p:cNvSpPr>
            <a:spLocks noChangeArrowheads="1"/>
          </p:cNvSpPr>
          <p:nvPr/>
        </p:nvSpPr>
        <p:spPr bwMode="auto">
          <a:xfrm>
            <a:off x="6834188" y="3124200"/>
            <a:ext cx="6350" cy="1588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85" name="Rectangle 501"/>
          <p:cNvSpPr>
            <a:spLocks noChangeArrowheads="1"/>
          </p:cNvSpPr>
          <p:nvPr/>
        </p:nvSpPr>
        <p:spPr bwMode="auto">
          <a:xfrm>
            <a:off x="6840538" y="3108325"/>
            <a:ext cx="6350" cy="544513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90" name="Rectangle 506"/>
          <p:cNvSpPr>
            <a:spLocks noChangeArrowheads="1"/>
          </p:cNvSpPr>
          <p:nvPr/>
        </p:nvSpPr>
        <p:spPr bwMode="auto">
          <a:xfrm>
            <a:off x="6886575" y="3079750"/>
            <a:ext cx="6350" cy="544513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697" name="Rectangle 513"/>
          <p:cNvSpPr>
            <a:spLocks noChangeArrowheads="1"/>
          </p:cNvSpPr>
          <p:nvPr/>
        </p:nvSpPr>
        <p:spPr bwMode="auto">
          <a:xfrm>
            <a:off x="6945313" y="3079750"/>
            <a:ext cx="6350" cy="530225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705" name="Rectangle 521"/>
          <p:cNvSpPr>
            <a:spLocks noChangeArrowheads="1"/>
          </p:cNvSpPr>
          <p:nvPr/>
        </p:nvSpPr>
        <p:spPr bwMode="auto">
          <a:xfrm>
            <a:off x="7031038" y="3087688"/>
            <a:ext cx="6350" cy="528637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710" name="Rectangle 526"/>
          <p:cNvSpPr>
            <a:spLocks noChangeArrowheads="1"/>
          </p:cNvSpPr>
          <p:nvPr/>
        </p:nvSpPr>
        <p:spPr bwMode="auto">
          <a:xfrm>
            <a:off x="7077075" y="3079750"/>
            <a:ext cx="6350" cy="522288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714" name="Rectangle 530"/>
          <p:cNvSpPr>
            <a:spLocks noChangeArrowheads="1"/>
          </p:cNvSpPr>
          <p:nvPr/>
        </p:nvSpPr>
        <p:spPr bwMode="auto">
          <a:xfrm>
            <a:off x="7116763" y="3073400"/>
            <a:ext cx="6350" cy="506413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717" name="Rectangle 533"/>
          <p:cNvSpPr>
            <a:spLocks noChangeArrowheads="1"/>
          </p:cNvSpPr>
          <p:nvPr/>
        </p:nvSpPr>
        <p:spPr bwMode="auto">
          <a:xfrm>
            <a:off x="7129463" y="3559175"/>
            <a:ext cx="6350" cy="6350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718" name="Rectangle 534"/>
          <p:cNvSpPr>
            <a:spLocks noChangeArrowheads="1"/>
          </p:cNvSpPr>
          <p:nvPr/>
        </p:nvSpPr>
        <p:spPr bwMode="auto">
          <a:xfrm>
            <a:off x="7135813" y="3057525"/>
            <a:ext cx="6350" cy="479425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722" name="Rectangle 538"/>
          <p:cNvSpPr>
            <a:spLocks noChangeArrowheads="1"/>
          </p:cNvSpPr>
          <p:nvPr/>
        </p:nvSpPr>
        <p:spPr bwMode="auto">
          <a:xfrm>
            <a:off x="7162800" y="3065463"/>
            <a:ext cx="6350" cy="203200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724" name="Rectangle 540"/>
          <p:cNvSpPr>
            <a:spLocks noChangeArrowheads="1"/>
          </p:cNvSpPr>
          <p:nvPr/>
        </p:nvSpPr>
        <p:spPr bwMode="auto">
          <a:xfrm>
            <a:off x="7162800" y="3297238"/>
            <a:ext cx="6350" cy="203200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728" name="Rectangle 544"/>
          <p:cNvSpPr>
            <a:spLocks noChangeArrowheads="1"/>
          </p:cNvSpPr>
          <p:nvPr/>
        </p:nvSpPr>
        <p:spPr bwMode="auto">
          <a:xfrm>
            <a:off x="7175500" y="3486150"/>
            <a:ext cx="6350" cy="7938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729" name="Rectangle 545"/>
          <p:cNvSpPr>
            <a:spLocks noChangeArrowheads="1"/>
          </p:cNvSpPr>
          <p:nvPr/>
        </p:nvSpPr>
        <p:spPr bwMode="auto">
          <a:xfrm>
            <a:off x="7181850" y="3079750"/>
            <a:ext cx="6350" cy="138113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731" name="Rectangle 547"/>
          <p:cNvSpPr>
            <a:spLocks noChangeArrowheads="1"/>
          </p:cNvSpPr>
          <p:nvPr/>
        </p:nvSpPr>
        <p:spPr bwMode="auto">
          <a:xfrm>
            <a:off x="7181850" y="3325813"/>
            <a:ext cx="6350" cy="131762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735" name="Rectangle 551"/>
          <p:cNvSpPr>
            <a:spLocks noChangeArrowheads="1"/>
          </p:cNvSpPr>
          <p:nvPr/>
        </p:nvSpPr>
        <p:spPr bwMode="auto">
          <a:xfrm>
            <a:off x="7202488" y="3130550"/>
            <a:ext cx="6350" cy="87313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740" name="Rectangle 556"/>
          <p:cNvSpPr>
            <a:spLocks noChangeArrowheads="1"/>
          </p:cNvSpPr>
          <p:nvPr/>
        </p:nvSpPr>
        <p:spPr bwMode="auto">
          <a:xfrm>
            <a:off x="7215188" y="3392488"/>
            <a:ext cx="6350" cy="6350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743" name="Rectangle 559"/>
          <p:cNvSpPr>
            <a:spLocks noChangeArrowheads="1"/>
          </p:cNvSpPr>
          <p:nvPr/>
        </p:nvSpPr>
        <p:spPr bwMode="auto">
          <a:xfrm>
            <a:off x="7221538" y="3175000"/>
            <a:ext cx="6350" cy="6350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744" name="Rectangle 560"/>
          <p:cNvSpPr>
            <a:spLocks noChangeArrowheads="1"/>
          </p:cNvSpPr>
          <p:nvPr/>
        </p:nvSpPr>
        <p:spPr bwMode="auto">
          <a:xfrm>
            <a:off x="7221538" y="3413125"/>
            <a:ext cx="6350" cy="7938"/>
          </a:xfrm>
          <a:prstGeom prst="rect">
            <a:avLst/>
          </a:prstGeom>
          <a:solidFill>
            <a:srgbClr val="C3FF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3747" name="Rectangle 563"/>
          <p:cNvSpPr>
            <a:spLocks noChangeArrowheads="1"/>
          </p:cNvSpPr>
          <p:nvPr/>
        </p:nvSpPr>
        <p:spPr bwMode="auto">
          <a:xfrm>
            <a:off x="1406525" y="5372100"/>
            <a:ext cx="1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ES"/>
          </a:p>
        </p:txBody>
      </p:sp>
      <p:sp>
        <p:nvSpPr>
          <p:cNvPr id="93748" name="Rectangle 564"/>
          <p:cNvSpPr>
            <a:spLocks noChangeArrowheads="1"/>
          </p:cNvSpPr>
          <p:nvPr/>
        </p:nvSpPr>
        <p:spPr bwMode="auto">
          <a:xfrm>
            <a:off x="1406525" y="5372100"/>
            <a:ext cx="1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ES"/>
          </a:p>
        </p:txBody>
      </p:sp>
      <p:sp>
        <p:nvSpPr>
          <p:cNvPr id="93751" name="Rectangle 567"/>
          <p:cNvSpPr>
            <a:spLocks noChangeArrowheads="1"/>
          </p:cNvSpPr>
          <p:nvPr/>
        </p:nvSpPr>
        <p:spPr bwMode="auto">
          <a:xfrm>
            <a:off x="7378700" y="5922963"/>
            <a:ext cx="1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ES"/>
          </a:p>
        </p:txBody>
      </p:sp>
      <p:sp>
        <p:nvSpPr>
          <p:cNvPr id="93752" name="Rectangle 568"/>
          <p:cNvSpPr>
            <a:spLocks noChangeArrowheads="1"/>
          </p:cNvSpPr>
          <p:nvPr/>
        </p:nvSpPr>
        <p:spPr bwMode="auto">
          <a:xfrm>
            <a:off x="7378700" y="5922963"/>
            <a:ext cx="1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ES"/>
          </a:p>
        </p:txBody>
      </p:sp>
      <p:sp>
        <p:nvSpPr>
          <p:cNvPr id="93753" name="Rectangle 569"/>
          <p:cNvSpPr>
            <a:spLocks noChangeArrowheads="1"/>
          </p:cNvSpPr>
          <p:nvPr/>
        </p:nvSpPr>
        <p:spPr bwMode="auto">
          <a:xfrm>
            <a:off x="3702050" y="6089650"/>
            <a:ext cx="1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ES"/>
          </a:p>
        </p:txBody>
      </p:sp>
      <p:sp>
        <p:nvSpPr>
          <p:cNvPr id="93754" name="Rectangle 570"/>
          <p:cNvSpPr>
            <a:spLocks noChangeArrowheads="1"/>
          </p:cNvSpPr>
          <p:nvPr/>
        </p:nvSpPr>
        <p:spPr bwMode="auto">
          <a:xfrm>
            <a:off x="3702050" y="6089650"/>
            <a:ext cx="1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ES"/>
          </a:p>
        </p:txBody>
      </p:sp>
      <p:grpSp>
        <p:nvGrpSpPr>
          <p:cNvPr id="94153" name="Group 969"/>
          <p:cNvGrpSpPr>
            <a:grpSpLocks/>
          </p:cNvGrpSpPr>
          <p:nvPr/>
        </p:nvGrpSpPr>
        <p:grpSpPr bwMode="auto">
          <a:xfrm>
            <a:off x="1978025" y="1049338"/>
            <a:ext cx="5762625" cy="4649787"/>
            <a:chOff x="1246" y="661"/>
            <a:chExt cx="3630" cy="2929"/>
          </a:xfrm>
        </p:grpSpPr>
        <p:grpSp>
          <p:nvGrpSpPr>
            <p:cNvPr id="93393" name="Group 209"/>
            <p:cNvGrpSpPr>
              <a:grpSpLocks/>
            </p:cNvGrpSpPr>
            <p:nvPr/>
          </p:nvGrpSpPr>
          <p:grpSpPr bwMode="auto">
            <a:xfrm>
              <a:off x="1308" y="756"/>
              <a:ext cx="2495" cy="2834"/>
              <a:chOff x="1308" y="756"/>
              <a:chExt cx="2495" cy="2834"/>
            </a:xfrm>
          </p:grpSpPr>
          <p:sp>
            <p:nvSpPr>
              <p:cNvPr id="93193" name="Freeform 9"/>
              <p:cNvSpPr>
                <a:spLocks/>
              </p:cNvSpPr>
              <p:nvPr/>
            </p:nvSpPr>
            <p:spPr bwMode="auto">
              <a:xfrm>
                <a:off x="1308" y="756"/>
                <a:ext cx="485" cy="581"/>
              </a:xfrm>
              <a:custGeom>
                <a:avLst/>
                <a:gdLst/>
                <a:ahLst/>
                <a:cxnLst>
                  <a:cxn ang="0">
                    <a:pos x="299" y="567"/>
                  </a:cxn>
                  <a:cxn ang="0">
                    <a:pos x="282" y="563"/>
                  </a:cxn>
                  <a:cxn ang="0">
                    <a:pos x="270" y="544"/>
                  </a:cxn>
                  <a:cxn ang="0">
                    <a:pos x="249" y="531"/>
                  </a:cxn>
                  <a:cxn ang="0">
                    <a:pos x="236" y="512"/>
                  </a:cxn>
                  <a:cxn ang="0">
                    <a:pos x="220" y="499"/>
                  </a:cxn>
                  <a:cxn ang="0">
                    <a:pos x="203" y="476"/>
                  </a:cxn>
                  <a:cxn ang="0">
                    <a:pos x="191" y="453"/>
                  </a:cxn>
                  <a:cxn ang="0">
                    <a:pos x="178" y="430"/>
                  </a:cxn>
                  <a:cxn ang="0">
                    <a:pos x="158" y="416"/>
                  </a:cxn>
                  <a:cxn ang="0">
                    <a:pos x="145" y="384"/>
                  </a:cxn>
                  <a:cxn ang="0">
                    <a:pos x="129" y="389"/>
                  </a:cxn>
                  <a:cxn ang="0">
                    <a:pos x="108" y="384"/>
                  </a:cxn>
                  <a:cxn ang="0">
                    <a:pos x="83" y="371"/>
                  </a:cxn>
                  <a:cxn ang="0">
                    <a:pos x="79" y="357"/>
                  </a:cxn>
                  <a:cxn ang="0">
                    <a:pos x="75" y="307"/>
                  </a:cxn>
                  <a:cxn ang="0">
                    <a:pos x="62" y="284"/>
                  </a:cxn>
                  <a:cxn ang="0">
                    <a:pos x="50" y="261"/>
                  </a:cxn>
                  <a:cxn ang="0">
                    <a:pos x="33" y="247"/>
                  </a:cxn>
                  <a:cxn ang="0">
                    <a:pos x="21" y="234"/>
                  </a:cxn>
                  <a:cxn ang="0">
                    <a:pos x="9" y="197"/>
                  </a:cxn>
                  <a:cxn ang="0">
                    <a:pos x="9" y="151"/>
                  </a:cxn>
                  <a:cxn ang="0">
                    <a:pos x="33" y="138"/>
                  </a:cxn>
                  <a:cxn ang="0">
                    <a:pos x="46" y="124"/>
                  </a:cxn>
                  <a:cxn ang="0">
                    <a:pos x="62" y="101"/>
                  </a:cxn>
                  <a:cxn ang="0">
                    <a:pos x="120" y="96"/>
                  </a:cxn>
                  <a:cxn ang="0">
                    <a:pos x="145" y="83"/>
                  </a:cxn>
                  <a:cxn ang="0">
                    <a:pos x="154" y="92"/>
                  </a:cxn>
                  <a:cxn ang="0">
                    <a:pos x="191" y="87"/>
                  </a:cxn>
                  <a:cxn ang="0">
                    <a:pos x="212" y="69"/>
                  </a:cxn>
                  <a:cxn ang="0">
                    <a:pos x="228" y="60"/>
                  </a:cxn>
                  <a:cxn ang="0">
                    <a:pos x="241" y="5"/>
                  </a:cxn>
                  <a:cxn ang="0">
                    <a:pos x="253" y="19"/>
                  </a:cxn>
                  <a:cxn ang="0">
                    <a:pos x="265" y="96"/>
                  </a:cxn>
                  <a:cxn ang="0">
                    <a:pos x="270" y="128"/>
                  </a:cxn>
                  <a:cxn ang="0">
                    <a:pos x="282" y="160"/>
                  </a:cxn>
                  <a:cxn ang="0">
                    <a:pos x="299" y="174"/>
                  </a:cxn>
                  <a:cxn ang="0">
                    <a:pos x="315" y="188"/>
                  </a:cxn>
                  <a:cxn ang="0">
                    <a:pos x="332" y="197"/>
                  </a:cxn>
                  <a:cxn ang="0">
                    <a:pos x="344" y="220"/>
                  </a:cxn>
                  <a:cxn ang="0">
                    <a:pos x="365" y="215"/>
                  </a:cxn>
                  <a:cxn ang="0">
                    <a:pos x="386" y="229"/>
                  </a:cxn>
                  <a:cxn ang="0">
                    <a:pos x="406" y="238"/>
                  </a:cxn>
                  <a:cxn ang="0">
                    <a:pos x="423" y="284"/>
                  </a:cxn>
                  <a:cxn ang="0">
                    <a:pos x="427" y="311"/>
                  </a:cxn>
                  <a:cxn ang="0">
                    <a:pos x="452" y="325"/>
                  </a:cxn>
                  <a:cxn ang="0">
                    <a:pos x="473" y="348"/>
                  </a:cxn>
                  <a:cxn ang="0">
                    <a:pos x="464" y="371"/>
                  </a:cxn>
                  <a:cxn ang="0">
                    <a:pos x="477" y="389"/>
                  </a:cxn>
                  <a:cxn ang="0">
                    <a:pos x="473" y="403"/>
                  </a:cxn>
                  <a:cxn ang="0">
                    <a:pos x="477" y="435"/>
                  </a:cxn>
                  <a:cxn ang="0">
                    <a:pos x="485" y="467"/>
                  </a:cxn>
                  <a:cxn ang="0">
                    <a:pos x="440" y="467"/>
                  </a:cxn>
                  <a:cxn ang="0">
                    <a:pos x="427" y="485"/>
                  </a:cxn>
                  <a:cxn ang="0">
                    <a:pos x="415" y="476"/>
                  </a:cxn>
                  <a:cxn ang="0">
                    <a:pos x="398" y="480"/>
                  </a:cxn>
                  <a:cxn ang="0">
                    <a:pos x="377" y="499"/>
                  </a:cxn>
                  <a:cxn ang="0">
                    <a:pos x="365" y="512"/>
                  </a:cxn>
                  <a:cxn ang="0">
                    <a:pos x="353" y="544"/>
                  </a:cxn>
                  <a:cxn ang="0">
                    <a:pos x="344" y="572"/>
                  </a:cxn>
                </a:cxnLst>
                <a:rect l="0" t="0" r="r" b="b"/>
                <a:pathLst>
                  <a:path w="485" h="581">
                    <a:moveTo>
                      <a:pt x="340" y="581"/>
                    </a:moveTo>
                    <a:lnTo>
                      <a:pt x="332" y="581"/>
                    </a:lnTo>
                    <a:lnTo>
                      <a:pt x="332" y="572"/>
                    </a:lnTo>
                    <a:lnTo>
                      <a:pt x="328" y="572"/>
                    </a:lnTo>
                    <a:lnTo>
                      <a:pt x="328" y="567"/>
                    </a:lnTo>
                    <a:lnTo>
                      <a:pt x="299" y="567"/>
                    </a:lnTo>
                    <a:lnTo>
                      <a:pt x="299" y="572"/>
                    </a:lnTo>
                    <a:lnTo>
                      <a:pt x="290" y="572"/>
                    </a:lnTo>
                    <a:lnTo>
                      <a:pt x="290" y="567"/>
                    </a:lnTo>
                    <a:lnTo>
                      <a:pt x="286" y="567"/>
                    </a:lnTo>
                    <a:lnTo>
                      <a:pt x="282" y="567"/>
                    </a:lnTo>
                    <a:lnTo>
                      <a:pt x="282" y="563"/>
                    </a:lnTo>
                    <a:lnTo>
                      <a:pt x="282" y="553"/>
                    </a:lnTo>
                    <a:lnTo>
                      <a:pt x="278" y="553"/>
                    </a:lnTo>
                    <a:lnTo>
                      <a:pt x="278" y="549"/>
                    </a:lnTo>
                    <a:lnTo>
                      <a:pt x="274" y="549"/>
                    </a:lnTo>
                    <a:lnTo>
                      <a:pt x="274" y="544"/>
                    </a:lnTo>
                    <a:lnTo>
                      <a:pt x="270" y="544"/>
                    </a:lnTo>
                    <a:lnTo>
                      <a:pt x="270" y="540"/>
                    </a:lnTo>
                    <a:lnTo>
                      <a:pt x="261" y="540"/>
                    </a:lnTo>
                    <a:lnTo>
                      <a:pt x="261" y="535"/>
                    </a:lnTo>
                    <a:lnTo>
                      <a:pt x="257" y="535"/>
                    </a:lnTo>
                    <a:lnTo>
                      <a:pt x="257" y="531"/>
                    </a:lnTo>
                    <a:lnTo>
                      <a:pt x="249" y="531"/>
                    </a:lnTo>
                    <a:lnTo>
                      <a:pt x="249" y="521"/>
                    </a:lnTo>
                    <a:lnTo>
                      <a:pt x="245" y="521"/>
                    </a:lnTo>
                    <a:lnTo>
                      <a:pt x="245" y="517"/>
                    </a:lnTo>
                    <a:lnTo>
                      <a:pt x="245" y="512"/>
                    </a:lnTo>
                    <a:lnTo>
                      <a:pt x="241" y="512"/>
                    </a:lnTo>
                    <a:lnTo>
                      <a:pt x="236" y="512"/>
                    </a:lnTo>
                    <a:lnTo>
                      <a:pt x="236" y="508"/>
                    </a:lnTo>
                    <a:lnTo>
                      <a:pt x="228" y="508"/>
                    </a:lnTo>
                    <a:lnTo>
                      <a:pt x="228" y="503"/>
                    </a:lnTo>
                    <a:lnTo>
                      <a:pt x="224" y="503"/>
                    </a:lnTo>
                    <a:lnTo>
                      <a:pt x="224" y="499"/>
                    </a:lnTo>
                    <a:lnTo>
                      <a:pt x="220" y="499"/>
                    </a:lnTo>
                    <a:lnTo>
                      <a:pt x="220" y="494"/>
                    </a:lnTo>
                    <a:lnTo>
                      <a:pt x="220" y="485"/>
                    </a:lnTo>
                    <a:lnTo>
                      <a:pt x="212" y="485"/>
                    </a:lnTo>
                    <a:lnTo>
                      <a:pt x="207" y="485"/>
                    </a:lnTo>
                    <a:lnTo>
                      <a:pt x="207" y="476"/>
                    </a:lnTo>
                    <a:lnTo>
                      <a:pt x="203" y="476"/>
                    </a:lnTo>
                    <a:lnTo>
                      <a:pt x="203" y="471"/>
                    </a:lnTo>
                    <a:lnTo>
                      <a:pt x="199" y="471"/>
                    </a:lnTo>
                    <a:lnTo>
                      <a:pt x="199" y="467"/>
                    </a:lnTo>
                    <a:lnTo>
                      <a:pt x="195" y="467"/>
                    </a:lnTo>
                    <a:lnTo>
                      <a:pt x="195" y="453"/>
                    </a:lnTo>
                    <a:lnTo>
                      <a:pt x="191" y="453"/>
                    </a:lnTo>
                    <a:lnTo>
                      <a:pt x="187" y="453"/>
                    </a:lnTo>
                    <a:lnTo>
                      <a:pt x="187" y="448"/>
                    </a:lnTo>
                    <a:lnTo>
                      <a:pt x="183" y="448"/>
                    </a:lnTo>
                    <a:lnTo>
                      <a:pt x="183" y="444"/>
                    </a:lnTo>
                    <a:lnTo>
                      <a:pt x="178" y="444"/>
                    </a:lnTo>
                    <a:lnTo>
                      <a:pt x="178" y="430"/>
                    </a:lnTo>
                    <a:lnTo>
                      <a:pt x="178" y="425"/>
                    </a:lnTo>
                    <a:lnTo>
                      <a:pt x="166" y="425"/>
                    </a:lnTo>
                    <a:lnTo>
                      <a:pt x="166" y="421"/>
                    </a:lnTo>
                    <a:lnTo>
                      <a:pt x="162" y="421"/>
                    </a:lnTo>
                    <a:lnTo>
                      <a:pt x="162" y="416"/>
                    </a:lnTo>
                    <a:lnTo>
                      <a:pt x="158" y="416"/>
                    </a:lnTo>
                    <a:lnTo>
                      <a:pt x="158" y="407"/>
                    </a:lnTo>
                    <a:lnTo>
                      <a:pt x="154" y="407"/>
                    </a:lnTo>
                    <a:lnTo>
                      <a:pt x="154" y="398"/>
                    </a:lnTo>
                    <a:lnTo>
                      <a:pt x="149" y="398"/>
                    </a:lnTo>
                    <a:lnTo>
                      <a:pt x="145" y="398"/>
                    </a:lnTo>
                    <a:lnTo>
                      <a:pt x="145" y="384"/>
                    </a:lnTo>
                    <a:lnTo>
                      <a:pt x="141" y="384"/>
                    </a:lnTo>
                    <a:lnTo>
                      <a:pt x="141" y="389"/>
                    </a:lnTo>
                    <a:lnTo>
                      <a:pt x="133" y="389"/>
                    </a:lnTo>
                    <a:lnTo>
                      <a:pt x="133" y="393"/>
                    </a:lnTo>
                    <a:lnTo>
                      <a:pt x="129" y="393"/>
                    </a:lnTo>
                    <a:lnTo>
                      <a:pt x="129" y="389"/>
                    </a:lnTo>
                    <a:lnTo>
                      <a:pt x="125" y="389"/>
                    </a:lnTo>
                    <a:lnTo>
                      <a:pt x="125" y="384"/>
                    </a:lnTo>
                    <a:lnTo>
                      <a:pt x="120" y="384"/>
                    </a:lnTo>
                    <a:lnTo>
                      <a:pt x="116" y="384"/>
                    </a:lnTo>
                    <a:lnTo>
                      <a:pt x="112" y="384"/>
                    </a:lnTo>
                    <a:lnTo>
                      <a:pt x="108" y="384"/>
                    </a:lnTo>
                    <a:lnTo>
                      <a:pt x="108" y="380"/>
                    </a:lnTo>
                    <a:lnTo>
                      <a:pt x="104" y="380"/>
                    </a:lnTo>
                    <a:lnTo>
                      <a:pt x="104" y="375"/>
                    </a:lnTo>
                    <a:lnTo>
                      <a:pt x="87" y="375"/>
                    </a:lnTo>
                    <a:lnTo>
                      <a:pt x="87" y="371"/>
                    </a:lnTo>
                    <a:lnTo>
                      <a:pt x="83" y="371"/>
                    </a:lnTo>
                    <a:lnTo>
                      <a:pt x="83" y="366"/>
                    </a:lnTo>
                    <a:lnTo>
                      <a:pt x="87" y="366"/>
                    </a:lnTo>
                    <a:lnTo>
                      <a:pt x="87" y="361"/>
                    </a:lnTo>
                    <a:lnTo>
                      <a:pt x="83" y="361"/>
                    </a:lnTo>
                    <a:lnTo>
                      <a:pt x="83" y="357"/>
                    </a:lnTo>
                    <a:lnTo>
                      <a:pt x="79" y="357"/>
                    </a:lnTo>
                    <a:lnTo>
                      <a:pt x="79" y="343"/>
                    </a:lnTo>
                    <a:lnTo>
                      <a:pt x="75" y="343"/>
                    </a:lnTo>
                    <a:lnTo>
                      <a:pt x="75" y="330"/>
                    </a:lnTo>
                    <a:lnTo>
                      <a:pt x="71" y="330"/>
                    </a:lnTo>
                    <a:lnTo>
                      <a:pt x="71" y="307"/>
                    </a:lnTo>
                    <a:lnTo>
                      <a:pt x="75" y="307"/>
                    </a:lnTo>
                    <a:lnTo>
                      <a:pt x="75" y="298"/>
                    </a:lnTo>
                    <a:lnTo>
                      <a:pt x="71" y="298"/>
                    </a:lnTo>
                    <a:lnTo>
                      <a:pt x="71" y="293"/>
                    </a:lnTo>
                    <a:lnTo>
                      <a:pt x="67" y="293"/>
                    </a:lnTo>
                    <a:lnTo>
                      <a:pt x="67" y="284"/>
                    </a:lnTo>
                    <a:lnTo>
                      <a:pt x="62" y="284"/>
                    </a:lnTo>
                    <a:lnTo>
                      <a:pt x="58" y="284"/>
                    </a:lnTo>
                    <a:lnTo>
                      <a:pt x="58" y="270"/>
                    </a:lnTo>
                    <a:lnTo>
                      <a:pt x="54" y="270"/>
                    </a:lnTo>
                    <a:lnTo>
                      <a:pt x="50" y="270"/>
                    </a:lnTo>
                    <a:lnTo>
                      <a:pt x="50" y="266"/>
                    </a:lnTo>
                    <a:lnTo>
                      <a:pt x="50" y="261"/>
                    </a:lnTo>
                    <a:lnTo>
                      <a:pt x="46" y="261"/>
                    </a:lnTo>
                    <a:lnTo>
                      <a:pt x="46" y="256"/>
                    </a:lnTo>
                    <a:lnTo>
                      <a:pt x="38" y="256"/>
                    </a:lnTo>
                    <a:lnTo>
                      <a:pt x="38" y="252"/>
                    </a:lnTo>
                    <a:lnTo>
                      <a:pt x="38" y="247"/>
                    </a:lnTo>
                    <a:lnTo>
                      <a:pt x="33" y="247"/>
                    </a:lnTo>
                    <a:lnTo>
                      <a:pt x="33" y="243"/>
                    </a:lnTo>
                    <a:lnTo>
                      <a:pt x="29" y="243"/>
                    </a:lnTo>
                    <a:lnTo>
                      <a:pt x="29" y="238"/>
                    </a:lnTo>
                    <a:lnTo>
                      <a:pt x="25" y="238"/>
                    </a:lnTo>
                    <a:lnTo>
                      <a:pt x="25" y="234"/>
                    </a:lnTo>
                    <a:lnTo>
                      <a:pt x="21" y="234"/>
                    </a:lnTo>
                    <a:lnTo>
                      <a:pt x="21" y="224"/>
                    </a:lnTo>
                    <a:lnTo>
                      <a:pt x="17" y="224"/>
                    </a:lnTo>
                    <a:lnTo>
                      <a:pt x="13" y="224"/>
                    </a:lnTo>
                    <a:lnTo>
                      <a:pt x="13" y="202"/>
                    </a:lnTo>
                    <a:lnTo>
                      <a:pt x="13" y="197"/>
                    </a:lnTo>
                    <a:lnTo>
                      <a:pt x="9" y="197"/>
                    </a:lnTo>
                    <a:lnTo>
                      <a:pt x="4" y="197"/>
                    </a:lnTo>
                    <a:lnTo>
                      <a:pt x="4" y="188"/>
                    </a:lnTo>
                    <a:lnTo>
                      <a:pt x="0" y="188"/>
                    </a:lnTo>
                    <a:lnTo>
                      <a:pt x="0" y="156"/>
                    </a:lnTo>
                    <a:lnTo>
                      <a:pt x="9" y="156"/>
                    </a:lnTo>
                    <a:lnTo>
                      <a:pt x="9" y="151"/>
                    </a:lnTo>
                    <a:lnTo>
                      <a:pt x="13" y="151"/>
                    </a:lnTo>
                    <a:lnTo>
                      <a:pt x="13" y="147"/>
                    </a:lnTo>
                    <a:lnTo>
                      <a:pt x="17" y="147"/>
                    </a:lnTo>
                    <a:lnTo>
                      <a:pt x="17" y="138"/>
                    </a:lnTo>
                    <a:lnTo>
                      <a:pt x="25" y="138"/>
                    </a:lnTo>
                    <a:lnTo>
                      <a:pt x="33" y="138"/>
                    </a:lnTo>
                    <a:lnTo>
                      <a:pt x="33" y="133"/>
                    </a:lnTo>
                    <a:lnTo>
                      <a:pt x="38" y="133"/>
                    </a:lnTo>
                    <a:lnTo>
                      <a:pt x="38" y="128"/>
                    </a:lnTo>
                    <a:lnTo>
                      <a:pt x="38" y="124"/>
                    </a:lnTo>
                    <a:lnTo>
                      <a:pt x="42" y="124"/>
                    </a:lnTo>
                    <a:lnTo>
                      <a:pt x="46" y="124"/>
                    </a:lnTo>
                    <a:lnTo>
                      <a:pt x="46" y="119"/>
                    </a:lnTo>
                    <a:lnTo>
                      <a:pt x="50" y="119"/>
                    </a:lnTo>
                    <a:lnTo>
                      <a:pt x="50" y="106"/>
                    </a:lnTo>
                    <a:lnTo>
                      <a:pt x="54" y="106"/>
                    </a:lnTo>
                    <a:lnTo>
                      <a:pt x="54" y="101"/>
                    </a:lnTo>
                    <a:lnTo>
                      <a:pt x="62" y="101"/>
                    </a:lnTo>
                    <a:lnTo>
                      <a:pt x="62" y="96"/>
                    </a:lnTo>
                    <a:lnTo>
                      <a:pt x="62" y="101"/>
                    </a:lnTo>
                    <a:lnTo>
                      <a:pt x="71" y="101"/>
                    </a:lnTo>
                    <a:lnTo>
                      <a:pt x="71" y="96"/>
                    </a:lnTo>
                    <a:lnTo>
                      <a:pt x="96" y="96"/>
                    </a:lnTo>
                    <a:lnTo>
                      <a:pt x="120" y="96"/>
                    </a:lnTo>
                    <a:lnTo>
                      <a:pt x="120" y="92"/>
                    </a:lnTo>
                    <a:lnTo>
                      <a:pt x="125" y="92"/>
                    </a:lnTo>
                    <a:lnTo>
                      <a:pt x="125" y="87"/>
                    </a:lnTo>
                    <a:lnTo>
                      <a:pt x="137" y="87"/>
                    </a:lnTo>
                    <a:lnTo>
                      <a:pt x="137" y="83"/>
                    </a:lnTo>
                    <a:lnTo>
                      <a:pt x="145" y="83"/>
                    </a:lnTo>
                    <a:lnTo>
                      <a:pt x="145" y="87"/>
                    </a:lnTo>
                    <a:lnTo>
                      <a:pt x="149" y="87"/>
                    </a:lnTo>
                    <a:lnTo>
                      <a:pt x="149" y="92"/>
                    </a:lnTo>
                    <a:lnTo>
                      <a:pt x="154" y="92"/>
                    </a:lnTo>
                    <a:lnTo>
                      <a:pt x="154" y="87"/>
                    </a:lnTo>
                    <a:lnTo>
                      <a:pt x="154" y="92"/>
                    </a:lnTo>
                    <a:lnTo>
                      <a:pt x="166" y="92"/>
                    </a:lnTo>
                    <a:lnTo>
                      <a:pt x="166" y="96"/>
                    </a:lnTo>
                    <a:lnTo>
                      <a:pt x="178" y="96"/>
                    </a:lnTo>
                    <a:lnTo>
                      <a:pt x="187" y="96"/>
                    </a:lnTo>
                    <a:lnTo>
                      <a:pt x="187" y="87"/>
                    </a:lnTo>
                    <a:lnTo>
                      <a:pt x="191" y="87"/>
                    </a:lnTo>
                    <a:lnTo>
                      <a:pt x="191" y="83"/>
                    </a:lnTo>
                    <a:lnTo>
                      <a:pt x="203" y="83"/>
                    </a:lnTo>
                    <a:lnTo>
                      <a:pt x="207" y="83"/>
                    </a:lnTo>
                    <a:lnTo>
                      <a:pt x="207" y="74"/>
                    </a:lnTo>
                    <a:lnTo>
                      <a:pt x="212" y="74"/>
                    </a:lnTo>
                    <a:lnTo>
                      <a:pt x="212" y="69"/>
                    </a:lnTo>
                    <a:lnTo>
                      <a:pt x="216" y="69"/>
                    </a:lnTo>
                    <a:lnTo>
                      <a:pt x="220" y="69"/>
                    </a:lnTo>
                    <a:lnTo>
                      <a:pt x="220" y="64"/>
                    </a:lnTo>
                    <a:lnTo>
                      <a:pt x="224" y="64"/>
                    </a:lnTo>
                    <a:lnTo>
                      <a:pt x="224" y="60"/>
                    </a:lnTo>
                    <a:lnTo>
                      <a:pt x="228" y="60"/>
                    </a:lnTo>
                    <a:lnTo>
                      <a:pt x="228" y="51"/>
                    </a:lnTo>
                    <a:lnTo>
                      <a:pt x="232" y="51"/>
                    </a:lnTo>
                    <a:lnTo>
                      <a:pt x="236" y="51"/>
                    </a:lnTo>
                    <a:lnTo>
                      <a:pt x="236" y="14"/>
                    </a:lnTo>
                    <a:lnTo>
                      <a:pt x="241" y="14"/>
                    </a:lnTo>
                    <a:lnTo>
                      <a:pt x="241" y="5"/>
                    </a:lnTo>
                    <a:lnTo>
                      <a:pt x="245" y="5"/>
                    </a:lnTo>
                    <a:lnTo>
                      <a:pt x="245" y="0"/>
                    </a:lnTo>
                    <a:lnTo>
                      <a:pt x="249" y="0"/>
                    </a:lnTo>
                    <a:lnTo>
                      <a:pt x="249" y="10"/>
                    </a:lnTo>
                    <a:lnTo>
                      <a:pt x="253" y="10"/>
                    </a:lnTo>
                    <a:lnTo>
                      <a:pt x="253" y="19"/>
                    </a:lnTo>
                    <a:lnTo>
                      <a:pt x="257" y="19"/>
                    </a:lnTo>
                    <a:lnTo>
                      <a:pt x="257" y="51"/>
                    </a:lnTo>
                    <a:lnTo>
                      <a:pt x="253" y="51"/>
                    </a:lnTo>
                    <a:lnTo>
                      <a:pt x="253" y="87"/>
                    </a:lnTo>
                    <a:lnTo>
                      <a:pt x="265" y="87"/>
                    </a:lnTo>
                    <a:lnTo>
                      <a:pt x="265" y="96"/>
                    </a:lnTo>
                    <a:lnTo>
                      <a:pt x="270" y="96"/>
                    </a:lnTo>
                    <a:lnTo>
                      <a:pt x="270" y="110"/>
                    </a:lnTo>
                    <a:lnTo>
                      <a:pt x="265" y="110"/>
                    </a:lnTo>
                    <a:lnTo>
                      <a:pt x="265" y="124"/>
                    </a:lnTo>
                    <a:lnTo>
                      <a:pt x="270" y="124"/>
                    </a:lnTo>
                    <a:lnTo>
                      <a:pt x="270" y="128"/>
                    </a:lnTo>
                    <a:lnTo>
                      <a:pt x="278" y="128"/>
                    </a:lnTo>
                    <a:lnTo>
                      <a:pt x="278" y="133"/>
                    </a:lnTo>
                    <a:lnTo>
                      <a:pt x="282" y="133"/>
                    </a:lnTo>
                    <a:lnTo>
                      <a:pt x="282" y="138"/>
                    </a:lnTo>
                    <a:lnTo>
                      <a:pt x="282" y="151"/>
                    </a:lnTo>
                    <a:lnTo>
                      <a:pt x="282" y="160"/>
                    </a:lnTo>
                    <a:lnTo>
                      <a:pt x="286" y="160"/>
                    </a:lnTo>
                    <a:lnTo>
                      <a:pt x="286" y="165"/>
                    </a:lnTo>
                    <a:lnTo>
                      <a:pt x="290" y="165"/>
                    </a:lnTo>
                    <a:lnTo>
                      <a:pt x="290" y="170"/>
                    </a:lnTo>
                    <a:lnTo>
                      <a:pt x="299" y="170"/>
                    </a:lnTo>
                    <a:lnTo>
                      <a:pt x="299" y="174"/>
                    </a:lnTo>
                    <a:lnTo>
                      <a:pt x="307" y="174"/>
                    </a:lnTo>
                    <a:lnTo>
                      <a:pt x="307" y="179"/>
                    </a:lnTo>
                    <a:lnTo>
                      <a:pt x="311" y="179"/>
                    </a:lnTo>
                    <a:lnTo>
                      <a:pt x="311" y="183"/>
                    </a:lnTo>
                    <a:lnTo>
                      <a:pt x="315" y="183"/>
                    </a:lnTo>
                    <a:lnTo>
                      <a:pt x="315" y="188"/>
                    </a:lnTo>
                    <a:lnTo>
                      <a:pt x="319" y="188"/>
                    </a:lnTo>
                    <a:lnTo>
                      <a:pt x="319" y="192"/>
                    </a:lnTo>
                    <a:lnTo>
                      <a:pt x="323" y="192"/>
                    </a:lnTo>
                    <a:lnTo>
                      <a:pt x="323" y="197"/>
                    </a:lnTo>
                    <a:lnTo>
                      <a:pt x="328" y="197"/>
                    </a:lnTo>
                    <a:lnTo>
                      <a:pt x="332" y="197"/>
                    </a:lnTo>
                    <a:lnTo>
                      <a:pt x="332" y="202"/>
                    </a:lnTo>
                    <a:lnTo>
                      <a:pt x="336" y="202"/>
                    </a:lnTo>
                    <a:lnTo>
                      <a:pt x="336" y="211"/>
                    </a:lnTo>
                    <a:lnTo>
                      <a:pt x="336" y="215"/>
                    </a:lnTo>
                    <a:lnTo>
                      <a:pt x="344" y="215"/>
                    </a:lnTo>
                    <a:lnTo>
                      <a:pt x="344" y="220"/>
                    </a:lnTo>
                    <a:lnTo>
                      <a:pt x="348" y="220"/>
                    </a:lnTo>
                    <a:lnTo>
                      <a:pt x="348" y="224"/>
                    </a:lnTo>
                    <a:lnTo>
                      <a:pt x="361" y="224"/>
                    </a:lnTo>
                    <a:lnTo>
                      <a:pt x="361" y="220"/>
                    </a:lnTo>
                    <a:lnTo>
                      <a:pt x="361" y="215"/>
                    </a:lnTo>
                    <a:lnTo>
                      <a:pt x="365" y="215"/>
                    </a:lnTo>
                    <a:lnTo>
                      <a:pt x="365" y="211"/>
                    </a:lnTo>
                    <a:lnTo>
                      <a:pt x="369" y="211"/>
                    </a:lnTo>
                    <a:lnTo>
                      <a:pt x="369" y="224"/>
                    </a:lnTo>
                    <a:lnTo>
                      <a:pt x="373" y="224"/>
                    </a:lnTo>
                    <a:lnTo>
                      <a:pt x="386" y="224"/>
                    </a:lnTo>
                    <a:lnTo>
                      <a:pt x="386" y="229"/>
                    </a:lnTo>
                    <a:lnTo>
                      <a:pt x="390" y="229"/>
                    </a:lnTo>
                    <a:lnTo>
                      <a:pt x="390" y="224"/>
                    </a:lnTo>
                    <a:lnTo>
                      <a:pt x="394" y="224"/>
                    </a:lnTo>
                    <a:lnTo>
                      <a:pt x="394" y="229"/>
                    </a:lnTo>
                    <a:lnTo>
                      <a:pt x="406" y="229"/>
                    </a:lnTo>
                    <a:lnTo>
                      <a:pt x="406" y="238"/>
                    </a:lnTo>
                    <a:lnTo>
                      <a:pt x="415" y="238"/>
                    </a:lnTo>
                    <a:lnTo>
                      <a:pt x="415" y="266"/>
                    </a:lnTo>
                    <a:lnTo>
                      <a:pt x="415" y="275"/>
                    </a:lnTo>
                    <a:lnTo>
                      <a:pt x="419" y="275"/>
                    </a:lnTo>
                    <a:lnTo>
                      <a:pt x="419" y="284"/>
                    </a:lnTo>
                    <a:lnTo>
                      <a:pt x="423" y="284"/>
                    </a:lnTo>
                    <a:lnTo>
                      <a:pt x="423" y="288"/>
                    </a:lnTo>
                    <a:lnTo>
                      <a:pt x="419" y="288"/>
                    </a:lnTo>
                    <a:lnTo>
                      <a:pt x="419" y="298"/>
                    </a:lnTo>
                    <a:lnTo>
                      <a:pt x="415" y="298"/>
                    </a:lnTo>
                    <a:lnTo>
                      <a:pt x="415" y="311"/>
                    </a:lnTo>
                    <a:lnTo>
                      <a:pt x="427" y="311"/>
                    </a:lnTo>
                    <a:lnTo>
                      <a:pt x="431" y="311"/>
                    </a:lnTo>
                    <a:lnTo>
                      <a:pt x="440" y="311"/>
                    </a:lnTo>
                    <a:lnTo>
                      <a:pt x="440" y="320"/>
                    </a:lnTo>
                    <a:lnTo>
                      <a:pt x="448" y="320"/>
                    </a:lnTo>
                    <a:lnTo>
                      <a:pt x="448" y="325"/>
                    </a:lnTo>
                    <a:lnTo>
                      <a:pt x="452" y="325"/>
                    </a:lnTo>
                    <a:lnTo>
                      <a:pt x="460" y="325"/>
                    </a:lnTo>
                    <a:lnTo>
                      <a:pt x="460" y="339"/>
                    </a:lnTo>
                    <a:lnTo>
                      <a:pt x="464" y="339"/>
                    </a:lnTo>
                    <a:lnTo>
                      <a:pt x="464" y="343"/>
                    </a:lnTo>
                    <a:lnTo>
                      <a:pt x="464" y="348"/>
                    </a:lnTo>
                    <a:lnTo>
                      <a:pt x="473" y="348"/>
                    </a:lnTo>
                    <a:lnTo>
                      <a:pt x="473" y="352"/>
                    </a:lnTo>
                    <a:lnTo>
                      <a:pt x="477" y="352"/>
                    </a:lnTo>
                    <a:lnTo>
                      <a:pt x="477" y="366"/>
                    </a:lnTo>
                    <a:lnTo>
                      <a:pt x="473" y="366"/>
                    </a:lnTo>
                    <a:lnTo>
                      <a:pt x="473" y="371"/>
                    </a:lnTo>
                    <a:lnTo>
                      <a:pt x="464" y="371"/>
                    </a:lnTo>
                    <a:lnTo>
                      <a:pt x="464" y="375"/>
                    </a:lnTo>
                    <a:lnTo>
                      <a:pt x="469" y="375"/>
                    </a:lnTo>
                    <a:lnTo>
                      <a:pt x="469" y="384"/>
                    </a:lnTo>
                    <a:lnTo>
                      <a:pt x="473" y="384"/>
                    </a:lnTo>
                    <a:lnTo>
                      <a:pt x="473" y="389"/>
                    </a:lnTo>
                    <a:lnTo>
                      <a:pt x="477" y="389"/>
                    </a:lnTo>
                    <a:lnTo>
                      <a:pt x="477" y="393"/>
                    </a:lnTo>
                    <a:lnTo>
                      <a:pt x="481" y="393"/>
                    </a:lnTo>
                    <a:lnTo>
                      <a:pt x="481" y="398"/>
                    </a:lnTo>
                    <a:lnTo>
                      <a:pt x="477" y="398"/>
                    </a:lnTo>
                    <a:lnTo>
                      <a:pt x="477" y="403"/>
                    </a:lnTo>
                    <a:lnTo>
                      <a:pt x="473" y="403"/>
                    </a:lnTo>
                    <a:lnTo>
                      <a:pt x="473" y="412"/>
                    </a:lnTo>
                    <a:lnTo>
                      <a:pt x="481" y="412"/>
                    </a:lnTo>
                    <a:lnTo>
                      <a:pt x="481" y="416"/>
                    </a:lnTo>
                    <a:lnTo>
                      <a:pt x="481" y="425"/>
                    </a:lnTo>
                    <a:lnTo>
                      <a:pt x="481" y="435"/>
                    </a:lnTo>
                    <a:lnTo>
                      <a:pt x="477" y="435"/>
                    </a:lnTo>
                    <a:lnTo>
                      <a:pt x="477" y="444"/>
                    </a:lnTo>
                    <a:lnTo>
                      <a:pt x="481" y="444"/>
                    </a:lnTo>
                    <a:lnTo>
                      <a:pt x="481" y="448"/>
                    </a:lnTo>
                    <a:lnTo>
                      <a:pt x="481" y="453"/>
                    </a:lnTo>
                    <a:lnTo>
                      <a:pt x="485" y="453"/>
                    </a:lnTo>
                    <a:lnTo>
                      <a:pt x="485" y="467"/>
                    </a:lnTo>
                    <a:lnTo>
                      <a:pt x="477" y="467"/>
                    </a:lnTo>
                    <a:lnTo>
                      <a:pt x="477" y="471"/>
                    </a:lnTo>
                    <a:lnTo>
                      <a:pt x="477" y="476"/>
                    </a:lnTo>
                    <a:lnTo>
                      <a:pt x="456" y="476"/>
                    </a:lnTo>
                    <a:lnTo>
                      <a:pt x="456" y="467"/>
                    </a:lnTo>
                    <a:lnTo>
                      <a:pt x="440" y="467"/>
                    </a:lnTo>
                    <a:lnTo>
                      <a:pt x="440" y="471"/>
                    </a:lnTo>
                    <a:lnTo>
                      <a:pt x="435" y="471"/>
                    </a:lnTo>
                    <a:lnTo>
                      <a:pt x="435" y="480"/>
                    </a:lnTo>
                    <a:lnTo>
                      <a:pt x="431" y="480"/>
                    </a:lnTo>
                    <a:lnTo>
                      <a:pt x="431" y="485"/>
                    </a:lnTo>
                    <a:lnTo>
                      <a:pt x="427" y="485"/>
                    </a:lnTo>
                    <a:lnTo>
                      <a:pt x="423" y="485"/>
                    </a:lnTo>
                    <a:lnTo>
                      <a:pt x="419" y="485"/>
                    </a:lnTo>
                    <a:lnTo>
                      <a:pt x="419" y="476"/>
                    </a:lnTo>
                    <a:lnTo>
                      <a:pt x="415" y="476"/>
                    </a:lnTo>
                    <a:lnTo>
                      <a:pt x="415" y="471"/>
                    </a:lnTo>
                    <a:lnTo>
                      <a:pt x="415" y="476"/>
                    </a:lnTo>
                    <a:lnTo>
                      <a:pt x="411" y="476"/>
                    </a:lnTo>
                    <a:lnTo>
                      <a:pt x="411" y="480"/>
                    </a:lnTo>
                    <a:lnTo>
                      <a:pt x="402" y="480"/>
                    </a:lnTo>
                    <a:lnTo>
                      <a:pt x="402" y="476"/>
                    </a:lnTo>
                    <a:lnTo>
                      <a:pt x="398" y="476"/>
                    </a:lnTo>
                    <a:lnTo>
                      <a:pt x="398" y="480"/>
                    </a:lnTo>
                    <a:lnTo>
                      <a:pt x="390" y="480"/>
                    </a:lnTo>
                    <a:lnTo>
                      <a:pt x="390" y="485"/>
                    </a:lnTo>
                    <a:lnTo>
                      <a:pt x="386" y="485"/>
                    </a:lnTo>
                    <a:lnTo>
                      <a:pt x="386" y="494"/>
                    </a:lnTo>
                    <a:lnTo>
                      <a:pt x="377" y="494"/>
                    </a:lnTo>
                    <a:lnTo>
                      <a:pt x="377" y="499"/>
                    </a:lnTo>
                    <a:lnTo>
                      <a:pt x="373" y="499"/>
                    </a:lnTo>
                    <a:lnTo>
                      <a:pt x="373" y="503"/>
                    </a:lnTo>
                    <a:lnTo>
                      <a:pt x="373" y="508"/>
                    </a:lnTo>
                    <a:lnTo>
                      <a:pt x="369" y="508"/>
                    </a:lnTo>
                    <a:lnTo>
                      <a:pt x="369" y="512"/>
                    </a:lnTo>
                    <a:lnTo>
                      <a:pt x="365" y="512"/>
                    </a:lnTo>
                    <a:lnTo>
                      <a:pt x="361" y="512"/>
                    </a:lnTo>
                    <a:lnTo>
                      <a:pt x="361" y="521"/>
                    </a:lnTo>
                    <a:lnTo>
                      <a:pt x="361" y="526"/>
                    </a:lnTo>
                    <a:lnTo>
                      <a:pt x="348" y="526"/>
                    </a:lnTo>
                    <a:lnTo>
                      <a:pt x="348" y="544"/>
                    </a:lnTo>
                    <a:lnTo>
                      <a:pt x="353" y="544"/>
                    </a:lnTo>
                    <a:lnTo>
                      <a:pt x="353" y="549"/>
                    </a:lnTo>
                    <a:lnTo>
                      <a:pt x="348" y="549"/>
                    </a:lnTo>
                    <a:lnTo>
                      <a:pt x="348" y="553"/>
                    </a:lnTo>
                    <a:lnTo>
                      <a:pt x="348" y="567"/>
                    </a:lnTo>
                    <a:lnTo>
                      <a:pt x="344" y="567"/>
                    </a:lnTo>
                    <a:lnTo>
                      <a:pt x="344" y="572"/>
                    </a:lnTo>
                    <a:lnTo>
                      <a:pt x="340" y="572"/>
                    </a:lnTo>
                    <a:lnTo>
                      <a:pt x="340" y="581"/>
                    </a:lnTo>
                    <a:close/>
                  </a:path>
                </a:pathLst>
              </a:custGeom>
              <a:solidFill>
                <a:srgbClr val="C3FFC3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194" name="Freeform 10"/>
              <p:cNvSpPr>
                <a:spLocks/>
              </p:cNvSpPr>
              <p:nvPr/>
            </p:nvSpPr>
            <p:spPr bwMode="auto">
              <a:xfrm>
                <a:off x="1723" y="994"/>
                <a:ext cx="928" cy="544"/>
              </a:xfrm>
              <a:custGeom>
                <a:avLst/>
                <a:gdLst/>
                <a:ahLst/>
                <a:cxnLst>
                  <a:cxn ang="0">
                    <a:pos x="62" y="197"/>
                  </a:cxn>
                  <a:cxn ang="0">
                    <a:pos x="66" y="160"/>
                  </a:cxn>
                  <a:cxn ang="0">
                    <a:pos x="49" y="133"/>
                  </a:cxn>
                  <a:cxn ang="0">
                    <a:pos x="49" y="101"/>
                  </a:cxn>
                  <a:cxn ang="0">
                    <a:pos x="12" y="73"/>
                  </a:cxn>
                  <a:cxn ang="0">
                    <a:pos x="0" y="37"/>
                  </a:cxn>
                  <a:cxn ang="0">
                    <a:pos x="20" y="14"/>
                  </a:cxn>
                  <a:cxn ang="0">
                    <a:pos x="49" y="41"/>
                  </a:cxn>
                  <a:cxn ang="0">
                    <a:pos x="124" y="69"/>
                  </a:cxn>
                  <a:cxn ang="0">
                    <a:pos x="141" y="96"/>
                  </a:cxn>
                  <a:cxn ang="0">
                    <a:pos x="161" y="110"/>
                  </a:cxn>
                  <a:cxn ang="0">
                    <a:pos x="211" y="119"/>
                  </a:cxn>
                  <a:cxn ang="0">
                    <a:pos x="261" y="133"/>
                  </a:cxn>
                  <a:cxn ang="0">
                    <a:pos x="323" y="128"/>
                  </a:cxn>
                  <a:cxn ang="0">
                    <a:pos x="389" y="78"/>
                  </a:cxn>
                  <a:cxn ang="0">
                    <a:pos x="410" y="69"/>
                  </a:cxn>
                  <a:cxn ang="0">
                    <a:pos x="439" y="87"/>
                  </a:cxn>
                  <a:cxn ang="0">
                    <a:pos x="480" y="119"/>
                  </a:cxn>
                  <a:cxn ang="0">
                    <a:pos x="501" y="146"/>
                  </a:cxn>
                  <a:cxn ang="0">
                    <a:pos x="551" y="174"/>
                  </a:cxn>
                  <a:cxn ang="0">
                    <a:pos x="588" y="160"/>
                  </a:cxn>
                  <a:cxn ang="0">
                    <a:pos x="609" y="146"/>
                  </a:cxn>
                  <a:cxn ang="0">
                    <a:pos x="646" y="137"/>
                  </a:cxn>
                  <a:cxn ang="0">
                    <a:pos x="667" y="119"/>
                  </a:cxn>
                  <a:cxn ang="0">
                    <a:pos x="725" y="146"/>
                  </a:cxn>
                  <a:cxn ang="0">
                    <a:pos x="766" y="169"/>
                  </a:cxn>
                  <a:cxn ang="0">
                    <a:pos x="799" y="174"/>
                  </a:cxn>
                  <a:cxn ang="0">
                    <a:pos x="816" y="201"/>
                  </a:cxn>
                  <a:cxn ang="0">
                    <a:pos x="837" y="224"/>
                  </a:cxn>
                  <a:cxn ang="0">
                    <a:pos x="858" y="261"/>
                  </a:cxn>
                  <a:cxn ang="0">
                    <a:pos x="887" y="293"/>
                  </a:cxn>
                  <a:cxn ang="0">
                    <a:pos x="907" y="329"/>
                  </a:cxn>
                  <a:cxn ang="0">
                    <a:pos x="928" y="361"/>
                  </a:cxn>
                  <a:cxn ang="0">
                    <a:pos x="899" y="389"/>
                  </a:cxn>
                  <a:cxn ang="0">
                    <a:pos x="858" y="402"/>
                  </a:cxn>
                  <a:cxn ang="0">
                    <a:pos x="808" y="416"/>
                  </a:cxn>
                  <a:cxn ang="0">
                    <a:pos x="762" y="430"/>
                  </a:cxn>
                  <a:cxn ang="0">
                    <a:pos x="733" y="462"/>
                  </a:cxn>
                  <a:cxn ang="0">
                    <a:pos x="708" y="480"/>
                  </a:cxn>
                  <a:cxn ang="0">
                    <a:pos x="675" y="503"/>
                  </a:cxn>
                  <a:cxn ang="0">
                    <a:pos x="659" y="526"/>
                  </a:cxn>
                  <a:cxn ang="0">
                    <a:pos x="613" y="544"/>
                  </a:cxn>
                  <a:cxn ang="0">
                    <a:pos x="567" y="535"/>
                  </a:cxn>
                  <a:cxn ang="0">
                    <a:pos x="551" y="503"/>
                  </a:cxn>
                  <a:cxn ang="0">
                    <a:pos x="522" y="457"/>
                  </a:cxn>
                  <a:cxn ang="0">
                    <a:pos x="464" y="443"/>
                  </a:cxn>
                  <a:cxn ang="0">
                    <a:pos x="439" y="411"/>
                  </a:cxn>
                  <a:cxn ang="0">
                    <a:pos x="377" y="366"/>
                  </a:cxn>
                  <a:cxn ang="0">
                    <a:pos x="348" y="389"/>
                  </a:cxn>
                  <a:cxn ang="0">
                    <a:pos x="323" y="389"/>
                  </a:cxn>
                  <a:cxn ang="0">
                    <a:pos x="302" y="370"/>
                  </a:cxn>
                  <a:cxn ang="0">
                    <a:pos x="273" y="334"/>
                  </a:cxn>
                  <a:cxn ang="0">
                    <a:pos x="244" y="311"/>
                  </a:cxn>
                  <a:cxn ang="0">
                    <a:pos x="219" y="315"/>
                  </a:cxn>
                  <a:cxn ang="0">
                    <a:pos x="182" y="297"/>
                  </a:cxn>
                  <a:cxn ang="0">
                    <a:pos x="149" y="288"/>
                  </a:cxn>
                  <a:cxn ang="0">
                    <a:pos x="120" y="261"/>
                  </a:cxn>
                  <a:cxn ang="0">
                    <a:pos x="70" y="242"/>
                  </a:cxn>
                </a:cxnLst>
                <a:rect l="0" t="0" r="r" b="b"/>
                <a:pathLst>
                  <a:path w="928" h="544">
                    <a:moveTo>
                      <a:pt x="62" y="233"/>
                    </a:moveTo>
                    <a:lnTo>
                      <a:pt x="62" y="229"/>
                    </a:lnTo>
                    <a:lnTo>
                      <a:pt x="70" y="229"/>
                    </a:lnTo>
                    <a:lnTo>
                      <a:pt x="70" y="215"/>
                    </a:lnTo>
                    <a:lnTo>
                      <a:pt x="66" y="215"/>
                    </a:lnTo>
                    <a:lnTo>
                      <a:pt x="66" y="210"/>
                    </a:lnTo>
                    <a:lnTo>
                      <a:pt x="66" y="206"/>
                    </a:lnTo>
                    <a:lnTo>
                      <a:pt x="62" y="206"/>
                    </a:lnTo>
                    <a:lnTo>
                      <a:pt x="62" y="197"/>
                    </a:lnTo>
                    <a:lnTo>
                      <a:pt x="66" y="197"/>
                    </a:lnTo>
                    <a:lnTo>
                      <a:pt x="66" y="187"/>
                    </a:lnTo>
                    <a:lnTo>
                      <a:pt x="66" y="178"/>
                    </a:lnTo>
                    <a:lnTo>
                      <a:pt x="66" y="174"/>
                    </a:lnTo>
                    <a:lnTo>
                      <a:pt x="58" y="174"/>
                    </a:lnTo>
                    <a:lnTo>
                      <a:pt x="58" y="165"/>
                    </a:lnTo>
                    <a:lnTo>
                      <a:pt x="62" y="165"/>
                    </a:lnTo>
                    <a:lnTo>
                      <a:pt x="62" y="160"/>
                    </a:lnTo>
                    <a:lnTo>
                      <a:pt x="66" y="160"/>
                    </a:lnTo>
                    <a:lnTo>
                      <a:pt x="66" y="155"/>
                    </a:lnTo>
                    <a:lnTo>
                      <a:pt x="62" y="155"/>
                    </a:lnTo>
                    <a:lnTo>
                      <a:pt x="62" y="151"/>
                    </a:lnTo>
                    <a:lnTo>
                      <a:pt x="58" y="151"/>
                    </a:lnTo>
                    <a:lnTo>
                      <a:pt x="58" y="146"/>
                    </a:lnTo>
                    <a:lnTo>
                      <a:pt x="54" y="146"/>
                    </a:lnTo>
                    <a:lnTo>
                      <a:pt x="54" y="137"/>
                    </a:lnTo>
                    <a:lnTo>
                      <a:pt x="49" y="137"/>
                    </a:lnTo>
                    <a:lnTo>
                      <a:pt x="49" y="133"/>
                    </a:lnTo>
                    <a:lnTo>
                      <a:pt x="58" y="133"/>
                    </a:lnTo>
                    <a:lnTo>
                      <a:pt x="58" y="128"/>
                    </a:lnTo>
                    <a:lnTo>
                      <a:pt x="62" y="128"/>
                    </a:lnTo>
                    <a:lnTo>
                      <a:pt x="62" y="114"/>
                    </a:lnTo>
                    <a:lnTo>
                      <a:pt x="58" y="114"/>
                    </a:lnTo>
                    <a:lnTo>
                      <a:pt x="58" y="110"/>
                    </a:lnTo>
                    <a:lnTo>
                      <a:pt x="49" y="110"/>
                    </a:lnTo>
                    <a:lnTo>
                      <a:pt x="49" y="105"/>
                    </a:lnTo>
                    <a:lnTo>
                      <a:pt x="49" y="101"/>
                    </a:lnTo>
                    <a:lnTo>
                      <a:pt x="45" y="101"/>
                    </a:lnTo>
                    <a:lnTo>
                      <a:pt x="45" y="87"/>
                    </a:lnTo>
                    <a:lnTo>
                      <a:pt x="37" y="87"/>
                    </a:lnTo>
                    <a:lnTo>
                      <a:pt x="33" y="87"/>
                    </a:lnTo>
                    <a:lnTo>
                      <a:pt x="33" y="82"/>
                    </a:lnTo>
                    <a:lnTo>
                      <a:pt x="25" y="82"/>
                    </a:lnTo>
                    <a:lnTo>
                      <a:pt x="25" y="73"/>
                    </a:lnTo>
                    <a:lnTo>
                      <a:pt x="16" y="73"/>
                    </a:lnTo>
                    <a:lnTo>
                      <a:pt x="12" y="73"/>
                    </a:lnTo>
                    <a:lnTo>
                      <a:pt x="0" y="73"/>
                    </a:lnTo>
                    <a:lnTo>
                      <a:pt x="0" y="60"/>
                    </a:lnTo>
                    <a:lnTo>
                      <a:pt x="4" y="60"/>
                    </a:lnTo>
                    <a:lnTo>
                      <a:pt x="4" y="50"/>
                    </a:lnTo>
                    <a:lnTo>
                      <a:pt x="8" y="50"/>
                    </a:lnTo>
                    <a:lnTo>
                      <a:pt x="8" y="46"/>
                    </a:lnTo>
                    <a:lnTo>
                      <a:pt x="4" y="46"/>
                    </a:lnTo>
                    <a:lnTo>
                      <a:pt x="4" y="37"/>
                    </a:lnTo>
                    <a:lnTo>
                      <a:pt x="0" y="37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8" y="5"/>
                    </a:lnTo>
                    <a:lnTo>
                      <a:pt x="8" y="9"/>
                    </a:lnTo>
                    <a:lnTo>
                      <a:pt x="12" y="9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20" y="14"/>
                    </a:lnTo>
                    <a:lnTo>
                      <a:pt x="20" y="18"/>
                    </a:lnTo>
                    <a:lnTo>
                      <a:pt x="25" y="18"/>
                    </a:lnTo>
                    <a:lnTo>
                      <a:pt x="25" y="23"/>
                    </a:lnTo>
                    <a:lnTo>
                      <a:pt x="25" y="28"/>
                    </a:lnTo>
                    <a:lnTo>
                      <a:pt x="45" y="28"/>
                    </a:lnTo>
                    <a:lnTo>
                      <a:pt x="45" y="32"/>
                    </a:lnTo>
                    <a:lnTo>
                      <a:pt x="49" y="32"/>
                    </a:lnTo>
                    <a:lnTo>
                      <a:pt x="49" y="37"/>
                    </a:lnTo>
                    <a:lnTo>
                      <a:pt x="49" y="41"/>
                    </a:lnTo>
                    <a:lnTo>
                      <a:pt x="54" y="41"/>
                    </a:lnTo>
                    <a:lnTo>
                      <a:pt x="54" y="46"/>
                    </a:lnTo>
                    <a:lnTo>
                      <a:pt x="62" y="46"/>
                    </a:lnTo>
                    <a:lnTo>
                      <a:pt x="62" y="60"/>
                    </a:lnTo>
                    <a:lnTo>
                      <a:pt x="116" y="60"/>
                    </a:lnTo>
                    <a:lnTo>
                      <a:pt x="116" y="64"/>
                    </a:lnTo>
                    <a:lnTo>
                      <a:pt x="120" y="64"/>
                    </a:lnTo>
                    <a:lnTo>
                      <a:pt x="120" y="69"/>
                    </a:lnTo>
                    <a:lnTo>
                      <a:pt x="124" y="69"/>
                    </a:lnTo>
                    <a:lnTo>
                      <a:pt x="124" y="73"/>
                    </a:lnTo>
                    <a:lnTo>
                      <a:pt x="132" y="73"/>
                    </a:lnTo>
                    <a:lnTo>
                      <a:pt x="136" y="73"/>
                    </a:lnTo>
                    <a:lnTo>
                      <a:pt x="136" y="87"/>
                    </a:lnTo>
                    <a:lnTo>
                      <a:pt x="132" y="87"/>
                    </a:lnTo>
                    <a:lnTo>
                      <a:pt x="132" y="92"/>
                    </a:lnTo>
                    <a:lnTo>
                      <a:pt x="136" y="92"/>
                    </a:lnTo>
                    <a:lnTo>
                      <a:pt x="136" y="96"/>
                    </a:lnTo>
                    <a:lnTo>
                      <a:pt x="141" y="96"/>
                    </a:lnTo>
                    <a:lnTo>
                      <a:pt x="141" y="101"/>
                    </a:lnTo>
                    <a:lnTo>
                      <a:pt x="149" y="101"/>
                    </a:lnTo>
                    <a:lnTo>
                      <a:pt x="149" y="96"/>
                    </a:lnTo>
                    <a:lnTo>
                      <a:pt x="157" y="96"/>
                    </a:lnTo>
                    <a:lnTo>
                      <a:pt x="157" y="101"/>
                    </a:lnTo>
                    <a:lnTo>
                      <a:pt x="161" y="101"/>
                    </a:lnTo>
                    <a:lnTo>
                      <a:pt x="157" y="101"/>
                    </a:lnTo>
                    <a:lnTo>
                      <a:pt x="157" y="110"/>
                    </a:lnTo>
                    <a:lnTo>
                      <a:pt x="161" y="110"/>
                    </a:lnTo>
                    <a:lnTo>
                      <a:pt x="161" y="114"/>
                    </a:lnTo>
                    <a:lnTo>
                      <a:pt x="170" y="114"/>
                    </a:lnTo>
                    <a:lnTo>
                      <a:pt x="182" y="114"/>
                    </a:lnTo>
                    <a:lnTo>
                      <a:pt x="182" y="119"/>
                    </a:lnTo>
                    <a:lnTo>
                      <a:pt x="194" y="119"/>
                    </a:lnTo>
                    <a:lnTo>
                      <a:pt x="194" y="123"/>
                    </a:lnTo>
                    <a:lnTo>
                      <a:pt x="207" y="123"/>
                    </a:lnTo>
                    <a:lnTo>
                      <a:pt x="207" y="119"/>
                    </a:lnTo>
                    <a:lnTo>
                      <a:pt x="211" y="119"/>
                    </a:lnTo>
                    <a:lnTo>
                      <a:pt x="211" y="123"/>
                    </a:lnTo>
                    <a:lnTo>
                      <a:pt x="219" y="123"/>
                    </a:lnTo>
                    <a:lnTo>
                      <a:pt x="219" y="128"/>
                    </a:lnTo>
                    <a:lnTo>
                      <a:pt x="232" y="128"/>
                    </a:lnTo>
                    <a:lnTo>
                      <a:pt x="232" y="133"/>
                    </a:lnTo>
                    <a:lnTo>
                      <a:pt x="248" y="133"/>
                    </a:lnTo>
                    <a:lnTo>
                      <a:pt x="248" y="137"/>
                    </a:lnTo>
                    <a:lnTo>
                      <a:pt x="261" y="137"/>
                    </a:lnTo>
                    <a:lnTo>
                      <a:pt x="261" y="133"/>
                    </a:lnTo>
                    <a:lnTo>
                      <a:pt x="273" y="133"/>
                    </a:lnTo>
                    <a:lnTo>
                      <a:pt x="273" y="137"/>
                    </a:lnTo>
                    <a:lnTo>
                      <a:pt x="286" y="137"/>
                    </a:lnTo>
                    <a:lnTo>
                      <a:pt x="286" y="133"/>
                    </a:lnTo>
                    <a:lnTo>
                      <a:pt x="294" y="133"/>
                    </a:lnTo>
                    <a:lnTo>
                      <a:pt x="294" y="128"/>
                    </a:lnTo>
                    <a:lnTo>
                      <a:pt x="302" y="128"/>
                    </a:lnTo>
                    <a:lnTo>
                      <a:pt x="310" y="128"/>
                    </a:lnTo>
                    <a:lnTo>
                      <a:pt x="323" y="128"/>
                    </a:lnTo>
                    <a:lnTo>
                      <a:pt x="323" y="123"/>
                    </a:lnTo>
                    <a:lnTo>
                      <a:pt x="364" y="123"/>
                    </a:lnTo>
                    <a:lnTo>
                      <a:pt x="364" y="119"/>
                    </a:lnTo>
                    <a:lnTo>
                      <a:pt x="364" y="114"/>
                    </a:lnTo>
                    <a:lnTo>
                      <a:pt x="377" y="114"/>
                    </a:lnTo>
                    <a:lnTo>
                      <a:pt x="385" y="114"/>
                    </a:lnTo>
                    <a:lnTo>
                      <a:pt x="385" y="110"/>
                    </a:lnTo>
                    <a:lnTo>
                      <a:pt x="389" y="110"/>
                    </a:lnTo>
                    <a:lnTo>
                      <a:pt x="389" y="78"/>
                    </a:lnTo>
                    <a:lnTo>
                      <a:pt x="389" y="82"/>
                    </a:lnTo>
                    <a:lnTo>
                      <a:pt x="393" y="82"/>
                    </a:lnTo>
                    <a:lnTo>
                      <a:pt x="393" y="87"/>
                    </a:lnTo>
                    <a:lnTo>
                      <a:pt x="402" y="87"/>
                    </a:lnTo>
                    <a:lnTo>
                      <a:pt x="402" y="82"/>
                    </a:lnTo>
                    <a:lnTo>
                      <a:pt x="406" y="82"/>
                    </a:lnTo>
                    <a:lnTo>
                      <a:pt x="406" y="73"/>
                    </a:lnTo>
                    <a:lnTo>
                      <a:pt x="410" y="73"/>
                    </a:lnTo>
                    <a:lnTo>
                      <a:pt x="410" y="69"/>
                    </a:lnTo>
                    <a:lnTo>
                      <a:pt x="414" y="69"/>
                    </a:lnTo>
                    <a:lnTo>
                      <a:pt x="414" y="73"/>
                    </a:lnTo>
                    <a:lnTo>
                      <a:pt x="422" y="73"/>
                    </a:lnTo>
                    <a:lnTo>
                      <a:pt x="431" y="73"/>
                    </a:lnTo>
                    <a:lnTo>
                      <a:pt x="431" y="78"/>
                    </a:lnTo>
                    <a:lnTo>
                      <a:pt x="435" y="78"/>
                    </a:lnTo>
                    <a:lnTo>
                      <a:pt x="435" y="82"/>
                    </a:lnTo>
                    <a:lnTo>
                      <a:pt x="439" y="82"/>
                    </a:lnTo>
                    <a:lnTo>
                      <a:pt x="439" y="87"/>
                    </a:lnTo>
                    <a:lnTo>
                      <a:pt x="443" y="87"/>
                    </a:lnTo>
                    <a:lnTo>
                      <a:pt x="443" y="92"/>
                    </a:lnTo>
                    <a:lnTo>
                      <a:pt x="451" y="92"/>
                    </a:lnTo>
                    <a:lnTo>
                      <a:pt x="451" y="101"/>
                    </a:lnTo>
                    <a:lnTo>
                      <a:pt x="468" y="101"/>
                    </a:lnTo>
                    <a:lnTo>
                      <a:pt x="468" y="114"/>
                    </a:lnTo>
                    <a:lnTo>
                      <a:pt x="472" y="114"/>
                    </a:lnTo>
                    <a:lnTo>
                      <a:pt x="480" y="114"/>
                    </a:lnTo>
                    <a:lnTo>
                      <a:pt x="480" y="119"/>
                    </a:lnTo>
                    <a:lnTo>
                      <a:pt x="485" y="119"/>
                    </a:lnTo>
                    <a:lnTo>
                      <a:pt x="485" y="128"/>
                    </a:lnTo>
                    <a:lnTo>
                      <a:pt x="493" y="128"/>
                    </a:lnTo>
                    <a:lnTo>
                      <a:pt x="493" y="133"/>
                    </a:lnTo>
                    <a:lnTo>
                      <a:pt x="493" y="137"/>
                    </a:lnTo>
                    <a:lnTo>
                      <a:pt x="497" y="137"/>
                    </a:lnTo>
                    <a:lnTo>
                      <a:pt x="497" y="142"/>
                    </a:lnTo>
                    <a:lnTo>
                      <a:pt x="501" y="142"/>
                    </a:lnTo>
                    <a:lnTo>
                      <a:pt x="501" y="146"/>
                    </a:lnTo>
                    <a:lnTo>
                      <a:pt x="505" y="146"/>
                    </a:lnTo>
                    <a:lnTo>
                      <a:pt x="505" y="160"/>
                    </a:lnTo>
                    <a:lnTo>
                      <a:pt x="509" y="160"/>
                    </a:lnTo>
                    <a:lnTo>
                      <a:pt x="509" y="165"/>
                    </a:lnTo>
                    <a:lnTo>
                      <a:pt x="518" y="165"/>
                    </a:lnTo>
                    <a:lnTo>
                      <a:pt x="518" y="174"/>
                    </a:lnTo>
                    <a:lnTo>
                      <a:pt x="522" y="174"/>
                    </a:lnTo>
                    <a:lnTo>
                      <a:pt x="538" y="174"/>
                    </a:lnTo>
                    <a:lnTo>
                      <a:pt x="551" y="174"/>
                    </a:lnTo>
                    <a:lnTo>
                      <a:pt x="551" y="165"/>
                    </a:lnTo>
                    <a:lnTo>
                      <a:pt x="547" y="165"/>
                    </a:lnTo>
                    <a:lnTo>
                      <a:pt x="547" y="160"/>
                    </a:lnTo>
                    <a:lnTo>
                      <a:pt x="551" y="160"/>
                    </a:lnTo>
                    <a:lnTo>
                      <a:pt x="567" y="160"/>
                    </a:lnTo>
                    <a:lnTo>
                      <a:pt x="567" y="155"/>
                    </a:lnTo>
                    <a:lnTo>
                      <a:pt x="584" y="155"/>
                    </a:lnTo>
                    <a:lnTo>
                      <a:pt x="584" y="160"/>
                    </a:lnTo>
                    <a:lnTo>
                      <a:pt x="588" y="160"/>
                    </a:lnTo>
                    <a:lnTo>
                      <a:pt x="596" y="160"/>
                    </a:lnTo>
                    <a:lnTo>
                      <a:pt x="596" y="165"/>
                    </a:lnTo>
                    <a:lnTo>
                      <a:pt x="596" y="160"/>
                    </a:lnTo>
                    <a:lnTo>
                      <a:pt x="601" y="160"/>
                    </a:lnTo>
                    <a:lnTo>
                      <a:pt x="605" y="160"/>
                    </a:lnTo>
                    <a:lnTo>
                      <a:pt x="605" y="155"/>
                    </a:lnTo>
                    <a:lnTo>
                      <a:pt x="609" y="155"/>
                    </a:lnTo>
                    <a:lnTo>
                      <a:pt x="609" y="151"/>
                    </a:lnTo>
                    <a:lnTo>
                      <a:pt x="609" y="146"/>
                    </a:lnTo>
                    <a:lnTo>
                      <a:pt x="617" y="146"/>
                    </a:lnTo>
                    <a:lnTo>
                      <a:pt x="617" y="151"/>
                    </a:lnTo>
                    <a:lnTo>
                      <a:pt x="621" y="151"/>
                    </a:lnTo>
                    <a:lnTo>
                      <a:pt x="621" y="146"/>
                    </a:lnTo>
                    <a:lnTo>
                      <a:pt x="634" y="146"/>
                    </a:lnTo>
                    <a:lnTo>
                      <a:pt x="634" y="142"/>
                    </a:lnTo>
                    <a:lnTo>
                      <a:pt x="642" y="142"/>
                    </a:lnTo>
                    <a:lnTo>
                      <a:pt x="642" y="137"/>
                    </a:lnTo>
                    <a:lnTo>
                      <a:pt x="646" y="137"/>
                    </a:lnTo>
                    <a:lnTo>
                      <a:pt x="646" y="133"/>
                    </a:lnTo>
                    <a:lnTo>
                      <a:pt x="654" y="133"/>
                    </a:lnTo>
                    <a:lnTo>
                      <a:pt x="654" y="128"/>
                    </a:lnTo>
                    <a:lnTo>
                      <a:pt x="659" y="128"/>
                    </a:lnTo>
                    <a:lnTo>
                      <a:pt x="659" y="119"/>
                    </a:lnTo>
                    <a:lnTo>
                      <a:pt x="663" y="119"/>
                    </a:lnTo>
                    <a:lnTo>
                      <a:pt x="663" y="114"/>
                    </a:lnTo>
                    <a:lnTo>
                      <a:pt x="667" y="114"/>
                    </a:lnTo>
                    <a:lnTo>
                      <a:pt x="667" y="119"/>
                    </a:lnTo>
                    <a:lnTo>
                      <a:pt x="671" y="119"/>
                    </a:lnTo>
                    <a:lnTo>
                      <a:pt x="671" y="123"/>
                    </a:lnTo>
                    <a:lnTo>
                      <a:pt x="688" y="123"/>
                    </a:lnTo>
                    <a:lnTo>
                      <a:pt x="688" y="128"/>
                    </a:lnTo>
                    <a:lnTo>
                      <a:pt x="696" y="128"/>
                    </a:lnTo>
                    <a:lnTo>
                      <a:pt x="696" y="137"/>
                    </a:lnTo>
                    <a:lnTo>
                      <a:pt x="704" y="137"/>
                    </a:lnTo>
                    <a:lnTo>
                      <a:pt x="704" y="146"/>
                    </a:lnTo>
                    <a:lnTo>
                      <a:pt x="725" y="146"/>
                    </a:lnTo>
                    <a:lnTo>
                      <a:pt x="725" y="151"/>
                    </a:lnTo>
                    <a:lnTo>
                      <a:pt x="737" y="151"/>
                    </a:lnTo>
                    <a:lnTo>
                      <a:pt x="737" y="155"/>
                    </a:lnTo>
                    <a:lnTo>
                      <a:pt x="741" y="155"/>
                    </a:lnTo>
                    <a:lnTo>
                      <a:pt x="741" y="160"/>
                    </a:lnTo>
                    <a:lnTo>
                      <a:pt x="754" y="160"/>
                    </a:lnTo>
                    <a:lnTo>
                      <a:pt x="758" y="160"/>
                    </a:lnTo>
                    <a:lnTo>
                      <a:pt x="758" y="169"/>
                    </a:lnTo>
                    <a:lnTo>
                      <a:pt x="766" y="169"/>
                    </a:lnTo>
                    <a:lnTo>
                      <a:pt x="766" y="174"/>
                    </a:lnTo>
                    <a:lnTo>
                      <a:pt x="779" y="174"/>
                    </a:lnTo>
                    <a:lnTo>
                      <a:pt x="779" y="169"/>
                    </a:lnTo>
                    <a:lnTo>
                      <a:pt x="779" y="165"/>
                    </a:lnTo>
                    <a:lnTo>
                      <a:pt x="787" y="165"/>
                    </a:lnTo>
                    <a:lnTo>
                      <a:pt x="787" y="169"/>
                    </a:lnTo>
                    <a:lnTo>
                      <a:pt x="791" y="169"/>
                    </a:lnTo>
                    <a:lnTo>
                      <a:pt x="791" y="174"/>
                    </a:lnTo>
                    <a:lnTo>
                      <a:pt x="799" y="174"/>
                    </a:lnTo>
                    <a:lnTo>
                      <a:pt x="804" y="174"/>
                    </a:lnTo>
                    <a:lnTo>
                      <a:pt x="804" y="183"/>
                    </a:lnTo>
                    <a:lnTo>
                      <a:pt x="808" y="183"/>
                    </a:lnTo>
                    <a:lnTo>
                      <a:pt x="808" y="187"/>
                    </a:lnTo>
                    <a:lnTo>
                      <a:pt x="812" y="187"/>
                    </a:lnTo>
                    <a:lnTo>
                      <a:pt x="812" y="192"/>
                    </a:lnTo>
                    <a:lnTo>
                      <a:pt x="816" y="192"/>
                    </a:lnTo>
                    <a:lnTo>
                      <a:pt x="816" y="197"/>
                    </a:lnTo>
                    <a:lnTo>
                      <a:pt x="816" y="201"/>
                    </a:lnTo>
                    <a:lnTo>
                      <a:pt x="820" y="201"/>
                    </a:lnTo>
                    <a:lnTo>
                      <a:pt x="820" y="206"/>
                    </a:lnTo>
                    <a:lnTo>
                      <a:pt x="829" y="206"/>
                    </a:lnTo>
                    <a:lnTo>
                      <a:pt x="829" y="210"/>
                    </a:lnTo>
                    <a:lnTo>
                      <a:pt x="829" y="215"/>
                    </a:lnTo>
                    <a:lnTo>
                      <a:pt x="833" y="215"/>
                    </a:lnTo>
                    <a:lnTo>
                      <a:pt x="833" y="219"/>
                    </a:lnTo>
                    <a:lnTo>
                      <a:pt x="837" y="219"/>
                    </a:lnTo>
                    <a:lnTo>
                      <a:pt x="837" y="224"/>
                    </a:lnTo>
                    <a:lnTo>
                      <a:pt x="841" y="224"/>
                    </a:lnTo>
                    <a:lnTo>
                      <a:pt x="841" y="229"/>
                    </a:lnTo>
                    <a:lnTo>
                      <a:pt x="845" y="229"/>
                    </a:lnTo>
                    <a:lnTo>
                      <a:pt x="849" y="229"/>
                    </a:lnTo>
                    <a:lnTo>
                      <a:pt x="849" y="233"/>
                    </a:lnTo>
                    <a:lnTo>
                      <a:pt x="853" y="233"/>
                    </a:lnTo>
                    <a:lnTo>
                      <a:pt x="853" y="251"/>
                    </a:lnTo>
                    <a:lnTo>
                      <a:pt x="858" y="251"/>
                    </a:lnTo>
                    <a:lnTo>
                      <a:pt x="858" y="261"/>
                    </a:lnTo>
                    <a:lnTo>
                      <a:pt x="870" y="261"/>
                    </a:lnTo>
                    <a:lnTo>
                      <a:pt x="870" y="270"/>
                    </a:lnTo>
                    <a:lnTo>
                      <a:pt x="874" y="270"/>
                    </a:lnTo>
                    <a:lnTo>
                      <a:pt x="874" y="274"/>
                    </a:lnTo>
                    <a:lnTo>
                      <a:pt x="878" y="274"/>
                    </a:lnTo>
                    <a:lnTo>
                      <a:pt x="878" y="288"/>
                    </a:lnTo>
                    <a:lnTo>
                      <a:pt x="882" y="288"/>
                    </a:lnTo>
                    <a:lnTo>
                      <a:pt x="882" y="293"/>
                    </a:lnTo>
                    <a:lnTo>
                      <a:pt x="887" y="293"/>
                    </a:lnTo>
                    <a:lnTo>
                      <a:pt x="887" y="302"/>
                    </a:lnTo>
                    <a:lnTo>
                      <a:pt x="891" y="302"/>
                    </a:lnTo>
                    <a:lnTo>
                      <a:pt x="895" y="302"/>
                    </a:lnTo>
                    <a:lnTo>
                      <a:pt x="895" y="311"/>
                    </a:lnTo>
                    <a:lnTo>
                      <a:pt x="895" y="315"/>
                    </a:lnTo>
                    <a:lnTo>
                      <a:pt x="903" y="315"/>
                    </a:lnTo>
                    <a:lnTo>
                      <a:pt x="907" y="315"/>
                    </a:lnTo>
                    <a:lnTo>
                      <a:pt x="907" y="325"/>
                    </a:lnTo>
                    <a:lnTo>
                      <a:pt x="907" y="329"/>
                    </a:lnTo>
                    <a:lnTo>
                      <a:pt x="911" y="329"/>
                    </a:lnTo>
                    <a:lnTo>
                      <a:pt x="911" y="334"/>
                    </a:lnTo>
                    <a:lnTo>
                      <a:pt x="916" y="334"/>
                    </a:lnTo>
                    <a:lnTo>
                      <a:pt x="916" y="338"/>
                    </a:lnTo>
                    <a:lnTo>
                      <a:pt x="920" y="338"/>
                    </a:lnTo>
                    <a:lnTo>
                      <a:pt x="920" y="343"/>
                    </a:lnTo>
                    <a:lnTo>
                      <a:pt x="924" y="343"/>
                    </a:lnTo>
                    <a:lnTo>
                      <a:pt x="924" y="361"/>
                    </a:lnTo>
                    <a:lnTo>
                      <a:pt x="928" y="361"/>
                    </a:lnTo>
                    <a:lnTo>
                      <a:pt x="924" y="361"/>
                    </a:lnTo>
                    <a:lnTo>
                      <a:pt x="924" y="375"/>
                    </a:lnTo>
                    <a:lnTo>
                      <a:pt x="920" y="375"/>
                    </a:lnTo>
                    <a:lnTo>
                      <a:pt x="916" y="375"/>
                    </a:lnTo>
                    <a:lnTo>
                      <a:pt x="916" y="379"/>
                    </a:lnTo>
                    <a:lnTo>
                      <a:pt x="907" y="379"/>
                    </a:lnTo>
                    <a:lnTo>
                      <a:pt x="907" y="384"/>
                    </a:lnTo>
                    <a:lnTo>
                      <a:pt x="899" y="384"/>
                    </a:lnTo>
                    <a:lnTo>
                      <a:pt x="899" y="389"/>
                    </a:lnTo>
                    <a:lnTo>
                      <a:pt x="895" y="389"/>
                    </a:lnTo>
                    <a:lnTo>
                      <a:pt x="882" y="389"/>
                    </a:lnTo>
                    <a:lnTo>
                      <a:pt x="878" y="389"/>
                    </a:lnTo>
                    <a:lnTo>
                      <a:pt x="874" y="389"/>
                    </a:lnTo>
                    <a:lnTo>
                      <a:pt x="874" y="393"/>
                    </a:lnTo>
                    <a:lnTo>
                      <a:pt x="870" y="393"/>
                    </a:lnTo>
                    <a:lnTo>
                      <a:pt x="870" y="398"/>
                    </a:lnTo>
                    <a:lnTo>
                      <a:pt x="858" y="398"/>
                    </a:lnTo>
                    <a:lnTo>
                      <a:pt x="858" y="402"/>
                    </a:lnTo>
                    <a:lnTo>
                      <a:pt x="849" y="402"/>
                    </a:lnTo>
                    <a:lnTo>
                      <a:pt x="845" y="402"/>
                    </a:lnTo>
                    <a:lnTo>
                      <a:pt x="845" y="411"/>
                    </a:lnTo>
                    <a:lnTo>
                      <a:pt x="829" y="411"/>
                    </a:lnTo>
                    <a:lnTo>
                      <a:pt x="829" y="416"/>
                    </a:lnTo>
                    <a:lnTo>
                      <a:pt x="816" y="416"/>
                    </a:lnTo>
                    <a:lnTo>
                      <a:pt x="816" y="411"/>
                    </a:lnTo>
                    <a:lnTo>
                      <a:pt x="808" y="411"/>
                    </a:lnTo>
                    <a:lnTo>
                      <a:pt x="808" y="416"/>
                    </a:lnTo>
                    <a:lnTo>
                      <a:pt x="804" y="416"/>
                    </a:lnTo>
                    <a:lnTo>
                      <a:pt x="799" y="416"/>
                    </a:lnTo>
                    <a:lnTo>
                      <a:pt x="799" y="421"/>
                    </a:lnTo>
                    <a:lnTo>
                      <a:pt x="779" y="421"/>
                    </a:lnTo>
                    <a:lnTo>
                      <a:pt x="779" y="416"/>
                    </a:lnTo>
                    <a:lnTo>
                      <a:pt x="766" y="416"/>
                    </a:lnTo>
                    <a:lnTo>
                      <a:pt x="766" y="421"/>
                    </a:lnTo>
                    <a:lnTo>
                      <a:pt x="766" y="430"/>
                    </a:lnTo>
                    <a:lnTo>
                      <a:pt x="762" y="430"/>
                    </a:lnTo>
                    <a:lnTo>
                      <a:pt x="762" y="434"/>
                    </a:lnTo>
                    <a:lnTo>
                      <a:pt x="758" y="434"/>
                    </a:lnTo>
                    <a:lnTo>
                      <a:pt x="758" y="443"/>
                    </a:lnTo>
                    <a:lnTo>
                      <a:pt x="754" y="443"/>
                    </a:lnTo>
                    <a:lnTo>
                      <a:pt x="754" y="448"/>
                    </a:lnTo>
                    <a:lnTo>
                      <a:pt x="741" y="448"/>
                    </a:lnTo>
                    <a:lnTo>
                      <a:pt x="741" y="457"/>
                    </a:lnTo>
                    <a:lnTo>
                      <a:pt x="733" y="457"/>
                    </a:lnTo>
                    <a:lnTo>
                      <a:pt x="733" y="462"/>
                    </a:lnTo>
                    <a:lnTo>
                      <a:pt x="725" y="462"/>
                    </a:lnTo>
                    <a:lnTo>
                      <a:pt x="721" y="462"/>
                    </a:lnTo>
                    <a:lnTo>
                      <a:pt x="721" y="466"/>
                    </a:lnTo>
                    <a:lnTo>
                      <a:pt x="717" y="466"/>
                    </a:lnTo>
                    <a:lnTo>
                      <a:pt x="717" y="471"/>
                    </a:lnTo>
                    <a:lnTo>
                      <a:pt x="712" y="471"/>
                    </a:lnTo>
                    <a:lnTo>
                      <a:pt x="712" y="475"/>
                    </a:lnTo>
                    <a:lnTo>
                      <a:pt x="708" y="475"/>
                    </a:lnTo>
                    <a:lnTo>
                      <a:pt x="708" y="480"/>
                    </a:lnTo>
                    <a:lnTo>
                      <a:pt x="704" y="480"/>
                    </a:lnTo>
                    <a:lnTo>
                      <a:pt x="704" y="485"/>
                    </a:lnTo>
                    <a:lnTo>
                      <a:pt x="700" y="485"/>
                    </a:lnTo>
                    <a:lnTo>
                      <a:pt x="700" y="489"/>
                    </a:lnTo>
                    <a:lnTo>
                      <a:pt x="683" y="489"/>
                    </a:lnTo>
                    <a:lnTo>
                      <a:pt x="683" y="498"/>
                    </a:lnTo>
                    <a:lnTo>
                      <a:pt x="679" y="498"/>
                    </a:lnTo>
                    <a:lnTo>
                      <a:pt x="679" y="503"/>
                    </a:lnTo>
                    <a:lnTo>
                      <a:pt x="675" y="503"/>
                    </a:lnTo>
                    <a:lnTo>
                      <a:pt x="671" y="503"/>
                    </a:lnTo>
                    <a:lnTo>
                      <a:pt x="663" y="503"/>
                    </a:lnTo>
                    <a:lnTo>
                      <a:pt x="654" y="503"/>
                    </a:lnTo>
                    <a:lnTo>
                      <a:pt x="654" y="507"/>
                    </a:lnTo>
                    <a:lnTo>
                      <a:pt x="650" y="507"/>
                    </a:lnTo>
                    <a:lnTo>
                      <a:pt x="650" y="517"/>
                    </a:lnTo>
                    <a:lnTo>
                      <a:pt x="654" y="517"/>
                    </a:lnTo>
                    <a:lnTo>
                      <a:pt x="659" y="517"/>
                    </a:lnTo>
                    <a:lnTo>
                      <a:pt x="659" y="526"/>
                    </a:lnTo>
                    <a:lnTo>
                      <a:pt x="654" y="526"/>
                    </a:lnTo>
                    <a:lnTo>
                      <a:pt x="654" y="530"/>
                    </a:lnTo>
                    <a:lnTo>
                      <a:pt x="650" y="530"/>
                    </a:lnTo>
                    <a:lnTo>
                      <a:pt x="634" y="530"/>
                    </a:lnTo>
                    <a:lnTo>
                      <a:pt x="634" y="539"/>
                    </a:lnTo>
                    <a:lnTo>
                      <a:pt x="634" y="544"/>
                    </a:lnTo>
                    <a:lnTo>
                      <a:pt x="630" y="544"/>
                    </a:lnTo>
                    <a:lnTo>
                      <a:pt x="621" y="544"/>
                    </a:lnTo>
                    <a:lnTo>
                      <a:pt x="613" y="544"/>
                    </a:lnTo>
                    <a:lnTo>
                      <a:pt x="596" y="544"/>
                    </a:lnTo>
                    <a:lnTo>
                      <a:pt x="588" y="544"/>
                    </a:lnTo>
                    <a:lnTo>
                      <a:pt x="588" y="539"/>
                    </a:lnTo>
                    <a:lnTo>
                      <a:pt x="576" y="539"/>
                    </a:lnTo>
                    <a:lnTo>
                      <a:pt x="576" y="544"/>
                    </a:lnTo>
                    <a:lnTo>
                      <a:pt x="572" y="544"/>
                    </a:lnTo>
                    <a:lnTo>
                      <a:pt x="572" y="539"/>
                    </a:lnTo>
                    <a:lnTo>
                      <a:pt x="572" y="535"/>
                    </a:lnTo>
                    <a:lnTo>
                      <a:pt x="567" y="535"/>
                    </a:lnTo>
                    <a:lnTo>
                      <a:pt x="567" y="530"/>
                    </a:lnTo>
                    <a:lnTo>
                      <a:pt x="563" y="530"/>
                    </a:lnTo>
                    <a:lnTo>
                      <a:pt x="563" y="521"/>
                    </a:lnTo>
                    <a:lnTo>
                      <a:pt x="559" y="521"/>
                    </a:lnTo>
                    <a:lnTo>
                      <a:pt x="559" y="517"/>
                    </a:lnTo>
                    <a:lnTo>
                      <a:pt x="555" y="517"/>
                    </a:lnTo>
                    <a:lnTo>
                      <a:pt x="555" y="512"/>
                    </a:lnTo>
                    <a:lnTo>
                      <a:pt x="551" y="512"/>
                    </a:lnTo>
                    <a:lnTo>
                      <a:pt x="551" y="503"/>
                    </a:lnTo>
                    <a:lnTo>
                      <a:pt x="547" y="503"/>
                    </a:lnTo>
                    <a:lnTo>
                      <a:pt x="547" y="489"/>
                    </a:lnTo>
                    <a:lnTo>
                      <a:pt x="543" y="489"/>
                    </a:lnTo>
                    <a:lnTo>
                      <a:pt x="543" y="485"/>
                    </a:lnTo>
                    <a:lnTo>
                      <a:pt x="534" y="485"/>
                    </a:lnTo>
                    <a:lnTo>
                      <a:pt x="534" y="462"/>
                    </a:lnTo>
                    <a:lnTo>
                      <a:pt x="530" y="462"/>
                    </a:lnTo>
                    <a:lnTo>
                      <a:pt x="530" y="457"/>
                    </a:lnTo>
                    <a:lnTo>
                      <a:pt x="522" y="457"/>
                    </a:lnTo>
                    <a:lnTo>
                      <a:pt x="522" y="453"/>
                    </a:lnTo>
                    <a:lnTo>
                      <a:pt x="509" y="453"/>
                    </a:lnTo>
                    <a:lnTo>
                      <a:pt x="509" y="457"/>
                    </a:lnTo>
                    <a:lnTo>
                      <a:pt x="485" y="457"/>
                    </a:lnTo>
                    <a:lnTo>
                      <a:pt x="485" y="453"/>
                    </a:lnTo>
                    <a:lnTo>
                      <a:pt x="468" y="453"/>
                    </a:lnTo>
                    <a:lnTo>
                      <a:pt x="468" y="448"/>
                    </a:lnTo>
                    <a:lnTo>
                      <a:pt x="468" y="443"/>
                    </a:lnTo>
                    <a:lnTo>
                      <a:pt x="464" y="443"/>
                    </a:lnTo>
                    <a:lnTo>
                      <a:pt x="464" y="439"/>
                    </a:lnTo>
                    <a:lnTo>
                      <a:pt x="451" y="439"/>
                    </a:lnTo>
                    <a:lnTo>
                      <a:pt x="451" y="434"/>
                    </a:lnTo>
                    <a:lnTo>
                      <a:pt x="447" y="434"/>
                    </a:lnTo>
                    <a:lnTo>
                      <a:pt x="447" y="430"/>
                    </a:lnTo>
                    <a:lnTo>
                      <a:pt x="443" y="430"/>
                    </a:lnTo>
                    <a:lnTo>
                      <a:pt x="439" y="430"/>
                    </a:lnTo>
                    <a:lnTo>
                      <a:pt x="439" y="425"/>
                    </a:lnTo>
                    <a:lnTo>
                      <a:pt x="439" y="411"/>
                    </a:lnTo>
                    <a:lnTo>
                      <a:pt x="435" y="411"/>
                    </a:lnTo>
                    <a:lnTo>
                      <a:pt x="435" y="375"/>
                    </a:lnTo>
                    <a:lnTo>
                      <a:pt x="427" y="375"/>
                    </a:lnTo>
                    <a:lnTo>
                      <a:pt x="422" y="375"/>
                    </a:lnTo>
                    <a:lnTo>
                      <a:pt x="422" y="366"/>
                    </a:lnTo>
                    <a:lnTo>
                      <a:pt x="406" y="366"/>
                    </a:lnTo>
                    <a:lnTo>
                      <a:pt x="406" y="370"/>
                    </a:lnTo>
                    <a:lnTo>
                      <a:pt x="377" y="370"/>
                    </a:lnTo>
                    <a:lnTo>
                      <a:pt x="377" y="366"/>
                    </a:lnTo>
                    <a:lnTo>
                      <a:pt x="369" y="366"/>
                    </a:lnTo>
                    <a:lnTo>
                      <a:pt x="369" y="375"/>
                    </a:lnTo>
                    <a:lnTo>
                      <a:pt x="364" y="375"/>
                    </a:lnTo>
                    <a:lnTo>
                      <a:pt x="364" y="379"/>
                    </a:lnTo>
                    <a:lnTo>
                      <a:pt x="364" y="384"/>
                    </a:lnTo>
                    <a:lnTo>
                      <a:pt x="360" y="384"/>
                    </a:lnTo>
                    <a:lnTo>
                      <a:pt x="360" y="389"/>
                    </a:lnTo>
                    <a:lnTo>
                      <a:pt x="352" y="389"/>
                    </a:lnTo>
                    <a:lnTo>
                      <a:pt x="348" y="389"/>
                    </a:lnTo>
                    <a:lnTo>
                      <a:pt x="348" y="393"/>
                    </a:lnTo>
                    <a:lnTo>
                      <a:pt x="339" y="393"/>
                    </a:lnTo>
                    <a:lnTo>
                      <a:pt x="339" y="398"/>
                    </a:lnTo>
                    <a:lnTo>
                      <a:pt x="335" y="398"/>
                    </a:lnTo>
                    <a:lnTo>
                      <a:pt x="335" y="393"/>
                    </a:lnTo>
                    <a:lnTo>
                      <a:pt x="331" y="393"/>
                    </a:lnTo>
                    <a:lnTo>
                      <a:pt x="331" y="389"/>
                    </a:lnTo>
                    <a:lnTo>
                      <a:pt x="327" y="389"/>
                    </a:lnTo>
                    <a:lnTo>
                      <a:pt x="323" y="389"/>
                    </a:lnTo>
                    <a:lnTo>
                      <a:pt x="323" y="384"/>
                    </a:lnTo>
                    <a:lnTo>
                      <a:pt x="319" y="384"/>
                    </a:lnTo>
                    <a:lnTo>
                      <a:pt x="319" y="379"/>
                    </a:lnTo>
                    <a:lnTo>
                      <a:pt x="315" y="379"/>
                    </a:lnTo>
                    <a:lnTo>
                      <a:pt x="315" y="375"/>
                    </a:lnTo>
                    <a:lnTo>
                      <a:pt x="310" y="375"/>
                    </a:lnTo>
                    <a:lnTo>
                      <a:pt x="306" y="375"/>
                    </a:lnTo>
                    <a:lnTo>
                      <a:pt x="306" y="370"/>
                    </a:lnTo>
                    <a:lnTo>
                      <a:pt x="302" y="370"/>
                    </a:lnTo>
                    <a:lnTo>
                      <a:pt x="302" y="366"/>
                    </a:lnTo>
                    <a:lnTo>
                      <a:pt x="290" y="366"/>
                    </a:lnTo>
                    <a:lnTo>
                      <a:pt x="290" y="343"/>
                    </a:lnTo>
                    <a:lnTo>
                      <a:pt x="286" y="343"/>
                    </a:lnTo>
                    <a:lnTo>
                      <a:pt x="286" y="338"/>
                    </a:lnTo>
                    <a:lnTo>
                      <a:pt x="286" y="329"/>
                    </a:lnTo>
                    <a:lnTo>
                      <a:pt x="277" y="329"/>
                    </a:lnTo>
                    <a:lnTo>
                      <a:pt x="277" y="334"/>
                    </a:lnTo>
                    <a:lnTo>
                      <a:pt x="273" y="334"/>
                    </a:lnTo>
                    <a:lnTo>
                      <a:pt x="273" y="343"/>
                    </a:lnTo>
                    <a:lnTo>
                      <a:pt x="261" y="343"/>
                    </a:lnTo>
                    <a:lnTo>
                      <a:pt x="244" y="343"/>
                    </a:lnTo>
                    <a:lnTo>
                      <a:pt x="244" y="334"/>
                    </a:lnTo>
                    <a:lnTo>
                      <a:pt x="244" y="329"/>
                    </a:lnTo>
                    <a:lnTo>
                      <a:pt x="248" y="329"/>
                    </a:lnTo>
                    <a:lnTo>
                      <a:pt x="248" y="325"/>
                    </a:lnTo>
                    <a:lnTo>
                      <a:pt x="244" y="325"/>
                    </a:lnTo>
                    <a:lnTo>
                      <a:pt x="244" y="311"/>
                    </a:lnTo>
                    <a:lnTo>
                      <a:pt x="244" y="306"/>
                    </a:lnTo>
                    <a:lnTo>
                      <a:pt x="240" y="306"/>
                    </a:lnTo>
                    <a:lnTo>
                      <a:pt x="240" y="293"/>
                    </a:lnTo>
                    <a:lnTo>
                      <a:pt x="228" y="293"/>
                    </a:lnTo>
                    <a:lnTo>
                      <a:pt x="228" y="302"/>
                    </a:lnTo>
                    <a:lnTo>
                      <a:pt x="223" y="302"/>
                    </a:lnTo>
                    <a:lnTo>
                      <a:pt x="223" y="306"/>
                    </a:lnTo>
                    <a:lnTo>
                      <a:pt x="219" y="306"/>
                    </a:lnTo>
                    <a:lnTo>
                      <a:pt x="219" y="315"/>
                    </a:lnTo>
                    <a:lnTo>
                      <a:pt x="211" y="315"/>
                    </a:lnTo>
                    <a:lnTo>
                      <a:pt x="211" y="311"/>
                    </a:lnTo>
                    <a:lnTo>
                      <a:pt x="207" y="311"/>
                    </a:lnTo>
                    <a:lnTo>
                      <a:pt x="207" y="302"/>
                    </a:lnTo>
                    <a:lnTo>
                      <a:pt x="203" y="302"/>
                    </a:lnTo>
                    <a:lnTo>
                      <a:pt x="203" y="297"/>
                    </a:lnTo>
                    <a:lnTo>
                      <a:pt x="182" y="297"/>
                    </a:lnTo>
                    <a:lnTo>
                      <a:pt x="182" y="302"/>
                    </a:lnTo>
                    <a:lnTo>
                      <a:pt x="182" y="297"/>
                    </a:lnTo>
                    <a:lnTo>
                      <a:pt x="178" y="297"/>
                    </a:lnTo>
                    <a:lnTo>
                      <a:pt x="178" y="293"/>
                    </a:lnTo>
                    <a:lnTo>
                      <a:pt x="174" y="293"/>
                    </a:lnTo>
                    <a:lnTo>
                      <a:pt x="174" y="288"/>
                    </a:lnTo>
                    <a:lnTo>
                      <a:pt x="170" y="288"/>
                    </a:lnTo>
                    <a:lnTo>
                      <a:pt x="157" y="288"/>
                    </a:lnTo>
                    <a:lnTo>
                      <a:pt x="157" y="283"/>
                    </a:lnTo>
                    <a:lnTo>
                      <a:pt x="149" y="283"/>
                    </a:lnTo>
                    <a:lnTo>
                      <a:pt x="149" y="288"/>
                    </a:lnTo>
                    <a:lnTo>
                      <a:pt x="145" y="288"/>
                    </a:lnTo>
                    <a:lnTo>
                      <a:pt x="145" y="274"/>
                    </a:lnTo>
                    <a:lnTo>
                      <a:pt x="141" y="274"/>
                    </a:lnTo>
                    <a:lnTo>
                      <a:pt x="136" y="274"/>
                    </a:lnTo>
                    <a:lnTo>
                      <a:pt x="136" y="270"/>
                    </a:lnTo>
                    <a:lnTo>
                      <a:pt x="132" y="270"/>
                    </a:lnTo>
                    <a:lnTo>
                      <a:pt x="132" y="261"/>
                    </a:lnTo>
                    <a:lnTo>
                      <a:pt x="128" y="261"/>
                    </a:lnTo>
                    <a:lnTo>
                      <a:pt x="120" y="261"/>
                    </a:lnTo>
                    <a:lnTo>
                      <a:pt x="120" y="251"/>
                    </a:lnTo>
                    <a:lnTo>
                      <a:pt x="116" y="251"/>
                    </a:lnTo>
                    <a:lnTo>
                      <a:pt x="116" y="247"/>
                    </a:lnTo>
                    <a:lnTo>
                      <a:pt x="107" y="247"/>
                    </a:lnTo>
                    <a:lnTo>
                      <a:pt x="87" y="247"/>
                    </a:lnTo>
                    <a:lnTo>
                      <a:pt x="78" y="247"/>
                    </a:lnTo>
                    <a:lnTo>
                      <a:pt x="74" y="247"/>
                    </a:lnTo>
                    <a:lnTo>
                      <a:pt x="74" y="242"/>
                    </a:lnTo>
                    <a:lnTo>
                      <a:pt x="70" y="242"/>
                    </a:lnTo>
                    <a:lnTo>
                      <a:pt x="70" y="233"/>
                    </a:lnTo>
                    <a:lnTo>
                      <a:pt x="62" y="233"/>
                    </a:lnTo>
                    <a:close/>
                  </a:path>
                </a:pathLst>
              </a:custGeom>
              <a:solidFill>
                <a:srgbClr val="C3FFC3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195" name="Freeform 11"/>
              <p:cNvSpPr>
                <a:spLocks/>
              </p:cNvSpPr>
              <p:nvPr/>
            </p:nvSpPr>
            <p:spPr bwMode="auto">
              <a:xfrm>
                <a:off x="2373" y="1369"/>
                <a:ext cx="1430" cy="960"/>
              </a:xfrm>
              <a:custGeom>
                <a:avLst/>
                <a:gdLst/>
                <a:ahLst/>
                <a:cxnLst>
                  <a:cxn ang="0">
                    <a:pos x="38" y="731"/>
                  </a:cxn>
                  <a:cxn ang="0">
                    <a:pos x="13" y="594"/>
                  </a:cxn>
                  <a:cxn ang="0">
                    <a:pos x="33" y="507"/>
                  </a:cxn>
                  <a:cxn ang="0">
                    <a:pos x="46" y="425"/>
                  </a:cxn>
                  <a:cxn ang="0">
                    <a:pos x="71" y="333"/>
                  </a:cxn>
                  <a:cxn ang="0">
                    <a:pos x="67" y="201"/>
                  </a:cxn>
                  <a:cxn ang="0">
                    <a:pos x="13" y="174"/>
                  </a:cxn>
                  <a:cxn ang="0">
                    <a:pos x="33" y="123"/>
                  </a:cxn>
                  <a:cxn ang="0">
                    <a:pos x="75" y="87"/>
                  </a:cxn>
                  <a:cxn ang="0">
                    <a:pos x="129" y="41"/>
                  </a:cxn>
                  <a:cxn ang="0">
                    <a:pos x="208" y="27"/>
                  </a:cxn>
                  <a:cxn ang="0">
                    <a:pos x="266" y="0"/>
                  </a:cxn>
                  <a:cxn ang="0">
                    <a:pos x="307" y="27"/>
                  </a:cxn>
                  <a:cxn ang="0">
                    <a:pos x="336" y="68"/>
                  </a:cxn>
                  <a:cxn ang="0">
                    <a:pos x="390" y="68"/>
                  </a:cxn>
                  <a:cxn ang="0">
                    <a:pos x="427" y="100"/>
                  </a:cxn>
                  <a:cxn ang="0">
                    <a:pos x="464" y="155"/>
                  </a:cxn>
                  <a:cxn ang="0">
                    <a:pos x="527" y="219"/>
                  </a:cxn>
                  <a:cxn ang="0">
                    <a:pos x="527" y="269"/>
                  </a:cxn>
                  <a:cxn ang="0">
                    <a:pos x="531" y="320"/>
                  </a:cxn>
                  <a:cxn ang="0">
                    <a:pos x="597" y="343"/>
                  </a:cxn>
                  <a:cxn ang="0">
                    <a:pos x="639" y="375"/>
                  </a:cxn>
                  <a:cxn ang="0">
                    <a:pos x="676" y="393"/>
                  </a:cxn>
                  <a:cxn ang="0">
                    <a:pos x="726" y="434"/>
                  </a:cxn>
                  <a:cxn ang="0">
                    <a:pos x="804" y="471"/>
                  </a:cxn>
                  <a:cxn ang="0">
                    <a:pos x="846" y="480"/>
                  </a:cxn>
                  <a:cxn ang="0">
                    <a:pos x="904" y="484"/>
                  </a:cxn>
                  <a:cxn ang="0">
                    <a:pos x="978" y="471"/>
                  </a:cxn>
                  <a:cxn ang="0">
                    <a:pos x="1090" y="471"/>
                  </a:cxn>
                  <a:cxn ang="0">
                    <a:pos x="1157" y="489"/>
                  </a:cxn>
                  <a:cxn ang="0">
                    <a:pos x="1198" y="525"/>
                  </a:cxn>
                  <a:cxn ang="0">
                    <a:pos x="1248" y="553"/>
                  </a:cxn>
                  <a:cxn ang="0">
                    <a:pos x="1314" y="576"/>
                  </a:cxn>
                  <a:cxn ang="0">
                    <a:pos x="1389" y="608"/>
                  </a:cxn>
                  <a:cxn ang="0">
                    <a:pos x="1422" y="644"/>
                  </a:cxn>
                  <a:cxn ang="0">
                    <a:pos x="1389" y="672"/>
                  </a:cxn>
                  <a:cxn ang="0">
                    <a:pos x="1343" y="694"/>
                  </a:cxn>
                  <a:cxn ang="0">
                    <a:pos x="1306" y="731"/>
                  </a:cxn>
                  <a:cxn ang="0">
                    <a:pos x="1231" y="731"/>
                  </a:cxn>
                  <a:cxn ang="0">
                    <a:pos x="1198" y="777"/>
                  </a:cxn>
                  <a:cxn ang="0">
                    <a:pos x="1144" y="818"/>
                  </a:cxn>
                  <a:cxn ang="0">
                    <a:pos x="1103" y="813"/>
                  </a:cxn>
                  <a:cxn ang="0">
                    <a:pos x="1045" y="786"/>
                  </a:cxn>
                  <a:cxn ang="0">
                    <a:pos x="991" y="758"/>
                  </a:cxn>
                  <a:cxn ang="0">
                    <a:pos x="945" y="777"/>
                  </a:cxn>
                  <a:cxn ang="0">
                    <a:pos x="871" y="790"/>
                  </a:cxn>
                  <a:cxn ang="0">
                    <a:pos x="796" y="800"/>
                  </a:cxn>
                  <a:cxn ang="0">
                    <a:pos x="759" y="781"/>
                  </a:cxn>
                  <a:cxn ang="0">
                    <a:pos x="701" y="758"/>
                  </a:cxn>
                  <a:cxn ang="0">
                    <a:pos x="651" y="768"/>
                  </a:cxn>
                  <a:cxn ang="0">
                    <a:pos x="618" y="804"/>
                  </a:cxn>
                  <a:cxn ang="0">
                    <a:pos x="560" y="841"/>
                  </a:cxn>
                  <a:cxn ang="0">
                    <a:pos x="502" y="891"/>
                  </a:cxn>
                  <a:cxn ang="0">
                    <a:pos x="469" y="877"/>
                  </a:cxn>
                  <a:cxn ang="0">
                    <a:pos x="411" y="850"/>
                  </a:cxn>
                  <a:cxn ang="0">
                    <a:pos x="357" y="832"/>
                  </a:cxn>
                  <a:cxn ang="0">
                    <a:pos x="295" y="859"/>
                  </a:cxn>
                  <a:cxn ang="0">
                    <a:pos x="266" y="905"/>
                  </a:cxn>
                  <a:cxn ang="0">
                    <a:pos x="191" y="937"/>
                  </a:cxn>
                  <a:cxn ang="0">
                    <a:pos x="112" y="950"/>
                  </a:cxn>
                  <a:cxn ang="0">
                    <a:pos x="79" y="909"/>
                  </a:cxn>
                  <a:cxn ang="0">
                    <a:pos x="46" y="850"/>
                  </a:cxn>
                </a:cxnLst>
                <a:rect l="0" t="0" r="r" b="b"/>
                <a:pathLst>
                  <a:path w="1430" h="960">
                    <a:moveTo>
                      <a:pt x="42" y="836"/>
                    </a:moveTo>
                    <a:lnTo>
                      <a:pt x="42" y="832"/>
                    </a:lnTo>
                    <a:lnTo>
                      <a:pt x="38" y="832"/>
                    </a:lnTo>
                    <a:lnTo>
                      <a:pt x="38" y="818"/>
                    </a:lnTo>
                    <a:lnTo>
                      <a:pt x="38" y="795"/>
                    </a:lnTo>
                    <a:lnTo>
                      <a:pt x="38" y="786"/>
                    </a:lnTo>
                    <a:lnTo>
                      <a:pt x="46" y="786"/>
                    </a:lnTo>
                    <a:lnTo>
                      <a:pt x="46" y="749"/>
                    </a:lnTo>
                    <a:lnTo>
                      <a:pt x="50" y="749"/>
                    </a:lnTo>
                    <a:lnTo>
                      <a:pt x="50" y="745"/>
                    </a:lnTo>
                    <a:lnTo>
                      <a:pt x="46" y="745"/>
                    </a:lnTo>
                    <a:lnTo>
                      <a:pt x="42" y="745"/>
                    </a:lnTo>
                    <a:lnTo>
                      <a:pt x="42" y="731"/>
                    </a:lnTo>
                    <a:lnTo>
                      <a:pt x="38" y="731"/>
                    </a:lnTo>
                    <a:lnTo>
                      <a:pt x="38" y="713"/>
                    </a:lnTo>
                    <a:lnTo>
                      <a:pt x="42" y="713"/>
                    </a:lnTo>
                    <a:lnTo>
                      <a:pt x="42" y="685"/>
                    </a:lnTo>
                    <a:lnTo>
                      <a:pt x="38" y="685"/>
                    </a:lnTo>
                    <a:lnTo>
                      <a:pt x="38" y="672"/>
                    </a:lnTo>
                    <a:lnTo>
                      <a:pt x="38" y="667"/>
                    </a:lnTo>
                    <a:lnTo>
                      <a:pt x="33" y="667"/>
                    </a:lnTo>
                    <a:lnTo>
                      <a:pt x="33" y="640"/>
                    </a:lnTo>
                    <a:lnTo>
                      <a:pt x="29" y="640"/>
                    </a:lnTo>
                    <a:lnTo>
                      <a:pt x="29" y="635"/>
                    </a:lnTo>
                    <a:lnTo>
                      <a:pt x="17" y="635"/>
                    </a:lnTo>
                    <a:lnTo>
                      <a:pt x="17" y="617"/>
                    </a:lnTo>
                    <a:lnTo>
                      <a:pt x="13" y="617"/>
                    </a:lnTo>
                    <a:lnTo>
                      <a:pt x="13" y="594"/>
                    </a:lnTo>
                    <a:lnTo>
                      <a:pt x="13" y="589"/>
                    </a:lnTo>
                    <a:lnTo>
                      <a:pt x="13" y="562"/>
                    </a:lnTo>
                    <a:lnTo>
                      <a:pt x="13" y="557"/>
                    </a:lnTo>
                    <a:lnTo>
                      <a:pt x="13" y="544"/>
                    </a:lnTo>
                    <a:lnTo>
                      <a:pt x="17" y="544"/>
                    </a:lnTo>
                    <a:lnTo>
                      <a:pt x="21" y="544"/>
                    </a:lnTo>
                    <a:lnTo>
                      <a:pt x="21" y="535"/>
                    </a:lnTo>
                    <a:lnTo>
                      <a:pt x="25" y="535"/>
                    </a:lnTo>
                    <a:lnTo>
                      <a:pt x="25" y="530"/>
                    </a:lnTo>
                    <a:lnTo>
                      <a:pt x="25" y="525"/>
                    </a:lnTo>
                    <a:lnTo>
                      <a:pt x="29" y="525"/>
                    </a:lnTo>
                    <a:lnTo>
                      <a:pt x="29" y="521"/>
                    </a:lnTo>
                    <a:lnTo>
                      <a:pt x="33" y="521"/>
                    </a:lnTo>
                    <a:lnTo>
                      <a:pt x="33" y="507"/>
                    </a:lnTo>
                    <a:lnTo>
                      <a:pt x="29" y="507"/>
                    </a:lnTo>
                    <a:lnTo>
                      <a:pt x="29" y="493"/>
                    </a:lnTo>
                    <a:lnTo>
                      <a:pt x="38" y="493"/>
                    </a:lnTo>
                    <a:lnTo>
                      <a:pt x="38" y="484"/>
                    </a:lnTo>
                    <a:lnTo>
                      <a:pt x="50" y="484"/>
                    </a:lnTo>
                    <a:lnTo>
                      <a:pt x="50" y="480"/>
                    </a:lnTo>
                    <a:lnTo>
                      <a:pt x="58" y="480"/>
                    </a:lnTo>
                    <a:lnTo>
                      <a:pt x="58" y="457"/>
                    </a:lnTo>
                    <a:lnTo>
                      <a:pt x="54" y="457"/>
                    </a:lnTo>
                    <a:lnTo>
                      <a:pt x="54" y="443"/>
                    </a:lnTo>
                    <a:lnTo>
                      <a:pt x="50" y="443"/>
                    </a:lnTo>
                    <a:lnTo>
                      <a:pt x="50" y="429"/>
                    </a:lnTo>
                    <a:lnTo>
                      <a:pt x="50" y="425"/>
                    </a:lnTo>
                    <a:lnTo>
                      <a:pt x="46" y="425"/>
                    </a:lnTo>
                    <a:lnTo>
                      <a:pt x="46" y="420"/>
                    </a:lnTo>
                    <a:lnTo>
                      <a:pt x="42" y="420"/>
                    </a:lnTo>
                    <a:lnTo>
                      <a:pt x="42" y="416"/>
                    </a:lnTo>
                    <a:lnTo>
                      <a:pt x="46" y="416"/>
                    </a:lnTo>
                    <a:lnTo>
                      <a:pt x="46" y="411"/>
                    </a:lnTo>
                    <a:lnTo>
                      <a:pt x="50" y="411"/>
                    </a:lnTo>
                    <a:lnTo>
                      <a:pt x="50" y="375"/>
                    </a:lnTo>
                    <a:lnTo>
                      <a:pt x="50" y="356"/>
                    </a:lnTo>
                    <a:lnTo>
                      <a:pt x="50" y="352"/>
                    </a:lnTo>
                    <a:lnTo>
                      <a:pt x="54" y="352"/>
                    </a:lnTo>
                    <a:lnTo>
                      <a:pt x="54" y="343"/>
                    </a:lnTo>
                    <a:lnTo>
                      <a:pt x="62" y="343"/>
                    </a:lnTo>
                    <a:lnTo>
                      <a:pt x="62" y="333"/>
                    </a:lnTo>
                    <a:lnTo>
                      <a:pt x="71" y="333"/>
                    </a:lnTo>
                    <a:lnTo>
                      <a:pt x="71" y="329"/>
                    </a:lnTo>
                    <a:lnTo>
                      <a:pt x="75" y="329"/>
                    </a:lnTo>
                    <a:lnTo>
                      <a:pt x="75" y="324"/>
                    </a:lnTo>
                    <a:lnTo>
                      <a:pt x="71" y="324"/>
                    </a:lnTo>
                    <a:lnTo>
                      <a:pt x="71" y="311"/>
                    </a:lnTo>
                    <a:lnTo>
                      <a:pt x="75" y="311"/>
                    </a:lnTo>
                    <a:lnTo>
                      <a:pt x="75" y="297"/>
                    </a:lnTo>
                    <a:lnTo>
                      <a:pt x="75" y="292"/>
                    </a:lnTo>
                    <a:lnTo>
                      <a:pt x="79" y="292"/>
                    </a:lnTo>
                    <a:lnTo>
                      <a:pt x="79" y="283"/>
                    </a:lnTo>
                    <a:lnTo>
                      <a:pt x="75" y="283"/>
                    </a:lnTo>
                    <a:lnTo>
                      <a:pt x="75" y="265"/>
                    </a:lnTo>
                    <a:lnTo>
                      <a:pt x="75" y="201"/>
                    </a:lnTo>
                    <a:lnTo>
                      <a:pt x="67" y="201"/>
                    </a:lnTo>
                    <a:lnTo>
                      <a:pt x="62" y="201"/>
                    </a:lnTo>
                    <a:lnTo>
                      <a:pt x="62" y="196"/>
                    </a:lnTo>
                    <a:lnTo>
                      <a:pt x="54" y="196"/>
                    </a:lnTo>
                    <a:lnTo>
                      <a:pt x="54" y="192"/>
                    </a:lnTo>
                    <a:lnTo>
                      <a:pt x="50" y="192"/>
                    </a:lnTo>
                    <a:lnTo>
                      <a:pt x="50" y="187"/>
                    </a:lnTo>
                    <a:lnTo>
                      <a:pt x="38" y="187"/>
                    </a:lnTo>
                    <a:lnTo>
                      <a:pt x="38" y="183"/>
                    </a:lnTo>
                    <a:lnTo>
                      <a:pt x="33" y="183"/>
                    </a:lnTo>
                    <a:lnTo>
                      <a:pt x="33" y="187"/>
                    </a:lnTo>
                    <a:lnTo>
                      <a:pt x="29" y="187"/>
                    </a:lnTo>
                    <a:lnTo>
                      <a:pt x="29" y="183"/>
                    </a:lnTo>
                    <a:lnTo>
                      <a:pt x="13" y="183"/>
                    </a:lnTo>
                    <a:lnTo>
                      <a:pt x="13" y="174"/>
                    </a:lnTo>
                    <a:lnTo>
                      <a:pt x="9" y="174"/>
                    </a:lnTo>
                    <a:lnTo>
                      <a:pt x="9" y="151"/>
                    </a:lnTo>
                    <a:lnTo>
                      <a:pt x="9" y="142"/>
                    </a:lnTo>
                    <a:lnTo>
                      <a:pt x="4" y="142"/>
                    </a:lnTo>
                    <a:lnTo>
                      <a:pt x="0" y="142"/>
                    </a:lnTo>
                    <a:lnTo>
                      <a:pt x="0" y="132"/>
                    </a:lnTo>
                    <a:lnTo>
                      <a:pt x="4" y="132"/>
                    </a:lnTo>
                    <a:lnTo>
                      <a:pt x="4" y="128"/>
                    </a:lnTo>
                    <a:lnTo>
                      <a:pt x="13" y="128"/>
                    </a:lnTo>
                    <a:lnTo>
                      <a:pt x="21" y="128"/>
                    </a:lnTo>
                    <a:lnTo>
                      <a:pt x="25" y="128"/>
                    </a:lnTo>
                    <a:lnTo>
                      <a:pt x="29" y="128"/>
                    </a:lnTo>
                    <a:lnTo>
                      <a:pt x="29" y="123"/>
                    </a:lnTo>
                    <a:lnTo>
                      <a:pt x="33" y="123"/>
                    </a:lnTo>
                    <a:lnTo>
                      <a:pt x="33" y="114"/>
                    </a:lnTo>
                    <a:lnTo>
                      <a:pt x="50" y="114"/>
                    </a:lnTo>
                    <a:lnTo>
                      <a:pt x="50" y="110"/>
                    </a:lnTo>
                    <a:lnTo>
                      <a:pt x="54" y="110"/>
                    </a:lnTo>
                    <a:lnTo>
                      <a:pt x="54" y="105"/>
                    </a:lnTo>
                    <a:lnTo>
                      <a:pt x="58" y="105"/>
                    </a:lnTo>
                    <a:lnTo>
                      <a:pt x="58" y="100"/>
                    </a:lnTo>
                    <a:lnTo>
                      <a:pt x="62" y="100"/>
                    </a:lnTo>
                    <a:lnTo>
                      <a:pt x="62" y="96"/>
                    </a:lnTo>
                    <a:lnTo>
                      <a:pt x="67" y="96"/>
                    </a:lnTo>
                    <a:lnTo>
                      <a:pt x="67" y="91"/>
                    </a:lnTo>
                    <a:lnTo>
                      <a:pt x="71" y="91"/>
                    </a:lnTo>
                    <a:lnTo>
                      <a:pt x="71" y="87"/>
                    </a:lnTo>
                    <a:lnTo>
                      <a:pt x="75" y="87"/>
                    </a:lnTo>
                    <a:lnTo>
                      <a:pt x="83" y="87"/>
                    </a:lnTo>
                    <a:lnTo>
                      <a:pt x="83" y="82"/>
                    </a:lnTo>
                    <a:lnTo>
                      <a:pt x="91" y="82"/>
                    </a:lnTo>
                    <a:lnTo>
                      <a:pt x="91" y="73"/>
                    </a:lnTo>
                    <a:lnTo>
                      <a:pt x="104" y="73"/>
                    </a:lnTo>
                    <a:lnTo>
                      <a:pt x="104" y="68"/>
                    </a:lnTo>
                    <a:lnTo>
                      <a:pt x="108" y="68"/>
                    </a:lnTo>
                    <a:lnTo>
                      <a:pt x="108" y="59"/>
                    </a:lnTo>
                    <a:lnTo>
                      <a:pt x="112" y="59"/>
                    </a:lnTo>
                    <a:lnTo>
                      <a:pt x="112" y="55"/>
                    </a:lnTo>
                    <a:lnTo>
                      <a:pt x="116" y="55"/>
                    </a:lnTo>
                    <a:lnTo>
                      <a:pt x="116" y="46"/>
                    </a:lnTo>
                    <a:lnTo>
                      <a:pt x="116" y="41"/>
                    </a:lnTo>
                    <a:lnTo>
                      <a:pt x="129" y="41"/>
                    </a:lnTo>
                    <a:lnTo>
                      <a:pt x="129" y="46"/>
                    </a:lnTo>
                    <a:lnTo>
                      <a:pt x="149" y="46"/>
                    </a:lnTo>
                    <a:lnTo>
                      <a:pt x="149" y="41"/>
                    </a:lnTo>
                    <a:lnTo>
                      <a:pt x="154" y="41"/>
                    </a:lnTo>
                    <a:lnTo>
                      <a:pt x="158" y="41"/>
                    </a:lnTo>
                    <a:lnTo>
                      <a:pt x="158" y="36"/>
                    </a:lnTo>
                    <a:lnTo>
                      <a:pt x="166" y="36"/>
                    </a:lnTo>
                    <a:lnTo>
                      <a:pt x="166" y="41"/>
                    </a:lnTo>
                    <a:lnTo>
                      <a:pt x="179" y="41"/>
                    </a:lnTo>
                    <a:lnTo>
                      <a:pt x="179" y="36"/>
                    </a:lnTo>
                    <a:lnTo>
                      <a:pt x="195" y="36"/>
                    </a:lnTo>
                    <a:lnTo>
                      <a:pt x="195" y="27"/>
                    </a:lnTo>
                    <a:lnTo>
                      <a:pt x="199" y="27"/>
                    </a:lnTo>
                    <a:lnTo>
                      <a:pt x="208" y="27"/>
                    </a:lnTo>
                    <a:lnTo>
                      <a:pt x="208" y="23"/>
                    </a:lnTo>
                    <a:lnTo>
                      <a:pt x="220" y="23"/>
                    </a:lnTo>
                    <a:lnTo>
                      <a:pt x="220" y="18"/>
                    </a:lnTo>
                    <a:lnTo>
                      <a:pt x="224" y="18"/>
                    </a:lnTo>
                    <a:lnTo>
                      <a:pt x="224" y="14"/>
                    </a:lnTo>
                    <a:lnTo>
                      <a:pt x="228" y="14"/>
                    </a:lnTo>
                    <a:lnTo>
                      <a:pt x="232" y="14"/>
                    </a:lnTo>
                    <a:lnTo>
                      <a:pt x="245" y="14"/>
                    </a:lnTo>
                    <a:lnTo>
                      <a:pt x="249" y="14"/>
                    </a:lnTo>
                    <a:lnTo>
                      <a:pt x="249" y="9"/>
                    </a:lnTo>
                    <a:lnTo>
                      <a:pt x="257" y="9"/>
                    </a:lnTo>
                    <a:lnTo>
                      <a:pt x="257" y="4"/>
                    </a:lnTo>
                    <a:lnTo>
                      <a:pt x="266" y="4"/>
                    </a:lnTo>
                    <a:lnTo>
                      <a:pt x="266" y="0"/>
                    </a:lnTo>
                    <a:lnTo>
                      <a:pt x="270" y="0"/>
                    </a:lnTo>
                    <a:lnTo>
                      <a:pt x="274" y="0"/>
                    </a:lnTo>
                    <a:lnTo>
                      <a:pt x="274" y="4"/>
                    </a:lnTo>
                    <a:lnTo>
                      <a:pt x="282" y="4"/>
                    </a:lnTo>
                    <a:lnTo>
                      <a:pt x="282" y="9"/>
                    </a:lnTo>
                    <a:lnTo>
                      <a:pt x="286" y="9"/>
                    </a:lnTo>
                    <a:lnTo>
                      <a:pt x="286" y="14"/>
                    </a:lnTo>
                    <a:lnTo>
                      <a:pt x="299" y="14"/>
                    </a:lnTo>
                    <a:lnTo>
                      <a:pt x="303" y="14"/>
                    </a:lnTo>
                    <a:lnTo>
                      <a:pt x="303" y="23"/>
                    </a:lnTo>
                    <a:lnTo>
                      <a:pt x="307" y="23"/>
                    </a:lnTo>
                    <a:lnTo>
                      <a:pt x="307" y="27"/>
                    </a:lnTo>
                    <a:lnTo>
                      <a:pt x="311" y="27"/>
                    </a:lnTo>
                    <a:lnTo>
                      <a:pt x="307" y="27"/>
                    </a:lnTo>
                    <a:lnTo>
                      <a:pt x="307" y="32"/>
                    </a:lnTo>
                    <a:lnTo>
                      <a:pt x="311" y="32"/>
                    </a:lnTo>
                    <a:lnTo>
                      <a:pt x="311" y="41"/>
                    </a:lnTo>
                    <a:lnTo>
                      <a:pt x="315" y="41"/>
                    </a:lnTo>
                    <a:lnTo>
                      <a:pt x="315" y="46"/>
                    </a:lnTo>
                    <a:lnTo>
                      <a:pt x="319" y="46"/>
                    </a:lnTo>
                    <a:lnTo>
                      <a:pt x="319" y="50"/>
                    </a:lnTo>
                    <a:lnTo>
                      <a:pt x="328" y="50"/>
                    </a:lnTo>
                    <a:lnTo>
                      <a:pt x="328" y="55"/>
                    </a:lnTo>
                    <a:lnTo>
                      <a:pt x="332" y="55"/>
                    </a:lnTo>
                    <a:lnTo>
                      <a:pt x="332" y="64"/>
                    </a:lnTo>
                    <a:lnTo>
                      <a:pt x="328" y="64"/>
                    </a:lnTo>
                    <a:lnTo>
                      <a:pt x="328" y="68"/>
                    </a:lnTo>
                    <a:lnTo>
                      <a:pt x="336" y="68"/>
                    </a:lnTo>
                    <a:lnTo>
                      <a:pt x="336" y="73"/>
                    </a:lnTo>
                    <a:lnTo>
                      <a:pt x="357" y="73"/>
                    </a:lnTo>
                    <a:lnTo>
                      <a:pt x="357" y="78"/>
                    </a:lnTo>
                    <a:lnTo>
                      <a:pt x="361" y="78"/>
                    </a:lnTo>
                    <a:lnTo>
                      <a:pt x="361" y="82"/>
                    </a:lnTo>
                    <a:lnTo>
                      <a:pt x="361" y="87"/>
                    </a:lnTo>
                    <a:lnTo>
                      <a:pt x="369" y="87"/>
                    </a:lnTo>
                    <a:lnTo>
                      <a:pt x="373" y="87"/>
                    </a:lnTo>
                    <a:lnTo>
                      <a:pt x="373" y="82"/>
                    </a:lnTo>
                    <a:lnTo>
                      <a:pt x="373" y="78"/>
                    </a:lnTo>
                    <a:lnTo>
                      <a:pt x="382" y="78"/>
                    </a:lnTo>
                    <a:lnTo>
                      <a:pt x="382" y="73"/>
                    </a:lnTo>
                    <a:lnTo>
                      <a:pt x="390" y="73"/>
                    </a:lnTo>
                    <a:lnTo>
                      <a:pt x="390" y="68"/>
                    </a:lnTo>
                    <a:lnTo>
                      <a:pt x="402" y="68"/>
                    </a:lnTo>
                    <a:lnTo>
                      <a:pt x="402" y="59"/>
                    </a:lnTo>
                    <a:lnTo>
                      <a:pt x="406" y="59"/>
                    </a:lnTo>
                    <a:lnTo>
                      <a:pt x="406" y="64"/>
                    </a:lnTo>
                    <a:lnTo>
                      <a:pt x="411" y="64"/>
                    </a:lnTo>
                    <a:lnTo>
                      <a:pt x="411" y="68"/>
                    </a:lnTo>
                    <a:lnTo>
                      <a:pt x="415" y="68"/>
                    </a:lnTo>
                    <a:lnTo>
                      <a:pt x="415" y="78"/>
                    </a:lnTo>
                    <a:lnTo>
                      <a:pt x="419" y="78"/>
                    </a:lnTo>
                    <a:lnTo>
                      <a:pt x="419" y="82"/>
                    </a:lnTo>
                    <a:lnTo>
                      <a:pt x="423" y="82"/>
                    </a:lnTo>
                    <a:lnTo>
                      <a:pt x="423" y="91"/>
                    </a:lnTo>
                    <a:lnTo>
                      <a:pt x="427" y="91"/>
                    </a:lnTo>
                    <a:lnTo>
                      <a:pt x="427" y="100"/>
                    </a:lnTo>
                    <a:lnTo>
                      <a:pt x="435" y="100"/>
                    </a:lnTo>
                    <a:lnTo>
                      <a:pt x="435" y="105"/>
                    </a:lnTo>
                    <a:lnTo>
                      <a:pt x="440" y="105"/>
                    </a:lnTo>
                    <a:lnTo>
                      <a:pt x="440" y="114"/>
                    </a:lnTo>
                    <a:lnTo>
                      <a:pt x="440" y="119"/>
                    </a:lnTo>
                    <a:lnTo>
                      <a:pt x="452" y="119"/>
                    </a:lnTo>
                    <a:lnTo>
                      <a:pt x="452" y="123"/>
                    </a:lnTo>
                    <a:lnTo>
                      <a:pt x="452" y="128"/>
                    </a:lnTo>
                    <a:lnTo>
                      <a:pt x="456" y="128"/>
                    </a:lnTo>
                    <a:lnTo>
                      <a:pt x="456" y="132"/>
                    </a:lnTo>
                    <a:lnTo>
                      <a:pt x="460" y="132"/>
                    </a:lnTo>
                    <a:lnTo>
                      <a:pt x="460" y="151"/>
                    </a:lnTo>
                    <a:lnTo>
                      <a:pt x="464" y="151"/>
                    </a:lnTo>
                    <a:lnTo>
                      <a:pt x="464" y="155"/>
                    </a:lnTo>
                    <a:lnTo>
                      <a:pt x="493" y="155"/>
                    </a:lnTo>
                    <a:lnTo>
                      <a:pt x="498" y="155"/>
                    </a:lnTo>
                    <a:lnTo>
                      <a:pt x="498" y="160"/>
                    </a:lnTo>
                    <a:lnTo>
                      <a:pt x="502" y="160"/>
                    </a:lnTo>
                    <a:lnTo>
                      <a:pt x="502" y="169"/>
                    </a:lnTo>
                    <a:lnTo>
                      <a:pt x="506" y="169"/>
                    </a:lnTo>
                    <a:lnTo>
                      <a:pt x="510" y="169"/>
                    </a:lnTo>
                    <a:lnTo>
                      <a:pt x="510" y="178"/>
                    </a:lnTo>
                    <a:lnTo>
                      <a:pt x="514" y="178"/>
                    </a:lnTo>
                    <a:lnTo>
                      <a:pt x="514" y="183"/>
                    </a:lnTo>
                    <a:lnTo>
                      <a:pt x="522" y="183"/>
                    </a:lnTo>
                    <a:lnTo>
                      <a:pt x="522" y="215"/>
                    </a:lnTo>
                    <a:lnTo>
                      <a:pt x="527" y="215"/>
                    </a:lnTo>
                    <a:lnTo>
                      <a:pt x="527" y="219"/>
                    </a:lnTo>
                    <a:lnTo>
                      <a:pt x="531" y="219"/>
                    </a:lnTo>
                    <a:lnTo>
                      <a:pt x="531" y="228"/>
                    </a:lnTo>
                    <a:lnTo>
                      <a:pt x="531" y="233"/>
                    </a:lnTo>
                    <a:lnTo>
                      <a:pt x="535" y="233"/>
                    </a:lnTo>
                    <a:lnTo>
                      <a:pt x="535" y="242"/>
                    </a:lnTo>
                    <a:lnTo>
                      <a:pt x="539" y="242"/>
                    </a:lnTo>
                    <a:lnTo>
                      <a:pt x="539" y="247"/>
                    </a:lnTo>
                    <a:lnTo>
                      <a:pt x="535" y="247"/>
                    </a:lnTo>
                    <a:lnTo>
                      <a:pt x="535" y="251"/>
                    </a:lnTo>
                    <a:lnTo>
                      <a:pt x="527" y="251"/>
                    </a:lnTo>
                    <a:lnTo>
                      <a:pt x="527" y="256"/>
                    </a:lnTo>
                    <a:lnTo>
                      <a:pt x="531" y="256"/>
                    </a:lnTo>
                    <a:lnTo>
                      <a:pt x="531" y="269"/>
                    </a:lnTo>
                    <a:lnTo>
                      <a:pt x="527" y="269"/>
                    </a:lnTo>
                    <a:lnTo>
                      <a:pt x="527" y="279"/>
                    </a:lnTo>
                    <a:lnTo>
                      <a:pt x="518" y="279"/>
                    </a:lnTo>
                    <a:lnTo>
                      <a:pt x="518" y="283"/>
                    </a:lnTo>
                    <a:lnTo>
                      <a:pt x="522" y="283"/>
                    </a:lnTo>
                    <a:lnTo>
                      <a:pt x="522" y="288"/>
                    </a:lnTo>
                    <a:lnTo>
                      <a:pt x="518" y="288"/>
                    </a:lnTo>
                    <a:lnTo>
                      <a:pt x="518" y="292"/>
                    </a:lnTo>
                    <a:lnTo>
                      <a:pt x="522" y="292"/>
                    </a:lnTo>
                    <a:lnTo>
                      <a:pt x="522" y="297"/>
                    </a:lnTo>
                    <a:lnTo>
                      <a:pt x="527" y="297"/>
                    </a:lnTo>
                    <a:lnTo>
                      <a:pt x="527" y="306"/>
                    </a:lnTo>
                    <a:lnTo>
                      <a:pt x="531" y="306"/>
                    </a:lnTo>
                    <a:lnTo>
                      <a:pt x="531" y="315"/>
                    </a:lnTo>
                    <a:lnTo>
                      <a:pt x="531" y="320"/>
                    </a:lnTo>
                    <a:lnTo>
                      <a:pt x="539" y="320"/>
                    </a:lnTo>
                    <a:lnTo>
                      <a:pt x="539" y="329"/>
                    </a:lnTo>
                    <a:lnTo>
                      <a:pt x="543" y="329"/>
                    </a:lnTo>
                    <a:lnTo>
                      <a:pt x="543" y="333"/>
                    </a:lnTo>
                    <a:lnTo>
                      <a:pt x="547" y="333"/>
                    </a:lnTo>
                    <a:lnTo>
                      <a:pt x="547" y="338"/>
                    </a:lnTo>
                    <a:lnTo>
                      <a:pt x="551" y="338"/>
                    </a:lnTo>
                    <a:lnTo>
                      <a:pt x="551" y="343"/>
                    </a:lnTo>
                    <a:lnTo>
                      <a:pt x="556" y="343"/>
                    </a:lnTo>
                    <a:lnTo>
                      <a:pt x="556" y="338"/>
                    </a:lnTo>
                    <a:lnTo>
                      <a:pt x="560" y="338"/>
                    </a:lnTo>
                    <a:lnTo>
                      <a:pt x="560" y="343"/>
                    </a:lnTo>
                    <a:lnTo>
                      <a:pt x="568" y="343"/>
                    </a:lnTo>
                    <a:lnTo>
                      <a:pt x="597" y="343"/>
                    </a:lnTo>
                    <a:lnTo>
                      <a:pt x="597" y="347"/>
                    </a:lnTo>
                    <a:lnTo>
                      <a:pt x="605" y="347"/>
                    </a:lnTo>
                    <a:lnTo>
                      <a:pt x="605" y="352"/>
                    </a:lnTo>
                    <a:lnTo>
                      <a:pt x="610" y="352"/>
                    </a:lnTo>
                    <a:lnTo>
                      <a:pt x="610" y="356"/>
                    </a:lnTo>
                    <a:lnTo>
                      <a:pt x="614" y="356"/>
                    </a:lnTo>
                    <a:lnTo>
                      <a:pt x="618" y="356"/>
                    </a:lnTo>
                    <a:lnTo>
                      <a:pt x="622" y="356"/>
                    </a:lnTo>
                    <a:lnTo>
                      <a:pt x="622" y="361"/>
                    </a:lnTo>
                    <a:lnTo>
                      <a:pt x="630" y="361"/>
                    </a:lnTo>
                    <a:lnTo>
                      <a:pt x="630" y="370"/>
                    </a:lnTo>
                    <a:lnTo>
                      <a:pt x="634" y="370"/>
                    </a:lnTo>
                    <a:lnTo>
                      <a:pt x="634" y="375"/>
                    </a:lnTo>
                    <a:lnTo>
                      <a:pt x="639" y="375"/>
                    </a:lnTo>
                    <a:lnTo>
                      <a:pt x="639" y="379"/>
                    </a:lnTo>
                    <a:lnTo>
                      <a:pt x="643" y="379"/>
                    </a:lnTo>
                    <a:lnTo>
                      <a:pt x="643" y="375"/>
                    </a:lnTo>
                    <a:lnTo>
                      <a:pt x="647" y="375"/>
                    </a:lnTo>
                    <a:lnTo>
                      <a:pt x="647" y="370"/>
                    </a:lnTo>
                    <a:lnTo>
                      <a:pt x="655" y="370"/>
                    </a:lnTo>
                    <a:lnTo>
                      <a:pt x="655" y="375"/>
                    </a:lnTo>
                    <a:lnTo>
                      <a:pt x="663" y="375"/>
                    </a:lnTo>
                    <a:lnTo>
                      <a:pt x="663" y="379"/>
                    </a:lnTo>
                    <a:lnTo>
                      <a:pt x="672" y="379"/>
                    </a:lnTo>
                    <a:lnTo>
                      <a:pt x="672" y="384"/>
                    </a:lnTo>
                    <a:lnTo>
                      <a:pt x="676" y="384"/>
                    </a:lnTo>
                    <a:lnTo>
                      <a:pt x="676" y="388"/>
                    </a:lnTo>
                    <a:lnTo>
                      <a:pt x="676" y="393"/>
                    </a:lnTo>
                    <a:lnTo>
                      <a:pt x="676" y="402"/>
                    </a:lnTo>
                    <a:lnTo>
                      <a:pt x="680" y="402"/>
                    </a:lnTo>
                    <a:lnTo>
                      <a:pt x="680" y="411"/>
                    </a:lnTo>
                    <a:lnTo>
                      <a:pt x="684" y="411"/>
                    </a:lnTo>
                    <a:lnTo>
                      <a:pt x="684" y="416"/>
                    </a:lnTo>
                    <a:lnTo>
                      <a:pt x="688" y="416"/>
                    </a:lnTo>
                    <a:lnTo>
                      <a:pt x="697" y="416"/>
                    </a:lnTo>
                    <a:lnTo>
                      <a:pt x="697" y="420"/>
                    </a:lnTo>
                    <a:lnTo>
                      <a:pt x="701" y="420"/>
                    </a:lnTo>
                    <a:lnTo>
                      <a:pt x="701" y="425"/>
                    </a:lnTo>
                    <a:lnTo>
                      <a:pt x="701" y="429"/>
                    </a:lnTo>
                    <a:lnTo>
                      <a:pt x="709" y="429"/>
                    </a:lnTo>
                    <a:lnTo>
                      <a:pt x="726" y="429"/>
                    </a:lnTo>
                    <a:lnTo>
                      <a:pt x="726" y="434"/>
                    </a:lnTo>
                    <a:lnTo>
                      <a:pt x="738" y="434"/>
                    </a:lnTo>
                    <a:lnTo>
                      <a:pt x="738" y="439"/>
                    </a:lnTo>
                    <a:lnTo>
                      <a:pt x="767" y="439"/>
                    </a:lnTo>
                    <a:lnTo>
                      <a:pt x="767" y="443"/>
                    </a:lnTo>
                    <a:lnTo>
                      <a:pt x="775" y="443"/>
                    </a:lnTo>
                    <a:lnTo>
                      <a:pt x="779" y="443"/>
                    </a:lnTo>
                    <a:lnTo>
                      <a:pt x="779" y="448"/>
                    </a:lnTo>
                    <a:lnTo>
                      <a:pt x="779" y="457"/>
                    </a:lnTo>
                    <a:lnTo>
                      <a:pt x="784" y="457"/>
                    </a:lnTo>
                    <a:lnTo>
                      <a:pt x="792" y="457"/>
                    </a:lnTo>
                    <a:lnTo>
                      <a:pt x="792" y="461"/>
                    </a:lnTo>
                    <a:lnTo>
                      <a:pt x="800" y="461"/>
                    </a:lnTo>
                    <a:lnTo>
                      <a:pt x="800" y="471"/>
                    </a:lnTo>
                    <a:lnTo>
                      <a:pt x="804" y="471"/>
                    </a:lnTo>
                    <a:lnTo>
                      <a:pt x="804" y="475"/>
                    </a:lnTo>
                    <a:lnTo>
                      <a:pt x="804" y="480"/>
                    </a:lnTo>
                    <a:lnTo>
                      <a:pt x="817" y="480"/>
                    </a:lnTo>
                    <a:lnTo>
                      <a:pt x="817" y="484"/>
                    </a:lnTo>
                    <a:lnTo>
                      <a:pt x="817" y="489"/>
                    </a:lnTo>
                    <a:lnTo>
                      <a:pt x="821" y="489"/>
                    </a:lnTo>
                    <a:lnTo>
                      <a:pt x="821" y="493"/>
                    </a:lnTo>
                    <a:lnTo>
                      <a:pt x="825" y="493"/>
                    </a:lnTo>
                    <a:lnTo>
                      <a:pt x="825" y="489"/>
                    </a:lnTo>
                    <a:lnTo>
                      <a:pt x="829" y="489"/>
                    </a:lnTo>
                    <a:lnTo>
                      <a:pt x="829" y="484"/>
                    </a:lnTo>
                    <a:lnTo>
                      <a:pt x="842" y="484"/>
                    </a:lnTo>
                    <a:lnTo>
                      <a:pt x="846" y="484"/>
                    </a:lnTo>
                    <a:lnTo>
                      <a:pt x="846" y="480"/>
                    </a:lnTo>
                    <a:lnTo>
                      <a:pt x="854" y="480"/>
                    </a:lnTo>
                    <a:lnTo>
                      <a:pt x="854" y="475"/>
                    </a:lnTo>
                    <a:lnTo>
                      <a:pt x="871" y="475"/>
                    </a:lnTo>
                    <a:lnTo>
                      <a:pt x="871" y="471"/>
                    </a:lnTo>
                    <a:lnTo>
                      <a:pt x="883" y="471"/>
                    </a:lnTo>
                    <a:lnTo>
                      <a:pt x="883" y="475"/>
                    </a:lnTo>
                    <a:lnTo>
                      <a:pt x="883" y="480"/>
                    </a:lnTo>
                    <a:lnTo>
                      <a:pt x="891" y="480"/>
                    </a:lnTo>
                    <a:lnTo>
                      <a:pt x="891" y="484"/>
                    </a:lnTo>
                    <a:lnTo>
                      <a:pt x="895" y="484"/>
                    </a:lnTo>
                    <a:lnTo>
                      <a:pt x="900" y="484"/>
                    </a:lnTo>
                    <a:lnTo>
                      <a:pt x="900" y="489"/>
                    </a:lnTo>
                    <a:lnTo>
                      <a:pt x="904" y="489"/>
                    </a:lnTo>
                    <a:lnTo>
                      <a:pt x="904" y="484"/>
                    </a:lnTo>
                    <a:lnTo>
                      <a:pt x="908" y="484"/>
                    </a:lnTo>
                    <a:lnTo>
                      <a:pt x="908" y="480"/>
                    </a:lnTo>
                    <a:lnTo>
                      <a:pt x="912" y="480"/>
                    </a:lnTo>
                    <a:lnTo>
                      <a:pt x="912" y="484"/>
                    </a:lnTo>
                    <a:lnTo>
                      <a:pt x="920" y="484"/>
                    </a:lnTo>
                    <a:lnTo>
                      <a:pt x="929" y="484"/>
                    </a:lnTo>
                    <a:lnTo>
                      <a:pt x="929" y="480"/>
                    </a:lnTo>
                    <a:lnTo>
                      <a:pt x="945" y="480"/>
                    </a:lnTo>
                    <a:lnTo>
                      <a:pt x="945" y="484"/>
                    </a:lnTo>
                    <a:lnTo>
                      <a:pt x="958" y="484"/>
                    </a:lnTo>
                    <a:lnTo>
                      <a:pt x="958" y="475"/>
                    </a:lnTo>
                    <a:lnTo>
                      <a:pt x="970" y="475"/>
                    </a:lnTo>
                    <a:lnTo>
                      <a:pt x="970" y="471"/>
                    </a:lnTo>
                    <a:lnTo>
                      <a:pt x="978" y="471"/>
                    </a:lnTo>
                    <a:lnTo>
                      <a:pt x="982" y="471"/>
                    </a:lnTo>
                    <a:lnTo>
                      <a:pt x="999" y="471"/>
                    </a:lnTo>
                    <a:lnTo>
                      <a:pt x="1003" y="471"/>
                    </a:lnTo>
                    <a:lnTo>
                      <a:pt x="1003" y="466"/>
                    </a:lnTo>
                    <a:lnTo>
                      <a:pt x="1007" y="466"/>
                    </a:lnTo>
                    <a:lnTo>
                      <a:pt x="1007" y="471"/>
                    </a:lnTo>
                    <a:lnTo>
                      <a:pt x="1011" y="471"/>
                    </a:lnTo>
                    <a:lnTo>
                      <a:pt x="1020" y="471"/>
                    </a:lnTo>
                    <a:lnTo>
                      <a:pt x="1049" y="471"/>
                    </a:lnTo>
                    <a:lnTo>
                      <a:pt x="1053" y="471"/>
                    </a:lnTo>
                    <a:lnTo>
                      <a:pt x="1065" y="471"/>
                    </a:lnTo>
                    <a:lnTo>
                      <a:pt x="1065" y="475"/>
                    </a:lnTo>
                    <a:lnTo>
                      <a:pt x="1090" y="475"/>
                    </a:lnTo>
                    <a:lnTo>
                      <a:pt x="1090" y="471"/>
                    </a:lnTo>
                    <a:lnTo>
                      <a:pt x="1099" y="471"/>
                    </a:lnTo>
                    <a:lnTo>
                      <a:pt x="1099" y="475"/>
                    </a:lnTo>
                    <a:lnTo>
                      <a:pt x="1107" y="475"/>
                    </a:lnTo>
                    <a:lnTo>
                      <a:pt x="1107" y="471"/>
                    </a:lnTo>
                    <a:lnTo>
                      <a:pt x="1111" y="471"/>
                    </a:lnTo>
                    <a:lnTo>
                      <a:pt x="1111" y="475"/>
                    </a:lnTo>
                    <a:lnTo>
                      <a:pt x="1115" y="475"/>
                    </a:lnTo>
                    <a:lnTo>
                      <a:pt x="1115" y="480"/>
                    </a:lnTo>
                    <a:lnTo>
                      <a:pt x="1132" y="480"/>
                    </a:lnTo>
                    <a:lnTo>
                      <a:pt x="1132" y="484"/>
                    </a:lnTo>
                    <a:lnTo>
                      <a:pt x="1140" y="484"/>
                    </a:lnTo>
                    <a:lnTo>
                      <a:pt x="1144" y="484"/>
                    </a:lnTo>
                    <a:lnTo>
                      <a:pt x="1144" y="489"/>
                    </a:lnTo>
                    <a:lnTo>
                      <a:pt x="1157" y="489"/>
                    </a:lnTo>
                    <a:lnTo>
                      <a:pt x="1157" y="498"/>
                    </a:lnTo>
                    <a:lnTo>
                      <a:pt x="1165" y="498"/>
                    </a:lnTo>
                    <a:lnTo>
                      <a:pt x="1169" y="498"/>
                    </a:lnTo>
                    <a:lnTo>
                      <a:pt x="1169" y="503"/>
                    </a:lnTo>
                    <a:lnTo>
                      <a:pt x="1169" y="512"/>
                    </a:lnTo>
                    <a:lnTo>
                      <a:pt x="1173" y="512"/>
                    </a:lnTo>
                    <a:lnTo>
                      <a:pt x="1173" y="516"/>
                    </a:lnTo>
                    <a:lnTo>
                      <a:pt x="1177" y="516"/>
                    </a:lnTo>
                    <a:lnTo>
                      <a:pt x="1186" y="516"/>
                    </a:lnTo>
                    <a:lnTo>
                      <a:pt x="1186" y="521"/>
                    </a:lnTo>
                    <a:lnTo>
                      <a:pt x="1190" y="521"/>
                    </a:lnTo>
                    <a:lnTo>
                      <a:pt x="1190" y="516"/>
                    </a:lnTo>
                    <a:lnTo>
                      <a:pt x="1198" y="516"/>
                    </a:lnTo>
                    <a:lnTo>
                      <a:pt x="1198" y="525"/>
                    </a:lnTo>
                    <a:lnTo>
                      <a:pt x="1206" y="525"/>
                    </a:lnTo>
                    <a:lnTo>
                      <a:pt x="1206" y="530"/>
                    </a:lnTo>
                    <a:lnTo>
                      <a:pt x="1210" y="530"/>
                    </a:lnTo>
                    <a:lnTo>
                      <a:pt x="1215" y="530"/>
                    </a:lnTo>
                    <a:lnTo>
                      <a:pt x="1215" y="535"/>
                    </a:lnTo>
                    <a:lnTo>
                      <a:pt x="1227" y="535"/>
                    </a:lnTo>
                    <a:lnTo>
                      <a:pt x="1227" y="539"/>
                    </a:lnTo>
                    <a:lnTo>
                      <a:pt x="1231" y="539"/>
                    </a:lnTo>
                    <a:lnTo>
                      <a:pt x="1231" y="544"/>
                    </a:lnTo>
                    <a:lnTo>
                      <a:pt x="1231" y="548"/>
                    </a:lnTo>
                    <a:lnTo>
                      <a:pt x="1244" y="548"/>
                    </a:lnTo>
                    <a:lnTo>
                      <a:pt x="1244" y="544"/>
                    </a:lnTo>
                    <a:lnTo>
                      <a:pt x="1248" y="544"/>
                    </a:lnTo>
                    <a:lnTo>
                      <a:pt x="1248" y="553"/>
                    </a:lnTo>
                    <a:lnTo>
                      <a:pt x="1252" y="553"/>
                    </a:lnTo>
                    <a:lnTo>
                      <a:pt x="1252" y="557"/>
                    </a:lnTo>
                    <a:lnTo>
                      <a:pt x="1256" y="557"/>
                    </a:lnTo>
                    <a:lnTo>
                      <a:pt x="1256" y="553"/>
                    </a:lnTo>
                    <a:lnTo>
                      <a:pt x="1260" y="553"/>
                    </a:lnTo>
                    <a:lnTo>
                      <a:pt x="1260" y="557"/>
                    </a:lnTo>
                    <a:lnTo>
                      <a:pt x="1264" y="557"/>
                    </a:lnTo>
                    <a:lnTo>
                      <a:pt x="1264" y="562"/>
                    </a:lnTo>
                    <a:lnTo>
                      <a:pt x="1277" y="562"/>
                    </a:lnTo>
                    <a:lnTo>
                      <a:pt x="1277" y="567"/>
                    </a:lnTo>
                    <a:lnTo>
                      <a:pt x="1297" y="567"/>
                    </a:lnTo>
                    <a:lnTo>
                      <a:pt x="1297" y="571"/>
                    </a:lnTo>
                    <a:lnTo>
                      <a:pt x="1314" y="571"/>
                    </a:lnTo>
                    <a:lnTo>
                      <a:pt x="1314" y="576"/>
                    </a:lnTo>
                    <a:lnTo>
                      <a:pt x="1318" y="576"/>
                    </a:lnTo>
                    <a:lnTo>
                      <a:pt x="1318" y="580"/>
                    </a:lnTo>
                    <a:lnTo>
                      <a:pt x="1322" y="580"/>
                    </a:lnTo>
                    <a:lnTo>
                      <a:pt x="1322" y="585"/>
                    </a:lnTo>
                    <a:lnTo>
                      <a:pt x="1335" y="585"/>
                    </a:lnTo>
                    <a:lnTo>
                      <a:pt x="1335" y="589"/>
                    </a:lnTo>
                    <a:lnTo>
                      <a:pt x="1339" y="589"/>
                    </a:lnTo>
                    <a:lnTo>
                      <a:pt x="1339" y="594"/>
                    </a:lnTo>
                    <a:lnTo>
                      <a:pt x="1351" y="594"/>
                    </a:lnTo>
                    <a:lnTo>
                      <a:pt x="1351" y="599"/>
                    </a:lnTo>
                    <a:lnTo>
                      <a:pt x="1364" y="599"/>
                    </a:lnTo>
                    <a:lnTo>
                      <a:pt x="1368" y="599"/>
                    </a:lnTo>
                    <a:lnTo>
                      <a:pt x="1368" y="608"/>
                    </a:lnTo>
                    <a:lnTo>
                      <a:pt x="1389" y="608"/>
                    </a:lnTo>
                    <a:lnTo>
                      <a:pt x="1389" y="612"/>
                    </a:lnTo>
                    <a:lnTo>
                      <a:pt x="1393" y="612"/>
                    </a:lnTo>
                    <a:lnTo>
                      <a:pt x="1393" y="617"/>
                    </a:lnTo>
                    <a:lnTo>
                      <a:pt x="1397" y="617"/>
                    </a:lnTo>
                    <a:lnTo>
                      <a:pt x="1397" y="612"/>
                    </a:lnTo>
                    <a:lnTo>
                      <a:pt x="1418" y="612"/>
                    </a:lnTo>
                    <a:lnTo>
                      <a:pt x="1418" y="617"/>
                    </a:lnTo>
                    <a:lnTo>
                      <a:pt x="1426" y="617"/>
                    </a:lnTo>
                    <a:lnTo>
                      <a:pt x="1430" y="617"/>
                    </a:lnTo>
                    <a:lnTo>
                      <a:pt x="1430" y="621"/>
                    </a:lnTo>
                    <a:lnTo>
                      <a:pt x="1426" y="621"/>
                    </a:lnTo>
                    <a:lnTo>
                      <a:pt x="1426" y="631"/>
                    </a:lnTo>
                    <a:lnTo>
                      <a:pt x="1426" y="644"/>
                    </a:lnTo>
                    <a:lnTo>
                      <a:pt x="1422" y="644"/>
                    </a:lnTo>
                    <a:lnTo>
                      <a:pt x="1422" y="649"/>
                    </a:lnTo>
                    <a:lnTo>
                      <a:pt x="1418" y="649"/>
                    </a:lnTo>
                    <a:lnTo>
                      <a:pt x="1418" y="653"/>
                    </a:lnTo>
                    <a:lnTo>
                      <a:pt x="1413" y="653"/>
                    </a:lnTo>
                    <a:lnTo>
                      <a:pt x="1413" y="649"/>
                    </a:lnTo>
                    <a:lnTo>
                      <a:pt x="1413" y="658"/>
                    </a:lnTo>
                    <a:lnTo>
                      <a:pt x="1409" y="658"/>
                    </a:lnTo>
                    <a:lnTo>
                      <a:pt x="1401" y="658"/>
                    </a:lnTo>
                    <a:lnTo>
                      <a:pt x="1401" y="662"/>
                    </a:lnTo>
                    <a:lnTo>
                      <a:pt x="1401" y="667"/>
                    </a:lnTo>
                    <a:lnTo>
                      <a:pt x="1397" y="667"/>
                    </a:lnTo>
                    <a:lnTo>
                      <a:pt x="1397" y="672"/>
                    </a:lnTo>
                    <a:lnTo>
                      <a:pt x="1393" y="672"/>
                    </a:lnTo>
                    <a:lnTo>
                      <a:pt x="1389" y="672"/>
                    </a:lnTo>
                    <a:lnTo>
                      <a:pt x="1389" y="676"/>
                    </a:lnTo>
                    <a:lnTo>
                      <a:pt x="1389" y="672"/>
                    </a:lnTo>
                    <a:lnTo>
                      <a:pt x="1380" y="672"/>
                    </a:lnTo>
                    <a:lnTo>
                      <a:pt x="1380" y="676"/>
                    </a:lnTo>
                    <a:lnTo>
                      <a:pt x="1376" y="676"/>
                    </a:lnTo>
                    <a:lnTo>
                      <a:pt x="1376" y="681"/>
                    </a:lnTo>
                    <a:lnTo>
                      <a:pt x="1360" y="681"/>
                    </a:lnTo>
                    <a:lnTo>
                      <a:pt x="1360" y="685"/>
                    </a:lnTo>
                    <a:lnTo>
                      <a:pt x="1355" y="685"/>
                    </a:lnTo>
                    <a:lnTo>
                      <a:pt x="1351" y="685"/>
                    </a:lnTo>
                    <a:lnTo>
                      <a:pt x="1351" y="690"/>
                    </a:lnTo>
                    <a:lnTo>
                      <a:pt x="1347" y="690"/>
                    </a:lnTo>
                    <a:lnTo>
                      <a:pt x="1347" y="694"/>
                    </a:lnTo>
                    <a:lnTo>
                      <a:pt x="1343" y="694"/>
                    </a:lnTo>
                    <a:lnTo>
                      <a:pt x="1343" y="699"/>
                    </a:lnTo>
                    <a:lnTo>
                      <a:pt x="1335" y="699"/>
                    </a:lnTo>
                    <a:lnTo>
                      <a:pt x="1335" y="704"/>
                    </a:lnTo>
                    <a:lnTo>
                      <a:pt x="1326" y="704"/>
                    </a:lnTo>
                    <a:lnTo>
                      <a:pt x="1326" y="708"/>
                    </a:lnTo>
                    <a:lnTo>
                      <a:pt x="1322" y="708"/>
                    </a:lnTo>
                    <a:lnTo>
                      <a:pt x="1322" y="713"/>
                    </a:lnTo>
                    <a:lnTo>
                      <a:pt x="1318" y="713"/>
                    </a:lnTo>
                    <a:lnTo>
                      <a:pt x="1314" y="713"/>
                    </a:lnTo>
                    <a:lnTo>
                      <a:pt x="1314" y="717"/>
                    </a:lnTo>
                    <a:lnTo>
                      <a:pt x="1310" y="717"/>
                    </a:lnTo>
                    <a:lnTo>
                      <a:pt x="1310" y="726"/>
                    </a:lnTo>
                    <a:lnTo>
                      <a:pt x="1306" y="726"/>
                    </a:lnTo>
                    <a:lnTo>
                      <a:pt x="1306" y="731"/>
                    </a:lnTo>
                    <a:lnTo>
                      <a:pt x="1302" y="731"/>
                    </a:lnTo>
                    <a:lnTo>
                      <a:pt x="1297" y="731"/>
                    </a:lnTo>
                    <a:lnTo>
                      <a:pt x="1297" y="736"/>
                    </a:lnTo>
                    <a:lnTo>
                      <a:pt x="1281" y="736"/>
                    </a:lnTo>
                    <a:lnTo>
                      <a:pt x="1281" y="740"/>
                    </a:lnTo>
                    <a:lnTo>
                      <a:pt x="1268" y="740"/>
                    </a:lnTo>
                    <a:lnTo>
                      <a:pt x="1268" y="745"/>
                    </a:lnTo>
                    <a:lnTo>
                      <a:pt x="1256" y="745"/>
                    </a:lnTo>
                    <a:lnTo>
                      <a:pt x="1256" y="740"/>
                    </a:lnTo>
                    <a:lnTo>
                      <a:pt x="1252" y="740"/>
                    </a:lnTo>
                    <a:lnTo>
                      <a:pt x="1252" y="736"/>
                    </a:lnTo>
                    <a:lnTo>
                      <a:pt x="1248" y="736"/>
                    </a:lnTo>
                    <a:lnTo>
                      <a:pt x="1248" y="731"/>
                    </a:lnTo>
                    <a:lnTo>
                      <a:pt x="1231" y="731"/>
                    </a:lnTo>
                    <a:lnTo>
                      <a:pt x="1231" y="736"/>
                    </a:lnTo>
                    <a:lnTo>
                      <a:pt x="1227" y="736"/>
                    </a:lnTo>
                    <a:lnTo>
                      <a:pt x="1227" y="740"/>
                    </a:lnTo>
                    <a:lnTo>
                      <a:pt x="1215" y="740"/>
                    </a:lnTo>
                    <a:lnTo>
                      <a:pt x="1215" y="745"/>
                    </a:lnTo>
                    <a:lnTo>
                      <a:pt x="1210" y="745"/>
                    </a:lnTo>
                    <a:lnTo>
                      <a:pt x="1210" y="758"/>
                    </a:lnTo>
                    <a:lnTo>
                      <a:pt x="1206" y="758"/>
                    </a:lnTo>
                    <a:lnTo>
                      <a:pt x="1206" y="763"/>
                    </a:lnTo>
                    <a:lnTo>
                      <a:pt x="1206" y="768"/>
                    </a:lnTo>
                    <a:lnTo>
                      <a:pt x="1202" y="768"/>
                    </a:lnTo>
                    <a:lnTo>
                      <a:pt x="1202" y="772"/>
                    </a:lnTo>
                    <a:lnTo>
                      <a:pt x="1198" y="772"/>
                    </a:lnTo>
                    <a:lnTo>
                      <a:pt x="1198" y="777"/>
                    </a:lnTo>
                    <a:lnTo>
                      <a:pt x="1194" y="777"/>
                    </a:lnTo>
                    <a:lnTo>
                      <a:pt x="1194" y="786"/>
                    </a:lnTo>
                    <a:lnTo>
                      <a:pt x="1194" y="790"/>
                    </a:lnTo>
                    <a:lnTo>
                      <a:pt x="1190" y="790"/>
                    </a:lnTo>
                    <a:lnTo>
                      <a:pt x="1190" y="795"/>
                    </a:lnTo>
                    <a:lnTo>
                      <a:pt x="1173" y="795"/>
                    </a:lnTo>
                    <a:lnTo>
                      <a:pt x="1173" y="800"/>
                    </a:lnTo>
                    <a:lnTo>
                      <a:pt x="1169" y="800"/>
                    </a:lnTo>
                    <a:lnTo>
                      <a:pt x="1169" y="809"/>
                    </a:lnTo>
                    <a:lnTo>
                      <a:pt x="1165" y="809"/>
                    </a:lnTo>
                    <a:lnTo>
                      <a:pt x="1165" y="813"/>
                    </a:lnTo>
                    <a:lnTo>
                      <a:pt x="1152" y="813"/>
                    </a:lnTo>
                    <a:lnTo>
                      <a:pt x="1152" y="818"/>
                    </a:lnTo>
                    <a:lnTo>
                      <a:pt x="1144" y="818"/>
                    </a:lnTo>
                    <a:lnTo>
                      <a:pt x="1144" y="822"/>
                    </a:lnTo>
                    <a:lnTo>
                      <a:pt x="1136" y="822"/>
                    </a:lnTo>
                    <a:lnTo>
                      <a:pt x="1136" y="827"/>
                    </a:lnTo>
                    <a:lnTo>
                      <a:pt x="1132" y="827"/>
                    </a:lnTo>
                    <a:lnTo>
                      <a:pt x="1132" y="832"/>
                    </a:lnTo>
                    <a:lnTo>
                      <a:pt x="1128" y="832"/>
                    </a:lnTo>
                    <a:lnTo>
                      <a:pt x="1119" y="832"/>
                    </a:lnTo>
                    <a:lnTo>
                      <a:pt x="1115" y="832"/>
                    </a:lnTo>
                    <a:lnTo>
                      <a:pt x="1115" y="827"/>
                    </a:lnTo>
                    <a:lnTo>
                      <a:pt x="1115" y="822"/>
                    </a:lnTo>
                    <a:lnTo>
                      <a:pt x="1111" y="822"/>
                    </a:lnTo>
                    <a:lnTo>
                      <a:pt x="1111" y="818"/>
                    </a:lnTo>
                    <a:lnTo>
                      <a:pt x="1103" y="818"/>
                    </a:lnTo>
                    <a:lnTo>
                      <a:pt x="1103" y="813"/>
                    </a:lnTo>
                    <a:lnTo>
                      <a:pt x="1090" y="813"/>
                    </a:lnTo>
                    <a:lnTo>
                      <a:pt x="1082" y="813"/>
                    </a:lnTo>
                    <a:lnTo>
                      <a:pt x="1082" y="809"/>
                    </a:lnTo>
                    <a:lnTo>
                      <a:pt x="1078" y="809"/>
                    </a:lnTo>
                    <a:lnTo>
                      <a:pt x="1078" y="804"/>
                    </a:lnTo>
                    <a:lnTo>
                      <a:pt x="1074" y="804"/>
                    </a:lnTo>
                    <a:lnTo>
                      <a:pt x="1074" y="800"/>
                    </a:lnTo>
                    <a:lnTo>
                      <a:pt x="1065" y="800"/>
                    </a:lnTo>
                    <a:lnTo>
                      <a:pt x="1057" y="800"/>
                    </a:lnTo>
                    <a:lnTo>
                      <a:pt x="1057" y="795"/>
                    </a:lnTo>
                    <a:lnTo>
                      <a:pt x="1049" y="795"/>
                    </a:lnTo>
                    <a:lnTo>
                      <a:pt x="1049" y="790"/>
                    </a:lnTo>
                    <a:lnTo>
                      <a:pt x="1045" y="790"/>
                    </a:lnTo>
                    <a:lnTo>
                      <a:pt x="1045" y="786"/>
                    </a:lnTo>
                    <a:lnTo>
                      <a:pt x="1028" y="786"/>
                    </a:lnTo>
                    <a:lnTo>
                      <a:pt x="1024" y="786"/>
                    </a:lnTo>
                    <a:lnTo>
                      <a:pt x="1024" y="781"/>
                    </a:lnTo>
                    <a:lnTo>
                      <a:pt x="1024" y="777"/>
                    </a:lnTo>
                    <a:lnTo>
                      <a:pt x="1016" y="777"/>
                    </a:lnTo>
                    <a:lnTo>
                      <a:pt x="1016" y="772"/>
                    </a:lnTo>
                    <a:lnTo>
                      <a:pt x="1011" y="772"/>
                    </a:lnTo>
                    <a:lnTo>
                      <a:pt x="1007" y="772"/>
                    </a:lnTo>
                    <a:lnTo>
                      <a:pt x="1007" y="768"/>
                    </a:lnTo>
                    <a:lnTo>
                      <a:pt x="999" y="768"/>
                    </a:lnTo>
                    <a:lnTo>
                      <a:pt x="999" y="763"/>
                    </a:lnTo>
                    <a:lnTo>
                      <a:pt x="995" y="763"/>
                    </a:lnTo>
                    <a:lnTo>
                      <a:pt x="995" y="758"/>
                    </a:lnTo>
                    <a:lnTo>
                      <a:pt x="991" y="758"/>
                    </a:lnTo>
                    <a:lnTo>
                      <a:pt x="991" y="763"/>
                    </a:lnTo>
                    <a:lnTo>
                      <a:pt x="987" y="763"/>
                    </a:lnTo>
                    <a:lnTo>
                      <a:pt x="987" y="768"/>
                    </a:lnTo>
                    <a:lnTo>
                      <a:pt x="987" y="772"/>
                    </a:lnTo>
                    <a:lnTo>
                      <a:pt x="974" y="772"/>
                    </a:lnTo>
                    <a:lnTo>
                      <a:pt x="970" y="772"/>
                    </a:lnTo>
                    <a:lnTo>
                      <a:pt x="966" y="772"/>
                    </a:lnTo>
                    <a:lnTo>
                      <a:pt x="962" y="772"/>
                    </a:lnTo>
                    <a:lnTo>
                      <a:pt x="962" y="777"/>
                    </a:lnTo>
                    <a:lnTo>
                      <a:pt x="953" y="777"/>
                    </a:lnTo>
                    <a:lnTo>
                      <a:pt x="953" y="772"/>
                    </a:lnTo>
                    <a:lnTo>
                      <a:pt x="949" y="772"/>
                    </a:lnTo>
                    <a:lnTo>
                      <a:pt x="949" y="777"/>
                    </a:lnTo>
                    <a:lnTo>
                      <a:pt x="945" y="777"/>
                    </a:lnTo>
                    <a:lnTo>
                      <a:pt x="945" y="781"/>
                    </a:lnTo>
                    <a:lnTo>
                      <a:pt x="945" y="786"/>
                    </a:lnTo>
                    <a:lnTo>
                      <a:pt x="941" y="786"/>
                    </a:lnTo>
                    <a:lnTo>
                      <a:pt x="933" y="786"/>
                    </a:lnTo>
                    <a:lnTo>
                      <a:pt x="920" y="786"/>
                    </a:lnTo>
                    <a:lnTo>
                      <a:pt x="920" y="781"/>
                    </a:lnTo>
                    <a:lnTo>
                      <a:pt x="900" y="781"/>
                    </a:lnTo>
                    <a:lnTo>
                      <a:pt x="900" y="786"/>
                    </a:lnTo>
                    <a:lnTo>
                      <a:pt x="895" y="786"/>
                    </a:lnTo>
                    <a:lnTo>
                      <a:pt x="895" y="790"/>
                    </a:lnTo>
                    <a:lnTo>
                      <a:pt x="883" y="790"/>
                    </a:lnTo>
                    <a:lnTo>
                      <a:pt x="883" y="795"/>
                    </a:lnTo>
                    <a:lnTo>
                      <a:pt x="871" y="795"/>
                    </a:lnTo>
                    <a:lnTo>
                      <a:pt x="871" y="790"/>
                    </a:lnTo>
                    <a:lnTo>
                      <a:pt x="866" y="790"/>
                    </a:lnTo>
                    <a:lnTo>
                      <a:pt x="866" y="795"/>
                    </a:lnTo>
                    <a:lnTo>
                      <a:pt x="850" y="795"/>
                    </a:lnTo>
                    <a:lnTo>
                      <a:pt x="850" y="790"/>
                    </a:lnTo>
                    <a:lnTo>
                      <a:pt x="846" y="790"/>
                    </a:lnTo>
                    <a:lnTo>
                      <a:pt x="846" y="795"/>
                    </a:lnTo>
                    <a:lnTo>
                      <a:pt x="833" y="795"/>
                    </a:lnTo>
                    <a:lnTo>
                      <a:pt x="833" y="800"/>
                    </a:lnTo>
                    <a:lnTo>
                      <a:pt x="829" y="800"/>
                    </a:lnTo>
                    <a:lnTo>
                      <a:pt x="829" y="804"/>
                    </a:lnTo>
                    <a:lnTo>
                      <a:pt x="821" y="804"/>
                    </a:lnTo>
                    <a:lnTo>
                      <a:pt x="821" y="800"/>
                    </a:lnTo>
                    <a:lnTo>
                      <a:pt x="817" y="800"/>
                    </a:lnTo>
                    <a:lnTo>
                      <a:pt x="796" y="800"/>
                    </a:lnTo>
                    <a:lnTo>
                      <a:pt x="796" y="795"/>
                    </a:lnTo>
                    <a:lnTo>
                      <a:pt x="792" y="795"/>
                    </a:lnTo>
                    <a:lnTo>
                      <a:pt x="792" y="800"/>
                    </a:lnTo>
                    <a:lnTo>
                      <a:pt x="788" y="800"/>
                    </a:lnTo>
                    <a:lnTo>
                      <a:pt x="788" y="795"/>
                    </a:lnTo>
                    <a:lnTo>
                      <a:pt x="784" y="795"/>
                    </a:lnTo>
                    <a:lnTo>
                      <a:pt x="784" y="800"/>
                    </a:lnTo>
                    <a:lnTo>
                      <a:pt x="779" y="800"/>
                    </a:lnTo>
                    <a:lnTo>
                      <a:pt x="779" y="795"/>
                    </a:lnTo>
                    <a:lnTo>
                      <a:pt x="771" y="795"/>
                    </a:lnTo>
                    <a:lnTo>
                      <a:pt x="771" y="786"/>
                    </a:lnTo>
                    <a:lnTo>
                      <a:pt x="767" y="786"/>
                    </a:lnTo>
                    <a:lnTo>
                      <a:pt x="767" y="781"/>
                    </a:lnTo>
                    <a:lnTo>
                      <a:pt x="759" y="781"/>
                    </a:lnTo>
                    <a:lnTo>
                      <a:pt x="759" y="786"/>
                    </a:lnTo>
                    <a:lnTo>
                      <a:pt x="755" y="786"/>
                    </a:lnTo>
                    <a:lnTo>
                      <a:pt x="755" y="781"/>
                    </a:lnTo>
                    <a:lnTo>
                      <a:pt x="750" y="781"/>
                    </a:lnTo>
                    <a:lnTo>
                      <a:pt x="750" y="777"/>
                    </a:lnTo>
                    <a:lnTo>
                      <a:pt x="746" y="777"/>
                    </a:lnTo>
                    <a:lnTo>
                      <a:pt x="746" y="772"/>
                    </a:lnTo>
                    <a:lnTo>
                      <a:pt x="742" y="772"/>
                    </a:lnTo>
                    <a:lnTo>
                      <a:pt x="738" y="772"/>
                    </a:lnTo>
                    <a:lnTo>
                      <a:pt x="738" y="768"/>
                    </a:lnTo>
                    <a:lnTo>
                      <a:pt x="738" y="763"/>
                    </a:lnTo>
                    <a:lnTo>
                      <a:pt x="726" y="763"/>
                    </a:lnTo>
                    <a:lnTo>
                      <a:pt x="726" y="758"/>
                    </a:lnTo>
                    <a:lnTo>
                      <a:pt x="701" y="758"/>
                    </a:lnTo>
                    <a:lnTo>
                      <a:pt x="701" y="754"/>
                    </a:lnTo>
                    <a:lnTo>
                      <a:pt x="692" y="754"/>
                    </a:lnTo>
                    <a:lnTo>
                      <a:pt x="692" y="758"/>
                    </a:lnTo>
                    <a:lnTo>
                      <a:pt x="680" y="758"/>
                    </a:lnTo>
                    <a:lnTo>
                      <a:pt x="680" y="754"/>
                    </a:lnTo>
                    <a:lnTo>
                      <a:pt x="676" y="754"/>
                    </a:lnTo>
                    <a:lnTo>
                      <a:pt x="676" y="758"/>
                    </a:lnTo>
                    <a:lnTo>
                      <a:pt x="672" y="758"/>
                    </a:lnTo>
                    <a:lnTo>
                      <a:pt x="663" y="758"/>
                    </a:lnTo>
                    <a:lnTo>
                      <a:pt x="663" y="768"/>
                    </a:lnTo>
                    <a:lnTo>
                      <a:pt x="659" y="768"/>
                    </a:lnTo>
                    <a:lnTo>
                      <a:pt x="659" y="763"/>
                    </a:lnTo>
                    <a:lnTo>
                      <a:pt x="651" y="763"/>
                    </a:lnTo>
                    <a:lnTo>
                      <a:pt x="651" y="768"/>
                    </a:lnTo>
                    <a:lnTo>
                      <a:pt x="647" y="768"/>
                    </a:lnTo>
                    <a:lnTo>
                      <a:pt x="647" y="772"/>
                    </a:lnTo>
                    <a:lnTo>
                      <a:pt x="647" y="777"/>
                    </a:lnTo>
                    <a:lnTo>
                      <a:pt x="643" y="777"/>
                    </a:lnTo>
                    <a:lnTo>
                      <a:pt x="643" y="781"/>
                    </a:lnTo>
                    <a:lnTo>
                      <a:pt x="639" y="781"/>
                    </a:lnTo>
                    <a:lnTo>
                      <a:pt x="639" y="786"/>
                    </a:lnTo>
                    <a:lnTo>
                      <a:pt x="634" y="786"/>
                    </a:lnTo>
                    <a:lnTo>
                      <a:pt x="634" y="790"/>
                    </a:lnTo>
                    <a:lnTo>
                      <a:pt x="634" y="800"/>
                    </a:lnTo>
                    <a:lnTo>
                      <a:pt x="630" y="800"/>
                    </a:lnTo>
                    <a:lnTo>
                      <a:pt x="626" y="800"/>
                    </a:lnTo>
                    <a:lnTo>
                      <a:pt x="626" y="804"/>
                    </a:lnTo>
                    <a:lnTo>
                      <a:pt x="618" y="804"/>
                    </a:lnTo>
                    <a:lnTo>
                      <a:pt x="618" y="813"/>
                    </a:lnTo>
                    <a:lnTo>
                      <a:pt x="614" y="813"/>
                    </a:lnTo>
                    <a:lnTo>
                      <a:pt x="614" y="818"/>
                    </a:lnTo>
                    <a:lnTo>
                      <a:pt x="610" y="818"/>
                    </a:lnTo>
                    <a:lnTo>
                      <a:pt x="610" y="822"/>
                    </a:lnTo>
                    <a:lnTo>
                      <a:pt x="601" y="822"/>
                    </a:lnTo>
                    <a:lnTo>
                      <a:pt x="601" y="827"/>
                    </a:lnTo>
                    <a:lnTo>
                      <a:pt x="585" y="827"/>
                    </a:lnTo>
                    <a:lnTo>
                      <a:pt x="585" y="832"/>
                    </a:lnTo>
                    <a:lnTo>
                      <a:pt x="576" y="832"/>
                    </a:lnTo>
                    <a:lnTo>
                      <a:pt x="572" y="832"/>
                    </a:lnTo>
                    <a:lnTo>
                      <a:pt x="564" y="832"/>
                    </a:lnTo>
                    <a:lnTo>
                      <a:pt x="560" y="832"/>
                    </a:lnTo>
                    <a:lnTo>
                      <a:pt x="560" y="841"/>
                    </a:lnTo>
                    <a:lnTo>
                      <a:pt x="556" y="841"/>
                    </a:lnTo>
                    <a:lnTo>
                      <a:pt x="556" y="845"/>
                    </a:lnTo>
                    <a:lnTo>
                      <a:pt x="556" y="864"/>
                    </a:lnTo>
                    <a:lnTo>
                      <a:pt x="551" y="864"/>
                    </a:lnTo>
                    <a:lnTo>
                      <a:pt x="551" y="873"/>
                    </a:lnTo>
                    <a:lnTo>
                      <a:pt x="543" y="873"/>
                    </a:lnTo>
                    <a:lnTo>
                      <a:pt x="543" y="886"/>
                    </a:lnTo>
                    <a:lnTo>
                      <a:pt x="535" y="886"/>
                    </a:lnTo>
                    <a:lnTo>
                      <a:pt x="535" y="891"/>
                    </a:lnTo>
                    <a:lnTo>
                      <a:pt x="518" y="891"/>
                    </a:lnTo>
                    <a:lnTo>
                      <a:pt x="518" y="896"/>
                    </a:lnTo>
                    <a:lnTo>
                      <a:pt x="506" y="896"/>
                    </a:lnTo>
                    <a:lnTo>
                      <a:pt x="506" y="891"/>
                    </a:lnTo>
                    <a:lnTo>
                      <a:pt x="502" y="891"/>
                    </a:lnTo>
                    <a:lnTo>
                      <a:pt x="502" y="896"/>
                    </a:lnTo>
                    <a:lnTo>
                      <a:pt x="498" y="896"/>
                    </a:lnTo>
                    <a:lnTo>
                      <a:pt x="498" y="891"/>
                    </a:lnTo>
                    <a:lnTo>
                      <a:pt x="493" y="891"/>
                    </a:lnTo>
                    <a:lnTo>
                      <a:pt x="493" y="886"/>
                    </a:lnTo>
                    <a:lnTo>
                      <a:pt x="489" y="886"/>
                    </a:lnTo>
                    <a:lnTo>
                      <a:pt x="489" y="882"/>
                    </a:lnTo>
                    <a:lnTo>
                      <a:pt x="485" y="882"/>
                    </a:lnTo>
                    <a:lnTo>
                      <a:pt x="485" y="886"/>
                    </a:lnTo>
                    <a:lnTo>
                      <a:pt x="481" y="886"/>
                    </a:lnTo>
                    <a:lnTo>
                      <a:pt x="481" y="882"/>
                    </a:lnTo>
                    <a:lnTo>
                      <a:pt x="477" y="882"/>
                    </a:lnTo>
                    <a:lnTo>
                      <a:pt x="477" y="877"/>
                    </a:lnTo>
                    <a:lnTo>
                      <a:pt x="469" y="877"/>
                    </a:lnTo>
                    <a:lnTo>
                      <a:pt x="469" y="868"/>
                    </a:lnTo>
                    <a:lnTo>
                      <a:pt x="448" y="868"/>
                    </a:lnTo>
                    <a:lnTo>
                      <a:pt x="448" y="864"/>
                    </a:lnTo>
                    <a:lnTo>
                      <a:pt x="444" y="864"/>
                    </a:lnTo>
                    <a:lnTo>
                      <a:pt x="444" y="859"/>
                    </a:lnTo>
                    <a:lnTo>
                      <a:pt x="440" y="859"/>
                    </a:lnTo>
                    <a:lnTo>
                      <a:pt x="440" y="864"/>
                    </a:lnTo>
                    <a:lnTo>
                      <a:pt x="440" y="859"/>
                    </a:lnTo>
                    <a:lnTo>
                      <a:pt x="435" y="859"/>
                    </a:lnTo>
                    <a:lnTo>
                      <a:pt x="427" y="859"/>
                    </a:lnTo>
                    <a:lnTo>
                      <a:pt x="427" y="854"/>
                    </a:lnTo>
                    <a:lnTo>
                      <a:pt x="415" y="854"/>
                    </a:lnTo>
                    <a:lnTo>
                      <a:pt x="415" y="850"/>
                    </a:lnTo>
                    <a:lnTo>
                      <a:pt x="411" y="850"/>
                    </a:lnTo>
                    <a:lnTo>
                      <a:pt x="411" y="854"/>
                    </a:lnTo>
                    <a:lnTo>
                      <a:pt x="398" y="854"/>
                    </a:lnTo>
                    <a:lnTo>
                      <a:pt x="398" y="859"/>
                    </a:lnTo>
                    <a:lnTo>
                      <a:pt x="394" y="859"/>
                    </a:lnTo>
                    <a:lnTo>
                      <a:pt x="394" y="854"/>
                    </a:lnTo>
                    <a:lnTo>
                      <a:pt x="373" y="854"/>
                    </a:lnTo>
                    <a:lnTo>
                      <a:pt x="373" y="850"/>
                    </a:lnTo>
                    <a:lnTo>
                      <a:pt x="365" y="850"/>
                    </a:lnTo>
                    <a:lnTo>
                      <a:pt x="365" y="845"/>
                    </a:lnTo>
                    <a:lnTo>
                      <a:pt x="361" y="845"/>
                    </a:lnTo>
                    <a:lnTo>
                      <a:pt x="361" y="841"/>
                    </a:lnTo>
                    <a:lnTo>
                      <a:pt x="361" y="836"/>
                    </a:lnTo>
                    <a:lnTo>
                      <a:pt x="357" y="836"/>
                    </a:lnTo>
                    <a:lnTo>
                      <a:pt x="357" y="832"/>
                    </a:lnTo>
                    <a:lnTo>
                      <a:pt x="353" y="832"/>
                    </a:lnTo>
                    <a:lnTo>
                      <a:pt x="353" y="827"/>
                    </a:lnTo>
                    <a:lnTo>
                      <a:pt x="344" y="827"/>
                    </a:lnTo>
                    <a:lnTo>
                      <a:pt x="344" y="822"/>
                    </a:lnTo>
                    <a:lnTo>
                      <a:pt x="340" y="822"/>
                    </a:lnTo>
                    <a:lnTo>
                      <a:pt x="340" y="818"/>
                    </a:lnTo>
                    <a:lnTo>
                      <a:pt x="336" y="818"/>
                    </a:lnTo>
                    <a:lnTo>
                      <a:pt x="336" y="813"/>
                    </a:lnTo>
                    <a:lnTo>
                      <a:pt x="315" y="813"/>
                    </a:lnTo>
                    <a:lnTo>
                      <a:pt x="315" y="822"/>
                    </a:lnTo>
                    <a:lnTo>
                      <a:pt x="299" y="822"/>
                    </a:lnTo>
                    <a:lnTo>
                      <a:pt x="299" y="827"/>
                    </a:lnTo>
                    <a:lnTo>
                      <a:pt x="299" y="859"/>
                    </a:lnTo>
                    <a:lnTo>
                      <a:pt x="295" y="859"/>
                    </a:lnTo>
                    <a:lnTo>
                      <a:pt x="290" y="859"/>
                    </a:lnTo>
                    <a:lnTo>
                      <a:pt x="290" y="873"/>
                    </a:lnTo>
                    <a:lnTo>
                      <a:pt x="286" y="873"/>
                    </a:lnTo>
                    <a:lnTo>
                      <a:pt x="286" y="882"/>
                    </a:lnTo>
                    <a:lnTo>
                      <a:pt x="286" y="886"/>
                    </a:lnTo>
                    <a:lnTo>
                      <a:pt x="282" y="886"/>
                    </a:lnTo>
                    <a:lnTo>
                      <a:pt x="278" y="886"/>
                    </a:lnTo>
                    <a:lnTo>
                      <a:pt x="278" y="891"/>
                    </a:lnTo>
                    <a:lnTo>
                      <a:pt x="274" y="891"/>
                    </a:lnTo>
                    <a:lnTo>
                      <a:pt x="274" y="896"/>
                    </a:lnTo>
                    <a:lnTo>
                      <a:pt x="270" y="896"/>
                    </a:lnTo>
                    <a:lnTo>
                      <a:pt x="270" y="900"/>
                    </a:lnTo>
                    <a:lnTo>
                      <a:pt x="270" y="905"/>
                    </a:lnTo>
                    <a:lnTo>
                      <a:pt x="266" y="905"/>
                    </a:lnTo>
                    <a:lnTo>
                      <a:pt x="266" y="909"/>
                    </a:lnTo>
                    <a:lnTo>
                      <a:pt x="261" y="909"/>
                    </a:lnTo>
                    <a:lnTo>
                      <a:pt x="261" y="914"/>
                    </a:lnTo>
                    <a:lnTo>
                      <a:pt x="257" y="914"/>
                    </a:lnTo>
                    <a:lnTo>
                      <a:pt x="257" y="918"/>
                    </a:lnTo>
                    <a:lnTo>
                      <a:pt x="253" y="918"/>
                    </a:lnTo>
                    <a:lnTo>
                      <a:pt x="253" y="923"/>
                    </a:lnTo>
                    <a:lnTo>
                      <a:pt x="249" y="923"/>
                    </a:lnTo>
                    <a:lnTo>
                      <a:pt x="249" y="928"/>
                    </a:lnTo>
                    <a:lnTo>
                      <a:pt x="232" y="928"/>
                    </a:lnTo>
                    <a:lnTo>
                      <a:pt x="232" y="932"/>
                    </a:lnTo>
                    <a:lnTo>
                      <a:pt x="220" y="932"/>
                    </a:lnTo>
                    <a:lnTo>
                      <a:pt x="191" y="932"/>
                    </a:lnTo>
                    <a:lnTo>
                      <a:pt x="191" y="937"/>
                    </a:lnTo>
                    <a:lnTo>
                      <a:pt x="187" y="937"/>
                    </a:lnTo>
                    <a:lnTo>
                      <a:pt x="187" y="932"/>
                    </a:lnTo>
                    <a:lnTo>
                      <a:pt x="179" y="932"/>
                    </a:lnTo>
                    <a:lnTo>
                      <a:pt x="179" y="941"/>
                    </a:lnTo>
                    <a:lnTo>
                      <a:pt x="166" y="941"/>
                    </a:lnTo>
                    <a:lnTo>
                      <a:pt x="166" y="950"/>
                    </a:lnTo>
                    <a:lnTo>
                      <a:pt x="162" y="950"/>
                    </a:lnTo>
                    <a:lnTo>
                      <a:pt x="162" y="955"/>
                    </a:lnTo>
                    <a:lnTo>
                      <a:pt x="141" y="955"/>
                    </a:lnTo>
                    <a:lnTo>
                      <a:pt x="141" y="960"/>
                    </a:lnTo>
                    <a:lnTo>
                      <a:pt x="116" y="960"/>
                    </a:lnTo>
                    <a:lnTo>
                      <a:pt x="116" y="955"/>
                    </a:lnTo>
                    <a:lnTo>
                      <a:pt x="112" y="955"/>
                    </a:lnTo>
                    <a:lnTo>
                      <a:pt x="112" y="950"/>
                    </a:lnTo>
                    <a:lnTo>
                      <a:pt x="108" y="950"/>
                    </a:lnTo>
                    <a:lnTo>
                      <a:pt x="108" y="955"/>
                    </a:lnTo>
                    <a:lnTo>
                      <a:pt x="104" y="955"/>
                    </a:lnTo>
                    <a:lnTo>
                      <a:pt x="104" y="950"/>
                    </a:lnTo>
                    <a:lnTo>
                      <a:pt x="96" y="950"/>
                    </a:lnTo>
                    <a:lnTo>
                      <a:pt x="96" y="941"/>
                    </a:lnTo>
                    <a:lnTo>
                      <a:pt x="91" y="941"/>
                    </a:lnTo>
                    <a:lnTo>
                      <a:pt x="91" y="937"/>
                    </a:lnTo>
                    <a:lnTo>
                      <a:pt x="91" y="932"/>
                    </a:lnTo>
                    <a:lnTo>
                      <a:pt x="87" y="932"/>
                    </a:lnTo>
                    <a:lnTo>
                      <a:pt x="83" y="932"/>
                    </a:lnTo>
                    <a:lnTo>
                      <a:pt x="83" y="914"/>
                    </a:lnTo>
                    <a:lnTo>
                      <a:pt x="79" y="914"/>
                    </a:lnTo>
                    <a:lnTo>
                      <a:pt x="79" y="909"/>
                    </a:lnTo>
                    <a:lnTo>
                      <a:pt x="75" y="909"/>
                    </a:lnTo>
                    <a:lnTo>
                      <a:pt x="75" y="905"/>
                    </a:lnTo>
                    <a:lnTo>
                      <a:pt x="67" y="905"/>
                    </a:lnTo>
                    <a:lnTo>
                      <a:pt x="67" y="891"/>
                    </a:lnTo>
                    <a:lnTo>
                      <a:pt x="62" y="891"/>
                    </a:lnTo>
                    <a:lnTo>
                      <a:pt x="62" y="882"/>
                    </a:lnTo>
                    <a:lnTo>
                      <a:pt x="58" y="882"/>
                    </a:lnTo>
                    <a:lnTo>
                      <a:pt x="58" y="873"/>
                    </a:lnTo>
                    <a:lnTo>
                      <a:pt x="54" y="873"/>
                    </a:lnTo>
                    <a:lnTo>
                      <a:pt x="54" y="864"/>
                    </a:lnTo>
                    <a:lnTo>
                      <a:pt x="50" y="864"/>
                    </a:lnTo>
                    <a:lnTo>
                      <a:pt x="50" y="854"/>
                    </a:lnTo>
                    <a:lnTo>
                      <a:pt x="50" y="850"/>
                    </a:lnTo>
                    <a:lnTo>
                      <a:pt x="46" y="850"/>
                    </a:lnTo>
                    <a:lnTo>
                      <a:pt x="46" y="845"/>
                    </a:lnTo>
                    <a:lnTo>
                      <a:pt x="42" y="845"/>
                    </a:lnTo>
                    <a:lnTo>
                      <a:pt x="42" y="836"/>
                    </a:lnTo>
                    <a:close/>
                  </a:path>
                </a:pathLst>
              </a:custGeom>
              <a:solidFill>
                <a:srgbClr val="C3FFC3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196" name="Freeform 12"/>
              <p:cNvSpPr>
                <a:spLocks/>
              </p:cNvSpPr>
              <p:nvPr/>
            </p:nvSpPr>
            <p:spPr bwMode="auto">
              <a:xfrm>
                <a:off x="1648" y="1223"/>
                <a:ext cx="804" cy="1873"/>
              </a:xfrm>
              <a:custGeom>
                <a:avLst/>
                <a:gdLst/>
                <a:ahLst/>
                <a:cxnLst>
                  <a:cxn ang="0">
                    <a:pos x="29" y="45"/>
                  </a:cxn>
                  <a:cxn ang="0">
                    <a:pos x="71" y="9"/>
                  </a:cxn>
                  <a:cxn ang="0">
                    <a:pos x="137" y="9"/>
                  </a:cxn>
                  <a:cxn ang="0">
                    <a:pos x="211" y="41"/>
                  </a:cxn>
                  <a:cxn ang="0">
                    <a:pos x="257" y="68"/>
                  </a:cxn>
                  <a:cxn ang="0">
                    <a:pos x="319" y="82"/>
                  </a:cxn>
                  <a:cxn ang="0">
                    <a:pos x="365" y="137"/>
                  </a:cxn>
                  <a:cxn ang="0">
                    <a:pos x="410" y="169"/>
                  </a:cxn>
                  <a:cxn ang="0">
                    <a:pos x="481" y="137"/>
                  </a:cxn>
                  <a:cxn ang="0">
                    <a:pos x="543" y="214"/>
                  </a:cxn>
                  <a:cxn ang="0">
                    <a:pos x="622" y="274"/>
                  </a:cxn>
                  <a:cxn ang="0">
                    <a:pos x="663" y="310"/>
                  </a:cxn>
                  <a:cxn ang="0">
                    <a:pos x="754" y="329"/>
                  </a:cxn>
                  <a:cxn ang="0">
                    <a:pos x="804" y="429"/>
                  </a:cxn>
                  <a:cxn ang="0">
                    <a:pos x="775" y="502"/>
                  </a:cxn>
                  <a:cxn ang="0">
                    <a:pos x="775" y="626"/>
                  </a:cxn>
                  <a:cxn ang="0">
                    <a:pos x="738" y="690"/>
                  </a:cxn>
                  <a:cxn ang="0">
                    <a:pos x="767" y="859"/>
                  </a:cxn>
                  <a:cxn ang="0">
                    <a:pos x="763" y="982"/>
                  </a:cxn>
                  <a:cxn ang="0">
                    <a:pos x="705" y="991"/>
                  </a:cxn>
                  <a:cxn ang="0">
                    <a:pos x="659" y="1064"/>
                  </a:cxn>
                  <a:cxn ang="0">
                    <a:pos x="630" y="1133"/>
                  </a:cxn>
                  <a:cxn ang="0">
                    <a:pos x="647" y="1220"/>
                  </a:cxn>
                  <a:cxn ang="0">
                    <a:pos x="655" y="1275"/>
                  </a:cxn>
                  <a:cxn ang="0">
                    <a:pos x="647" y="1361"/>
                  </a:cxn>
                  <a:cxn ang="0">
                    <a:pos x="642" y="1489"/>
                  </a:cxn>
                  <a:cxn ang="0">
                    <a:pos x="626" y="1576"/>
                  </a:cxn>
                  <a:cxn ang="0">
                    <a:pos x="630" y="1627"/>
                  </a:cxn>
                  <a:cxn ang="0">
                    <a:pos x="593" y="1704"/>
                  </a:cxn>
                  <a:cxn ang="0">
                    <a:pos x="543" y="1745"/>
                  </a:cxn>
                  <a:cxn ang="0">
                    <a:pos x="489" y="1777"/>
                  </a:cxn>
                  <a:cxn ang="0">
                    <a:pos x="414" y="1800"/>
                  </a:cxn>
                  <a:cxn ang="0">
                    <a:pos x="373" y="1832"/>
                  </a:cxn>
                  <a:cxn ang="0">
                    <a:pos x="253" y="1873"/>
                  </a:cxn>
                  <a:cxn ang="0">
                    <a:pos x="137" y="1850"/>
                  </a:cxn>
                  <a:cxn ang="0">
                    <a:pos x="95" y="1805"/>
                  </a:cxn>
                  <a:cxn ang="0">
                    <a:pos x="87" y="1631"/>
                  </a:cxn>
                  <a:cxn ang="0">
                    <a:pos x="120" y="1590"/>
                  </a:cxn>
                  <a:cxn ang="0">
                    <a:pos x="149" y="1521"/>
                  </a:cxn>
                  <a:cxn ang="0">
                    <a:pos x="149" y="1430"/>
                  </a:cxn>
                  <a:cxn ang="0">
                    <a:pos x="112" y="1348"/>
                  </a:cxn>
                  <a:cxn ang="0">
                    <a:pos x="75" y="1275"/>
                  </a:cxn>
                  <a:cxn ang="0">
                    <a:pos x="33" y="1215"/>
                  </a:cxn>
                  <a:cxn ang="0">
                    <a:pos x="95" y="1179"/>
                  </a:cxn>
                  <a:cxn ang="0">
                    <a:pos x="182" y="1165"/>
                  </a:cxn>
                  <a:cxn ang="0">
                    <a:pos x="220" y="1119"/>
                  </a:cxn>
                  <a:cxn ang="0">
                    <a:pos x="269" y="1078"/>
                  </a:cxn>
                  <a:cxn ang="0">
                    <a:pos x="315" y="1032"/>
                  </a:cxn>
                  <a:cxn ang="0">
                    <a:pos x="365" y="987"/>
                  </a:cxn>
                  <a:cxn ang="0">
                    <a:pos x="406" y="955"/>
                  </a:cxn>
                  <a:cxn ang="0">
                    <a:pos x="406" y="859"/>
                  </a:cxn>
                  <a:cxn ang="0">
                    <a:pos x="402" y="786"/>
                  </a:cxn>
                  <a:cxn ang="0">
                    <a:pos x="369" y="735"/>
                  </a:cxn>
                  <a:cxn ang="0">
                    <a:pos x="261" y="676"/>
                  </a:cxn>
                  <a:cxn ang="0">
                    <a:pos x="228" y="635"/>
                  </a:cxn>
                  <a:cxn ang="0">
                    <a:pos x="187" y="603"/>
                  </a:cxn>
                  <a:cxn ang="0">
                    <a:pos x="153" y="562"/>
                  </a:cxn>
                  <a:cxn ang="0">
                    <a:pos x="120" y="530"/>
                  </a:cxn>
                  <a:cxn ang="0">
                    <a:pos x="87" y="493"/>
                  </a:cxn>
                  <a:cxn ang="0">
                    <a:pos x="71" y="420"/>
                  </a:cxn>
                  <a:cxn ang="0">
                    <a:pos x="37" y="315"/>
                  </a:cxn>
                  <a:cxn ang="0">
                    <a:pos x="25" y="214"/>
                  </a:cxn>
                  <a:cxn ang="0">
                    <a:pos x="0" y="118"/>
                  </a:cxn>
                </a:cxnLst>
                <a:rect l="0" t="0" r="r" b="b"/>
                <a:pathLst>
                  <a:path w="804" h="1873">
                    <a:moveTo>
                      <a:pt x="0" y="114"/>
                    </a:moveTo>
                    <a:lnTo>
                      <a:pt x="0" y="105"/>
                    </a:lnTo>
                    <a:lnTo>
                      <a:pt x="4" y="105"/>
                    </a:lnTo>
                    <a:lnTo>
                      <a:pt x="4" y="100"/>
                    </a:lnTo>
                    <a:lnTo>
                      <a:pt x="8" y="100"/>
                    </a:lnTo>
                    <a:lnTo>
                      <a:pt x="8" y="86"/>
                    </a:lnTo>
                    <a:lnTo>
                      <a:pt x="8" y="82"/>
                    </a:lnTo>
                    <a:lnTo>
                      <a:pt x="13" y="82"/>
                    </a:lnTo>
                    <a:lnTo>
                      <a:pt x="13" y="77"/>
                    </a:lnTo>
                    <a:lnTo>
                      <a:pt x="8" y="77"/>
                    </a:lnTo>
                    <a:lnTo>
                      <a:pt x="8" y="59"/>
                    </a:lnTo>
                    <a:lnTo>
                      <a:pt x="21" y="59"/>
                    </a:lnTo>
                    <a:lnTo>
                      <a:pt x="21" y="54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29" y="45"/>
                    </a:lnTo>
                    <a:lnTo>
                      <a:pt x="29" y="41"/>
                    </a:lnTo>
                    <a:lnTo>
                      <a:pt x="33" y="41"/>
                    </a:lnTo>
                    <a:lnTo>
                      <a:pt x="33" y="36"/>
                    </a:lnTo>
                    <a:lnTo>
                      <a:pt x="33" y="32"/>
                    </a:lnTo>
                    <a:lnTo>
                      <a:pt x="37" y="32"/>
                    </a:lnTo>
                    <a:lnTo>
                      <a:pt x="37" y="27"/>
                    </a:lnTo>
                    <a:lnTo>
                      <a:pt x="46" y="27"/>
                    </a:lnTo>
                    <a:lnTo>
                      <a:pt x="46" y="18"/>
                    </a:lnTo>
                    <a:lnTo>
                      <a:pt x="50" y="18"/>
                    </a:lnTo>
                    <a:lnTo>
                      <a:pt x="50" y="13"/>
                    </a:lnTo>
                    <a:lnTo>
                      <a:pt x="58" y="13"/>
                    </a:lnTo>
                    <a:lnTo>
                      <a:pt x="58" y="9"/>
                    </a:lnTo>
                    <a:lnTo>
                      <a:pt x="62" y="9"/>
                    </a:lnTo>
                    <a:lnTo>
                      <a:pt x="62" y="13"/>
                    </a:lnTo>
                    <a:lnTo>
                      <a:pt x="71" y="13"/>
                    </a:lnTo>
                    <a:lnTo>
                      <a:pt x="71" y="9"/>
                    </a:lnTo>
                    <a:lnTo>
                      <a:pt x="75" y="9"/>
                    </a:lnTo>
                    <a:lnTo>
                      <a:pt x="75" y="4"/>
                    </a:lnTo>
                    <a:lnTo>
                      <a:pt x="75" y="9"/>
                    </a:lnTo>
                    <a:lnTo>
                      <a:pt x="79" y="9"/>
                    </a:lnTo>
                    <a:lnTo>
                      <a:pt x="79" y="18"/>
                    </a:lnTo>
                    <a:lnTo>
                      <a:pt x="83" y="18"/>
                    </a:lnTo>
                    <a:lnTo>
                      <a:pt x="87" y="18"/>
                    </a:lnTo>
                    <a:lnTo>
                      <a:pt x="91" y="18"/>
                    </a:lnTo>
                    <a:lnTo>
                      <a:pt x="91" y="13"/>
                    </a:lnTo>
                    <a:lnTo>
                      <a:pt x="95" y="13"/>
                    </a:lnTo>
                    <a:lnTo>
                      <a:pt x="95" y="4"/>
                    </a:lnTo>
                    <a:lnTo>
                      <a:pt x="100" y="4"/>
                    </a:lnTo>
                    <a:lnTo>
                      <a:pt x="100" y="0"/>
                    </a:lnTo>
                    <a:lnTo>
                      <a:pt x="116" y="0"/>
                    </a:lnTo>
                    <a:lnTo>
                      <a:pt x="116" y="9"/>
                    </a:lnTo>
                    <a:lnTo>
                      <a:pt x="137" y="9"/>
                    </a:lnTo>
                    <a:lnTo>
                      <a:pt x="137" y="4"/>
                    </a:lnTo>
                    <a:lnTo>
                      <a:pt x="145" y="4"/>
                    </a:lnTo>
                    <a:lnTo>
                      <a:pt x="145" y="13"/>
                    </a:lnTo>
                    <a:lnTo>
                      <a:pt x="149" y="13"/>
                    </a:lnTo>
                    <a:lnTo>
                      <a:pt x="149" y="18"/>
                    </a:lnTo>
                    <a:lnTo>
                      <a:pt x="153" y="18"/>
                    </a:lnTo>
                    <a:lnTo>
                      <a:pt x="162" y="18"/>
                    </a:lnTo>
                    <a:lnTo>
                      <a:pt x="182" y="18"/>
                    </a:lnTo>
                    <a:lnTo>
                      <a:pt x="191" y="18"/>
                    </a:lnTo>
                    <a:lnTo>
                      <a:pt x="191" y="22"/>
                    </a:lnTo>
                    <a:lnTo>
                      <a:pt x="195" y="22"/>
                    </a:lnTo>
                    <a:lnTo>
                      <a:pt x="195" y="32"/>
                    </a:lnTo>
                    <a:lnTo>
                      <a:pt x="203" y="32"/>
                    </a:lnTo>
                    <a:lnTo>
                      <a:pt x="207" y="32"/>
                    </a:lnTo>
                    <a:lnTo>
                      <a:pt x="207" y="41"/>
                    </a:lnTo>
                    <a:lnTo>
                      <a:pt x="211" y="41"/>
                    </a:lnTo>
                    <a:lnTo>
                      <a:pt x="211" y="45"/>
                    </a:lnTo>
                    <a:lnTo>
                      <a:pt x="216" y="45"/>
                    </a:lnTo>
                    <a:lnTo>
                      <a:pt x="220" y="45"/>
                    </a:lnTo>
                    <a:lnTo>
                      <a:pt x="220" y="59"/>
                    </a:lnTo>
                    <a:lnTo>
                      <a:pt x="224" y="59"/>
                    </a:lnTo>
                    <a:lnTo>
                      <a:pt x="224" y="54"/>
                    </a:lnTo>
                    <a:lnTo>
                      <a:pt x="232" y="54"/>
                    </a:lnTo>
                    <a:lnTo>
                      <a:pt x="232" y="59"/>
                    </a:lnTo>
                    <a:lnTo>
                      <a:pt x="245" y="59"/>
                    </a:lnTo>
                    <a:lnTo>
                      <a:pt x="249" y="59"/>
                    </a:lnTo>
                    <a:lnTo>
                      <a:pt x="249" y="64"/>
                    </a:lnTo>
                    <a:lnTo>
                      <a:pt x="253" y="64"/>
                    </a:lnTo>
                    <a:lnTo>
                      <a:pt x="253" y="68"/>
                    </a:lnTo>
                    <a:lnTo>
                      <a:pt x="257" y="68"/>
                    </a:lnTo>
                    <a:lnTo>
                      <a:pt x="257" y="73"/>
                    </a:lnTo>
                    <a:lnTo>
                      <a:pt x="257" y="68"/>
                    </a:lnTo>
                    <a:lnTo>
                      <a:pt x="278" y="68"/>
                    </a:lnTo>
                    <a:lnTo>
                      <a:pt x="278" y="73"/>
                    </a:lnTo>
                    <a:lnTo>
                      <a:pt x="282" y="73"/>
                    </a:lnTo>
                    <a:lnTo>
                      <a:pt x="282" y="82"/>
                    </a:lnTo>
                    <a:lnTo>
                      <a:pt x="286" y="82"/>
                    </a:lnTo>
                    <a:lnTo>
                      <a:pt x="286" y="86"/>
                    </a:lnTo>
                    <a:lnTo>
                      <a:pt x="294" y="86"/>
                    </a:lnTo>
                    <a:lnTo>
                      <a:pt x="294" y="77"/>
                    </a:lnTo>
                    <a:lnTo>
                      <a:pt x="298" y="77"/>
                    </a:lnTo>
                    <a:lnTo>
                      <a:pt x="298" y="73"/>
                    </a:lnTo>
                    <a:lnTo>
                      <a:pt x="303" y="73"/>
                    </a:lnTo>
                    <a:lnTo>
                      <a:pt x="303" y="64"/>
                    </a:lnTo>
                    <a:lnTo>
                      <a:pt x="315" y="64"/>
                    </a:lnTo>
                    <a:lnTo>
                      <a:pt x="315" y="77"/>
                    </a:lnTo>
                    <a:lnTo>
                      <a:pt x="319" y="77"/>
                    </a:lnTo>
                    <a:lnTo>
                      <a:pt x="319" y="82"/>
                    </a:lnTo>
                    <a:lnTo>
                      <a:pt x="319" y="96"/>
                    </a:lnTo>
                    <a:lnTo>
                      <a:pt x="323" y="96"/>
                    </a:lnTo>
                    <a:lnTo>
                      <a:pt x="323" y="100"/>
                    </a:lnTo>
                    <a:lnTo>
                      <a:pt x="319" y="100"/>
                    </a:lnTo>
                    <a:lnTo>
                      <a:pt x="319" y="105"/>
                    </a:lnTo>
                    <a:lnTo>
                      <a:pt x="319" y="114"/>
                    </a:lnTo>
                    <a:lnTo>
                      <a:pt x="336" y="114"/>
                    </a:lnTo>
                    <a:lnTo>
                      <a:pt x="348" y="114"/>
                    </a:lnTo>
                    <a:lnTo>
                      <a:pt x="348" y="105"/>
                    </a:lnTo>
                    <a:lnTo>
                      <a:pt x="352" y="105"/>
                    </a:lnTo>
                    <a:lnTo>
                      <a:pt x="352" y="100"/>
                    </a:lnTo>
                    <a:lnTo>
                      <a:pt x="361" y="100"/>
                    </a:lnTo>
                    <a:lnTo>
                      <a:pt x="361" y="109"/>
                    </a:lnTo>
                    <a:lnTo>
                      <a:pt x="361" y="114"/>
                    </a:lnTo>
                    <a:lnTo>
                      <a:pt x="365" y="114"/>
                    </a:lnTo>
                    <a:lnTo>
                      <a:pt x="365" y="137"/>
                    </a:lnTo>
                    <a:lnTo>
                      <a:pt x="377" y="137"/>
                    </a:lnTo>
                    <a:lnTo>
                      <a:pt x="377" y="141"/>
                    </a:lnTo>
                    <a:lnTo>
                      <a:pt x="381" y="141"/>
                    </a:lnTo>
                    <a:lnTo>
                      <a:pt x="381" y="146"/>
                    </a:lnTo>
                    <a:lnTo>
                      <a:pt x="385" y="146"/>
                    </a:lnTo>
                    <a:lnTo>
                      <a:pt x="390" y="146"/>
                    </a:lnTo>
                    <a:lnTo>
                      <a:pt x="390" y="150"/>
                    </a:lnTo>
                    <a:lnTo>
                      <a:pt x="394" y="150"/>
                    </a:lnTo>
                    <a:lnTo>
                      <a:pt x="394" y="155"/>
                    </a:lnTo>
                    <a:lnTo>
                      <a:pt x="398" y="155"/>
                    </a:lnTo>
                    <a:lnTo>
                      <a:pt x="398" y="160"/>
                    </a:lnTo>
                    <a:lnTo>
                      <a:pt x="402" y="160"/>
                    </a:lnTo>
                    <a:lnTo>
                      <a:pt x="406" y="160"/>
                    </a:lnTo>
                    <a:lnTo>
                      <a:pt x="406" y="164"/>
                    </a:lnTo>
                    <a:lnTo>
                      <a:pt x="410" y="164"/>
                    </a:lnTo>
                    <a:lnTo>
                      <a:pt x="410" y="169"/>
                    </a:lnTo>
                    <a:lnTo>
                      <a:pt x="414" y="169"/>
                    </a:lnTo>
                    <a:lnTo>
                      <a:pt x="414" y="164"/>
                    </a:lnTo>
                    <a:lnTo>
                      <a:pt x="423" y="164"/>
                    </a:lnTo>
                    <a:lnTo>
                      <a:pt x="423" y="160"/>
                    </a:lnTo>
                    <a:lnTo>
                      <a:pt x="427" y="160"/>
                    </a:lnTo>
                    <a:lnTo>
                      <a:pt x="435" y="160"/>
                    </a:lnTo>
                    <a:lnTo>
                      <a:pt x="435" y="155"/>
                    </a:lnTo>
                    <a:lnTo>
                      <a:pt x="439" y="155"/>
                    </a:lnTo>
                    <a:lnTo>
                      <a:pt x="439" y="150"/>
                    </a:lnTo>
                    <a:lnTo>
                      <a:pt x="439" y="146"/>
                    </a:lnTo>
                    <a:lnTo>
                      <a:pt x="444" y="146"/>
                    </a:lnTo>
                    <a:lnTo>
                      <a:pt x="444" y="137"/>
                    </a:lnTo>
                    <a:lnTo>
                      <a:pt x="452" y="137"/>
                    </a:lnTo>
                    <a:lnTo>
                      <a:pt x="452" y="141"/>
                    </a:lnTo>
                    <a:lnTo>
                      <a:pt x="481" y="141"/>
                    </a:lnTo>
                    <a:lnTo>
                      <a:pt x="481" y="137"/>
                    </a:lnTo>
                    <a:lnTo>
                      <a:pt x="497" y="137"/>
                    </a:lnTo>
                    <a:lnTo>
                      <a:pt x="497" y="146"/>
                    </a:lnTo>
                    <a:lnTo>
                      <a:pt x="502" y="146"/>
                    </a:lnTo>
                    <a:lnTo>
                      <a:pt x="510" y="146"/>
                    </a:lnTo>
                    <a:lnTo>
                      <a:pt x="510" y="182"/>
                    </a:lnTo>
                    <a:lnTo>
                      <a:pt x="514" y="182"/>
                    </a:lnTo>
                    <a:lnTo>
                      <a:pt x="514" y="196"/>
                    </a:lnTo>
                    <a:lnTo>
                      <a:pt x="514" y="201"/>
                    </a:lnTo>
                    <a:lnTo>
                      <a:pt x="518" y="201"/>
                    </a:lnTo>
                    <a:lnTo>
                      <a:pt x="522" y="201"/>
                    </a:lnTo>
                    <a:lnTo>
                      <a:pt x="522" y="205"/>
                    </a:lnTo>
                    <a:lnTo>
                      <a:pt x="526" y="205"/>
                    </a:lnTo>
                    <a:lnTo>
                      <a:pt x="526" y="210"/>
                    </a:lnTo>
                    <a:lnTo>
                      <a:pt x="539" y="210"/>
                    </a:lnTo>
                    <a:lnTo>
                      <a:pt x="539" y="214"/>
                    </a:lnTo>
                    <a:lnTo>
                      <a:pt x="543" y="214"/>
                    </a:lnTo>
                    <a:lnTo>
                      <a:pt x="543" y="219"/>
                    </a:lnTo>
                    <a:lnTo>
                      <a:pt x="543" y="224"/>
                    </a:lnTo>
                    <a:lnTo>
                      <a:pt x="560" y="224"/>
                    </a:lnTo>
                    <a:lnTo>
                      <a:pt x="560" y="228"/>
                    </a:lnTo>
                    <a:lnTo>
                      <a:pt x="584" y="228"/>
                    </a:lnTo>
                    <a:lnTo>
                      <a:pt x="584" y="224"/>
                    </a:lnTo>
                    <a:lnTo>
                      <a:pt x="597" y="224"/>
                    </a:lnTo>
                    <a:lnTo>
                      <a:pt x="597" y="228"/>
                    </a:lnTo>
                    <a:lnTo>
                      <a:pt x="605" y="228"/>
                    </a:lnTo>
                    <a:lnTo>
                      <a:pt x="605" y="233"/>
                    </a:lnTo>
                    <a:lnTo>
                      <a:pt x="609" y="233"/>
                    </a:lnTo>
                    <a:lnTo>
                      <a:pt x="609" y="256"/>
                    </a:lnTo>
                    <a:lnTo>
                      <a:pt x="618" y="256"/>
                    </a:lnTo>
                    <a:lnTo>
                      <a:pt x="618" y="260"/>
                    </a:lnTo>
                    <a:lnTo>
                      <a:pt x="622" y="260"/>
                    </a:lnTo>
                    <a:lnTo>
                      <a:pt x="622" y="274"/>
                    </a:lnTo>
                    <a:lnTo>
                      <a:pt x="626" y="274"/>
                    </a:lnTo>
                    <a:lnTo>
                      <a:pt x="626" y="283"/>
                    </a:lnTo>
                    <a:lnTo>
                      <a:pt x="630" y="283"/>
                    </a:lnTo>
                    <a:lnTo>
                      <a:pt x="630" y="288"/>
                    </a:lnTo>
                    <a:lnTo>
                      <a:pt x="634" y="288"/>
                    </a:lnTo>
                    <a:lnTo>
                      <a:pt x="634" y="292"/>
                    </a:lnTo>
                    <a:lnTo>
                      <a:pt x="638" y="292"/>
                    </a:lnTo>
                    <a:lnTo>
                      <a:pt x="638" y="301"/>
                    </a:lnTo>
                    <a:lnTo>
                      <a:pt x="642" y="301"/>
                    </a:lnTo>
                    <a:lnTo>
                      <a:pt x="642" y="306"/>
                    </a:lnTo>
                    <a:lnTo>
                      <a:pt x="647" y="306"/>
                    </a:lnTo>
                    <a:lnTo>
                      <a:pt x="647" y="310"/>
                    </a:lnTo>
                    <a:lnTo>
                      <a:pt x="647" y="315"/>
                    </a:lnTo>
                    <a:lnTo>
                      <a:pt x="651" y="315"/>
                    </a:lnTo>
                    <a:lnTo>
                      <a:pt x="651" y="310"/>
                    </a:lnTo>
                    <a:lnTo>
                      <a:pt x="663" y="310"/>
                    </a:lnTo>
                    <a:lnTo>
                      <a:pt x="663" y="315"/>
                    </a:lnTo>
                    <a:lnTo>
                      <a:pt x="671" y="315"/>
                    </a:lnTo>
                    <a:lnTo>
                      <a:pt x="688" y="315"/>
                    </a:lnTo>
                    <a:lnTo>
                      <a:pt x="696" y="315"/>
                    </a:lnTo>
                    <a:lnTo>
                      <a:pt x="705" y="315"/>
                    </a:lnTo>
                    <a:lnTo>
                      <a:pt x="709" y="315"/>
                    </a:lnTo>
                    <a:lnTo>
                      <a:pt x="709" y="310"/>
                    </a:lnTo>
                    <a:lnTo>
                      <a:pt x="709" y="301"/>
                    </a:lnTo>
                    <a:lnTo>
                      <a:pt x="725" y="301"/>
                    </a:lnTo>
                    <a:lnTo>
                      <a:pt x="729" y="301"/>
                    </a:lnTo>
                    <a:lnTo>
                      <a:pt x="729" y="297"/>
                    </a:lnTo>
                    <a:lnTo>
                      <a:pt x="734" y="297"/>
                    </a:lnTo>
                    <a:lnTo>
                      <a:pt x="734" y="320"/>
                    </a:lnTo>
                    <a:lnTo>
                      <a:pt x="738" y="320"/>
                    </a:lnTo>
                    <a:lnTo>
                      <a:pt x="738" y="329"/>
                    </a:lnTo>
                    <a:lnTo>
                      <a:pt x="754" y="329"/>
                    </a:lnTo>
                    <a:lnTo>
                      <a:pt x="754" y="333"/>
                    </a:lnTo>
                    <a:lnTo>
                      <a:pt x="758" y="333"/>
                    </a:lnTo>
                    <a:lnTo>
                      <a:pt x="758" y="329"/>
                    </a:lnTo>
                    <a:lnTo>
                      <a:pt x="763" y="329"/>
                    </a:lnTo>
                    <a:lnTo>
                      <a:pt x="763" y="333"/>
                    </a:lnTo>
                    <a:lnTo>
                      <a:pt x="775" y="333"/>
                    </a:lnTo>
                    <a:lnTo>
                      <a:pt x="775" y="338"/>
                    </a:lnTo>
                    <a:lnTo>
                      <a:pt x="779" y="338"/>
                    </a:lnTo>
                    <a:lnTo>
                      <a:pt x="779" y="342"/>
                    </a:lnTo>
                    <a:lnTo>
                      <a:pt x="787" y="342"/>
                    </a:lnTo>
                    <a:lnTo>
                      <a:pt x="787" y="347"/>
                    </a:lnTo>
                    <a:lnTo>
                      <a:pt x="792" y="347"/>
                    </a:lnTo>
                    <a:lnTo>
                      <a:pt x="800" y="347"/>
                    </a:lnTo>
                    <a:lnTo>
                      <a:pt x="800" y="411"/>
                    </a:lnTo>
                    <a:lnTo>
                      <a:pt x="800" y="429"/>
                    </a:lnTo>
                    <a:lnTo>
                      <a:pt x="804" y="429"/>
                    </a:lnTo>
                    <a:lnTo>
                      <a:pt x="804" y="438"/>
                    </a:lnTo>
                    <a:lnTo>
                      <a:pt x="800" y="438"/>
                    </a:lnTo>
                    <a:lnTo>
                      <a:pt x="800" y="443"/>
                    </a:lnTo>
                    <a:lnTo>
                      <a:pt x="800" y="457"/>
                    </a:lnTo>
                    <a:lnTo>
                      <a:pt x="796" y="457"/>
                    </a:lnTo>
                    <a:lnTo>
                      <a:pt x="796" y="470"/>
                    </a:lnTo>
                    <a:lnTo>
                      <a:pt x="800" y="470"/>
                    </a:lnTo>
                    <a:lnTo>
                      <a:pt x="800" y="475"/>
                    </a:lnTo>
                    <a:lnTo>
                      <a:pt x="796" y="475"/>
                    </a:lnTo>
                    <a:lnTo>
                      <a:pt x="796" y="479"/>
                    </a:lnTo>
                    <a:lnTo>
                      <a:pt x="787" y="479"/>
                    </a:lnTo>
                    <a:lnTo>
                      <a:pt x="787" y="489"/>
                    </a:lnTo>
                    <a:lnTo>
                      <a:pt x="779" y="489"/>
                    </a:lnTo>
                    <a:lnTo>
                      <a:pt x="779" y="498"/>
                    </a:lnTo>
                    <a:lnTo>
                      <a:pt x="775" y="498"/>
                    </a:lnTo>
                    <a:lnTo>
                      <a:pt x="775" y="502"/>
                    </a:lnTo>
                    <a:lnTo>
                      <a:pt x="775" y="521"/>
                    </a:lnTo>
                    <a:lnTo>
                      <a:pt x="775" y="557"/>
                    </a:lnTo>
                    <a:lnTo>
                      <a:pt x="771" y="557"/>
                    </a:lnTo>
                    <a:lnTo>
                      <a:pt x="771" y="562"/>
                    </a:lnTo>
                    <a:lnTo>
                      <a:pt x="767" y="562"/>
                    </a:lnTo>
                    <a:lnTo>
                      <a:pt x="767" y="566"/>
                    </a:lnTo>
                    <a:lnTo>
                      <a:pt x="771" y="566"/>
                    </a:lnTo>
                    <a:lnTo>
                      <a:pt x="771" y="571"/>
                    </a:lnTo>
                    <a:lnTo>
                      <a:pt x="775" y="571"/>
                    </a:lnTo>
                    <a:lnTo>
                      <a:pt x="775" y="575"/>
                    </a:lnTo>
                    <a:lnTo>
                      <a:pt x="775" y="589"/>
                    </a:lnTo>
                    <a:lnTo>
                      <a:pt x="779" y="589"/>
                    </a:lnTo>
                    <a:lnTo>
                      <a:pt x="779" y="603"/>
                    </a:lnTo>
                    <a:lnTo>
                      <a:pt x="783" y="603"/>
                    </a:lnTo>
                    <a:lnTo>
                      <a:pt x="783" y="626"/>
                    </a:lnTo>
                    <a:lnTo>
                      <a:pt x="775" y="626"/>
                    </a:lnTo>
                    <a:lnTo>
                      <a:pt x="775" y="630"/>
                    </a:lnTo>
                    <a:lnTo>
                      <a:pt x="763" y="630"/>
                    </a:lnTo>
                    <a:lnTo>
                      <a:pt x="763" y="639"/>
                    </a:lnTo>
                    <a:lnTo>
                      <a:pt x="754" y="639"/>
                    </a:lnTo>
                    <a:lnTo>
                      <a:pt x="754" y="653"/>
                    </a:lnTo>
                    <a:lnTo>
                      <a:pt x="758" y="653"/>
                    </a:lnTo>
                    <a:lnTo>
                      <a:pt x="758" y="667"/>
                    </a:lnTo>
                    <a:lnTo>
                      <a:pt x="754" y="667"/>
                    </a:lnTo>
                    <a:lnTo>
                      <a:pt x="754" y="671"/>
                    </a:lnTo>
                    <a:lnTo>
                      <a:pt x="750" y="671"/>
                    </a:lnTo>
                    <a:lnTo>
                      <a:pt x="750" y="676"/>
                    </a:lnTo>
                    <a:lnTo>
                      <a:pt x="750" y="681"/>
                    </a:lnTo>
                    <a:lnTo>
                      <a:pt x="746" y="681"/>
                    </a:lnTo>
                    <a:lnTo>
                      <a:pt x="746" y="690"/>
                    </a:lnTo>
                    <a:lnTo>
                      <a:pt x="742" y="690"/>
                    </a:lnTo>
                    <a:lnTo>
                      <a:pt x="738" y="690"/>
                    </a:lnTo>
                    <a:lnTo>
                      <a:pt x="738" y="703"/>
                    </a:lnTo>
                    <a:lnTo>
                      <a:pt x="738" y="708"/>
                    </a:lnTo>
                    <a:lnTo>
                      <a:pt x="738" y="735"/>
                    </a:lnTo>
                    <a:lnTo>
                      <a:pt x="738" y="740"/>
                    </a:lnTo>
                    <a:lnTo>
                      <a:pt x="738" y="763"/>
                    </a:lnTo>
                    <a:lnTo>
                      <a:pt x="742" y="763"/>
                    </a:lnTo>
                    <a:lnTo>
                      <a:pt x="742" y="781"/>
                    </a:lnTo>
                    <a:lnTo>
                      <a:pt x="754" y="781"/>
                    </a:lnTo>
                    <a:lnTo>
                      <a:pt x="754" y="786"/>
                    </a:lnTo>
                    <a:lnTo>
                      <a:pt x="758" y="786"/>
                    </a:lnTo>
                    <a:lnTo>
                      <a:pt x="758" y="813"/>
                    </a:lnTo>
                    <a:lnTo>
                      <a:pt x="763" y="813"/>
                    </a:lnTo>
                    <a:lnTo>
                      <a:pt x="763" y="818"/>
                    </a:lnTo>
                    <a:lnTo>
                      <a:pt x="763" y="831"/>
                    </a:lnTo>
                    <a:lnTo>
                      <a:pt x="767" y="831"/>
                    </a:lnTo>
                    <a:lnTo>
                      <a:pt x="767" y="859"/>
                    </a:lnTo>
                    <a:lnTo>
                      <a:pt x="763" y="859"/>
                    </a:lnTo>
                    <a:lnTo>
                      <a:pt x="763" y="877"/>
                    </a:lnTo>
                    <a:lnTo>
                      <a:pt x="767" y="877"/>
                    </a:lnTo>
                    <a:lnTo>
                      <a:pt x="767" y="891"/>
                    </a:lnTo>
                    <a:lnTo>
                      <a:pt x="771" y="891"/>
                    </a:lnTo>
                    <a:lnTo>
                      <a:pt x="775" y="891"/>
                    </a:lnTo>
                    <a:lnTo>
                      <a:pt x="775" y="895"/>
                    </a:lnTo>
                    <a:lnTo>
                      <a:pt x="771" y="895"/>
                    </a:lnTo>
                    <a:lnTo>
                      <a:pt x="771" y="932"/>
                    </a:lnTo>
                    <a:lnTo>
                      <a:pt x="763" y="932"/>
                    </a:lnTo>
                    <a:lnTo>
                      <a:pt x="763" y="941"/>
                    </a:lnTo>
                    <a:lnTo>
                      <a:pt x="763" y="964"/>
                    </a:lnTo>
                    <a:lnTo>
                      <a:pt x="763" y="978"/>
                    </a:lnTo>
                    <a:lnTo>
                      <a:pt x="767" y="978"/>
                    </a:lnTo>
                    <a:lnTo>
                      <a:pt x="767" y="982"/>
                    </a:lnTo>
                    <a:lnTo>
                      <a:pt x="763" y="982"/>
                    </a:lnTo>
                    <a:lnTo>
                      <a:pt x="763" y="987"/>
                    </a:lnTo>
                    <a:lnTo>
                      <a:pt x="763" y="982"/>
                    </a:lnTo>
                    <a:lnTo>
                      <a:pt x="750" y="982"/>
                    </a:lnTo>
                    <a:lnTo>
                      <a:pt x="750" y="978"/>
                    </a:lnTo>
                    <a:lnTo>
                      <a:pt x="742" y="978"/>
                    </a:lnTo>
                    <a:lnTo>
                      <a:pt x="738" y="978"/>
                    </a:lnTo>
                    <a:lnTo>
                      <a:pt x="738" y="982"/>
                    </a:lnTo>
                    <a:lnTo>
                      <a:pt x="721" y="982"/>
                    </a:lnTo>
                    <a:lnTo>
                      <a:pt x="721" y="978"/>
                    </a:lnTo>
                    <a:lnTo>
                      <a:pt x="717" y="978"/>
                    </a:lnTo>
                    <a:lnTo>
                      <a:pt x="717" y="982"/>
                    </a:lnTo>
                    <a:lnTo>
                      <a:pt x="713" y="982"/>
                    </a:lnTo>
                    <a:lnTo>
                      <a:pt x="713" y="987"/>
                    </a:lnTo>
                    <a:lnTo>
                      <a:pt x="709" y="987"/>
                    </a:lnTo>
                    <a:lnTo>
                      <a:pt x="709" y="991"/>
                    </a:lnTo>
                    <a:lnTo>
                      <a:pt x="705" y="991"/>
                    </a:lnTo>
                    <a:lnTo>
                      <a:pt x="705" y="996"/>
                    </a:lnTo>
                    <a:lnTo>
                      <a:pt x="700" y="996"/>
                    </a:lnTo>
                    <a:lnTo>
                      <a:pt x="700" y="1005"/>
                    </a:lnTo>
                    <a:lnTo>
                      <a:pt x="696" y="1005"/>
                    </a:lnTo>
                    <a:lnTo>
                      <a:pt x="696" y="1028"/>
                    </a:lnTo>
                    <a:lnTo>
                      <a:pt x="692" y="1028"/>
                    </a:lnTo>
                    <a:lnTo>
                      <a:pt x="692" y="1042"/>
                    </a:lnTo>
                    <a:lnTo>
                      <a:pt x="684" y="1042"/>
                    </a:lnTo>
                    <a:lnTo>
                      <a:pt x="684" y="1046"/>
                    </a:lnTo>
                    <a:lnTo>
                      <a:pt x="676" y="1046"/>
                    </a:lnTo>
                    <a:lnTo>
                      <a:pt x="671" y="1046"/>
                    </a:lnTo>
                    <a:lnTo>
                      <a:pt x="667" y="1046"/>
                    </a:lnTo>
                    <a:lnTo>
                      <a:pt x="667" y="1060"/>
                    </a:lnTo>
                    <a:lnTo>
                      <a:pt x="663" y="1060"/>
                    </a:lnTo>
                    <a:lnTo>
                      <a:pt x="659" y="1060"/>
                    </a:lnTo>
                    <a:lnTo>
                      <a:pt x="659" y="1064"/>
                    </a:lnTo>
                    <a:lnTo>
                      <a:pt x="651" y="1064"/>
                    </a:lnTo>
                    <a:lnTo>
                      <a:pt x="651" y="1078"/>
                    </a:lnTo>
                    <a:lnTo>
                      <a:pt x="647" y="1078"/>
                    </a:lnTo>
                    <a:lnTo>
                      <a:pt x="647" y="1083"/>
                    </a:lnTo>
                    <a:lnTo>
                      <a:pt x="638" y="1083"/>
                    </a:lnTo>
                    <a:lnTo>
                      <a:pt x="638" y="1087"/>
                    </a:lnTo>
                    <a:lnTo>
                      <a:pt x="634" y="1087"/>
                    </a:lnTo>
                    <a:lnTo>
                      <a:pt x="634" y="1101"/>
                    </a:lnTo>
                    <a:lnTo>
                      <a:pt x="626" y="1101"/>
                    </a:lnTo>
                    <a:lnTo>
                      <a:pt x="626" y="1110"/>
                    </a:lnTo>
                    <a:lnTo>
                      <a:pt x="622" y="1110"/>
                    </a:lnTo>
                    <a:lnTo>
                      <a:pt x="622" y="1119"/>
                    </a:lnTo>
                    <a:lnTo>
                      <a:pt x="626" y="1119"/>
                    </a:lnTo>
                    <a:lnTo>
                      <a:pt x="626" y="1128"/>
                    </a:lnTo>
                    <a:lnTo>
                      <a:pt x="630" y="1128"/>
                    </a:lnTo>
                    <a:lnTo>
                      <a:pt x="630" y="1133"/>
                    </a:lnTo>
                    <a:lnTo>
                      <a:pt x="634" y="1133"/>
                    </a:lnTo>
                    <a:lnTo>
                      <a:pt x="634" y="1156"/>
                    </a:lnTo>
                    <a:lnTo>
                      <a:pt x="626" y="1156"/>
                    </a:lnTo>
                    <a:lnTo>
                      <a:pt x="626" y="1165"/>
                    </a:lnTo>
                    <a:lnTo>
                      <a:pt x="622" y="1165"/>
                    </a:lnTo>
                    <a:lnTo>
                      <a:pt x="622" y="1170"/>
                    </a:lnTo>
                    <a:lnTo>
                      <a:pt x="622" y="1174"/>
                    </a:lnTo>
                    <a:lnTo>
                      <a:pt x="622" y="1206"/>
                    </a:lnTo>
                    <a:lnTo>
                      <a:pt x="622" y="1211"/>
                    </a:lnTo>
                    <a:lnTo>
                      <a:pt x="622" y="1215"/>
                    </a:lnTo>
                    <a:lnTo>
                      <a:pt x="630" y="1215"/>
                    </a:lnTo>
                    <a:lnTo>
                      <a:pt x="630" y="1211"/>
                    </a:lnTo>
                    <a:lnTo>
                      <a:pt x="634" y="1211"/>
                    </a:lnTo>
                    <a:lnTo>
                      <a:pt x="634" y="1215"/>
                    </a:lnTo>
                    <a:lnTo>
                      <a:pt x="634" y="1220"/>
                    </a:lnTo>
                    <a:lnTo>
                      <a:pt x="647" y="1220"/>
                    </a:lnTo>
                    <a:lnTo>
                      <a:pt x="655" y="1220"/>
                    </a:lnTo>
                    <a:lnTo>
                      <a:pt x="655" y="1229"/>
                    </a:lnTo>
                    <a:lnTo>
                      <a:pt x="659" y="1229"/>
                    </a:lnTo>
                    <a:lnTo>
                      <a:pt x="659" y="1234"/>
                    </a:lnTo>
                    <a:lnTo>
                      <a:pt x="667" y="1234"/>
                    </a:lnTo>
                    <a:lnTo>
                      <a:pt x="667" y="1238"/>
                    </a:lnTo>
                    <a:lnTo>
                      <a:pt x="663" y="1238"/>
                    </a:lnTo>
                    <a:lnTo>
                      <a:pt x="663" y="1247"/>
                    </a:lnTo>
                    <a:lnTo>
                      <a:pt x="659" y="1247"/>
                    </a:lnTo>
                    <a:lnTo>
                      <a:pt x="659" y="1252"/>
                    </a:lnTo>
                    <a:lnTo>
                      <a:pt x="667" y="1252"/>
                    </a:lnTo>
                    <a:lnTo>
                      <a:pt x="667" y="1261"/>
                    </a:lnTo>
                    <a:lnTo>
                      <a:pt x="663" y="1261"/>
                    </a:lnTo>
                    <a:lnTo>
                      <a:pt x="659" y="1261"/>
                    </a:lnTo>
                    <a:lnTo>
                      <a:pt x="659" y="1275"/>
                    </a:lnTo>
                    <a:lnTo>
                      <a:pt x="655" y="1275"/>
                    </a:lnTo>
                    <a:lnTo>
                      <a:pt x="655" y="1279"/>
                    </a:lnTo>
                    <a:lnTo>
                      <a:pt x="651" y="1279"/>
                    </a:lnTo>
                    <a:lnTo>
                      <a:pt x="651" y="1288"/>
                    </a:lnTo>
                    <a:lnTo>
                      <a:pt x="647" y="1288"/>
                    </a:lnTo>
                    <a:lnTo>
                      <a:pt x="647" y="1293"/>
                    </a:lnTo>
                    <a:lnTo>
                      <a:pt x="647" y="1307"/>
                    </a:lnTo>
                    <a:lnTo>
                      <a:pt x="638" y="1307"/>
                    </a:lnTo>
                    <a:lnTo>
                      <a:pt x="638" y="1311"/>
                    </a:lnTo>
                    <a:lnTo>
                      <a:pt x="634" y="1311"/>
                    </a:lnTo>
                    <a:lnTo>
                      <a:pt x="634" y="1320"/>
                    </a:lnTo>
                    <a:lnTo>
                      <a:pt x="634" y="1343"/>
                    </a:lnTo>
                    <a:lnTo>
                      <a:pt x="634" y="1348"/>
                    </a:lnTo>
                    <a:lnTo>
                      <a:pt x="638" y="1348"/>
                    </a:lnTo>
                    <a:lnTo>
                      <a:pt x="638" y="1352"/>
                    </a:lnTo>
                    <a:lnTo>
                      <a:pt x="647" y="1352"/>
                    </a:lnTo>
                    <a:lnTo>
                      <a:pt x="647" y="1361"/>
                    </a:lnTo>
                    <a:lnTo>
                      <a:pt x="642" y="1361"/>
                    </a:lnTo>
                    <a:lnTo>
                      <a:pt x="638" y="1361"/>
                    </a:lnTo>
                    <a:lnTo>
                      <a:pt x="638" y="1375"/>
                    </a:lnTo>
                    <a:lnTo>
                      <a:pt x="642" y="1375"/>
                    </a:lnTo>
                    <a:lnTo>
                      <a:pt x="642" y="1407"/>
                    </a:lnTo>
                    <a:lnTo>
                      <a:pt x="647" y="1407"/>
                    </a:lnTo>
                    <a:lnTo>
                      <a:pt x="647" y="1412"/>
                    </a:lnTo>
                    <a:lnTo>
                      <a:pt x="647" y="1416"/>
                    </a:lnTo>
                    <a:lnTo>
                      <a:pt x="647" y="1435"/>
                    </a:lnTo>
                    <a:lnTo>
                      <a:pt x="651" y="1435"/>
                    </a:lnTo>
                    <a:lnTo>
                      <a:pt x="651" y="1471"/>
                    </a:lnTo>
                    <a:lnTo>
                      <a:pt x="647" y="1471"/>
                    </a:lnTo>
                    <a:lnTo>
                      <a:pt x="647" y="1476"/>
                    </a:lnTo>
                    <a:lnTo>
                      <a:pt x="647" y="1485"/>
                    </a:lnTo>
                    <a:lnTo>
                      <a:pt x="642" y="1485"/>
                    </a:lnTo>
                    <a:lnTo>
                      <a:pt x="642" y="1489"/>
                    </a:lnTo>
                    <a:lnTo>
                      <a:pt x="647" y="1489"/>
                    </a:lnTo>
                    <a:lnTo>
                      <a:pt x="647" y="1494"/>
                    </a:lnTo>
                    <a:lnTo>
                      <a:pt x="642" y="1494"/>
                    </a:lnTo>
                    <a:lnTo>
                      <a:pt x="642" y="1499"/>
                    </a:lnTo>
                    <a:lnTo>
                      <a:pt x="634" y="1499"/>
                    </a:lnTo>
                    <a:lnTo>
                      <a:pt x="634" y="1503"/>
                    </a:lnTo>
                    <a:lnTo>
                      <a:pt x="630" y="1503"/>
                    </a:lnTo>
                    <a:lnTo>
                      <a:pt x="630" y="1535"/>
                    </a:lnTo>
                    <a:lnTo>
                      <a:pt x="634" y="1535"/>
                    </a:lnTo>
                    <a:lnTo>
                      <a:pt x="634" y="1558"/>
                    </a:lnTo>
                    <a:lnTo>
                      <a:pt x="634" y="1563"/>
                    </a:lnTo>
                    <a:lnTo>
                      <a:pt x="630" y="1563"/>
                    </a:lnTo>
                    <a:lnTo>
                      <a:pt x="622" y="1563"/>
                    </a:lnTo>
                    <a:lnTo>
                      <a:pt x="622" y="1572"/>
                    </a:lnTo>
                    <a:lnTo>
                      <a:pt x="622" y="1576"/>
                    </a:lnTo>
                    <a:lnTo>
                      <a:pt x="626" y="1576"/>
                    </a:lnTo>
                    <a:lnTo>
                      <a:pt x="626" y="1581"/>
                    </a:lnTo>
                    <a:lnTo>
                      <a:pt x="630" y="1581"/>
                    </a:lnTo>
                    <a:lnTo>
                      <a:pt x="630" y="1585"/>
                    </a:lnTo>
                    <a:lnTo>
                      <a:pt x="634" y="1585"/>
                    </a:lnTo>
                    <a:lnTo>
                      <a:pt x="634" y="1590"/>
                    </a:lnTo>
                    <a:lnTo>
                      <a:pt x="638" y="1590"/>
                    </a:lnTo>
                    <a:lnTo>
                      <a:pt x="638" y="1604"/>
                    </a:lnTo>
                    <a:lnTo>
                      <a:pt x="647" y="1604"/>
                    </a:lnTo>
                    <a:lnTo>
                      <a:pt x="647" y="1608"/>
                    </a:lnTo>
                    <a:lnTo>
                      <a:pt x="642" y="1608"/>
                    </a:lnTo>
                    <a:lnTo>
                      <a:pt x="642" y="1613"/>
                    </a:lnTo>
                    <a:lnTo>
                      <a:pt x="634" y="1613"/>
                    </a:lnTo>
                    <a:lnTo>
                      <a:pt x="634" y="1617"/>
                    </a:lnTo>
                    <a:lnTo>
                      <a:pt x="634" y="1622"/>
                    </a:lnTo>
                    <a:lnTo>
                      <a:pt x="634" y="1627"/>
                    </a:lnTo>
                    <a:lnTo>
                      <a:pt x="630" y="1627"/>
                    </a:lnTo>
                    <a:lnTo>
                      <a:pt x="630" y="1636"/>
                    </a:lnTo>
                    <a:lnTo>
                      <a:pt x="626" y="1636"/>
                    </a:lnTo>
                    <a:lnTo>
                      <a:pt x="626" y="1640"/>
                    </a:lnTo>
                    <a:lnTo>
                      <a:pt x="622" y="1640"/>
                    </a:lnTo>
                    <a:lnTo>
                      <a:pt x="622" y="1645"/>
                    </a:lnTo>
                    <a:lnTo>
                      <a:pt x="622" y="1649"/>
                    </a:lnTo>
                    <a:lnTo>
                      <a:pt x="613" y="1649"/>
                    </a:lnTo>
                    <a:lnTo>
                      <a:pt x="613" y="1663"/>
                    </a:lnTo>
                    <a:lnTo>
                      <a:pt x="609" y="1663"/>
                    </a:lnTo>
                    <a:lnTo>
                      <a:pt x="605" y="1663"/>
                    </a:lnTo>
                    <a:lnTo>
                      <a:pt x="605" y="1677"/>
                    </a:lnTo>
                    <a:lnTo>
                      <a:pt x="605" y="1686"/>
                    </a:lnTo>
                    <a:lnTo>
                      <a:pt x="605" y="1691"/>
                    </a:lnTo>
                    <a:lnTo>
                      <a:pt x="601" y="1691"/>
                    </a:lnTo>
                    <a:lnTo>
                      <a:pt x="601" y="1704"/>
                    </a:lnTo>
                    <a:lnTo>
                      <a:pt x="593" y="1704"/>
                    </a:lnTo>
                    <a:lnTo>
                      <a:pt x="593" y="1709"/>
                    </a:lnTo>
                    <a:lnTo>
                      <a:pt x="589" y="1709"/>
                    </a:lnTo>
                    <a:lnTo>
                      <a:pt x="589" y="1713"/>
                    </a:lnTo>
                    <a:lnTo>
                      <a:pt x="580" y="1713"/>
                    </a:lnTo>
                    <a:lnTo>
                      <a:pt x="580" y="1722"/>
                    </a:lnTo>
                    <a:lnTo>
                      <a:pt x="580" y="1727"/>
                    </a:lnTo>
                    <a:lnTo>
                      <a:pt x="576" y="1727"/>
                    </a:lnTo>
                    <a:lnTo>
                      <a:pt x="576" y="1722"/>
                    </a:lnTo>
                    <a:lnTo>
                      <a:pt x="568" y="1722"/>
                    </a:lnTo>
                    <a:lnTo>
                      <a:pt x="568" y="1727"/>
                    </a:lnTo>
                    <a:lnTo>
                      <a:pt x="568" y="1736"/>
                    </a:lnTo>
                    <a:lnTo>
                      <a:pt x="555" y="1736"/>
                    </a:lnTo>
                    <a:lnTo>
                      <a:pt x="555" y="1741"/>
                    </a:lnTo>
                    <a:lnTo>
                      <a:pt x="551" y="1741"/>
                    </a:lnTo>
                    <a:lnTo>
                      <a:pt x="551" y="1745"/>
                    </a:lnTo>
                    <a:lnTo>
                      <a:pt x="543" y="1745"/>
                    </a:lnTo>
                    <a:lnTo>
                      <a:pt x="543" y="1750"/>
                    </a:lnTo>
                    <a:lnTo>
                      <a:pt x="543" y="1754"/>
                    </a:lnTo>
                    <a:lnTo>
                      <a:pt x="535" y="1754"/>
                    </a:lnTo>
                    <a:lnTo>
                      <a:pt x="535" y="1750"/>
                    </a:lnTo>
                    <a:lnTo>
                      <a:pt x="531" y="1750"/>
                    </a:lnTo>
                    <a:lnTo>
                      <a:pt x="531" y="1754"/>
                    </a:lnTo>
                    <a:lnTo>
                      <a:pt x="526" y="1754"/>
                    </a:lnTo>
                    <a:lnTo>
                      <a:pt x="526" y="1759"/>
                    </a:lnTo>
                    <a:lnTo>
                      <a:pt x="522" y="1759"/>
                    </a:lnTo>
                    <a:lnTo>
                      <a:pt x="522" y="1764"/>
                    </a:lnTo>
                    <a:lnTo>
                      <a:pt x="514" y="1764"/>
                    </a:lnTo>
                    <a:lnTo>
                      <a:pt x="502" y="1764"/>
                    </a:lnTo>
                    <a:lnTo>
                      <a:pt x="502" y="1773"/>
                    </a:lnTo>
                    <a:lnTo>
                      <a:pt x="497" y="1773"/>
                    </a:lnTo>
                    <a:lnTo>
                      <a:pt x="497" y="1777"/>
                    </a:lnTo>
                    <a:lnTo>
                      <a:pt x="489" y="1777"/>
                    </a:lnTo>
                    <a:lnTo>
                      <a:pt x="481" y="1777"/>
                    </a:lnTo>
                    <a:lnTo>
                      <a:pt x="464" y="1777"/>
                    </a:lnTo>
                    <a:lnTo>
                      <a:pt x="452" y="1777"/>
                    </a:lnTo>
                    <a:lnTo>
                      <a:pt x="452" y="1782"/>
                    </a:lnTo>
                    <a:lnTo>
                      <a:pt x="444" y="1782"/>
                    </a:lnTo>
                    <a:lnTo>
                      <a:pt x="444" y="1786"/>
                    </a:lnTo>
                    <a:lnTo>
                      <a:pt x="439" y="1786"/>
                    </a:lnTo>
                    <a:lnTo>
                      <a:pt x="439" y="1791"/>
                    </a:lnTo>
                    <a:lnTo>
                      <a:pt x="435" y="1791"/>
                    </a:lnTo>
                    <a:lnTo>
                      <a:pt x="431" y="1791"/>
                    </a:lnTo>
                    <a:lnTo>
                      <a:pt x="431" y="1786"/>
                    </a:lnTo>
                    <a:lnTo>
                      <a:pt x="427" y="1786"/>
                    </a:lnTo>
                    <a:lnTo>
                      <a:pt x="427" y="1791"/>
                    </a:lnTo>
                    <a:lnTo>
                      <a:pt x="423" y="1791"/>
                    </a:lnTo>
                    <a:lnTo>
                      <a:pt x="423" y="1800"/>
                    </a:lnTo>
                    <a:lnTo>
                      <a:pt x="414" y="1800"/>
                    </a:lnTo>
                    <a:lnTo>
                      <a:pt x="414" y="1796"/>
                    </a:lnTo>
                    <a:lnTo>
                      <a:pt x="410" y="1796"/>
                    </a:lnTo>
                    <a:lnTo>
                      <a:pt x="410" y="1800"/>
                    </a:lnTo>
                    <a:lnTo>
                      <a:pt x="406" y="1800"/>
                    </a:lnTo>
                    <a:lnTo>
                      <a:pt x="406" y="1809"/>
                    </a:lnTo>
                    <a:lnTo>
                      <a:pt x="402" y="1809"/>
                    </a:lnTo>
                    <a:lnTo>
                      <a:pt x="402" y="1814"/>
                    </a:lnTo>
                    <a:lnTo>
                      <a:pt x="394" y="1814"/>
                    </a:lnTo>
                    <a:lnTo>
                      <a:pt x="394" y="1818"/>
                    </a:lnTo>
                    <a:lnTo>
                      <a:pt x="385" y="1818"/>
                    </a:lnTo>
                    <a:lnTo>
                      <a:pt x="385" y="1823"/>
                    </a:lnTo>
                    <a:lnTo>
                      <a:pt x="381" y="1823"/>
                    </a:lnTo>
                    <a:lnTo>
                      <a:pt x="377" y="1823"/>
                    </a:lnTo>
                    <a:lnTo>
                      <a:pt x="377" y="1828"/>
                    </a:lnTo>
                    <a:lnTo>
                      <a:pt x="373" y="1828"/>
                    </a:lnTo>
                    <a:lnTo>
                      <a:pt x="373" y="1832"/>
                    </a:lnTo>
                    <a:lnTo>
                      <a:pt x="377" y="1832"/>
                    </a:lnTo>
                    <a:lnTo>
                      <a:pt x="377" y="1837"/>
                    </a:lnTo>
                    <a:lnTo>
                      <a:pt x="381" y="1837"/>
                    </a:lnTo>
                    <a:lnTo>
                      <a:pt x="377" y="1837"/>
                    </a:lnTo>
                    <a:lnTo>
                      <a:pt x="377" y="1846"/>
                    </a:lnTo>
                    <a:lnTo>
                      <a:pt x="373" y="1846"/>
                    </a:lnTo>
                    <a:lnTo>
                      <a:pt x="373" y="1850"/>
                    </a:lnTo>
                    <a:lnTo>
                      <a:pt x="365" y="1850"/>
                    </a:lnTo>
                    <a:lnTo>
                      <a:pt x="365" y="1860"/>
                    </a:lnTo>
                    <a:lnTo>
                      <a:pt x="361" y="1860"/>
                    </a:lnTo>
                    <a:lnTo>
                      <a:pt x="361" y="1864"/>
                    </a:lnTo>
                    <a:lnTo>
                      <a:pt x="348" y="1864"/>
                    </a:lnTo>
                    <a:lnTo>
                      <a:pt x="348" y="1869"/>
                    </a:lnTo>
                    <a:lnTo>
                      <a:pt x="282" y="1869"/>
                    </a:lnTo>
                    <a:lnTo>
                      <a:pt x="282" y="1873"/>
                    </a:lnTo>
                    <a:lnTo>
                      <a:pt x="253" y="1873"/>
                    </a:lnTo>
                    <a:lnTo>
                      <a:pt x="253" y="1869"/>
                    </a:lnTo>
                    <a:lnTo>
                      <a:pt x="249" y="1869"/>
                    </a:lnTo>
                    <a:lnTo>
                      <a:pt x="249" y="1864"/>
                    </a:lnTo>
                    <a:lnTo>
                      <a:pt x="220" y="1864"/>
                    </a:lnTo>
                    <a:lnTo>
                      <a:pt x="220" y="1869"/>
                    </a:lnTo>
                    <a:lnTo>
                      <a:pt x="187" y="1869"/>
                    </a:lnTo>
                    <a:lnTo>
                      <a:pt x="187" y="1864"/>
                    </a:lnTo>
                    <a:lnTo>
                      <a:pt x="182" y="1864"/>
                    </a:lnTo>
                    <a:lnTo>
                      <a:pt x="178" y="1864"/>
                    </a:lnTo>
                    <a:lnTo>
                      <a:pt x="178" y="1860"/>
                    </a:lnTo>
                    <a:lnTo>
                      <a:pt x="162" y="1860"/>
                    </a:lnTo>
                    <a:lnTo>
                      <a:pt x="162" y="1855"/>
                    </a:lnTo>
                    <a:lnTo>
                      <a:pt x="149" y="1855"/>
                    </a:lnTo>
                    <a:lnTo>
                      <a:pt x="149" y="1850"/>
                    </a:lnTo>
                    <a:lnTo>
                      <a:pt x="141" y="1850"/>
                    </a:lnTo>
                    <a:lnTo>
                      <a:pt x="137" y="1850"/>
                    </a:lnTo>
                    <a:lnTo>
                      <a:pt x="137" y="1841"/>
                    </a:lnTo>
                    <a:lnTo>
                      <a:pt x="129" y="1841"/>
                    </a:lnTo>
                    <a:lnTo>
                      <a:pt x="129" y="1837"/>
                    </a:lnTo>
                    <a:lnTo>
                      <a:pt x="120" y="1837"/>
                    </a:lnTo>
                    <a:lnTo>
                      <a:pt x="116" y="1837"/>
                    </a:lnTo>
                    <a:lnTo>
                      <a:pt x="116" y="1828"/>
                    </a:lnTo>
                    <a:lnTo>
                      <a:pt x="112" y="1828"/>
                    </a:lnTo>
                    <a:lnTo>
                      <a:pt x="112" y="1823"/>
                    </a:lnTo>
                    <a:lnTo>
                      <a:pt x="108" y="1823"/>
                    </a:lnTo>
                    <a:lnTo>
                      <a:pt x="108" y="1818"/>
                    </a:lnTo>
                    <a:lnTo>
                      <a:pt x="104" y="1818"/>
                    </a:lnTo>
                    <a:lnTo>
                      <a:pt x="104" y="1814"/>
                    </a:lnTo>
                    <a:lnTo>
                      <a:pt x="100" y="1814"/>
                    </a:lnTo>
                    <a:lnTo>
                      <a:pt x="100" y="1809"/>
                    </a:lnTo>
                    <a:lnTo>
                      <a:pt x="100" y="1805"/>
                    </a:lnTo>
                    <a:lnTo>
                      <a:pt x="95" y="1805"/>
                    </a:lnTo>
                    <a:lnTo>
                      <a:pt x="91" y="1805"/>
                    </a:lnTo>
                    <a:lnTo>
                      <a:pt x="91" y="1800"/>
                    </a:lnTo>
                    <a:lnTo>
                      <a:pt x="87" y="1800"/>
                    </a:lnTo>
                    <a:lnTo>
                      <a:pt x="87" y="1796"/>
                    </a:lnTo>
                    <a:lnTo>
                      <a:pt x="87" y="1791"/>
                    </a:lnTo>
                    <a:lnTo>
                      <a:pt x="83" y="1791"/>
                    </a:lnTo>
                    <a:lnTo>
                      <a:pt x="79" y="1791"/>
                    </a:lnTo>
                    <a:lnTo>
                      <a:pt x="79" y="1786"/>
                    </a:lnTo>
                    <a:lnTo>
                      <a:pt x="75" y="1786"/>
                    </a:lnTo>
                    <a:lnTo>
                      <a:pt x="75" y="1782"/>
                    </a:lnTo>
                    <a:lnTo>
                      <a:pt x="75" y="1727"/>
                    </a:lnTo>
                    <a:lnTo>
                      <a:pt x="75" y="1713"/>
                    </a:lnTo>
                    <a:lnTo>
                      <a:pt x="79" y="1713"/>
                    </a:lnTo>
                    <a:lnTo>
                      <a:pt x="79" y="1677"/>
                    </a:lnTo>
                    <a:lnTo>
                      <a:pt x="87" y="1677"/>
                    </a:lnTo>
                    <a:lnTo>
                      <a:pt x="87" y="1631"/>
                    </a:lnTo>
                    <a:lnTo>
                      <a:pt x="91" y="1631"/>
                    </a:lnTo>
                    <a:lnTo>
                      <a:pt x="91" y="1622"/>
                    </a:lnTo>
                    <a:lnTo>
                      <a:pt x="95" y="1622"/>
                    </a:lnTo>
                    <a:lnTo>
                      <a:pt x="100" y="1622"/>
                    </a:lnTo>
                    <a:lnTo>
                      <a:pt x="100" y="1617"/>
                    </a:lnTo>
                    <a:lnTo>
                      <a:pt x="100" y="1613"/>
                    </a:lnTo>
                    <a:lnTo>
                      <a:pt x="104" y="1613"/>
                    </a:lnTo>
                    <a:lnTo>
                      <a:pt x="104" y="1608"/>
                    </a:lnTo>
                    <a:lnTo>
                      <a:pt x="108" y="1608"/>
                    </a:lnTo>
                    <a:lnTo>
                      <a:pt x="108" y="1604"/>
                    </a:lnTo>
                    <a:lnTo>
                      <a:pt x="112" y="1604"/>
                    </a:lnTo>
                    <a:lnTo>
                      <a:pt x="112" y="1599"/>
                    </a:lnTo>
                    <a:lnTo>
                      <a:pt x="112" y="1595"/>
                    </a:lnTo>
                    <a:lnTo>
                      <a:pt x="116" y="1595"/>
                    </a:lnTo>
                    <a:lnTo>
                      <a:pt x="116" y="1590"/>
                    </a:lnTo>
                    <a:lnTo>
                      <a:pt x="120" y="1590"/>
                    </a:lnTo>
                    <a:lnTo>
                      <a:pt x="120" y="1576"/>
                    </a:lnTo>
                    <a:lnTo>
                      <a:pt x="124" y="1576"/>
                    </a:lnTo>
                    <a:lnTo>
                      <a:pt x="124" y="1563"/>
                    </a:lnTo>
                    <a:lnTo>
                      <a:pt x="124" y="1558"/>
                    </a:lnTo>
                    <a:lnTo>
                      <a:pt x="129" y="1558"/>
                    </a:lnTo>
                    <a:lnTo>
                      <a:pt x="129" y="1549"/>
                    </a:lnTo>
                    <a:lnTo>
                      <a:pt x="133" y="1549"/>
                    </a:lnTo>
                    <a:lnTo>
                      <a:pt x="133" y="1544"/>
                    </a:lnTo>
                    <a:lnTo>
                      <a:pt x="137" y="1544"/>
                    </a:lnTo>
                    <a:lnTo>
                      <a:pt x="137" y="1540"/>
                    </a:lnTo>
                    <a:lnTo>
                      <a:pt x="141" y="1540"/>
                    </a:lnTo>
                    <a:lnTo>
                      <a:pt x="141" y="1531"/>
                    </a:lnTo>
                    <a:lnTo>
                      <a:pt x="141" y="1526"/>
                    </a:lnTo>
                    <a:lnTo>
                      <a:pt x="145" y="1526"/>
                    </a:lnTo>
                    <a:lnTo>
                      <a:pt x="145" y="1521"/>
                    </a:lnTo>
                    <a:lnTo>
                      <a:pt x="149" y="1521"/>
                    </a:lnTo>
                    <a:lnTo>
                      <a:pt x="153" y="1521"/>
                    </a:lnTo>
                    <a:lnTo>
                      <a:pt x="153" y="1508"/>
                    </a:lnTo>
                    <a:lnTo>
                      <a:pt x="149" y="1508"/>
                    </a:lnTo>
                    <a:lnTo>
                      <a:pt x="158" y="1508"/>
                    </a:lnTo>
                    <a:lnTo>
                      <a:pt x="158" y="1499"/>
                    </a:lnTo>
                    <a:lnTo>
                      <a:pt x="162" y="1499"/>
                    </a:lnTo>
                    <a:lnTo>
                      <a:pt x="162" y="1467"/>
                    </a:lnTo>
                    <a:lnTo>
                      <a:pt x="158" y="1467"/>
                    </a:lnTo>
                    <a:lnTo>
                      <a:pt x="158" y="1462"/>
                    </a:lnTo>
                    <a:lnTo>
                      <a:pt x="153" y="1462"/>
                    </a:lnTo>
                    <a:lnTo>
                      <a:pt x="149" y="1462"/>
                    </a:lnTo>
                    <a:lnTo>
                      <a:pt x="149" y="1457"/>
                    </a:lnTo>
                    <a:lnTo>
                      <a:pt x="145" y="1457"/>
                    </a:lnTo>
                    <a:lnTo>
                      <a:pt x="145" y="1448"/>
                    </a:lnTo>
                    <a:lnTo>
                      <a:pt x="149" y="1448"/>
                    </a:lnTo>
                    <a:lnTo>
                      <a:pt x="149" y="1430"/>
                    </a:lnTo>
                    <a:lnTo>
                      <a:pt x="145" y="1430"/>
                    </a:lnTo>
                    <a:lnTo>
                      <a:pt x="145" y="1421"/>
                    </a:lnTo>
                    <a:lnTo>
                      <a:pt x="141" y="1421"/>
                    </a:lnTo>
                    <a:lnTo>
                      <a:pt x="141" y="1412"/>
                    </a:lnTo>
                    <a:lnTo>
                      <a:pt x="137" y="1412"/>
                    </a:lnTo>
                    <a:lnTo>
                      <a:pt x="137" y="1407"/>
                    </a:lnTo>
                    <a:lnTo>
                      <a:pt x="133" y="1407"/>
                    </a:lnTo>
                    <a:lnTo>
                      <a:pt x="133" y="1403"/>
                    </a:lnTo>
                    <a:lnTo>
                      <a:pt x="124" y="1403"/>
                    </a:lnTo>
                    <a:lnTo>
                      <a:pt x="124" y="1380"/>
                    </a:lnTo>
                    <a:lnTo>
                      <a:pt x="120" y="1380"/>
                    </a:lnTo>
                    <a:lnTo>
                      <a:pt x="120" y="1375"/>
                    </a:lnTo>
                    <a:lnTo>
                      <a:pt x="116" y="1375"/>
                    </a:lnTo>
                    <a:lnTo>
                      <a:pt x="116" y="1361"/>
                    </a:lnTo>
                    <a:lnTo>
                      <a:pt x="112" y="1361"/>
                    </a:lnTo>
                    <a:lnTo>
                      <a:pt x="112" y="1348"/>
                    </a:lnTo>
                    <a:lnTo>
                      <a:pt x="108" y="1348"/>
                    </a:lnTo>
                    <a:lnTo>
                      <a:pt x="108" y="1339"/>
                    </a:lnTo>
                    <a:lnTo>
                      <a:pt x="100" y="1339"/>
                    </a:lnTo>
                    <a:lnTo>
                      <a:pt x="100" y="1329"/>
                    </a:lnTo>
                    <a:lnTo>
                      <a:pt x="91" y="1329"/>
                    </a:lnTo>
                    <a:lnTo>
                      <a:pt x="91" y="1320"/>
                    </a:lnTo>
                    <a:lnTo>
                      <a:pt x="87" y="1320"/>
                    </a:lnTo>
                    <a:lnTo>
                      <a:pt x="87" y="1316"/>
                    </a:lnTo>
                    <a:lnTo>
                      <a:pt x="79" y="1316"/>
                    </a:lnTo>
                    <a:lnTo>
                      <a:pt x="79" y="1311"/>
                    </a:lnTo>
                    <a:lnTo>
                      <a:pt x="83" y="1311"/>
                    </a:lnTo>
                    <a:lnTo>
                      <a:pt x="83" y="1288"/>
                    </a:lnTo>
                    <a:lnTo>
                      <a:pt x="79" y="1288"/>
                    </a:lnTo>
                    <a:lnTo>
                      <a:pt x="79" y="1279"/>
                    </a:lnTo>
                    <a:lnTo>
                      <a:pt x="75" y="1279"/>
                    </a:lnTo>
                    <a:lnTo>
                      <a:pt x="75" y="1275"/>
                    </a:lnTo>
                    <a:lnTo>
                      <a:pt x="71" y="1275"/>
                    </a:lnTo>
                    <a:lnTo>
                      <a:pt x="71" y="1270"/>
                    </a:lnTo>
                    <a:lnTo>
                      <a:pt x="66" y="1270"/>
                    </a:lnTo>
                    <a:lnTo>
                      <a:pt x="66" y="1261"/>
                    </a:lnTo>
                    <a:lnTo>
                      <a:pt x="62" y="1261"/>
                    </a:lnTo>
                    <a:lnTo>
                      <a:pt x="62" y="1256"/>
                    </a:lnTo>
                    <a:lnTo>
                      <a:pt x="58" y="1256"/>
                    </a:lnTo>
                    <a:lnTo>
                      <a:pt x="58" y="1252"/>
                    </a:lnTo>
                    <a:lnTo>
                      <a:pt x="33" y="1252"/>
                    </a:lnTo>
                    <a:lnTo>
                      <a:pt x="33" y="1247"/>
                    </a:lnTo>
                    <a:lnTo>
                      <a:pt x="46" y="1247"/>
                    </a:lnTo>
                    <a:lnTo>
                      <a:pt x="46" y="1234"/>
                    </a:lnTo>
                    <a:lnTo>
                      <a:pt x="37" y="1234"/>
                    </a:lnTo>
                    <a:lnTo>
                      <a:pt x="37" y="1229"/>
                    </a:lnTo>
                    <a:lnTo>
                      <a:pt x="33" y="1229"/>
                    </a:lnTo>
                    <a:lnTo>
                      <a:pt x="33" y="1215"/>
                    </a:lnTo>
                    <a:lnTo>
                      <a:pt x="33" y="1206"/>
                    </a:lnTo>
                    <a:lnTo>
                      <a:pt x="29" y="1206"/>
                    </a:lnTo>
                    <a:lnTo>
                      <a:pt x="29" y="1202"/>
                    </a:lnTo>
                    <a:lnTo>
                      <a:pt x="33" y="1202"/>
                    </a:lnTo>
                    <a:lnTo>
                      <a:pt x="33" y="1192"/>
                    </a:lnTo>
                    <a:lnTo>
                      <a:pt x="54" y="1192"/>
                    </a:lnTo>
                    <a:lnTo>
                      <a:pt x="54" y="1179"/>
                    </a:lnTo>
                    <a:lnTo>
                      <a:pt x="66" y="1179"/>
                    </a:lnTo>
                    <a:lnTo>
                      <a:pt x="66" y="1174"/>
                    </a:lnTo>
                    <a:lnTo>
                      <a:pt x="71" y="1174"/>
                    </a:lnTo>
                    <a:lnTo>
                      <a:pt x="71" y="1170"/>
                    </a:lnTo>
                    <a:lnTo>
                      <a:pt x="75" y="1170"/>
                    </a:lnTo>
                    <a:lnTo>
                      <a:pt x="75" y="1174"/>
                    </a:lnTo>
                    <a:lnTo>
                      <a:pt x="87" y="1174"/>
                    </a:lnTo>
                    <a:lnTo>
                      <a:pt x="95" y="1174"/>
                    </a:lnTo>
                    <a:lnTo>
                      <a:pt x="95" y="1179"/>
                    </a:lnTo>
                    <a:lnTo>
                      <a:pt x="104" y="1179"/>
                    </a:lnTo>
                    <a:lnTo>
                      <a:pt x="104" y="1188"/>
                    </a:lnTo>
                    <a:lnTo>
                      <a:pt x="108" y="1188"/>
                    </a:lnTo>
                    <a:lnTo>
                      <a:pt x="108" y="1183"/>
                    </a:lnTo>
                    <a:lnTo>
                      <a:pt x="112" y="1183"/>
                    </a:lnTo>
                    <a:lnTo>
                      <a:pt x="112" y="1188"/>
                    </a:lnTo>
                    <a:lnTo>
                      <a:pt x="166" y="1188"/>
                    </a:lnTo>
                    <a:lnTo>
                      <a:pt x="166" y="1183"/>
                    </a:lnTo>
                    <a:lnTo>
                      <a:pt x="166" y="1179"/>
                    </a:lnTo>
                    <a:lnTo>
                      <a:pt x="170" y="1179"/>
                    </a:lnTo>
                    <a:lnTo>
                      <a:pt x="170" y="1174"/>
                    </a:lnTo>
                    <a:lnTo>
                      <a:pt x="174" y="1174"/>
                    </a:lnTo>
                    <a:lnTo>
                      <a:pt x="178" y="1174"/>
                    </a:lnTo>
                    <a:lnTo>
                      <a:pt x="178" y="1170"/>
                    </a:lnTo>
                    <a:lnTo>
                      <a:pt x="178" y="1165"/>
                    </a:lnTo>
                    <a:lnTo>
                      <a:pt x="182" y="1165"/>
                    </a:lnTo>
                    <a:lnTo>
                      <a:pt x="182" y="1160"/>
                    </a:lnTo>
                    <a:lnTo>
                      <a:pt x="187" y="1160"/>
                    </a:lnTo>
                    <a:lnTo>
                      <a:pt x="191" y="1160"/>
                    </a:lnTo>
                    <a:lnTo>
                      <a:pt x="191" y="1156"/>
                    </a:lnTo>
                    <a:lnTo>
                      <a:pt x="191" y="1151"/>
                    </a:lnTo>
                    <a:lnTo>
                      <a:pt x="195" y="1151"/>
                    </a:lnTo>
                    <a:lnTo>
                      <a:pt x="195" y="1147"/>
                    </a:lnTo>
                    <a:lnTo>
                      <a:pt x="203" y="1147"/>
                    </a:lnTo>
                    <a:lnTo>
                      <a:pt x="203" y="1142"/>
                    </a:lnTo>
                    <a:lnTo>
                      <a:pt x="211" y="1142"/>
                    </a:lnTo>
                    <a:lnTo>
                      <a:pt x="211" y="1138"/>
                    </a:lnTo>
                    <a:lnTo>
                      <a:pt x="216" y="1138"/>
                    </a:lnTo>
                    <a:lnTo>
                      <a:pt x="216" y="1128"/>
                    </a:lnTo>
                    <a:lnTo>
                      <a:pt x="216" y="1124"/>
                    </a:lnTo>
                    <a:lnTo>
                      <a:pt x="220" y="1124"/>
                    </a:lnTo>
                    <a:lnTo>
                      <a:pt x="220" y="1119"/>
                    </a:lnTo>
                    <a:lnTo>
                      <a:pt x="224" y="1119"/>
                    </a:lnTo>
                    <a:lnTo>
                      <a:pt x="228" y="1119"/>
                    </a:lnTo>
                    <a:lnTo>
                      <a:pt x="228" y="1115"/>
                    </a:lnTo>
                    <a:lnTo>
                      <a:pt x="228" y="1106"/>
                    </a:lnTo>
                    <a:lnTo>
                      <a:pt x="240" y="1106"/>
                    </a:lnTo>
                    <a:lnTo>
                      <a:pt x="240" y="1101"/>
                    </a:lnTo>
                    <a:lnTo>
                      <a:pt x="245" y="1101"/>
                    </a:lnTo>
                    <a:lnTo>
                      <a:pt x="245" y="1096"/>
                    </a:lnTo>
                    <a:lnTo>
                      <a:pt x="245" y="1092"/>
                    </a:lnTo>
                    <a:lnTo>
                      <a:pt x="249" y="1092"/>
                    </a:lnTo>
                    <a:lnTo>
                      <a:pt x="253" y="1092"/>
                    </a:lnTo>
                    <a:lnTo>
                      <a:pt x="253" y="1087"/>
                    </a:lnTo>
                    <a:lnTo>
                      <a:pt x="257" y="1087"/>
                    </a:lnTo>
                    <a:lnTo>
                      <a:pt x="257" y="1083"/>
                    </a:lnTo>
                    <a:lnTo>
                      <a:pt x="257" y="1078"/>
                    </a:lnTo>
                    <a:lnTo>
                      <a:pt x="269" y="1078"/>
                    </a:lnTo>
                    <a:lnTo>
                      <a:pt x="269" y="1074"/>
                    </a:lnTo>
                    <a:lnTo>
                      <a:pt x="269" y="1069"/>
                    </a:lnTo>
                    <a:lnTo>
                      <a:pt x="274" y="1069"/>
                    </a:lnTo>
                    <a:lnTo>
                      <a:pt x="274" y="1064"/>
                    </a:lnTo>
                    <a:lnTo>
                      <a:pt x="282" y="1064"/>
                    </a:lnTo>
                    <a:lnTo>
                      <a:pt x="282" y="1060"/>
                    </a:lnTo>
                    <a:lnTo>
                      <a:pt x="290" y="1060"/>
                    </a:lnTo>
                    <a:lnTo>
                      <a:pt x="294" y="1060"/>
                    </a:lnTo>
                    <a:lnTo>
                      <a:pt x="294" y="1055"/>
                    </a:lnTo>
                    <a:lnTo>
                      <a:pt x="294" y="1051"/>
                    </a:lnTo>
                    <a:lnTo>
                      <a:pt x="307" y="1051"/>
                    </a:lnTo>
                    <a:lnTo>
                      <a:pt x="307" y="1046"/>
                    </a:lnTo>
                    <a:lnTo>
                      <a:pt x="311" y="1046"/>
                    </a:lnTo>
                    <a:lnTo>
                      <a:pt x="311" y="1042"/>
                    </a:lnTo>
                    <a:lnTo>
                      <a:pt x="315" y="1042"/>
                    </a:lnTo>
                    <a:lnTo>
                      <a:pt x="315" y="1032"/>
                    </a:lnTo>
                    <a:lnTo>
                      <a:pt x="311" y="1032"/>
                    </a:lnTo>
                    <a:lnTo>
                      <a:pt x="311" y="1010"/>
                    </a:lnTo>
                    <a:lnTo>
                      <a:pt x="327" y="1010"/>
                    </a:lnTo>
                    <a:lnTo>
                      <a:pt x="327" y="1014"/>
                    </a:lnTo>
                    <a:lnTo>
                      <a:pt x="348" y="1014"/>
                    </a:lnTo>
                    <a:lnTo>
                      <a:pt x="348" y="1019"/>
                    </a:lnTo>
                    <a:lnTo>
                      <a:pt x="348" y="1010"/>
                    </a:lnTo>
                    <a:lnTo>
                      <a:pt x="348" y="1005"/>
                    </a:lnTo>
                    <a:lnTo>
                      <a:pt x="344" y="1005"/>
                    </a:lnTo>
                    <a:lnTo>
                      <a:pt x="348" y="1005"/>
                    </a:lnTo>
                    <a:lnTo>
                      <a:pt x="348" y="996"/>
                    </a:lnTo>
                    <a:lnTo>
                      <a:pt x="352" y="996"/>
                    </a:lnTo>
                    <a:lnTo>
                      <a:pt x="352" y="991"/>
                    </a:lnTo>
                    <a:lnTo>
                      <a:pt x="361" y="991"/>
                    </a:lnTo>
                    <a:lnTo>
                      <a:pt x="361" y="987"/>
                    </a:lnTo>
                    <a:lnTo>
                      <a:pt x="365" y="987"/>
                    </a:lnTo>
                    <a:lnTo>
                      <a:pt x="365" y="982"/>
                    </a:lnTo>
                    <a:lnTo>
                      <a:pt x="369" y="982"/>
                    </a:lnTo>
                    <a:lnTo>
                      <a:pt x="369" y="978"/>
                    </a:lnTo>
                    <a:lnTo>
                      <a:pt x="373" y="978"/>
                    </a:lnTo>
                    <a:lnTo>
                      <a:pt x="373" y="973"/>
                    </a:lnTo>
                    <a:lnTo>
                      <a:pt x="377" y="973"/>
                    </a:lnTo>
                    <a:lnTo>
                      <a:pt x="377" y="968"/>
                    </a:lnTo>
                    <a:lnTo>
                      <a:pt x="381" y="968"/>
                    </a:lnTo>
                    <a:lnTo>
                      <a:pt x="381" y="964"/>
                    </a:lnTo>
                    <a:lnTo>
                      <a:pt x="385" y="964"/>
                    </a:lnTo>
                    <a:lnTo>
                      <a:pt x="385" y="959"/>
                    </a:lnTo>
                    <a:lnTo>
                      <a:pt x="394" y="959"/>
                    </a:lnTo>
                    <a:lnTo>
                      <a:pt x="394" y="950"/>
                    </a:lnTo>
                    <a:lnTo>
                      <a:pt x="402" y="950"/>
                    </a:lnTo>
                    <a:lnTo>
                      <a:pt x="402" y="955"/>
                    </a:lnTo>
                    <a:lnTo>
                      <a:pt x="406" y="955"/>
                    </a:lnTo>
                    <a:lnTo>
                      <a:pt x="406" y="950"/>
                    </a:lnTo>
                    <a:lnTo>
                      <a:pt x="410" y="950"/>
                    </a:lnTo>
                    <a:lnTo>
                      <a:pt x="410" y="936"/>
                    </a:lnTo>
                    <a:lnTo>
                      <a:pt x="410" y="932"/>
                    </a:lnTo>
                    <a:lnTo>
                      <a:pt x="410" y="927"/>
                    </a:lnTo>
                    <a:lnTo>
                      <a:pt x="406" y="927"/>
                    </a:lnTo>
                    <a:lnTo>
                      <a:pt x="406" y="918"/>
                    </a:lnTo>
                    <a:lnTo>
                      <a:pt x="410" y="918"/>
                    </a:lnTo>
                    <a:lnTo>
                      <a:pt x="410" y="886"/>
                    </a:lnTo>
                    <a:lnTo>
                      <a:pt x="406" y="886"/>
                    </a:lnTo>
                    <a:lnTo>
                      <a:pt x="406" y="877"/>
                    </a:lnTo>
                    <a:lnTo>
                      <a:pt x="410" y="877"/>
                    </a:lnTo>
                    <a:lnTo>
                      <a:pt x="410" y="872"/>
                    </a:lnTo>
                    <a:lnTo>
                      <a:pt x="398" y="872"/>
                    </a:lnTo>
                    <a:lnTo>
                      <a:pt x="398" y="859"/>
                    </a:lnTo>
                    <a:lnTo>
                      <a:pt x="406" y="859"/>
                    </a:lnTo>
                    <a:lnTo>
                      <a:pt x="406" y="831"/>
                    </a:lnTo>
                    <a:lnTo>
                      <a:pt x="410" y="831"/>
                    </a:lnTo>
                    <a:lnTo>
                      <a:pt x="419" y="831"/>
                    </a:lnTo>
                    <a:lnTo>
                      <a:pt x="419" y="822"/>
                    </a:lnTo>
                    <a:lnTo>
                      <a:pt x="414" y="822"/>
                    </a:lnTo>
                    <a:lnTo>
                      <a:pt x="414" y="818"/>
                    </a:lnTo>
                    <a:lnTo>
                      <a:pt x="410" y="818"/>
                    </a:lnTo>
                    <a:lnTo>
                      <a:pt x="410" y="808"/>
                    </a:lnTo>
                    <a:lnTo>
                      <a:pt x="406" y="808"/>
                    </a:lnTo>
                    <a:lnTo>
                      <a:pt x="406" y="804"/>
                    </a:lnTo>
                    <a:lnTo>
                      <a:pt x="410" y="804"/>
                    </a:lnTo>
                    <a:lnTo>
                      <a:pt x="410" y="795"/>
                    </a:lnTo>
                    <a:lnTo>
                      <a:pt x="410" y="790"/>
                    </a:lnTo>
                    <a:lnTo>
                      <a:pt x="406" y="790"/>
                    </a:lnTo>
                    <a:lnTo>
                      <a:pt x="406" y="786"/>
                    </a:lnTo>
                    <a:lnTo>
                      <a:pt x="402" y="786"/>
                    </a:lnTo>
                    <a:lnTo>
                      <a:pt x="402" y="781"/>
                    </a:lnTo>
                    <a:lnTo>
                      <a:pt x="398" y="781"/>
                    </a:lnTo>
                    <a:lnTo>
                      <a:pt x="398" y="777"/>
                    </a:lnTo>
                    <a:lnTo>
                      <a:pt x="394" y="777"/>
                    </a:lnTo>
                    <a:lnTo>
                      <a:pt x="394" y="772"/>
                    </a:lnTo>
                    <a:lnTo>
                      <a:pt x="385" y="772"/>
                    </a:lnTo>
                    <a:lnTo>
                      <a:pt x="385" y="763"/>
                    </a:lnTo>
                    <a:lnTo>
                      <a:pt x="381" y="763"/>
                    </a:lnTo>
                    <a:lnTo>
                      <a:pt x="381" y="758"/>
                    </a:lnTo>
                    <a:lnTo>
                      <a:pt x="377" y="758"/>
                    </a:lnTo>
                    <a:lnTo>
                      <a:pt x="377" y="749"/>
                    </a:lnTo>
                    <a:lnTo>
                      <a:pt x="373" y="749"/>
                    </a:lnTo>
                    <a:lnTo>
                      <a:pt x="373" y="745"/>
                    </a:lnTo>
                    <a:lnTo>
                      <a:pt x="373" y="740"/>
                    </a:lnTo>
                    <a:lnTo>
                      <a:pt x="369" y="740"/>
                    </a:lnTo>
                    <a:lnTo>
                      <a:pt x="369" y="735"/>
                    </a:lnTo>
                    <a:lnTo>
                      <a:pt x="365" y="735"/>
                    </a:lnTo>
                    <a:lnTo>
                      <a:pt x="365" y="722"/>
                    </a:lnTo>
                    <a:lnTo>
                      <a:pt x="348" y="722"/>
                    </a:lnTo>
                    <a:lnTo>
                      <a:pt x="348" y="713"/>
                    </a:lnTo>
                    <a:lnTo>
                      <a:pt x="352" y="713"/>
                    </a:lnTo>
                    <a:lnTo>
                      <a:pt x="352" y="708"/>
                    </a:lnTo>
                    <a:lnTo>
                      <a:pt x="344" y="708"/>
                    </a:lnTo>
                    <a:lnTo>
                      <a:pt x="344" y="690"/>
                    </a:lnTo>
                    <a:lnTo>
                      <a:pt x="298" y="690"/>
                    </a:lnTo>
                    <a:lnTo>
                      <a:pt x="274" y="690"/>
                    </a:lnTo>
                    <a:lnTo>
                      <a:pt x="274" y="685"/>
                    </a:lnTo>
                    <a:lnTo>
                      <a:pt x="269" y="685"/>
                    </a:lnTo>
                    <a:lnTo>
                      <a:pt x="269" y="681"/>
                    </a:lnTo>
                    <a:lnTo>
                      <a:pt x="265" y="681"/>
                    </a:lnTo>
                    <a:lnTo>
                      <a:pt x="265" y="676"/>
                    </a:lnTo>
                    <a:lnTo>
                      <a:pt x="261" y="676"/>
                    </a:lnTo>
                    <a:lnTo>
                      <a:pt x="257" y="676"/>
                    </a:lnTo>
                    <a:lnTo>
                      <a:pt x="257" y="671"/>
                    </a:lnTo>
                    <a:lnTo>
                      <a:pt x="257" y="667"/>
                    </a:lnTo>
                    <a:lnTo>
                      <a:pt x="253" y="667"/>
                    </a:lnTo>
                    <a:lnTo>
                      <a:pt x="253" y="658"/>
                    </a:lnTo>
                    <a:lnTo>
                      <a:pt x="249" y="658"/>
                    </a:lnTo>
                    <a:lnTo>
                      <a:pt x="249" y="653"/>
                    </a:lnTo>
                    <a:lnTo>
                      <a:pt x="245" y="653"/>
                    </a:lnTo>
                    <a:lnTo>
                      <a:pt x="245" y="649"/>
                    </a:lnTo>
                    <a:lnTo>
                      <a:pt x="240" y="649"/>
                    </a:lnTo>
                    <a:lnTo>
                      <a:pt x="240" y="644"/>
                    </a:lnTo>
                    <a:lnTo>
                      <a:pt x="236" y="644"/>
                    </a:lnTo>
                    <a:lnTo>
                      <a:pt x="232" y="644"/>
                    </a:lnTo>
                    <a:lnTo>
                      <a:pt x="232" y="639"/>
                    </a:lnTo>
                    <a:lnTo>
                      <a:pt x="228" y="639"/>
                    </a:lnTo>
                    <a:lnTo>
                      <a:pt x="228" y="635"/>
                    </a:lnTo>
                    <a:lnTo>
                      <a:pt x="228" y="630"/>
                    </a:lnTo>
                    <a:lnTo>
                      <a:pt x="224" y="630"/>
                    </a:lnTo>
                    <a:lnTo>
                      <a:pt x="220" y="630"/>
                    </a:lnTo>
                    <a:lnTo>
                      <a:pt x="220" y="626"/>
                    </a:lnTo>
                    <a:lnTo>
                      <a:pt x="216" y="626"/>
                    </a:lnTo>
                    <a:lnTo>
                      <a:pt x="216" y="621"/>
                    </a:lnTo>
                    <a:lnTo>
                      <a:pt x="211" y="621"/>
                    </a:lnTo>
                    <a:lnTo>
                      <a:pt x="211" y="617"/>
                    </a:lnTo>
                    <a:lnTo>
                      <a:pt x="203" y="617"/>
                    </a:lnTo>
                    <a:lnTo>
                      <a:pt x="203" y="612"/>
                    </a:lnTo>
                    <a:lnTo>
                      <a:pt x="199" y="612"/>
                    </a:lnTo>
                    <a:lnTo>
                      <a:pt x="199" y="607"/>
                    </a:lnTo>
                    <a:lnTo>
                      <a:pt x="195" y="607"/>
                    </a:lnTo>
                    <a:lnTo>
                      <a:pt x="195" y="603"/>
                    </a:lnTo>
                    <a:lnTo>
                      <a:pt x="191" y="603"/>
                    </a:lnTo>
                    <a:lnTo>
                      <a:pt x="187" y="603"/>
                    </a:lnTo>
                    <a:lnTo>
                      <a:pt x="187" y="598"/>
                    </a:lnTo>
                    <a:lnTo>
                      <a:pt x="182" y="598"/>
                    </a:lnTo>
                    <a:lnTo>
                      <a:pt x="182" y="594"/>
                    </a:lnTo>
                    <a:lnTo>
                      <a:pt x="178" y="594"/>
                    </a:lnTo>
                    <a:lnTo>
                      <a:pt x="178" y="589"/>
                    </a:lnTo>
                    <a:lnTo>
                      <a:pt x="174" y="589"/>
                    </a:lnTo>
                    <a:lnTo>
                      <a:pt x="174" y="585"/>
                    </a:lnTo>
                    <a:lnTo>
                      <a:pt x="166" y="585"/>
                    </a:lnTo>
                    <a:lnTo>
                      <a:pt x="166" y="580"/>
                    </a:lnTo>
                    <a:lnTo>
                      <a:pt x="166" y="575"/>
                    </a:lnTo>
                    <a:lnTo>
                      <a:pt x="162" y="575"/>
                    </a:lnTo>
                    <a:lnTo>
                      <a:pt x="158" y="575"/>
                    </a:lnTo>
                    <a:lnTo>
                      <a:pt x="158" y="571"/>
                    </a:lnTo>
                    <a:lnTo>
                      <a:pt x="153" y="571"/>
                    </a:lnTo>
                    <a:lnTo>
                      <a:pt x="153" y="566"/>
                    </a:lnTo>
                    <a:lnTo>
                      <a:pt x="153" y="562"/>
                    </a:lnTo>
                    <a:lnTo>
                      <a:pt x="149" y="562"/>
                    </a:lnTo>
                    <a:lnTo>
                      <a:pt x="145" y="562"/>
                    </a:lnTo>
                    <a:lnTo>
                      <a:pt x="145" y="557"/>
                    </a:lnTo>
                    <a:lnTo>
                      <a:pt x="141" y="557"/>
                    </a:lnTo>
                    <a:lnTo>
                      <a:pt x="141" y="553"/>
                    </a:lnTo>
                    <a:lnTo>
                      <a:pt x="141" y="548"/>
                    </a:lnTo>
                    <a:lnTo>
                      <a:pt x="137" y="548"/>
                    </a:lnTo>
                    <a:lnTo>
                      <a:pt x="133" y="548"/>
                    </a:lnTo>
                    <a:lnTo>
                      <a:pt x="133" y="543"/>
                    </a:lnTo>
                    <a:lnTo>
                      <a:pt x="124" y="543"/>
                    </a:lnTo>
                    <a:lnTo>
                      <a:pt x="124" y="539"/>
                    </a:lnTo>
                    <a:lnTo>
                      <a:pt x="129" y="539"/>
                    </a:lnTo>
                    <a:lnTo>
                      <a:pt x="129" y="534"/>
                    </a:lnTo>
                    <a:lnTo>
                      <a:pt x="124" y="534"/>
                    </a:lnTo>
                    <a:lnTo>
                      <a:pt x="124" y="530"/>
                    </a:lnTo>
                    <a:lnTo>
                      <a:pt x="120" y="530"/>
                    </a:lnTo>
                    <a:lnTo>
                      <a:pt x="120" y="525"/>
                    </a:lnTo>
                    <a:lnTo>
                      <a:pt x="116" y="525"/>
                    </a:lnTo>
                    <a:lnTo>
                      <a:pt x="116" y="521"/>
                    </a:lnTo>
                    <a:lnTo>
                      <a:pt x="112" y="521"/>
                    </a:lnTo>
                    <a:lnTo>
                      <a:pt x="112" y="516"/>
                    </a:lnTo>
                    <a:lnTo>
                      <a:pt x="108" y="516"/>
                    </a:lnTo>
                    <a:lnTo>
                      <a:pt x="108" y="511"/>
                    </a:lnTo>
                    <a:lnTo>
                      <a:pt x="104" y="511"/>
                    </a:lnTo>
                    <a:lnTo>
                      <a:pt x="104" y="507"/>
                    </a:lnTo>
                    <a:lnTo>
                      <a:pt x="100" y="507"/>
                    </a:lnTo>
                    <a:lnTo>
                      <a:pt x="100" y="502"/>
                    </a:lnTo>
                    <a:lnTo>
                      <a:pt x="95" y="502"/>
                    </a:lnTo>
                    <a:lnTo>
                      <a:pt x="95" y="498"/>
                    </a:lnTo>
                    <a:lnTo>
                      <a:pt x="91" y="498"/>
                    </a:lnTo>
                    <a:lnTo>
                      <a:pt x="91" y="493"/>
                    </a:lnTo>
                    <a:lnTo>
                      <a:pt x="87" y="493"/>
                    </a:lnTo>
                    <a:lnTo>
                      <a:pt x="87" y="489"/>
                    </a:lnTo>
                    <a:lnTo>
                      <a:pt x="83" y="489"/>
                    </a:lnTo>
                    <a:lnTo>
                      <a:pt x="83" y="475"/>
                    </a:lnTo>
                    <a:lnTo>
                      <a:pt x="87" y="475"/>
                    </a:lnTo>
                    <a:lnTo>
                      <a:pt x="87" y="470"/>
                    </a:lnTo>
                    <a:lnTo>
                      <a:pt x="83" y="470"/>
                    </a:lnTo>
                    <a:lnTo>
                      <a:pt x="83" y="438"/>
                    </a:lnTo>
                    <a:lnTo>
                      <a:pt x="79" y="438"/>
                    </a:lnTo>
                    <a:lnTo>
                      <a:pt x="79" y="434"/>
                    </a:lnTo>
                    <a:lnTo>
                      <a:pt x="75" y="434"/>
                    </a:lnTo>
                    <a:lnTo>
                      <a:pt x="75" y="429"/>
                    </a:lnTo>
                    <a:lnTo>
                      <a:pt x="79" y="429"/>
                    </a:lnTo>
                    <a:lnTo>
                      <a:pt x="75" y="429"/>
                    </a:lnTo>
                    <a:lnTo>
                      <a:pt x="75" y="425"/>
                    </a:lnTo>
                    <a:lnTo>
                      <a:pt x="75" y="420"/>
                    </a:lnTo>
                    <a:lnTo>
                      <a:pt x="71" y="420"/>
                    </a:lnTo>
                    <a:lnTo>
                      <a:pt x="71" y="406"/>
                    </a:lnTo>
                    <a:lnTo>
                      <a:pt x="66" y="406"/>
                    </a:lnTo>
                    <a:lnTo>
                      <a:pt x="66" y="402"/>
                    </a:lnTo>
                    <a:lnTo>
                      <a:pt x="62" y="402"/>
                    </a:lnTo>
                    <a:lnTo>
                      <a:pt x="62" y="393"/>
                    </a:lnTo>
                    <a:lnTo>
                      <a:pt x="58" y="393"/>
                    </a:lnTo>
                    <a:lnTo>
                      <a:pt x="58" y="361"/>
                    </a:lnTo>
                    <a:lnTo>
                      <a:pt x="54" y="361"/>
                    </a:lnTo>
                    <a:lnTo>
                      <a:pt x="54" y="356"/>
                    </a:lnTo>
                    <a:lnTo>
                      <a:pt x="50" y="356"/>
                    </a:lnTo>
                    <a:lnTo>
                      <a:pt x="50" y="347"/>
                    </a:lnTo>
                    <a:lnTo>
                      <a:pt x="46" y="347"/>
                    </a:lnTo>
                    <a:lnTo>
                      <a:pt x="46" y="342"/>
                    </a:lnTo>
                    <a:lnTo>
                      <a:pt x="42" y="342"/>
                    </a:lnTo>
                    <a:lnTo>
                      <a:pt x="42" y="315"/>
                    </a:lnTo>
                    <a:lnTo>
                      <a:pt x="37" y="315"/>
                    </a:lnTo>
                    <a:lnTo>
                      <a:pt x="37" y="297"/>
                    </a:lnTo>
                    <a:lnTo>
                      <a:pt x="33" y="297"/>
                    </a:lnTo>
                    <a:lnTo>
                      <a:pt x="33" y="288"/>
                    </a:lnTo>
                    <a:lnTo>
                      <a:pt x="33" y="278"/>
                    </a:lnTo>
                    <a:lnTo>
                      <a:pt x="29" y="278"/>
                    </a:lnTo>
                    <a:lnTo>
                      <a:pt x="29" y="274"/>
                    </a:lnTo>
                    <a:lnTo>
                      <a:pt x="25" y="274"/>
                    </a:lnTo>
                    <a:lnTo>
                      <a:pt x="21" y="274"/>
                    </a:lnTo>
                    <a:lnTo>
                      <a:pt x="21" y="269"/>
                    </a:lnTo>
                    <a:lnTo>
                      <a:pt x="21" y="242"/>
                    </a:lnTo>
                    <a:lnTo>
                      <a:pt x="21" y="228"/>
                    </a:lnTo>
                    <a:lnTo>
                      <a:pt x="33" y="228"/>
                    </a:lnTo>
                    <a:lnTo>
                      <a:pt x="33" y="219"/>
                    </a:lnTo>
                    <a:lnTo>
                      <a:pt x="29" y="219"/>
                    </a:lnTo>
                    <a:lnTo>
                      <a:pt x="29" y="214"/>
                    </a:lnTo>
                    <a:lnTo>
                      <a:pt x="25" y="214"/>
                    </a:lnTo>
                    <a:lnTo>
                      <a:pt x="21" y="214"/>
                    </a:lnTo>
                    <a:lnTo>
                      <a:pt x="21" y="210"/>
                    </a:lnTo>
                    <a:lnTo>
                      <a:pt x="21" y="205"/>
                    </a:lnTo>
                    <a:lnTo>
                      <a:pt x="17" y="205"/>
                    </a:lnTo>
                    <a:lnTo>
                      <a:pt x="17" y="201"/>
                    </a:lnTo>
                    <a:lnTo>
                      <a:pt x="21" y="201"/>
                    </a:lnTo>
                    <a:lnTo>
                      <a:pt x="21" y="182"/>
                    </a:lnTo>
                    <a:lnTo>
                      <a:pt x="21" y="160"/>
                    </a:lnTo>
                    <a:lnTo>
                      <a:pt x="17" y="160"/>
                    </a:lnTo>
                    <a:lnTo>
                      <a:pt x="17" y="150"/>
                    </a:lnTo>
                    <a:lnTo>
                      <a:pt x="21" y="150"/>
                    </a:lnTo>
                    <a:lnTo>
                      <a:pt x="21" y="137"/>
                    </a:lnTo>
                    <a:lnTo>
                      <a:pt x="21" y="123"/>
                    </a:lnTo>
                    <a:lnTo>
                      <a:pt x="4" y="123"/>
                    </a:lnTo>
                    <a:lnTo>
                      <a:pt x="4" y="118"/>
                    </a:lnTo>
                    <a:lnTo>
                      <a:pt x="0" y="118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3FFC3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197" name="Rectangle 13"/>
              <p:cNvSpPr>
                <a:spLocks noChangeArrowheads="1"/>
              </p:cNvSpPr>
              <p:nvPr/>
            </p:nvSpPr>
            <p:spPr bwMode="auto">
              <a:xfrm>
                <a:off x="2046" y="3444"/>
                <a:ext cx="4" cy="1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198" name="Rectangle 14"/>
              <p:cNvSpPr>
                <a:spLocks noChangeArrowheads="1"/>
              </p:cNvSpPr>
              <p:nvPr/>
            </p:nvSpPr>
            <p:spPr bwMode="auto">
              <a:xfrm>
                <a:off x="2046" y="3430"/>
                <a:ext cx="4" cy="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199" name="Rectangle 15"/>
              <p:cNvSpPr>
                <a:spLocks noChangeArrowheads="1"/>
              </p:cNvSpPr>
              <p:nvPr/>
            </p:nvSpPr>
            <p:spPr bwMode="auto">
              <a:xfrm>
                <a:off x="2050" y="3430"/>
                <a:ext cx="4" cy="3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00" name="Rectangle 16"/>
              <p:cNvSpPr>
                <a:spLocks noChangeArrowheads="1"/>
              </p:cNvSpPr>
              <p:nvPr/>
            </p:nvSpPr>
            <p:spPr bwMode="auto">
              <a:xfrm>
                <a:off x="2054" y="3192"/>
                <a:ext cx="4" cy="3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01" name="Rectangle 17"/>
              <p:cNvSpPr>
                <a:spLocks noChangeArrowheads="1"/>
              </p:cNvSpPr>
              <p:nvPr/>
            </p:nvSpPr>
            <p:spPr bwMode="auto">
              <a:xfrm>
                <a:off x="2054" y="3243"/>
                <a:ext cx="4" cy="1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02" name="Rectangle 18"/>
              <p:cNvSpPr>
                <a:spLocks noChangeArrowheads="1"/>
              </p:cNvSpPr>
              <p:nvPr/>
            </p:nvSpPr>
            <p:spPr bwMode="auto">
              <a:xfrm>
                <a:off x="2054" y="3421"/>
                <a:ext cx="4" cy="4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03" name="Rectangle 19"/>
              <p:cNvSpPr>
                <a:spLocks noChangeArrowheads="1"/>
              </p:cNvSpPr>
              <p:nvPr/>
            </p:nvSpPr>
            <p:spPr bwMode="auto">
              <a:xfrm>
                <a:off x="2058" y="3183"/>
                <a:ext cx="4" cy="8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04" name="Rectangle 20"/>
              <p:cNvSpPr>
                <a:spLocks noChangeArrowheads="1"/>
              </p:cNvSpPr>
              <p:nvPr/>
            </p:nvSpPr>
            <p:spPr bwMode="auto">
              <a:xfrm>
                <a:off x="2058" y="3293"/>
                <a:ext cx="4" cy="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05" name="Rectangle 21"/>
              <p:cNvSpPr>
                <a:spLocks noChangeArrowheads="1"/>
              </p:cNvSpPr>
              <p:nvPr/>
            </p:nvSpPr>
            <p:spPr bwMode="auto">
              <a:xfrm>
                <a:off x="2062" y="3174"/>
                <a:ext cx="5" cy="12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06" name="Rectangle 22"/>
              <p:cNvSpPr>
                <a:spLocks noChangeArrowheads="1"/>
              </p:cNvSpPr>
              <p:nvPr/>
            </p:nvSpPr>
            <p:spPr bwMode="auto">
              <a:xfrm>
                <a:off x="2062" y="3311"/>
                <a:ext cx="5" cy="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07" name="Rectangle 23"/>
              <p:cNvSpPr>
                <a:spLocks noChangeArrowheads="1"/>
              </p:cNvSpPr>
              <p:nvPr/>
            </p:nvSpPr>
            <p:spPr bwMode="auto">
              <a:xfrm>
                <a:off x="2058" y="3412"/>
                <a:ext cx="4" cy="5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08" name="Rectangle 24"/>
              <p:cNvSpPr>
                <a:spLocks noChangeArrowheads="1"/>
              </p:cNvSpPr>
              <p:nvPr/>
            </p:nvSpPr>
            <p:spPr bwMode="auto">
              <a:xfrm>
                <a:off x="2067" y="3165"/>
                <a:ext cx="4" cy="13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09" name="Rectangle 25"/>
              <p:cNvSpPr>
                <a:spLocks noChangeArrowheads="1"/>
              </p:cNvSpPr>
              <p:nvPr/>
            </p:nvSpPr>
            <p:spPr bwMode="auto">
              <a:xfrm>
                <a:off x="2067" y="3307"/>
                <a:ext cx="4" cy="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10" name="Rectangle 26"/>
              <p:cNvSpPr>
                <a:spLocks noChangeArrowheads="1"/>
              </p:cNvSpPr>
              <p:nvPr/>
            </p:nvSpPr>
            <p:spPr bwMode="auto">
              <a:xfrm>
                <a:off x="2067" y="3352"/>
                <a:ext cx="4" cy="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11" name="Rectangle 27"/>
              <p:cNvSpPr>
                <a:spLocks noChangeArrowheads="1"/>
              </p:cNvSpPr>
              <p:nvPr/>
            </p:nvSpPr>
            <p:spPr bwMode="auto">
              <a:xfrm>
                <a:off x="2062" y="3371"/>
                <a:ext cx="9" cy="1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12" name="Rectangle 28"/>
              <p:cNvSpPr>
                <a:spLocks noChangeArrowheads="1"/>
              </p:cNvSpPr>
              <p:nvPr/>
            </p:nvSpPr>
            <p:spPr bwMode="auto">
              <a:xfrm>
                <a:off x="2062" y="3402"/>
                <a:ext cx="9" cy="6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13" name="Rectangle 29"/>
              <p:cNvSpPr>
                <a:spLocks noChangeArrowheads="1"/>
              </p:cNvSpPr>
              <p:nvPr/>
            </p:nvSpPr>
            <p:spPr bwMode="auto">
              <a:xfrm>
                <a:off x="2071" y="3151"/>
                <a:ext cx="4" cy="32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14" name="Rectangle 30"/>
              <p:cNvSpPr>
                <a:spLocks noChangeArrowheads="1"/>
              </p:cNvSpPr>
              <p:nvPr/>
            </p:nvSpPr>
            <p:spPr bwMode="auto">
              <a:xfrm>
                <a:off x="2071" y="3128"/>
                <a:ext cx="4" cy="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15" name="Rectangle 31"/>
              <p:cNvSpPr>
                <a:spLocks noChangeArrowheads="1"/>
              </p:cNvSpPr>
              <p:nvPr/>
            </p:nvSpPr>
            <p:spPr bwMode="auto">
              <a:xfrm>
                <a:off x="2075" y="3128"/>
                <a:ext cx="4" cy="35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16" name="Rectangle 32"/>
              <p:cNvSpPr>
                <a:spLocks noChangeArrowheads="1"/>
              </p:cNvSpPr>
              <p:nvPr/>
            </p:nvSpPr>
            <p:spPr bwMode="auto">
              <a:xfrm>
                <a:off x="2079" y="3128"/>
                <a:ext cx="4" cy="35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17" name="Rectangle 33"/>
              <p:cNvSpPr>
                <a:spLocks noChangeArrowheads="1"/>
              </p:cNvSpPr>
              <p:nvPr/>
            </p:nvSpPr>
            <p:spPr bwMode="auto">
              <a:xfrm>
                <a:off x="2087" y="3069"/>
                <a:ext cx="5" cy="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18" name="Rectangle 34"/>
              <p:cNvSpPr>
                <a:spLocks noChangeArrowheads="1"/>
              </p:cNvSpPr>
              <p:nvPr/>
            </p:nvSpPr>
            <p:spPr bwMode="auto">
              <a:xfrm>
                <a:off x="2083" y="3115"/>
                <a:ext cx="4" cy="36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19" name="Rectangle 35"/>
              <p:cNvSpPr>
                <a:spLocks noChangeArrowheads="1"/>
              </p:cNvSpPr>
              <p:nvPr/>
            </p:nvSpPr>
            <p:spPr bwMode="auto">
              <a:xfrm>
                <a:off x="2087" y="3101"/>
                <a:ext cx="5" cy="37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20" name="Rectangle 36"/>
              <p:cNvSpPr>
                <a:spLocks noChangeArrowheads="1"/>
              </p:cNvSpPr>
              <p:nvPr/>
            </p:nvSpPr>
            <p:spPr bwMode="auto">
              <a:xfrm>
                <a:off x="2087" y="3009"/>
                <a:ext cx="5" cy="1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21" name="Rectangle 37"/>
              <p:cNvSpPr>
                <a:spLocks noChangeArrowheads="1"/>
              </p:cNvSpPr>
              <p:nvPr/>
            </p:nvSpPr>
            <p:spPr bwMode="auto">
              <a:xfrm>
                <a:off x="2092" y="3073"/>
                <a:ext cx="4" cy="1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22" name="Rectangle 38"/>
              <p:cNvSpPr>
                <a:spLocks noChangeArrowheads="1"/>
              </p:cNvSpPr>
              <p:nvPr/>
            </p:nvSpPr>
            <p:spPr bwMode="auto">
              <a:xfrm>
                <a:off x="2092" y="3005"/>
                <a:ext cx="8" cy="1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23" name="Rectangle 39"/>
              <p:cNvSpPr>
                <a:spLocks noChangeArrowheads="1"/>
              </p:cNvSpPr>
              <p:nvPr/>
            </p:nvSpPr>
            <p:spPr bwMode="auto">
              <a:xfrm>
                <a:off x="2092" y="3092"/>
                <a:ext cx="4" cy="39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24" name="Rectangle 40"/>
              <p:cNvSpPr>
                <a:spLocks noChangeArrowheads="1"/>
              </p:cNvSpPr>
              <p:nvPr/>
            </p:nvSpPr>
            <p:spPr bwMode="auto">
              <a:xfrm>
                <a:off x="2096" y="3069"/>
                <a:ext cx="4" cy="41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25" name="Rectangle 41"/>
              <p:cNvSpPr>
                <a:spLocks noChangeArrowheads="1"/>
              </p:cNvSpPr>
              <p:nvPr/>
            </p:nvSpPr>
            <p:spPr bwMode="auto">
              <a:xfrm>
                <a:off x="2100" y="3000"/>
                <a:ext cx="4" cy="2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26" name="Rectangle 42"/>
              <p:cNvSpPr>
                <a:spLocks noChangeArrowheads="1"/>
              </p:cNvSpPr>
              <p:nvPr/>
            </p:nvSpPr>
            <p:spPr bwMode="auto">
              <a:xfrm>
                <a:off x="2100" y="3046"/>
                <a:ext cx="4" cy="43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27" name="Rectangle 43"/>
              <p:cNvSpPr>
                <a:spLocks noChangeArrowheads="1"/>
              </p:cNvSpPr>
              <p:nvPr/>
            </p:nvSpPr>
            <p:spPr bwMode="auto">
              <a:xfrm>
                <a:off x="2104" y="3000"/>
                <a:ext cx="8" cy="48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28" name="Rectangle 44"/>
              <p:cNvSpPr>
                <a:spLocks noChangeArrowheads="1"/>
              </p:cNvSpPr>
              <p:nvPr/>
            </p:nvSpPr>
            <p:spPr bwMode="auto">
              <a:xfrm>
                <a:off x="2112" y="3000"/>
                <a:ext cx="4" cy="48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29" name="Rectangle 45"/>
              <p:cNvSpPr>
                <a:spLocks noChangeArrowheads="1"/>
              </p:cNvSpPr>
              <p:nvPr/>
            </p:nvSpPr>
            <p:spPr bwMode="auto">
              <a:xfrm>
                <a:off x="2116" y="3000"/>
                <a:ext cx="13" cy="49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30" name="Rectangle 46"/>
              <p:cNvSpPr>
                <a:spLocks noChangeArrowheads="1"/>
              </p:cNvSpPr>
              <p:nvPr/>
            </p:nvSpPr>
            <p:spPr bwMode="auto">
              <a:xfrm>
                <a:off x="2129" y="3000"/>
                <a:ext cx="8" cy="49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31" name="Rectangle 47"/>
              <p:cNvSpPr>
                <a:spLocks noChangeArrowheads="1"/>
              </p:cNvSpPr>
              <p:nvPr/>
            </p:nvSpPr>
            <p:spPr bwMode="auto">
              <a:xfrm>
                <a:off x="2137" y="3000"/>
                <a:ext cx="8" cy="49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32" name="Rectangle 48"/>
              <p:cNvSpPr>
                <a:spLocks noChangeArrowheads="1"/>
              </p:cNvSpPr>
              <p:nvPr/>
            </p:nvSpPr>
            <p:spPr bwMode="auto">
              <a:xfrm>
                <a:off x="2145" y="2996"/>
                <a:ext cx="5" cy="50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33" name="Rectangle 49"/>
              <p:cNvSpPr>
                <a:spLocks noChangeArrowheads="1"/>
              </p:cNvSpPr>
              <p:nvPr/>
            </p:nvSpPr>
            <p:spPr bwMode="auto">
              <a:xfrm>
                <a:off x="2150" y="2987"/>
                <a:ext cx="4" cy="51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34" name="Rectangle 50"/>
              <p:cNvSpPr>
                <a:spLocks noChangeArrowheads="1"/>
              </p:cNvSpPr>
              <p:nvPr/>
            </p:nvSpPr>
            <p:spPr bwMode="auto">
              <a:xfrm>
                <a:off x="2154" y="2987"/>
                <a:ext cx="8" cy="52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35" name="Rectangle 51"/>
              <p:cNvSpPr>
                <a:spLocks noChangeArrowheads="1"/>
              </p:cNvSpPr>
              <p:nvPr/>
            </p:nvSpPr>
            <p:spPr bwMode="auto">
              <a:xfrm>
                <a:off x="2162" y="2987"/>
                <a:ext cx="8" cy="52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36" name="Rectangle 52"/>
              <p:cNvSpPr>
                <a:spLocks noChangeArrowheads="1"/>
              </p:cNvSpPr>
              <p:nvPr/>
            </p:nvSpPr>
            <p:spPr bwMode="auto">
              <a:xfrm>
                <a:off x="2170" y="2982"/>
                <a:ext cx="4" cy="53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37" name="Rectangle 53"/>
              <p:cNvSpPr>
                <a:spLocks noChangeArrowheads="1"/>
              </p:cNvSpPr>
              <p:nvPr/>
            </p:nvSpPr>
            <p:spPr bwMode="auto">
              <a:xfrm>
                <a:off x="2174" y="2977"/>
                <a:ext cx="5" cy="54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38" name="Rectangle 54"/>
              <p:cNvSpPr>
                <a:spLocks noChangeArrowheads="1"/>
              </p:cNvSpPr>
              <p:nvPr/>
            </p:nvSpPr>
            <p:spPr bwMode="auto">
              <a:xfrm>
                <a:off x="2179" y="2973"/>
                <a:ext cx="4" cy="55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39" name="Rectangle 55"/>
              <p:cNvSpPr>
                <a:spLocks noChangeArrowheads="1"/>
              </p:cNvSpPr>
              <p:nvPr/>
            </p:nvSpPr>
            <p:spPr bwMode="auto">
              <a:xfrm>
                <a:off x="2183" y="2977"/>
                <a:ext cx="4" cy="55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40" name="Rectangle 56"/>
              <p:cNvSpPr>
                <a:spLocks noChangeArrowheads="1"/>
              </p:cNvSpPr>
              <p:nvPr/>
            </p:nvSpPr>
            <p:spPr bwMode="auto">
              <a:xfrm>
                <a:off x="2187" y="2977"/>
                <a:ext cx="4" cy="56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41" name="Rectangle 57"/>
              <p:cNvSpPr>
                <a:spLocks noChangeArrowheads="1"/>
              </p:cNvSpPr>
              <p:nvPr/>
            </p:nvSpPr>
            <p:spPr bwMode="auto">
              <a:xfrm>
                <a:off x="2191" y="2968"/>
                <a:ext cx="8" cy="57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42" name="Rectangle 58"/>
              <p:cNvSpPr>
                <a:spLocks noChangeArrowheads="1"/>
              </p:cNvSpPr>
              <p:nvPr/>
            </p:nvSpPr>
            <p:spPr bwMode="auto">
              <a:xfrm>
                <a:off x="2199" y="2964"/>
                <a:ext cx="4" cy="58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43" name="Rectangle 59"/>
              <p:cNvSpPr>
                <a:spLocks noChangeArrowheads="1"/>
              </p:cNvSpPr>
              <p:nvPr/>
            </p:nvSpPr>
            <p:spPr bwMode="auto">
              <a:xfrm>
                <a:off x="2203" y="2959"/>
                <a:ext cx="5" cy="59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44" name="Rectangle 60"/>
              <p:cNvSpPr>
                <a:spLocks noChangeArrowheads="1"/>
              </p:cNvSpPr>
              <p:nvPr/>
            </p:nvSpPr>
            <p:spPr bwMode="auto">
              <a:xfrm>
                <a:off x="2208" y="2959"/>
                <a:ext cx="4" cy="59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45" name="Rectangle 61"/>
              <p:cNvSpPr>
                <a:spLocks noChangeArrowheads="1"/>
              </p:cNvSpPr>
              <p:nvPr/>
            </p:nvSpPr>
            <p:spPr bwMode="auto">
              <a:xfrm>
                <a:off x="2212" y="2959"/>
                <a:ext cx="4" cy="59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46" name="Rectangle 62"/>
              <p:cNvSpPr>
                <a:spLocks noChangeArrowheads="1"/>
              </p:cNvSpPr>
              <p:nvPr/>
            </p:nvSpPr>
            <p:spPr bwMode="auto">
              <a:xfrm>
                <a:off x="2216" y="2945"/>
                <a:ext cx="8" cy="62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47" name="Rectangle 63"/>
              <p:cNvSpPr>
                <a:spLocks noChangeArrowheads="1"/>
              </p:cNvSpPr>
              <p:nvPr/>
            </p:nvSpPr>
            <p:spPr bwMode="auto">
              <a:xfrm>
                <a:off x="2224" y="2950"/>
                <a:ext cx="4" cy="61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48" name="Rectangle 64"/>
              <p:cNvSpPr>
                <a:spLocks noChangeArrowheads="1"/>
              </p:cNvSpPr>
              <p:nvPr/>
            </p:nvSpPr>
            <p:spPr bwMode="auto">
              <a:xfrm>
                <a:off x="2228" y="2936"/>
                <a:ext cx="4" cy="63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49" name="Rectangle 65"/>
              <p:cNvSpPr>
                <a:spLocks noChangeArrowheads="1"/>
              </p:cNvSpPr>
              <p:nvPr/>
            </p:nvSpPr>
            <p:spPr bwMode="auto">
              <a:xfrm>
                <a:off x="2232" y="2936"/>
                <a:ext cx="5" cy="64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50" name="Rectangle 66"/>
              <p:cNvSpPr>
                <a:spLocks noChangeArrowheads="1"/>
              </p:cNvSpPr>
              <p:nvPr/>
            </p:nvSpPr>
            <p:spPr bwMode="auto">
              <a:xfrm>
                <a:off x="2237" y="2932"/>
                <a:ext cx="4" cy="64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51" name="Rectangle 67"/>
              <p:cNvSpPr>
                <a:spLocks noChangeArrowheads="1"/>
              </p:cNvSpPr>
              <p:nvPr/>
            </p:nvSpPr>
            <p:spPr bwMode="auto">
              <a:xfrm>
                <a:off x="2241" y="2927"/>
                <a:ext cx="8" cy="64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52" name="Rectangle 68"/>
              <p:cNvSpPr>
                <a:spLocks noChangeArrowheads="1"/>
              </p:cNvSpPr>
              <p:nvPr/>
            </p:nvSpPr>
            <p:spPr bwMode="auto">
              <a:xfrm>
                <a:off x="2249" y="2914"/>
                <a:ext cx="4" cy="66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53" name="Rectangle 69"/>
              <p:cNvSpPr>
                <a:spLocks noChangeArrowheads="1"/>
              </p:cNvSpPr>
              <p:nvPr/>
            </p:nvSpPr>
            <p:spPr bwMode="auto">
              <a:xfrm>
                <a:off x="2253" y="2886"/>
                <a:ext cx="4" cy="69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54" name="Rectangle 70"/>
              <p:cNvSpPr>
                <a:spLocks noChangeArrowheads="1"/>
              </p:cNvSpPr>
              <p:nvPr/>
            </p:nvSpPr>
            <p:spPr bwMode="auto">
              <a:xfrm>
                <a:off x="2257" y="2886"/>
                <a:ext cx="4" cy="69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55" name="Rectangle 71"/>
              <p:cNvSpPr>
                <a:spLocks noChangeArrowheads="1"/>
              </p:cNvSpPr>
              <p:nvPr/>
            </p:nvSpPr>
            <p:spPr bwMode="auto">
              <a:xfrm>
                <a:off x="2270" y="2333"/>
                <a:ext cx="4" cy="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56" name="Rectangle 72"/>
              <p:cNvSpPr>
                <a:spLocks noChangeArrowheads="1"/>
              </p:cNvSpPr>
              <p:nvPr/>
            </p:nvSpPr>
            <p:spPr bwMode="auto">
              <a:xfrm>
                <a:off x="2261" y="2872"/>
                <a:ext cx="9" cy="70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57" name="Rectangle 73"/>
              <p:cNvSpPr>
                <a:spLocks noChangeArrowheads="1"/>
              </p:cNvSpPr>
              <p:nvPr/>
            </p:nvSpPr>
            <p:spPr bwMode="auto">
              <a:xfrm>
                <a:off x="2270" y="2388"/>
                <a:ext cx="4" cy="5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58" name="Rectangle 74"/>
              <p:cNvSpPr>
                <a:spLocks noChangeArrowheads="1"/>
              </p:cNvSpPr>
              <p:nvPr/>
            </p:nvSpPr>
            <p:spPr bwMode="auto">
              <a:xfrm>
                <a:off x="2270" y="2786"/>
                <a:ext cx="4" cy="1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59" name="Rectangle 75"/>
              <p:cNvSpPr>
                <a:spLocks noChangeArrowheads="1"/>
              </p:cNvSpPr>
              <p:nvPr/>
            </p:nvSpPr>
            <p:spPr bwMode="auto">
              <a:xfrm>
                <a:off x="2274" y="2786"/>
                <a:ext cx="4" cy="1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60" name="Rectangle 76"/>
              <p:cNvSpPr>
                <a:spLocks noChangeArrowheads="1"/>
              </p:cNvSpPr>
              <p:nvPr/>
            </p:nvSpPr>
            <p:spPr bwMode="auto">
              <a:xfrm>
                <a:off x="2270" y="2863"/>
                <a:ext cx="4" cy="71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61" name="Rectangle 77"/>
              <p:cNvSpPr>
                <a:spLocks noChangeArrowheads="1"/>
              </p:cNvSpPr>
              <p:nvPr/>
            </p:nvSpPr>
            <p:spPr bwMode="auto">
              <a:xfrm>
                <a:off x="2274" y="2859"/>
                <a:ext cx="4" cy="71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62" name="Rectangle 78"/>
              <p:cNvSpPr>
                <a:spLocks noChangeArrowheads="1"/>
              </p:cNvSpPr>
              <p:nvPr/>
            </p:nvSpPr>
            <p:spPr bwMode="auto">
              <a:xfrm>
                <a:off x="2274" y="2324"/>
                <a:ext cx="4" cy="2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63" name="Rectangle 79"/>
              <p:cNvSpPr>
                <a:spLocks noChangeArrowheads="1"/>
              </p:cNvSpPr>
              <p:nvPr/>
            </p:nvSpPr>
            <p:spPr bwMode="auto">
              <a:xfrm>
                <a:off x="2278" y="2324"/>
                <a:ext cx="4" cy="3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64" name="Rectangle 80"/>
              <p:cNvSpPr>
                <a:spLocks noChangeArrowheads="1"/>
              </p:cNvSpPr>
              <p:nvPr/>
            </p:nvSpPr>
            <p:spPr bwMode="auto">
              <a:xfrm>
                <a:off x="2274" y="2379"/>
                <a:ext cx="4" cy="5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65" name="Rectangle 81"/>
              <p:cNvSpPr>
                <a:spLocks noChangeArrowheads="1"/>
              </p:cNvSpPr>
              <p:nvPr/>
            </p:nvSpPr>
            <p:spPr bwMode="auto">
              <a:xfrm>
                <a:off x="2278" y="2379"/>
                <a:ext cx="4" cy="5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66" name="Rectangle 82"/>
              <p:cNvSpPr>
                <a:spLocks noChangeArrowheads="1"/>
              </p:cNvSpPr>
              <p:nvPr/>
            </p:nvSpPr>
            <p:spPr bwMode="auto">
              <a:xfrm>
                <a:off x="2278" y="2726"/>
                <a:ext cx="4" cy="3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67" name="Rectangle 83"/>
              <p:cNvSpPr>
                <a:spLocks noChangeArrowheads="1"/>
              </p:cNvSpPr>
              <p:nvPr/>
            </p:nvSpPr>
            <p:spPr bwMode="auto">
              <a:xfrm>
                <a:off x="2278" y="2786"/>
                <a:ext cx="4" cy="2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68" name="Rectangle 84"/>
              <p:cNvSpPr>
                <a:spLocks noChangeArrowheads="1"/>
              </p:cNvSpPr>
              <p:nvPr/>
            </p:nvSpPr>
            <p:spPr bwMode="auto">
              <a:xfrm>
                <a:off x="2282" y="2534"/>
                <a:ext cx="4" cy="3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69" name="Rectangle 85"/>
              <p:cNvSpPr>
                <a:spLocks noChangeArrowheads="1"/>
              </p:cNvSpPr>
              <p:nvPr/>
            </p:nvSpPr>
            <p:spPr bwMode="auto">
              <a:xfrm>
                <a:off x="2278" y="2850"/>
                <a:ext cx="4" cy="72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70" name="Rectangle 86"/>
              <p:cNvSpPr>
                <a:spLocks noChangeArrowheads="1"/>
              </p:cNvSpPr>
              <p:nvPr/>
            </p:nvSpPr>
            <p:spPr bwMode="auto">
              <a:xfrm>
                <a:off x="2282" y="2310"/>
                <a:ext cx="4" cy="13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71" name="Rectangle 87"/>
              <p:cNvSpPr>
                <a:spLocks noChangeArrowheads="1"/>
              </p:cNvSpPr>
              <p:nvPr/>
            </p:nvSpPr>
            <p:spPr bwMode="auto">
              <a:xfrm>
                <a:off x="2286" y="2584"/>
                <a:ext cx="4" cy="1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72" name="Rectangle 88"/>
              <p:cNvSpPr>
                <a:spLocks noChangeArrowheads="1"/>
              </p:cNvSpPr>
              <p:nvPr/>
            </p:nvSpPr>
            <p:spPr bwMode="auto">
              <a:xfrm>
                <a:off x="2282" y="2722"/>
                <a:ext cx="4" cy="9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73" name="Rectangle 89"/>
              <p:cNvSpPr>
                <a:spLocks noChangeArrowheads="1"/>
              </p:cNvSpPr>
              <p:nvPr/>
            </p:nvSpPr>
            <p:spPr bwMode="auto">
              <a:xfrm>
                <a:off x="2282" y="2836"/>
                <a:ext cx="8" cy="73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74" name="Rectangle 90"/>
              <p:cNvSpPr>
                <a:spLocks noChangeArrowheads="1"/>
              </p:cNvSpPr>
              <p:nvPr/>
            </p:nvSpPr>
            <p:spPr bwMode="auto">
              <a:xfrm>
                <a:off x="2286" y="2306"/>
                <a:ext cx="9" cy="13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75" name="Rectangle 91"/>
              <p:cNvSpPr>
                <a:spLocks noChangeArrowheads="1"/>
              </p:cNvSpPr>
              <p:nvPr/>
            </p:nvSpPr>
            <p:spPr bwMode="auto">
              <a:xfrm>
                <a:off x="2286" y="2530"/>
                <a:ext cx="9" cy="4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76" name="Rectangle 92"/>
              <p:cNvSpPr>
                <a:spLocks noChangeArrowheads="1"/>
              </p:cNvSpPr>
              <p:nvPr/>
            </p:nvSpPr>
            <p:spPr bwMode="auto">
              <a:xfrm>
                <a:off x="2290" y="2584"/>
                <a:ext cx="5" cy="4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77" name="Rectangle 93"/>
              <p:cNvSpPr>
                <a:spLocks noChangeArrowheads="1"/>
              </p:cNvSpPr>
              <p:nvPr/>
            </p:nvSpPr>
            <p:spPr bwMode="auto">
              <a:xfrm>
                <a:off x="2290" y="2708"/>
                <a:ext cx="5" cy="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78" name="Rectangle 94"/>
              <p:cNvSpPr>
                <a:spLocks noChangeArrowheads="1"/>
              </p:cNvSpPr>
              <p:nvPr/>
            </p:nvSpPr>
            <p:spPr bwMode="auto">
              <a:xfrm>
                <a:off x="2286" y="2722"/>
                <a:ext cx="4" cy="10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79" name="Rectangle 95"/>
              <p:cNvSpPr>
                <a:spLocks noChangeArrowheads="1"/>
              </p:cNvSpPr>
              <p:nvPr/>
            </p:nvSpPr>
            <p:spPr bwMode="auto">
              <a:xfrm>
                <a:off x="2290" y="2717"/>
                <a:ext cx="5" cy="11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80" name="Rectangle 96"/>
              <p:cNvSpPr>
                <a:spLocks noChangeArrowheads="1"/>
              </p:cNvSpPr>
              <p:nvPr/>
            </p:nvSpPr>
            <p:spPr bwMode="auto">
              <a:xfrm>
                <a:off x="2290" y="2831"/>
                <a:ext cx="5" cy="74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81" name="Rectangle 97"/>
              <p:cNvSpPr>
                <a:spLocks noChangeArrowheads="1"/>
              </p:cNvSpPr>
              <p:nvPr/>
            </p:nvSpPr>
            <p:spPr bwMode="auto">
              <a:xfrm>
                <a:off x="2295" y="2511"/>
                <a:ext cx="4" cy="14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82" name="Rectangle 98"/>
              <p:cNvSpPr>
                <a:spLocks noChangeArrowheads="1"/>
              </p:cNvSpPr>
              <p:nvPr/>
            </p:nvSpPr>
            <p:spPr bwMode="auto">
              <a:xfrm>
                <a:off x="2295" y="2301"/>
                <a:ext cx="4" cy="14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83" name="Rectangle 99"/>
              <p:cNvSpPr>
                <a:spLocks noChangeArrowheads="1"/>
              </p:cNvSpPr>
              <p:nvPr/>
            </p:nvSpPr>
            <p:spPr bwMode="auto">
              <a:xfrm>
                <a:off x="2295" y="2694"/>
                <a:ext cx="4" cy="88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84" name="Rectangle 100"/>
              <p:cNvSpPr>
                <a:spLocks noChangeArrowheads="1"/>
              </p:cNvSpPr>
              <p:nvPr/>
            </p:nvSpPr>
            <p:spPr bwMode="auto">
              <a:xfrm>
                <a:off x="2299" y="2287"/>
                <a:ext cx="4" cy="15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85" name="Rectangle 101"/>
              <p:cNvSpPr>
                <a:spLocks noChangeArrowheads="1"/>
              </p:cNvSpPr>
              <p:nvPr/>
            </p:nvSpPr>
            <p:spPr bwMode="auto">
              <a:xfrm>
                <a:off x="2303" y="2287"/>
                <a:ext cx="4" cy="16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86" name="Rectangle 102"/>
              <p:cNvSpPr>
                <a:spLocks noChangeArrowheads="1"/>
              </p:cNvSpPr>
              <p:nvPr/>
            </p:nvSpPr>
            <p:spPr bwMode="auto">
              <a:xfrm>
                <a:off x="2299" y="2502"/>
                <a:ext cx="4" cy="107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87" name="Rectangle 103"/>
              <p:cNvSpPr>
                <a:spLocks noChangeArrowheads="1"/>
              </p:cNvSpPr>
              <p:nvPr/>
            </p:nvSpPr>
            <p:spPr bwMode="auto">
              <a:xfrm>
                <a:off x="2303" y="2498"/>
                <a:ext cx="4" cy="107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88" name="Rectangle 104"/>
              <p:cNvSpPr>
                <a:spLocks noChangeArrowheads="1"/>
              </p:cNvSpPr>
              <p:nvPr/>
            </p:nvSpPr>
            <p:spPr bwMode="auto">
              <a:xfrm>
                <a:off x="2307" y="2484"/>
                <a:ext cx="4" cy="109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89" name="Rectangle 105"/>
              <p:cNvSpPr>
                <a:spLocks noChangeArrowheads="1"/>
              </p:cNvSpPr>
              <p:nvPr/>
            </p:nvSpPr>
            <p:spPr bwMode="auto">
              <a:xfrm>
                <a:off x="2307" y="2283"/>
                <a:ext cx="4" cy="17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90" name="Rectangle 106"/>
              <p:cNvSpPr>
                <a:spLocks noChangeArrowheads="1"/>
              </p:cNvSpPr>
              <p:nvPr/>
            </p:nvSpPr>
            <p:spPr bwMode="auto">
              <a:xfrm>
                <a:off x="2311" y="2283"/>
                <a:ext cx="4" cy="17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91" name="Rectangle 107"/>
              <p:cNvSpPr>
                <a:spLocks noChangeArrowheads="1"/>
              </p:cNvSpPr>
              <p:nvPr/>
            </p:nvSpPr>
            <p:spPr bwMode="auto">
              <a:xfrm>
                <a:off x="2307" y="2470"/>
                <a:ext cx="4" cy="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92" name="Rectangle 108"/>
              <p:cNvSpPr>
                <a:spLocks noChangeArrowheads="1"/>
              </p:cNvSpPr>
              <p:nvPr/>
            </p:nvSpPr>
            <p:spPr bwMode="auto">
              <a:xfrm>
                <a:off x="2311" y="2461"/>
                <a:ext cx="4" cy="1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93" name="Rectangle 109"/>
              <p:cNvSpPr>
                <a:spLocks noChangeArrowheads="1"/>
              </p:cNvSpPr>
              <p:nvPr/>
            </p:nvSpPr>
            <p:spPr bwMode="auto">
              <a:xfrm>
                <a:off x="2311" y="2484"/>
                <a:ext cx="4" cy="109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94" name="Rectangle 110"/>
              <p:cNvSpPr>
                <a:spLocks noChangeArrowheads="1"/>
              </p:cNvSpPr>
              <p:nvPr/>
            </p:nvSpPr>
            <p:spPr bwMode="auto">
              <a:xfrm>
                <a:off x="2315" y="2269"/>
                <a:ext cx="4" cy="131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95" name="Rectangle 111"/>
              <p:cNvSpPr>
                <a:spLocks noChangeArrowheads="1"/>
              </p:cNvSpPr>
              <p:nvPr/>
            </p:nvSpPr>
            <p:spPr bwMode="auto">
              <a:xfrm>
                <a:off x="2319" y="2269"/>
                <a:ext cx="5" cy="131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96" name="Rectangle 112"/>
              <p:cNvSpPr>
                <a:spLocks noChangeArrowheads="1"/>
              </p:cNvSpPr>
              <p:nvPr/>
            </p:nvSpPr>
            <p:spPr bwMode="auto">
              <a:xfrm>
                <a:off x="2324" y="2269"/>
                <a:ext cx="8" cy="131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97" name="Rectangle 113"/>
              <p:cNvSpPr>
                <a:spLocks noChangeArrowheads="1"/>
              </p:cNvSpPr>
              <p:nvPr/>
            </p:nvSpPr>
            <p:spPr bwMode="auto">
              <a:xfrm>
                <a:off x="2332" y="2265"/>
                <a:ext cx="8" cy="132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98" name="Rectangle 114"/>
              <p:cNvSpPr>
                <a:spLocks noChangeArrowheads="1"/>
              </p:cNvSpPr>
              <p:nvPr/>
            </p:nvSpPr>
            <p:spPr bwMode="auto">
              <a:xfrm>
                <a:off x="2340" y="2251"/>
                <a:ext cx="4" cy="133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299" name="Rectangle 115"/>
              <p:cNvSpPr>
                <a:spLocks noChangeArrowheads="1"/>
              </p:cNvSpPr>
              <p:nvPr/>
            </p:nvSpPr>
            <p:spPr bwMode="auto">
              <a:xfrm>
                <a:off x="2344" y="2228"/>
                <a:ext cx="4" cy="135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00" name="Rectangle 116"/>
              <p:cNvSpPr>
                <a:spLocks noChangeArrowheads="1"/>
              </p:cNvSpPr>
              <p:nvPr/>
            </p:nvSpPr>
            <p:spPr bwMode="auto">
              <a:xfrm>
                <a:off x="2348" y="2219"/>
                <a:ext cx="5" cy="136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01" name="Rectangle 117"/>
              <p:cNvSpPr>
                <a:spLocks noChangeArrowheads="1"/>
              </p:cNvSpPr>
              <p:nvPr/>
            </p:nvSpPr>
            <p:spPr bwMode="auto">
              <a:xfrm>
                <a:off x="2353" y="2214"/>
                <a:ext cx="4" cy="136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02" name="Rectangle 118"/>
              <p:cNvSpPr>
                <a:spLocks noChangeArrowheads="1"/>
              </p:cNvSpPr>
              <p:nvPr/>
            </p:nvSpPr>
            <p:spPr bwMode="auto">
              <a:xfrm>
                <a:off x="2357" y="2210"/>
                <a:ext cx="4" cy="137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03" name="Rectangle 119"/>
              <p:cNvSpPr>
                <a:spLocks noChangeArrowheads="1"/>
              </p:cNvSpPr>
              <p:nvPr/>
            </p:nvSpPr>
            <p:spPr bwMode="auto">
              <a:xfrm>
                <a:off x="2361" y="2205"/>
                <a:ext cx="4" cy="137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04" name="Rectangle 120"/>
              <p:cNvSpPr>
                <a:spLocks noChangeArrowheads="1"/>
              </p:cNvSpPr>
              <p:nvPr/>
            </p:nvSpPr>
            <p:spPr bwMode="auto">
              <a:xfrm>
                <a:off x="2365" y="2201"/>
                <a:ext cx="4" cy="137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05" name="Rectangle 121"/>
              <p:cNvSpPr>
                <a:spLocks noChangeArrowheads="1"/>
              </p:cNvSpPr>
              <p:nvPr/>
            </p:nvSpPr>
            <p:spPr bwMode="auto">
              <a:xfrm>
                <a:off x="2369" y="2205"/>
                <a:ext cx="4" cy="136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06" name="Rectangle 122"/>
              <p:cNvSpPr>
                <a:spLocks noChangeArrowheads="1"/>
              </p:cNvSpPr>
              <p:nvPr/>
            </p:nvSpPr>
            <p:spPr bwMode="auto">
              <a:xfrm>
                <a:off x="2373" y="2205"/>
                <a:ext cx="13" cy="137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07" name="Rectangle 123"/>
              <p:cNvSpPr>
                <a:spLocks noChangeArrowheads="1"/>
              </p:cNvSpPr>
              <p:nvPr/>
            </p:nvSpPr>
            <p:spPr bwMode="auto">
              <a:xfrm>
                <a:off x="2386" y="2201"/>
                <a:ext cx="4" cy="136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08" name="Rectangle 124"/>
              <p:cNvSpPr>
                <a:spLocks noChangeArrowheads="1"/>
              </p:cNvSpPr>
              <p:nvPr/>
            </p:nvSpPr>
            <p:spPr bwMode="auto">
              <a:xfrm>
                <a:off x="2390" y="2201"/>
                <a:ext cx="8" cy="136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09" name="Rectangle 125"/>
              <p:cNvSpPr>
                <a:spLocks noChangeArrowheads="1"/>
              </p:cNvSpPr>
              <p:nvPr/>
            </p:nvSpPr>
            <p:spPr bwMode="auto">
              <a:xfrm>
                <a:off x="2398" y="2205"/>
                <a:ext cx="4" cy="135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10" name="Rectangle 126"/>
              <p:cNvSpPr>
                <a:spLocks noChangeArrowheads="1"/>
              </p:cNvSpPr>
              <p:nvPr/>
            </p:nvSpPr>
            <p:spPr bwMode="auto">
              <a:xfrm>
                <a:off x="2402" y="2205"/>
                <a:ext cx="4" cy="136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11" name="Rectangle 127"/>
              <p:cNvSpPr>
                <a:spLocks noChangeArrowheads="1"/>
              </p:cNvSpPr>
              <p:nvPr/>
            </p:nvSpPr>
            <p:spPr bwMode="auto">
              <a:xfrm>
                <a:off x="2406" y="2205"/>
                <a:ext cx="5" cy="135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12" name="Rectangle 128"/>
              <p:cNvSpPr>
                <a:spLocks noChangeArrowheads="1"/>
              </p:cNvSpPr>
              <p:nvPr/>
            </p:nvSpPr>
            <p:spPr bwMode="auto">
              <a:xfrm>
                <a:off x="2411" y="2205"/>
                <a:ext cx="4" cy="135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13" name="Rectangle 129"/>
              <p:cNvSpPr>
                <a:spLocks noChangeArrowheads="1"/>
              </p:cNvSpPr>
              <p:nvPr/>
            </p:nvSpPr>
            <p:spPr bwMode="auto">
              <a:xfrm>
                <a:off x="2415" y="2214"/>
                <a:ext cx="4" cy="134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14" name="Rectangle 130"/>
              <p:cNvSpPr>
                <a:spLocks noChangeArrowheads="1"/>
              </p:cNvSpPr>
              <p:nvPr/>
            </p:nvSpPr>
            <p:spPr bwMode="auto">
              <a:xfrm>
                <a:off x="2419" y="2219"/>
                <a:ext cx="4" cy="133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15" name="Rectangle 131"/>
              <p:cNvSpPr>
                <a:spLocks noChangeArrowheads="1"/>
              </p:cNvSpPr>
              <p:nvPr/>
            </p:nvSpPr>
            <p:spPr bwMode="auto">
              <a:xfrm>
                <a:off x="2423" y="2233"/>
                <a:ext cx="4" cy="132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16" name="Rectangle 132"/>
              <p:cNvSpPr>
                <a:spLocks noChangeArrowheads="1"/>
              </p:cNvSpPr>
              <p:nvPr/>
            </p:nvSpPr>
            <p:spPr bwMode="auto">
              <a:xfrm>
                <a:off x="2427" y="2242"/>
                <a:ext cx="4" cy="131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17" name="Rectangle 133"/>
              <p:cNvSpPr>
                <a:spLocks noChangeArrowheads="1"/>
              </p:cNvSpPr>
              <p:nvPr/>
            </p:nvSpPr>
            <p:spPr bwMode="auto">
              <a:xfrm>
                <a:off x="2431" y="2251"/>
                <a:ext cx="4" cy="130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18" name="Rectangle 134"/>
              <p:cNvSpPr>
                <a:spLocks noChangeArrowheads="1"/>
              </p:cNvSpPr>
              <p:nvPr/>
            </p:nvSpPr>
            <p:spPr bwMode="auto">
              <a:xfrm>
                <a:off x="2435" y="2260"/>
                <a:ext cx="5" cy="129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19" name="Rectangle 135"/>
              <p:cNvSpPr>
                <a:spLocks noChangeArrowheads="1"/>
              </p:cNvSpPr>
              <p:nvPr/>
            </p:nvSpPr>
            <p:spPr bwMode="auto">
              <a:xfrm>
                <a:off x="2440" y="2274"/>
                <a:ext cx="4" cy="127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20" name="Rectangle 136"/>
              <p:cNvSpPr>
                <a:spLocks noChangeArrowheads="1"/>
              </p:cNvSpPr>
              <p:nvPr/>
            </p:nvSpPr>
            <p:spPr bwMode="auto">
              <a:xfrm>
                <a:off x="2444" y="2274"/>
                <a:ext cx="4" cy="127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21" name="Rectangle 137"/>
              <p:cNvSpPr>
                <a:spLocks noChangeArrowheads="1"/>
              </p:cNvSpPr>
              <p:nvPr/>
            </p:nvSpPr>
            <p:spPr bwMode="auto">
              <a:xfrm>
                <a:off x="2448" y="2278"/>
                <a:ext cx="4" cy="126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22" name="Rectangle 138"/>
              <p:cNvSpPr>
                <a:spLocks noChangeArrowheads="1"/>
              </p:cNvSpPr>
              <p:nvPr/>
            </p:nvSpPr>
            <p:spPr bwMode="auto">
              <a:xfrm>
                <a:off x="2452" y="2283"/>
                <a:ext cx="4" cy="126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23" name="Rectangle 139"/>
              <p:cNvSpPr>
                <a:spLocks noChangeArrowheads="1"/>
              </p:cNvSpPr>
              <p:nvPr/>
            </p:nvSpPr>
            <p:spPr bwMode="auto">
              <a:xfrm>
                <a:off x="2456" y="2301"/>
                <a:ext cx="4" cy="123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24" name="Rectangle 140"/>
              <p:cNvSpPr>
                <a:spLocks noChangeArrowheads="1"/>
              </p:cNvSpPr>
              <p:nvPr/>
            </p:nvSpPr>
            <p:spPr bwMode="auto">
              <a:xfrm>
                <a:off x="2460" y="2301"/>
                <a:ext cx="4" cy="123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25" name="Rectangle 141"/>
              <p:cNvSpPr>
                <a:spLocks noChangeArrowheads="1"/>
              </p:cNvSpPr>
              <p:nvPr/>
            </p:nvSpPr>
            <p:spPr bwMode="auto">
              <a:xfrm>
                <a:off x="2464" y="2310"/>
                <a:ext cx="5" cy="122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26" name="Rectangle 142"/>
              <p:cNvSpPr>
                <a:spLocks noChangeArrowheads="1"/>
              </p:cNvSpPr>
              <p:nvPr/>
            </p:nvSpPr>
            <p:spPr bwMode="auto">
              <a:xfrm>
                <a:off x="2469" y="2319"/>
                <a:ext cx="8" cy="121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27" name="Rectangle 143"/>
              <p:cNvSpPr>
                <a:spLocks noChangeArrowheads="1"/>
              </p:cNvSpPr>
              <p:nvPr/>
            </p:nvSpPr>
            <p:spPr bwMode="auto">
              <a:xfrm>
                <a:off x="2477" y="2324"/>
                <a:ext cx="4" cy="121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28" name="Rectangle 144"/>
              <p:cNvSpPr>
                <a:spLocks noChangeArrowheads="1"/>
              </p:cNvSpPr>
              <p:nvPr/>
            </p:nvSpPr>
            <p:spPr bwMode="auto">
              <a:xfrm>
                <a:off x="2481" y="2319"/>
                <a:ext cx="4" cy="121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29" name="Rectangle 145"/>
              <p:cNvSpPr>
                <a:spLocks noChangeArrowheads="1"/>
              </p:cNvSpPr>
              <p:nvPr/>
            </p:nvSpPr>
            <p:spPr bwMode="auto">
              <a:xfrm>
                <a:off x="2485" y="2324"/>
                <a:ext cx="4" cy="120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30" name="Rectangle 146"/>
              <p:cNvSpPr>
                <a:spLocks noChangeArrowheads="1"/>
              </p:cNvSpPr>
              <p:nvPr/>
            </p:nvSpPr>
            <p:spPr bwMode="auto">
              <a:xfrm>
                <a:off x="2489" y="2329"/>
                <a:ext cx="4" cy="118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31" name="Rectangle 147"/>
              <p:cNvSpPr>
                <a:spLocks noChangeArrowheads="1"/>
              </p:cNvSpPr>
              <p:nvPr/>
            </p:nvSpPr>
            <p:spPr bwMode="auto">
              <a:xfrm>
                <a:off x="2493" y="2329"/>
                <a:ext cx="17" cy="118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32" name="Rectangle 148"/>
              <p:cNvSpPr>
                <a:spLocks noChangeArrowheads="1"/>
              </p:cNvSpPr>
              <p:nvPr/>
            </p:nvSpPr>
            <p:spPr bwMode="auto">
              <a:xfrm>
                <a:off x="2510" y="2329"/>
                <a:ext cx="4" cy="118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33" name="Rectangle 149"/>
              <p:cNvSpPr>
                <a:spLocks noChangeArrowheads="1"/>
              </p:cNvSpPr>
              <p:nvPr/>
            </p:nvSpPr>
            <p:spPr bwMode="auto">
              <a:xfrm>
                <a:off x="2514" y="2324"/>
                <a:ext cx="17" cy="119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34" name="Rectangle 150"/>
              <p:cNvSpPr>
                <a:spLocks noChangeArrowheads="1"/>
              </p:cNvSpPr>
              <p:nvPr/>
            </p:nvSpPr>
            <p:spPr bwMode="auto">
              <a:xfrm>
                <a:off x="2531" y="2324"/>
                <a:ext cx="4" cy="119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35" name="Rectangle 151"/>
              <p:cNvSpPr>
                <a:spLocks noChangeArrowheads="1"/>
              </p:cNvSpPr>
              <p:nvPr/>
            </p:nvSpPr>
            <p:spPr bwMode="auto">
              <a:xfrm>
                <a:off x="2535" y="2319"/>
                <a:ext cx="4" cy="119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36" name="Rectangle 152"/>
              <p:cNvSpPr>
                <a:spLocks noChangeArrowheads="1"/>
              </p:cNvSpPr>
              <p:nvPr/>
            </p:nvSpPr>
            <p:spPr bwMode="auto">
              <a:xfrm>
                <a:off x="2539" y="2310"/>
                <a:ext cx="13" cy="120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37" name="Rectangle 153"/>
              <p:cNvSpPr>
                <a:spLocks noChangeArrowheads="1"/>
              </p:cNvSpPr>
              <p:nvPr/>
            </p:nvSpPr>
            <p:spPr bwMode="auto">
              <a:xfrm>
                <a:off x="2552" y="2301"/>
                <a:ext cx="8" cy="120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38" name="Rectangle 154"/>
              <p:cNvSpPr>
                <a:spLocks noChangeArrowheads="1"/>
              </p:cNvSpPr>
              <p:nvPr/>
            </p:nvSpPr>
            <p:spPr bwMode="auto">
              <a:xfrm>
                <a:off x="2560" y="2306"/>
                <a:ext cx="4" cy="119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39" name="Rectangle 155"/>
              <p:cNvSpPr>
                <a:spLocks noChangeArrowheads="1"/>
              </p:cNvSpPr>
              <p:nvPr/>
            </p:nvSpPr>
            <p:spPr bwMode="auto">
              <a:xfrm>
                <a:off x="2564" y="2301"/>
                <a:ext cx="4" cy="120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40" name="Rectangle 156"/>
              <p:cNvSpPr>
                <a:spLocks noChangeArrowheads="1"/>
              </p:cNvSpPr>
              <p:nvPr/>
            </p:nvSpPr>
            <p:spPr bwMode="auto">
              <a:xfrm>
                <a:off x="2568" y="2301"/>
                <a:ext cx="4" cy="119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41" name="Rectangle 157"/>
              <p:cNvSpPr>
                <a:spLocks noChangeArrowheads="1"/>
              </p:cNvSpPr>
              <p:nvPr/>
            </p:nvSpPr>
            <p:spPr bwMode="auto">
              <a:xfrm>
                <a:off x="2572" y="2301"/>
                <a:ext cx="4" cy="119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42" name="Rectangle 158"/>
              <p:cNvSpPr>
                <a:spLocks noChangeArrowheads="1"/>
              </p:cNvSpPr>
              <p:nvPr/>
            </p:nvSpPr>
            <p:spPr bwMode="auto">
              <a:xfrm>
                <a:off x="2576" y="2301"/>
                <a:ext cx="5" cy="118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43" name="Rectangle 159"/>
              <p:cNvSpPr>
                <a:spLocks noChangeArrowheads="1"/>
              </p:cNvSpPr>
              <p:nvPr/>
            </p:nvSpPr>
            <p:spPr bwMode="auto">
              <a:xfrm>
                <a:off x="2581" y="2301"/>
                <a:ext cx="4" cy="116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44" name="Rectangle 160"/>
              <p:cNvSpPr>
                <a:spLocks noChangeArrowheads="1"/>
              </p:cNvSpPr>
              <p:nvPr/>
            </p:nvSpPr>
            <p:spPr bwMode="auto">
              <a:xfrm>
                <a:off x="2585" y="2301"/>
                <a:ext cx="4" cy="116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45" name="Rectangle 161"/>
              <p:cNvSpPr>
                <a:spLocks noChangeArrowheads="1"/>
              </p:cNvSpPr>
              <p:nvPr/>
            </p:nvSpPr>
            <p:spPr bwMode="auto">
              <a:xfrm>
                <a:off x="2589" y="2301"/>
                <a:ext cx="4" cy="116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46" name="Rectangle 162"/>
              <p:cNvSpPr>
                <a:spLocks noChangeArrowheads="1"/>
              </p:cNvSpPr>
              <p:nvPr/>
            </p:nvSpPr>
            <p:spPr bwMode="auto">
              <a:xfrm>
                <a:off x="2593" y="2301"/>
                <a:ext cx="4" cy="115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47" name="Rectangle 163"/>
              <p:cNvSpPr>
                <a:spLocks noChangeArrowheads="1"/>
              </p:cNvSpPr>
              <p:nvPr/>
            </p:nvSpPr>
            <p:spPr bwMode="auto">
              <a:xfrm>
                <a:off x="2597" y="2301"/>
                <a:ext cx="4" cy="114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48" name="Rectangle 164"/>
              <p:cNvSpPr>
                <a:spLocks noChangeArrowheads="1"/>
              </p:cNvSpPr>
              <p:nvPr/>
            </p:nvSpPr>
            <p:spPr bwMode="auto">
              <a:xfrm>
                <a:off x="2601" y="2301"/>
                <a:ext cx="4" cy="114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49" name="Rectangle 165"/>
              <p:cNvSpPr>
                <a:spLocks noChangeArrowheads="1"/>
              </p:cNvSpPr>
              <p:nvPr/>
            </p:nvSpPr>
            <p:spPr bwMode="auto">
              <a:xfrm>
                <a:off x="2605" y="2297"/>
                <a:ext cx="5" cy="111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50" name="Rectangle 166"/>
              <p:cNvSpPr>
                <a:spLocks noChangeArrowheads="1"/>
              </p:cNvSpPr>
              <p:nvPr/>
            </p:nvSpPr>
            <p:spPr bwMode="auto">
              <a:xfrm>
                <a:off x="2610" y="2297"/>
                <a:ext cx="4" cy="110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51" name="Rectangle 167"/>
              <p:cNvSpPr>
                <a:spLocks noChangeArrowheads="1"/>
              </p:cNvSpPr>
              <p:nvPr/>
            </p:nvSpPr>
            <p:spPr bwMode="auto">
              <a:xfrm>
                <a:off x="2614" y="2297"/>
                <a:ext cx="4" cy="109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52" name="Rectangle 168"/>
              <p:cNvSpPr>
                <a:spLocks noChangeArrowheads="1"/>
              </p:cNvSpPr>
              <p:nvPr/>
            </p:nvSpPr>
            <p:spPr bwMode="auto">
              <a:xfrm>
                <a:off x="2618" y="2297"/>
                <a:ext cx="4" cy="106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53" name="Rectangle 169"/>
              <p:cNvSpPr>
                <a:spLocks noChangeArrowheads="1"/>
              </p:cNvSpPr>
              <p:nvPr/>
            </p:nvSpPr>
            <p:spPr bwMode="auto">
              <a:xfrm>
                <a:off x="2622" y="2292"/>
                <a:ext cx="4" cy="106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54" name="Rectangle 170"/>
              <p:cNvSpPr>
                <a:spLocks noChangeArrowheads="1"/>
              </p:cNvSpPr>
              <p:nvPr/>
            </p:nvSpPr>
            <p:spPr bwMode="auto">
              <a:xfrm>
                <a:off x="2626" y="2287"/>
                <a:ext cx="4" cy="106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55" name="Rectangle 171"/>
              <p:cNvSpPr>
                <a:spLocks noChangeArrowheads="1"/>
              </p:cNvSpPr>
              <p:nvPr/>
            </p:nvSpPr>
            <p:spPr bwMode="auto">
              <a:xfrm>
                <a:off x="2630" y="2283"/>
                <a:ext cx="4" cy="105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56" name="Rectangle 172"/>
              <p:cNvSpPr>
                <a:spLocks noChangeArrowheads="1"/>
              </p:cNvSpPr>
              <p:nvPr/>
            </p:nvSpPr>
            <p:spPr bwMode="auto">
              <a:xfrm>
                <a:off x="2634" y="2278"/>
                <a:ext cx="5" cy="106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57" name="Rectangle 173"/>
              <p:cNvSpPr>
                <a:spLocks noChangeArrowheads="1"/>
              </p:cNvSpPr>
              <p:nvPr/>
            </p:nvSpPr>
            <p:spPr bwMode="auto">
              <a:xfrm>
                <a:off x="2639" y="2274"/>
                <a:ext cx="4" cy="106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58" name="Rectangle 174"/>
              <p:cNvSpPr>
                <a:spLocks noChangeArrowheads="1"/>
              </p:cNvSpPr>
              <p:nvPr/>
            </p:nvSpPr>
            <p:spPr bwMode="auto">
              <a:xfrm>
                <a:off x="2643" y="2265"/>
                <a:ext cx="4" cy="106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59" name="Rectangle 175"/>
              <p:cNvSpPr>
                <a:spLocks noChangeArrowheads="1"/>
              </p:cNvSpPr>
              <p:nvPr/>
            </p:nvSpPr>
            <p:spPr bwMode="auto">
              <a:xfrm>
                <a:off x="2647" y="2260"/>
                <a:ext cx="4" cy="104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60" name="Rectangle 176"/>
              <p:cNvSpPr>
                <a:spLocks noChangeArrowheads="1"/>
              </p:cNvSpPr>
              <p:nvPr/>
            </p:nvSpPr>
            <p:spPr bwMode="auto">
              <a:xfrm>
                <a:off x="2651" y="2255"/>
                <a:ext cx="4" cy="102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61" name="Rectangle 177"/>
              <p:cNvSpPr>
                <a:spLocks noChangeArrowheads="1"/>
              </p:cNvSpPr>
              <p:nvPr/>
            </p:nvSpPr>
            <p:spPr bwMode="auto">
              <a:xfrm>
                <a:off x="2655" y="2255"/>
                <a:ext cx="4" cy="97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62" name="Rectangle 178"/>
              <p:cNvSpPr>
                <a:spLocks noChangeArrowheads="1"/>
              </p:cNvSpPr>
              <p:nvPr/>
            </p:nvSpPr>
            <p:spPr bwMode="auto">
              <a:xfrm>
                <a:off x="2655" y="3238"/>
                <a:ext cx="4" cy="3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63" name="Rectangle 179"/>
              <p:cNvSpPr>
                <a:spLocks noChangeArrowheads="1"/>
              </p:cNvSpPr>
              <p:nvPr/>
            </p:nvSpPr>
            <p:spPr bwMode="auto">
              <a:xfrm>
                <a:off x="2659" y="2242"/>
                <a:ext cx="4" cy="98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64" name="Rectangle 180"/>
              <p:cNvSpPr>
                <a:spLocks noChangeArrowheads="1"/>
              </p:cNvSpPr>
              <p:nvPr/>
            </p:nvSpPr>
            <p:spPr bwMode="auto">
              <a:xfrm>
                <a:off x="2663" y="2228"/>
                <a:ext cx="5" cy="99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65" name="Rectangle 181"/>
              <p:cNvSpPr>
                <a:spLocks noChangeArrowheads="1"/>
              </p:cNvSpPr>
              <p:nvPr/>
            </p:nvSpPr>
            <p:spPr bwMode="auto">
              <a:xfrm>
                <a:off x="2668" y="2228"/>
                <a:ext cx="4" cy="99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66" name="Rectangle 182"/>
              <p:cNvSpPr>
                <a:spLocks noChangeArrowheads="1"/>
              </p:cNvSpPr>
              <p:nvPr/>
            </p:nvSpPr>
            <p:spPr bwMode="auto">
              <a:xfrm>
                <a:off x="2672" y="2191"/>
                <a:ext cx="4" cy="102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67" name="Rectangle 183"/>
              <p:cNvSpPr>
                <a:spLocks noChangeArrowheads="1"/>
              </p:cNvSpPr>
              <p:nvPr/>
            </p:nvSpPr>
            <p:spPr bwMode="auto">
              <a:xfrm>
                <a:off x="2676" y="2191"/>
                <a:ext cx="8" cy="102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68" name="Rectangle 184"/>
              <p:cNvSpPr>
                <a:spLocks noChangeArrowheads="1"/>
              </p:cNvSpPr>
              <p:nvPr/>
            </p:nvSpPr>
            <p:spPr bwMode="auto">
              <a:xfrm>
                <a:off x="2684" y="2191"/>
                <a:ext cx="4" cy="102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69" name="Rectangle 185"/>
              <p:cNvSpPr>
                <a:spLocks noChangeArrowheads="1"/>
              </p:cNvSpPr>
              <p:nvPr/>
            </p:nvSpPr>
            <p:spPr bwMode="auto">
              <a:xfrm>
                <a:off x="2688" y="2182"/>
                <a:ext cx="4" cy="102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70" name="Rectangle 186"/>
              <p:cNvSpPr>
                <a:spLocks noChangeArrowheads="1"/>
              </p:cNvSpPr>
              <p:nvPr/>
            </p:nvSpPr>
            <p:spPr bwMode="auto">
              <a:xfrm>
                <a:off x="2692" y="2182"/>
                <a:ext cx="5" cy="101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71" name="Rectangle 187"/>
              <p:cNvSpPr>
                <a:spLocks noChangeArrowheads="1"/>
              </p:cNvSpPr>
              <p:nvPr/>
            </p:nvSpPr>
            <p:spPr bwMode="auto">
              <a:xfrm>
                <a:off x="2697" y="2182"/>
                <a:ext cx="4" cy="101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72" name="Rectangle 188"/>
              <p:cNvSpPr>
                <a:spLocks noChangeArrowheads="1"/>
              </p:cNvSpPr>
              <p:nvPr/>
            </p:nvSpPr>
            <p:spPr bwMode="auto">
              <a:xfrm>
                <a:off x="2701" y="2182"/>
                <a:ext cx="4" cy="101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73" name="Rectangle 189"/>
              <p:cNvSpPr>
                <a:spLocks noChangeArrowheads="1"/>
              </p:cNvSpPr>
              <p:nvPr/>
            </p:nvSpPr>
            <p:spPr bwMode="auto">
              <a:xfrm>
                <a:off x="2705" y="2182"/>
                <a:ext cx="4" cy="101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74" name="Rectangle 190"/>
              <p:cNvSpPr>
                <a:spLocks noChangeArrowheads="1"/>
              </p:cNvSpPr>
              <p:nvPr/>
            </p:nvSpPr>
            <p:spPr bwMode="auto">
              <a:xfrm>
                <a:off x="2709" y="2187"/>
                <a:ext cx="4" cy="100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75" name="Rectangle 191"/>
              <p:cNvSpPr>
                <a:spLocks noChangeArrowheads="1"/>
              </p:cNvSpPr>
              <p:nvPr/>
            </p:nvSpPr>
            <p:spPr bwMode="auto">
              <a:xfrm>
                <a:off x="2713" y="2191"/>
                <a:ext cx="4" cy="99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76" name="Rectangle 192"/>
              <p:cNvSpPr>
                <a:spLocks noChangeArrowheads="1"/>
              </p:cNvSpPr>
              <p:nvPr/>
            </p:nvSpPr>
            <p:spPr bwMode="auto">
              <a:xfrm>
                <a:off x="2717" y="2196"/>
                <a:ext cx="9" cy="98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77" name="Rectangle 193"/>
              <p:cNvSpPr>
                <a:spLocks noChangeArrowheads="1"/>
              </p:cNvSpPr>
              <p:nvPr/>
            </p:nvSpPr>
            <p:spPr bwMode="auto">
              <a:xfrm>
                <a:off x="2726" y="2201"/>
                <a:ext cx="4" cy="98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78" name="Rectangle 194"/>
              <p:cNvSpPr>
                <a:spLocks noChangeArrowheads="1"/>
              </p:cNvSpPr>
              <p:nvPr/>
            </p:nvSpPr>
            <p:spPr bwMode="auto">
              <a:xfrm>
                <a:off x="2730" y="2205"/>
                <a:ext cx="4" cy="97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79" name="Rectangle 195"/>
              <p:cNvSpPr>
                <a:spLocks noChangeArrowheads="1"/>
              </p:cNvSpPr>
              <p:nvPr/>
            </p:nvSpPr>
            <p:spPr bwMode="auto">
              <a:xfrm>
                <a:off x="2734" y="2214"/>
                <a:ext cx="4" cy="96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80" name="Rectangle 196"/>
              <p:cNvSpPr>
                <a:spLocks noChangeArrowheads="1"/>
              </p:cNvSpPr>
              <p:nvPr/>
            </p:nvSpPr>
            <p:spPr bwMode="auto">
              <a:xfrm>
                <a:off x="2738" y="2219"/>
                <a:ext cx="4" cy="96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81" name="Rectangle 197"/>
              <p:cNvSpPr>
                <a:spLocks noChangeArrowheads="1"/>
              </p:cNvSpPr>
              <p:nvPr/>
            </p:nvSpPr>
            <p:spPr bwMode="auto">
              <a:xfrm>
                <a:off x="2742" y="2219"/>
                <a:ext cx="4" cy="95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82" name="Rectangle 198"/>
              <p:cNvSpPr>
                <a:spLocks noChangeArrowheads="1"/>
              </p:cNvSpPr>
              <p:nvPr/>
            </p:nvSpPr>
            <p:spPr bwMode="auto">
              <a:xfrm>
                <a:off x="2742" y="3174"/>
                <a:ext cx="4" cy="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83" name="Rectangle 199"/>
              <p:cNvSpPr>
                <a:spLocks noChangeArrowheads="1"/>
              </p:cNvSpPr>
              <p:nvPr/>
            </p:nvSpPr>
            <p:spPr bwMode="auto">
              <a:xfrm>
                <a:off x="2746" y="2223"/>
                <a:ext cx="9" cy="94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84" name="Rectangle 200"/>
              <p:cNvSpPr>
                <a:spLocks noChangeArrowheads="1"/>
              </p:cNvSpPr>
              <p:nvPr/>
            </p:nvSpPr>
            <p:spPr bwMode="auto">
              <a:xfrm>
                <a:off x="2755" y="2223"/>
                <a:ext cx="8" cy="93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85" name="Rectangle 201"/>
              <p:cNvSpPr>
                <a:spLocks noChangeArrowheads="1"/>
              </p:cNvSpPr>
              <p:nvPr/>
            </p:nvSpPr>
            <p:spPr bwMode="auto">
              <a:xfrm>
                <a:off x="2763" y="2223"/>
                <a:ext cx="4" cy="93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86" name="Rectangle 202"/>
              <p:cNvSpPr>
                <a:spLocks noChangeArrowheads="1"/>
              </p:cNvSpPr>
              <p:nvPr/>
            </p:nvSpPr>
            <p:spPr bwMode="auto">
              <a:xfrm>
                <a:off x="2767" y="2228"/>
                <a:ext cx="4" cy="93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87" name="Rectangle 203"/>
              <p:cNvSpPr>
                <a:spLocks noChangeArrowheads="1"/>
              </p:cNvSpPr>
              <p:nvPr/>
            </p:nvSpPr>
            <p:spPr bwMode="auto">
              <a:xfrm>
                <a:off x="2771" y="2223"/>
                <a:ext cx="13" cy="94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88" name="Rectangle 204"/>
              <p:cNvSpPr>
                <a:spLocks noChangeArrowheads="1"/>
              </p:cNvSpPr>
              <p:nvPr/>
            </p:nvSpPr>
            <p:spPr bwMode="auto">
              <a:xfrm>
                <a:off x="2784" y="2219"/>
                <a:ext cx="4" cy="95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89" name="Rectangle 205"/>
              <p:cNvSpPr>
                <a:spLocks noChangeArrowheads="1"/>
              </p:cNvSpPr>
              <p:nvPr/>
            </p:nvSpPr>
            <p:spPr bwMode="auto">
              <a:xfrm>
                <a:off x="2788" y="2223"/>
                <a:ext cx="8" cy="94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90" name="Rectangle 206"/>
              <p:cNvSpPr>
                <a:spLocks noChangeArrowheads="1"/>
              </p:cNvSpPr>
              <p:nvPr/>
            </p:nvSpPr>
            <p:spPr bwMode="auto">
              <a:xfrm>
                <a:off x="2796" y="2223"/>
                <a:ext cx="4" cy="94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91" name="Rectangle 207"/>
              <p:cNvSpPr>
                <a:spLocks noChangeArrowheads="1"/>
              </p:cNvSpPr>
              <p:nvPr/>
            </p:nvSpPr>
            <p:spPr bwMode="auto">
              <a:xfrm>
                <a:off x="2800" y="2228"/>
                <a:ext cx="8" cy="94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92" name="Rectangle 208"/>
              <p:cNvSpPr>
                <a:spLocks noChangeArrowheads="1"/>
              </p:cNvSpPr>
              <p:nvPr/>
            </p:nvSpPr>
            <p:spPr bwMode="auto">
              <a:xfrm>
                <a:off x="2808" y="2228"/>
                <a:ext cx="5" cy="94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93594" name="Group 410"/>
            <p:cNvGrpSpPr>
              <a:grpSpLocks/>
            </p:cNvGrpSpPr>
            <p:nvPr/>
          </p:nvGrpSpPr>
          <p:grpSpPr bwMode="auto">
            <a:xfrm>
              <a:off x="2813" y="1986"/>
              <a:ext cx="1011" cy="1311"/>
              <a:chOff x="2813" y="1986"/>
              <a:chExt cx="1011" cy="1311"/>
            </a:xfrm>
          </p:grpSpPr>
          <p:sp>
            <p:nvSpPr>
              <p:cNvPr id="93394" name="Rectangle 210"/>
              <p:cNvSpPr>
                <a:spLocks noChangeArrowheads="1"/>
              </p:cNvSpPr>
              <p:nvPr/>
            </p:nvSpPr>
            <p:spPr bwMode="auto">
              <a:xfrm>
                <a:off x="2813" y="2228"/>
                <a:ext cx="4" cy="94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95" name="Rectangle 211"/>
              <p:cNvSpPr>
                <a:spLocks noChangeArrowheads="1"/>
              </p:cNvSpPr>
              <p:nvPr/>
            </p:nvSpPr>
            <p:spPr bwMode="auto">
              <a:xfrm>
                <a:off x="2817" y="2233"/>
                <a:ext cx="4" cy="93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96" name="Rectangle 212"/>
              <p:cNvSpPr>
                <a:spLocks noChangeArrowheads="1"/>
              </p:cNvSpPr>
              <p:nvPr/>
            </p:nvSpPr>
            <p:spPr bwMode="auto">
              <a:xfrm>
                <a:off x="2821" y="2237"/>
                <a:ext cx="4" cy="93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97" name="Rectangle 213"/>
              <p:cNvSpPr>
                <a:spLocks noChangeArrowheads="1"/>
              </p:cNvSpPr>
              <p:nvPr/>
            </p:nvSpPr>
            <p:spPr bwMode="auto">
              <a:xfrm>
                <a:off x="2825" y="2237"/>
                <a:ext cx="4" cy="92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98" name="Rectangle 214"/>
              <p:cNvSpPr>
                <a:spLocks noChangeArrowheads="1"/>
              </p:cNvSpPr>
              <p:nvPr/>
            </p:nvSpPr>
            <p:spPr bwMode="auto">
              <a:xfrm>
                <a:off x="2829" y="2237"/>
                <a:ext cx="8" cy="93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399" name="Rectangle 215"/>
              <p:cNvSpPr>
                <a:spLocks noChangeArrowheads="1"/>
              </p:cNvSpPr>
              <p:nvPr/>
            </p:nvSpPr>
            <p:spPr bwMode="auto">
              <a:xfrm>
                <a:off x="2837" y="2237"/>
                <a:ext cx="5" cy="93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00" name="Rectangle 216"/>
              <p:cNvSpPr>
                <a:spLocks noChangeArrowheads="1"/>
              </p:cNvSpPr>
              <p:nvPr/>
            </p:nvSpPr>
            <p:spPr bwMode="auto">
              <a:xfrm>
                <a:off x="2842" y="2246"/>
                <a:ext cx="4" cy="92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01" name="Rectangle 217"/>
              <p:cNvSpPr>
                <a:spLocks noChangeArrowheads="1"/>
              </p:cNvSpPr>
              <p:nvPr/>
            </p:nvSpPr>
            <p:spPr bwMode="auto">
              <a:xfrm>
                <a:off x="2846" y="2246"/>
                <a:ext cx="4" cy="92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02" name="Rectangle 218"/>
              <p:cNvSpPr>
                <a:spLocks noChangeArrowheads="1"/>
              </p:cNvSpPr>
              <p:nvPr/>
            </p:nvSpPr>
            <p:spPr bwMode="auto">
              <a:xfrm>
                <a:off x="2850" y="2251"/>
                <a:ext cx="4" cy="92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03" name="Rectangle 219"/>
              <p:cNvSpPr>
                <a:spLocks noChangeArrowheads="1"/>
              </p:cNvSpPr>
              <p:nvPr/>
            </p:nvSpPr>
            <p:spPr bwMode="auto">
              <a:xfrm>
                <a:off x="2854" y="2255"/>
                <a:ext cx="4" cy="91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04" name="Rectangle 220"/>
              <p:cNvSpPr>
                <a:spLocks noChangeArrowheads="1"/>
              </p:cNvSpPr>
              <p:nvPr/>
            </p:nvSpPr>
            <p:spPr bwMode="auto">
              <a:xfrm>
                <a:off x="2858" y="2251"/>
                <a:ext cx="4" cy="91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05" name="Rectangle 221"/>
              <p:cNvSpPr>
                <a:spLocks noChangeArrowheads="1"/>
              </p:cNvSpPr>
              <p:nvPr/>
            </p:nvSpPr>
            <p:spPr bwMode="auto">
              <a:xfrm>
                <a:off x="2862" y="2255"/>
                <a:ext cx="4" cy="91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06" name="Rectangle 222"/>
              <p:cNvSpPr>
                <a:spLocks noChangeArrowheads="1"/>
              </p:cNvSpPr>
              <p:nvPr/>
            </p:nvSpPr>
            <p:spPr bwMode="auto">
              <a:xfrm>
                <a:off x="2866" y="2260"/>
                <a:ext cx="5" cy="90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07" name="Rectangle 223"/>
              <p:cNvSpPr>
                <a:spLocks noChangeArrowheads="1"/>
              </p:cNvSpPr>
              <p:nvPr/>
            </p:nvSpPr>
            <p:spPr bwMode="auto">
              <a:xfrm>
                <a:off x="2871" y="2265"/>
                <a:ext cx="4" cy="90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08" name="Rectangle 224"/>
              <p:cNvSpPr>
                <a:spLocks noChangeArrowheads="1"/>
              </p:cNvSpPr>
              <p:nvPr/>
            </p:nvSpPr>
            <p:spPr bwMode="auto">
              <a:xfrm>
                <a:off x="2875" y="2260"/>
                <a:ext cx="4" cy="90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09" name="Rectangle 225"/>
              <p:cNvSpPr>
                <a:spLocks noChangeArrowheads="1"/>
              </p:cNvSpPr>
              <p:nvPr/>
            </p:nvSpPr>
            <p:spPr bwMode="auto">
              <a:xfrm>
                <a:off x="2879" y="2265"/>
                <a:ext cx="12" cy="89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10" name="Rectangle 226"/>
              <p:cNvSpPr>
                <a:spLocks noChangeArrowheads="1"/>
              </p:cNvSpPr>
              <p:nvPr/>
            </p:nvSpPr>
            <p:spPr bwMode="auto">
              <a:xfrm>
                <a:off x="2891" y="2260"/>
                <a:ext cx="4" cy="90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11" name="Rectangle 227"/>
              <p:cNvSpPr>
                <a:spLocks noChangeArrowheads="1"/>
              </p:cNvSpPr>
              <p:nvPr/>
            </p:nvSpPr>
            <p:spPr bwMode="auto">
              <a:xfrm>
                <a:off x="2895" y="2260"/>
                <a:ext cx="5" cy="90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12" name="Rectangle 228"/>
              <p:cNvSpPr>
                <a:spLocks noChangeArrowheads="1"/>
              </p:cNvSpPr>
              <p:nvPr/>
            </p:nvSpPr>
            <p:spPr bwMode="auto">
              <a:xfrm>
                <a:off x="2900" y="2260"/>
                <a:ext cx="4" cy="89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13" name="Rectangle 229"/>
              <p:cNvSpPr>
                <a:spLocks noChangeArrowheads="1"/>
              </p:cNvSpPr>
              <p:nvPr/>
            </p:nvSpPr>
            <p:spPr bwMode="auto">
              <a:xfrm>
                <a:off x="2904" y="2260"/>
                <a:ext cx="4" cy="90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14" name="Rectangle 230"/>
              <p:cNvSpPr>
                <a:spLocks noChangeArrowheads="1"/>
              </p:cNvSpPr>
              <p:nvPr/>
            </p:nvSpPr>
            <p:spPr bwMode="auto">
              <a:xfrm>
                <a:off x="2908" y="2255"/>
                <a:ext cx="8" cy="90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15" name="Rectangle 231"/>
              <p:cNvSpPr>
                <a:spLocks noChangeArrowheads="1"/>
              </p:cNvSpPr>
              <p:nvPr/>
            </p:nvSpPr>
            <p:spPr bwMode="auto">
              <a:xfrm>
                <a:off x="2916" y="2242"/>
                <a:ext cx="8" cy="91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16" name="Rectangle 232"/>
              <p:cNvSpPr>
                <a:spLocks noChangeArrowheads="1"/>
              </p:cNvSpPr>
              <p:nvPr/>
            </p:nvSpPr>
            <p:spPr bwMode="auto">
              <a:xfrm>
                <a:off x="2924" y="2233"/>
                <a:ext cx="5" cy="92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17" name="Rectangle 233"/>
              <p:cNvSpPr>
                <a:spLocks noChangeArrowheads="1"/>
              </p:cNvSpPr>
              <p:nvPr/>
            </p:nvSpPr>
            <p:spPr bwMode="auto">
              <a:xfrm>
                <a:off x="2929" y="2210"/>
                <a:ext cx="4" cy="95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18" name="Rectangle 234"/>
              <p:cNvSpPr>
                <a:spLocks noChangeArrowheads="1"/>
              </p:cNvSpPr>
              <p:nvPr/>
            </p:nvSpPr>
            <p:spPr bwMode="auto">
              <a:xfrm>
                <a:off x="2933" y="2201"/>
                <a:ext cx="4" cy="95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19" name="Rectangle 235"/>
              <p:cNvSpPr>
                <a:spLocks noChangeArrowheads="1"/>
              </p:cNvSpPr>
              <p:nvPr/>
            </p:nvSpPr>
            <p:spPr bwMode="auto">
              <a:xfrm>
                <a:off x="2937" y="2201"/>
                <a:ext cx="8" cy="95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20" name="Rectangle 236"/>
              <p:cNvSpPr>
                <a:spLocks noChangeArrowheads="1"/>
              </p:cNvSpPr>
              <p:nvPr/>
            </p:nvSpPr>
            <p:spPr bwMode="auto">
              <a:xfrm>
                <a:off x="2945" y="2201"/>
                <a:ext cx="4" cy="95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21" name="Rectangle 237"/>
              <p:cNvSpPr>
                <a:spLocks noChangeArrowheads="1"/>
              </p:cNvSpPr>
              <p:nvPr/>
            </p:nvSpPr>
            <p:spPr bwMode="auto">
              <a:xfrm>
                <a:off x="2949" y="2201"/>
                <a:ext cx="9" cy="95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22" name="Rectangle 238"/>
              <p:cNvSpPr>
                <a:spLocks noChangeArrowheads="1"/>
              </p:cNvSpPr>
              <p:nvPr/>
            </p:nvSpPr>
            <p:spPr bwMode="auto">
              <a:xfrm>
                <a:off x="2958" y="2196"/>
                <a:ext cx="12" cy="96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23" name="Rectangle 239"/>
              <p:cNvSpPr>
                <a:spLocks noChangeArrowheads="1"/>
              </p:cNvSpPr>
              <p:nvPr/>
            </p:nvSpPr>
            <p:spPr bwMode="auto">
              <a:xfrm>
                <a:off x="2970" y="2196"/>
                <a:ext cx="4" cy="97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24" name="Rectangle 240"/>
              <p:cNvSpPr>
                <a:spLocks noChangeArrowheads="1"/>
              </p:cNvSpPr>
              <p:nvPr/>
            </p:nvSpPr>
            <p:spPr bwMode="auto">
              <a:xfrm>
                <a:off x="2974" y="2191"/>
                <a:ext cx="9" cy="98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25" name="Rectangle 241"/>
              <p:cNvSpPr>
                <a:spLocks noChangeArrowheads="1"/>
              </p:cNvSpPr>
              <p:nvPr/>
            </p:nvSpPr>
            <p:spPr bwMode="auto">
              <a:xfrm>
                <a:off x="2983" y="2187"/>
                <a:ext cx="4" cy="98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26" name="Rectangle 242"/>
              <p:cNvSpPr>
                <a:spLocks noChangeArrowheads="1"/>
              </p:cNvSpPr>
              <p:nvPr/>
            </p:nvSpPr>
            <p:spPr bwMode="auto">
              <a:xfrm>
                <a:off x="2987" y="2182"/>
                <a:ext cx="4" cy="99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27" name="Rectangle 243"/>
              <p:cNvSpPr>
                <a:spLocks noChangeArrowheads="1"/>
              </p:cNvSpPr>
              <p:nvPr/>
            </p:nvSpPr>
            <p:spPr bwMode="auto">
              <a:xfrm>
                <a:off x="2991" y="2173"/>
                <a:ext cx="4" cy="99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28" name="Rectangle 244"/>
              <p:cNvSpPr>
                <a:spLocks noChangeArrowheads="1"/>
              </p:cNvSpPr>
              <p:nvPr/>
            </p:nvSpPr>
            <p:spPr bwMode="auto">
              <a:xfrm>
                <a:off x="2995" y="2173"/>
                <a:ext cx="4" cy="100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29" name="Rectangle 245"/>
              <p:cNvSpPr>
                <a:spLocks noChangeArrowheads="1"/>
              </p:cNvSpPr>
              <p:nvPr/>
            </p:nvSpPr>
            <p:spPr bwMode="auto">
              <a:xfrm>
                <a:off x="2999" y="2169"/>
                <a:ext cx="4" cy="100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30" name="Rectangle 246"/>
              <p:cNvSpPr>
                <a:spLocks noChangeArrowheads="1"/>
              </p:cNvSpPr>
              <p:nvPr/>
            </p:nvSpPr>
            <p:spPr bwMode="auto">
              <a:xfrm>
                <a:off x="3003" y="2169"/>
                <a:ext cx="4" cy="100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31" name="Rectangle 247"/>
              <p:cNvSpPr>
                <a:spLocks noChangeArrowheads="1"/>
              </p:cNvSpPr>
              <p:nvPr/>
            </p:nvSpPr>
            <p:spPr bwMode="auto">
              <a:xfrm>
                <a:off x="3007" y="2155"/>
                <a:ext cx="5" cy="101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32" name="Rectangle 248"/>
              <p:cNvSpPr>
                <a:spLocks noChangeArrowheads="1"/>
              </p:cNvSpPr>
              <p:nvPr/>
            </p:nvSpPr>
            <p:spPr bwMode="auto">
              <a:xfrm>
                <a:off x="3012" y="2150"/>
                <a:ext cx="4" cy="102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33" name="Rectangle 249"/>
              <p:cNvSpPr>
                <a:spLocks noChangeArrowheads="1"/>
              </p:cNvSpPr>
              <p:nvPr/>
            </p:nvSpPr>
            <p:spPr bwMode="auto">
              <a:xfrm>
                <a:off x="3016" y="2146"/>
                <a:ext cx="4" cy="102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34" name="Rectangle 250"/>
              <p:cNvSpPr>
                <a:spLocks noChangeArrowheads="1"/>
              </p:cNvSpPr>
              <p:nvPr/>
            </p:nvSpPr>
            <p:spPr bwMode="auto">
              <a:xfrm>
                <a:off x="3020" y="2137"/>
                <a:ext cx="4" cy="103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35" name="Rectangle 251"/>
              <p:cNvSpPr>
                <a:spLocks noChangeArrowheads="1"/>
              </p:cNvSpPr>
              <p:nvPr/>
            </p:nvSpPr>
            <p:spPr bwMode="auto">
              <a:xfrm>
                <a:off x="3024" y="2132"/>
                <a:ext cx="8" cy="104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36" name="Rectangle 252"/>
              <p:cNvSpPr>
                <a:spLocks noChangeArrowheads="1"/>
              </p:cNvSpPr>
              <p:nvPr/>
            </p:nvSpPr>
            <p:spPr bwMode="auto">
              <a:xfrm>
                <a:off x="3032" y="2137"/>
                <a:ext cx="4" cy="104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37" name="Rectangle 253"/>
              <p:cNvSpPr>
                <a:spLocks noChangeArrowheads="1"/>
              </p:cNvSpPr>
              <p:nvPr/>
            </p:nvSpPr>
            <p:spPr bwMode="auto">
              <a:xfrm>
                <a:off x="3036" y="2127"/>
                <a:ext cx="5" cy="104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38" name="Rectangle 254"/>
              <p:cNvSpPr>
                <a:spLocks noChangeArrowheads="1"/>
              </p:cNvSpPr>
              <p:nvPr/>
            </p:nvSpPr>
            <p:spPr bwMode="auto">
              <a:xfrm>
                <a:off x="3041" y="2127"/>
                <a:ext cx="4" cy="105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39" name="Rectangle 255"/>
              <p:cNvSpPr>
                <a:spLocks noChangeArrowheads="1"/>
              </p:cNvSpPr>
              <p:nvPr/>
            </p:nvSpPr>
            <p:spPr bwMode="auto">
              <a:xfrm>
                <a:off x="3045" y="2127"/>
                <a:ext cx="4" cy="104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40" name="Rectangle 256"/>
              <p:cNvSpPr>
                <a:spLocks noChangeArrowheads="1"/>
              </p:cNvSpPr>
              <p:nvPr/>
            </p:nvSpPr>
            <p:spPr bwMode="auto">
              <a:xfrm>
                <a:off x="3049" y="2123"/>
                <a:ext cx="4" cy="105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41" name="Rectangle 257"/>
              <p:cNvSpPr>
                <a:spLocks noChangeArrowheads="1"/>
              </p:cNvSpPr>
              <p:nvPr/>
            </p:nvSpPr>
            <p:spPr bwMode="auto">
              <a:xfrm>
                <a:off x="3053" y="2127"/>
                <a:ext cx="12" cy="104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42" name="Rectangle 258"/>
              <p:cNvSpPr>
                <a:spLocks noChangeArrowheads="1"/>
              </p:cNvSpPr>
              <p:nvPr/>
            </p:nvSpPr>
            <p:spPr bwMode="auto">
              <a:xfrm>
                <a:off x="3065" y="2123"/>
                <a:ext cx="9" cy="105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43" name="Rectangle 259"/>
              <p:cNvSpPr>
                <a:spLocks noChangeArrowheads="1"/>
              </p:cNvSpPr>
              <p:nvPr/>
            </p:nvSpPr>
            <p:spPr bwMode="auto">
              <a:xfrm>
                <a:off x="3074" y="2127"/>
                <a:ext cx="4" cy="104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44" name="Rectangle 260"/>
              <p:cNvSpPr>
                <a:spLocks noChangeArrowheads="1"/>
              </p:cNvSpPr>
              <p:nvPr/>
            </p:nvSpPr>
            <p:spPr bwMode="auto">
              <a:xfrm>
                <a:off x="3078" y="2127"/>
                <a:ext cx="8" cy="105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45" name="Rectangle 261"/>
              <p:cNvSpPr>
                <a:spLocks noChangeArrowheads="1"/>
              </p:cNvSpPr>
              <p:nvPr/>
            </p:nvSpPr>
            <p:spPr bwMode="auto">
              <a:xfrm>
                <a:off x="3086" y="2127"/>
                <a:ext cx="8" cy="105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46" name="Rectangle 262"/>
              <p:cNvSpPr>
                <a:spLocks noChangeArrowheads="1"/>
              </p:cNvSpPr>
              <p:nvPr/>
            </p:nvSpPr>
            <p:spPr bwMode="auto">
              <a:xfrm>
                <a:off x="3094" y="2127"/>
                <a:ext cx="5" cy="106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47" name="Rectangle 263"/>
              <p:cNvSpPr>
                <a:spLocks noChangeArrowheads="1"/>
              </p:cNvSpPr>
              <p:nvPr/>
            </p:nvSpPr>
            <p:spPr bwMode="auto">
              <a:xfrm>
                <a:off x="3099" y="2132"/>
                <a:ext cx="8" cy="105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48" name="Rectangle 264"/>
              <p:cNvSpPr>
                <a:spLocks noChangeArrowheads="1"/>
              </p:cNvSpPr>
              <p:nvPr/>
            </p:nvSpPr>
            <p:spPr bwMode="auto">
              <a:xfrm>
                <a:off x="3107" y="2132"/>
                <a:ext cx="4" cy="106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49" name="Rectangle 265"/>
              <p:cNvSpPr>
                <a:spLocks noChangeArrowheads="1"/>
              </p:cNvSpPr>
              <p:nvPr/>
            </p:nvSpPr>
            <p:spPr bwMode="auto">
              <a:xfrm>
                <a:off x="3107" y="3201"/>
                <a:ext cx="4" cy="1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50" name="Rectangle 266"/>
              <p:cNvSpPr>
                <a:spLocks noChangeArrowheads="1"/>
              </p:cNvSpPr>
              <p:nvPr/>
            </p:nvSpPr>
            <p:spPr bwMode="auto">
              <a:xfrm>
                <a:off x="3111" y="2141"/>
                <a:ext cx="4" cy="107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51" name="Rectangle 267"/>
              <p:cNvSpPr>
                <a:spLocks noChangeArrowheads="1"/>
              </p:cNvSpPr>
              <p:nvPr/>
            </p:nvSpPr>
            <p:spPr bwMode="auto">
              <a:xfrm>
                <a:off x="3115" y="2141"/>
                <a:ext cx="4" cy="107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52" name="Rectangle 268"/>
              <p:cNvSpPr>
                <a:spLocks noChangeArrowheads="1"/>
              </p:cNvSpPr>
              <p:nvPr/>
            </p:nvSpPr>
            <p:spPr bwMode="auto">
              <a:xfrm>
                <a:off x="3119" y="2146"/>
                <a:ext cx="4" cy="106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53" name="Rectangle 269"/>
              <p:cNvSpPr>
                <a:spLocks noChangeArrowheads="1"/>
              </p:cNvSpPr>
              <p:nvPr/>
            </p:nvSpPr>
            <p:spPr bwMode="auto">
              <a:xfrm>
                <a:off x="3123" y="2150"/>
                <a:ext cx="5" cy="106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54" name="Rectangle 270"/>
              <p:cNvSpPr>
                <a:spLocks noChangeArrowheads="1"/>
              </p:cNvSpPr>
              <p:nvPr/>
            </p:nvSpPr>
            <p:spPr bwMode="auto">
              <a:xfrm>
                <a:off x="3128" y="2155"/>
                <a:ext cx="4" cy="105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55" name="Rectangle 271"/>
              <p:cNvSpPr>
                <a:spLocks noChangeArrowheads="1"/>
              </p:cNvSpPr>
              <p:nvPr/>
            </p:nvSpPr>
            <p:spPr bwMode="auto">
              <a:xfrm>
                <a:off x="3132" y="2150"/>
                <a:ext cx="8" cy="106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56" name="Rectangle 272"/>
              <p:cNvSpPr>
                <a:spLocks noChangeArrowheads="1"/>
              </p:cNvSpPr>
              <p:nvPr/>
            </p:nvSpPr>
            <p:spPr bwMode="auto">
              <a:xfrm>
                <a:off x="3140" y="2155"/>
                <a:ext cx="4" cy="105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57" name="Rectangle 273"/>
              <p:cNvSpPr>
                <a:spLocks noChangeArrowheads="1"/>
              </p:cNvSpPr>
              <p:nvPr/>
            </p:nvSpPr>
            <p:spPr bwMode="auto">
              <a:xfrm>
                <a:off x="3144" y="2164"/>
                <a:ext cx="4" cy="104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58" name="Rectangle 274"/>
              <p:cNvSpPr>
                <a:spLocks noChangeArrowheads="1"/>
              </p:cNvSpPr>
              <p:nvPr/>
            </p:nvSpPr>
            <p:spPr bwMode="auto">
              <a:xfrm>
                <a:off x="3148" y="2164"/>
                <a:ext cx="4" cy="105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59" name="Rectangle 275"/>
              <p:cNvSpPr>
                <a:spLocks noChangeArrowheads="1"/>
              </p:cNvSpPr>
              <p:nvPr/>
            </p:nvSpPr>
            <p:spPr bwMode="auto">
              <a:xfrm>
                <a:off x="3152" y="2169"/>
                <a:ext cx="5" cy="104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60" name="Rectangle 276"/>
              <p:cNvSpPr>
                <a:spLocks noChangeArrowheads="1"/>
              </p:cNvSpPr>
              <p:nvPr/>
            </p:nvSpPr>
            <p:spPr bwMode="auto">
              <a:xfrm>
                <a:off x="3157" y="2164"/>
                <a:ext cx="4" cy="105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61" name="Rectangle 277"/>
              <p:cNvSpPr>
                <a:spLocks noChangeArrowheads="1"/>
              </p:cNvSpPr>
              <p:nvPr/>
            </p:nvSpPr>
            <p:spPr bwMode="auto">
              <a:xfrm>
                <a:off x="3161" y="2169"/>
                <a:ext cx="4" cy="104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62" name="Rectangle 278"/>
              <p:cNvSpPr>
                <a:spLocks noChangeArrowheads="1"/>
              </p:cNvSpPr>
              <p:nvPr/>
            </p:nvSpPr>
            <p:spPr bwMode="auto">
              <a:xfrm>
                <a:off x="3165" y="2164"/>
                <a:ext cx="4" cy="105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63" name="Rectangle 279"/>
              <p:cNvSpPr>
                <a:spLocks noChangeArrowheads="1"/>
              </p:cNvSpPr>
              <p:nvPr/>
            </p:nvSpPr>
            <p:spPr bwMode="auto">
              <a:xfrm>
                <a:off x="3169" y="2169"/>
                <a:ext cx="4" cy="104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64" name="Rectangle 280"/>
              <p:cNvSpPr>
                <a:spLocks noChangeArrowheads="1"/>
              </p:cNvSpPr>
              <p:nvPr/>
            </p:nvSpPr>
            <p:spPr bwMode="auto">
              <a:xfrm>
                <a:off x="3173" y="2169"/>
                <a:ext cx="8" cy="105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65" name="Rectangle 281"/>
              <p:cNvSpPr>
                <a:spLocks noChangeArrowheads="1"/>
              </p:cNvSpPr>
              <p:nvPr/>
            </p:nvSpPr>
            <p:spPr bwMode="auto">
              <a:xfrm>
                <a:off x="3177" y="3229"/>
                <a:ext cx="4" cy="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66" name="Rectangle 282"/>
              <p:cNvSpPr>
                <a:spLocks noChangeArrowheads="1"/>
              </p:cNvSpPr>
              <p:nvPr/>
            </p:nvSpPr>
            <p:spPr bwMode="auto">
              <a:xfrm>
                <a:off x="3181" y="2169"/>
                <a:ext cx="9" cy="106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67" name="Rectangle 283"/>
              <p:cNvSpPr>
                <a:spLocks noChangeArrowheads="1"/>
              </p:cNvSpPr>
              <p:nvPr/>
            </p:nvSpPr>
            <p:spPr bwMode="auto">
              <a:xfrm>
                <a:off x="3190" y="2169"/>
                <a:ext cx="4" cy="106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68" name="Rectangle 284"/>
              <p:cNvSpPr>
                <a:spLocks noChangeArrowheads="1"/>
              </p:cNvSpPr>
              <p:nvPr/>
            </p:nvSpPr>
            <p:spPr bwMode="auto">
              <a:xfrm>
                <a:off x="3194" y="2173"/>
                <a:ext cx="4" cy="106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69" name="Rectangle 285"/>
              <p:cNvSpPr>
                <a:spLocks noChangeArrowheads="1"/>
              </p:cNvSpPr>
              <p:nvPr/>
            </p:nvSpPr>
            <p:spPr bwMode="auto">
              <a:xfrm>
                <a:off x="3198" y="2173"/>
                <a:ext cx="4" cy="107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70" name="Rectangle 286"/>
              <p:cNvSpPr>
                <a:spLocks noChangeArrowheads="1"/>
              </p:cNvSpPr>
              <p:nvPr/>
            </p:nvSpPr>
            <p:spPr bwMode="auto">
              <a:xfrm>
                <a:off x="3202" y="2169"/>
                <a:ext cx="4" cy="108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71" name="Rectangle 287"/>
              <p:cNvSpPr>
                <a:spLocks noChangeArrowheads="1"/>
              </p:cNvSpPr>
              <p:nvPr/>
            </p:nvSpPr>
            <p:spPr bwMode="auto">
              <a:xfrm>
                <a:off x="3206" y="2164"/>
                <a:ext cx="9" cy="108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72" name="Rectangle 288"/>
              <p:cNvSpPr>
                <a:spLocks noChangeArrowheads="1"/>
              </p:cNvSpPr>
              <p:nvPr/>
            </p:nvSpPr>
            <p:spPr bwMode="auto">
              <a:xfrm>
                <a:off x="3215" y="2164"/>
                <a:ext cx="4" cy="109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73" name="Rectangle 289"/>
              <p:cNvSpPr>
                <a:spLocks noChangeArrowheads="1"/>
              </p:cNvSpPr>
              <p:nvPr/>
            </p:nvSpPr>
            <p:spPr bwMode="auto">
              <a:xfrm>
                <a:off x="3219" y="2159"/>
                <a:ext cx="4" cy="110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74" name="Rectangle 290"/>
              <p:cNvSpPr>
                <a:spLocks noChangeArrowheads="1"/>
              </p:cNvSpPr>
              <p:nvPr/>
            </p:nvSpPr>
            <p:spPr bwMode="auto">
              <a:xfrm>
                <a:off x="3223" y="2164"/>
                <a:ext cx="16" cy="109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75" name="Rectangle 291"/>
              <p:cNvSpPr>
                <a:spLocks noChangeArrowheads="1"/>
              </p:cNvSpPr>
              <p:nvPr/>
            </p:nvSpPr>
            <p:spPr bwMode="auto">
              <a:xfrm>
                <a:off x="3239" y="2159"/>
                <a:ext cx="5" cy="110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76" name="Rectangle 292"/>
              <p:cNvSpPr>
                <a:spLocks noChangeArrowheads="1"/>
              </p:cNvSpPr>
              <p:nvPr/>
            </p:nvSpPr>
            <p:spPr bwMode="auto">
              <a:xfrm>
                <a:off x="3244" y="2164"/>
                <a:ext cx="12" cy="109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77" name="Rectangle 293"/>
              <p:cNvSpPr>
                <a:spLocks noChangeArrowheads="1"/>
              </p:cNvSpPr>
              <p:nvPr/>
            </p:nvSpPr>
            <p:spPr bwMode="auto">
              <a:xfrm>
                <a:off x="3256" y="2159"/>
                <a:ext cx="8" cy="110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78" name="Rectangle 294"/>
              <p:cNvSpPr>
                <a:spLocks noChangeArrowheads="1"/>
              </p:cNvSpPr>
              <p:nvPr/>
            </p:nvSpPr>
            <p:spPr bwMode="auto">
              <a:xfrm>
                <a:off x="3264" y="2159"/>
                <a:ext cx="4" cy="110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79" name="Rectangle 295"/>
              <p:cNvSpPr>
                <a:spLocks noChangeArrowheads="1"/>
              </p:cNvSpPr>
              <p:nvPr/>
            </p:nvSpPr>
            <p:spPr bwMode="auto">
              <a:xfrm>
                <a:off x="3268" y="2155"/>
                <a:ext cx="5" cy="111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80" name="Rectangle 296"/>
              <p:cNvSpPr>
                <a:spLocks noChangeArrowheads="1"/>
              </p:cNvSpPr>
              <p:nvPr/>
            </p:nvSpPr>
            <p:spPr bwMode="auto">
              <a:xfrm>
                <a:off x="3273" y="2150"/>
                <a:ext cx="4" cy="112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81" name="Rectangle 297"/>
              <p:cNvSpPr>
                <a:spLocks noChangeArrowheads="1"/>
              </p:cNvSpPr>
              <p:nvPr/>
            </p:nvSpPr>
            <p:spPr bwMode="auto">
              <a:xfrm>
                <a:off x="3277" y="2150"/>
                <a:ext cx="12" cy="112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82" name="Rectangle 298"/>
              <p:cNvSpPr>
                <a:spLocks noChangeArrowheads="1"/>
              </p:cNvSpPr>
              <p:nvPr/>
            </p:nvSpPr>
            <p:spPr bwMode="auto">
              <a:xfrm>
                <a:off x="3285" y="3275"/>
                <a:ext cx="4" cy="2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83" name="Rectangle 299"/>
              <p:cNvSpPr>
                <a:spLocks noChangeArrowheads="1"/>
              </p:cNvSpPr>
              <p:nvPr/>
            </p:nvSpPr>
            <p:spPr bwMode="auto">
              <a:xfrm>
                <a:off x="3289" y="2150"/>
                <a:ext cx="4" cy="114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84" name="Rectangle 300"/>
              <p:cNvSpPr>
                <a:spLocks noChangeArrowheads="1"/>
              </p:cNvSpPr>
              <p:nvPr/>
            </p:nvSpPr>
            <p:spPr bwMode="auto">
              <a:xfrm>
                <a:off x="3293" y="2155"/>
                <a:ext cx="9" cy="113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85" name="Rectangle 301"/>
              <p:cNvSpPr>
                <a:spLocks noChangeArrowheads="1"/>
              </p:cNvSpPr>
              <p:nvPr/>
            </p:nvSpPr>
            <p:spPr bwMode="auto">
              <a:xfrm>
                <a:off x="3302" y="2155"/>
                <a:ext cx="4" cy="112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86" name="Rectangle 302"/>
              <p:cNvSpPr>
                <a:spLocks noChangeArrowheads="1"/>
              </p:cNvSpPr>
              <p:nvPr/>
            </p:nvSpPr>
            <p:spPr bwMode="auto">
              <a:xfrm>
                <a:off x="3306" y="2155"/>
                <a:ext cx="4" cy="110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87" name="Rectangle 303"/>
              <p:cNvSpPr>
                <a:spLocks noChangeArrowheads="1"/>
              </p:cNvSpPr>
              <p:nvPr/>
            </p:nvSpPr>
            <p:spPr bwMode="auto">
              <a:xfrm>
                <a:off x="3310" y="2155"/>
                <a:ext cx="4" cy="108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88" name="Rectangle 304"/>
              <p:cNvSpPr>
                <a:spLocks noChangeArrowheads="1"/>
              </p:cNvSpPr>
              <p:nvPr/>
            </p:nvSpPr>
            <p:spPr bwMode="auto">
              <a:xfrm>
                <a:off x="3314" y="2155"/>
                <a:ext cx="4" cy="106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89" name="Rectangle 305"/>
              <p:cNvSpPr>
                <a:spLocks noChangeArrowheads="1"/>
              </p:cNvSpPr>
              <p:nvPr/>
            </p:nvSpPr>
            <p:spPr bwMode="auto">
              <a:xfrm>
                <a:off x="3314" y="3229"/>
                <a:ext cx="4" cy="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90" name="Rectangle 306"/>
              <p:cNvSpPr>
                <a:spLocks noChangeArrowheads="1"/>
              </p:cNvSpPr>
              <p:nvPr/>
            </p:nvSpPr>
            <p:spPr bwMode="auto">
              <a:xfrm>
                <a:off x="3318" y="2146"/>
                <a:ext cx="4" cy="106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91" name="Rectangle 307"/>
              <p:cNvSpPr>
                <a:spLocks noChangeArrowheads="1"/>
              </p:cNvSpPr>
              <p:nvPr/>
            </p:nvSpPr>
            <p:spPr bwMode="auto">
              <a:xfrm>
                <a:off x="3322" y="2141"/>
                <a:ext cx="4" cy="107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92" name="Rectangle 308"/>
              <p:cNvSpPr>
                <a:spLocks noChangeArrowheads="1"/>
              </p:cNvSpPr>
              <p:nvPr/>
            </p:nvSpPr>
            <p:spPr bwMode="auto">
              <a:xfrm>
                <a:off x="3326" y="2146"/>
                <a:ext cx="5" cy="106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93" name="Rectangle 309"/>
              <p:cNvSpPr>
                <a:spLocks noChangeArrowheads="1"/>
              </p:cNvSpPr>
              <p:nvPr/>
            </p:nvSpPr>
            <p:spPr bwMode="auto">
              <a:xfrm>
                <a:off x="3331" y="2146"/>
                <a:ext cx="4" cy="105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94" name="Rectangle 310"/>
              <p:cNvSpPr>
                <a:spLocks noChangeArrowheads="1"/>
              </p:cNvSpPr>
              <p:nvPr/>
            </p:nvSpPr>
            <p:spPr bwMode="auto">
              <a:xfrm>
                <a:off x="3335" y="2141"/>
                <a:ext cx="4" cy="104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95" name="Rectangle 311"/>
              <p:cNvSpPr>
                <a:spLocks noChangeArrowheads="1"/>
              </p:cNvSpPr>
              <p:nvPr/>
            </p:nvSpPr>
            <p:spPr bwMode="auto">
              <a:xfrm>
                <a:off x="3339" y="2141"/>
                <a:ext cx="4" cy="103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96" name="Rectangle 312"/>
              <p:cNvSpPr>
                <a:spLocks noChangeArrowheads="1"/>
              </p:cNvSpPr>
              <p:nvPr/>
            </p:nvSpPr>
            <p:spPr bwMode="auto">
              <a:xfrm>
                <a:off x="3343" y="2141"/>
                <a:ext cx="4" cy="103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97" name="Rectangle 313"/>
              <p:cNvSpPr>
                <a:spLocks noChangeArrowheads="1"/>
              </p:cNvSpPr>
              <p:nvPr/>
            </p:nvSpPr>
            <p:spPr bwMode="auto">
              <a:xfrm>
                <a:off x="3347" y="2141"/>
                <a:ext cx="4" cy="103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98" name="Rectangle 314"/>
              <p:cNvSpPr>
                <a:spLocks noChangeArrowheads="1"/>
              </p:cNvSpPr>
              <p:nvPr/>
            </p:nvSpPr>
            <p:spPr bwMode="auto">
              <a:xfrm>
                <a:off x="3351" y="2141"/>
                <a:ext cx="4" cy="102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499" name="Rectangle 315"/>
              <p:cNvSpPr>
                <a:spLocks noChangeArrowheads="1"/>
              </p:cNvSpPr>
              <p:nvPr/>
            </p:nvSpPr>
            <p:spPr bwMode="auto">
              <a:xfrm>
                <a:off x="3355" y="2141"/>
                <a:ext cx="5" cy="102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00" name="Rectangle 316"/>
              <p:cNvSpPr>
                <a:spLocks noChangeArrowheads="1"/>
              </p:cNvSpPr>
              <p:nvPr/>
            </p:nvSpPr>
            <p:spPr bwMode="auto">
              <a:xfrm>
                <a:off x="3360" y="2132"/>
                <a:ext cx="4" cy="102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01" name="Rectangle 317"/>
              <p:cNvSpPr>
                <a:spLocks noChangeArrowheads="1"/>
              </p:cNvSpPr>
              <p:nvPr/>
            </p:nvSpPr>
            <p:spPr bwMode="auto">
              <a:xfrm>
                <a:off x="3364" y="2127"/>
                <a:ext cx="4" cy="103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02" name="Rectangle 318"/>
              <p:cNvSpPr>
                <a:spLocks noChangeArrowheads="1"/>
              </p:cNvSpPr>
              <p:nvPr/>
            </p:nvSpPr>
            <p:spPr bwMode="auto">
              <a:xfrm>
                <a:off x="3368" y="2132"/>
                <a:ext cx="4" cy="102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03" name="Rectangle 319"/>
              <p:cNvSpPr>
                <a:spLocks noChangeArrowheads="1"/>
              </p:cNvSpPr>
              <p:nvPr/>
            </p:nvSpPr>
            <p:spPr bwMode="auto">
              <a:xfrm>
                <a:off x="3372" y="2137"/>
                <a:ext cx="8" cy="102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04" name="Rectangle 320"/>
              <p:cNvSpPr>
                <a:spLocks noChangeArrowheads="1"/>
              </p:cNvSpPr>
              <p:nvPr/>
            </p:nvSpPr>
            <p:spPr bwMode="auto">
              <a:xfrm>
                <a:off x="3380" y="2141"/>
                <a:ext cx="4" cy="101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05" name="Rectangle 321"/>
              <p:cNvSpPr>
                <a:spLocks noChangeArrowheads="1"/>
              </p:cNvSpPr>
              <p:nvPr/>
            </p:nvSpPr>
            <p:spPr bwMode="auto">
              <a:xfrm>
                <a:off x="3384" y="2141"/>
                <a:ext cx="5" cy="100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06" name="Rectangle 322"/>
              <p:cNvSpPr>
                <a:spLocks noChangeArrowheads="1"/>
              </p:cNvSpPr>
              <p:nvPr/>
            </p:nvSpPr>
            <p:spPr bwMode="auto">
              <a:xfrm>
                <a:off x="3389" y="2146"/>
                <a:ext cx="4" cy="99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07" name="Rectangle 323"/>
              <p:cNvSpPr>
                <a:spLocks noChangeArrowheads="1"/>
              </p:cNvSpPr>
              <p:nvPr/>
            </p:nvSpPr>
            <p:spPr bwMode="auto">
              <a:xfrm>
                <a:off x="3393" y="2146"/>
                <a:ext cx="4" cy="98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08" name="Rectangle 324"/>
              <p:cNvSpPr>
                <a:spLocks noChangeArrowheads="1"/>
              </p:cNvSpPr>
              <p:nvPr/>
            </p:nvSpPr>
            <p:spPr bwMode="auto">
              <a:xfrm>
                <a:off x="3397" y="2155"/>
                <a:ext cx="4" cy="96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09" name="Rectangle 325"/>
              <p:cNvSpPr>
                <a:spLocks noChangeArrowheads="1"/>
              </p:cNvSpPr>
              <p:nvPr/>
            </p:nvSpPr>
            <p:spPr bwMode="auto">
              <a:xfrm>
                <a:off x="3401" y="2155"/>
                <a:ext cx="8" cy="96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10" name="Rectangle 326"/>
              <p:cNvSpPr>
                <a:spLocks noChangeArrowheads="1"/>
              </p:cNvSpPr>
              <p:nvPr/>
            </p:nvSpPr>
            <p:spPr bwMode="auto">
              <a:xfrm>
                <a:off x="3409" y="2155"/>
                <a:ext cx="5" cy="95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11" name="Rectangle 327"/>
              <p:cNvSpPr>
                <a:spLocks noChangeArrowheads="1"/>
              </p:cNvSpPr>
              <p:nvPr/>
            </p:nvSpPr>
            <p:spPr bwMode="auto">
              <a:xfrm>
                <a:off x="3414" y="2155"/>
                <a:ext cx="4" cy="93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12" name="Rectangle 328"/>
              <p:cNvSpPr>
                <a:spLocks noChangeArrowheads="1"/>
              </p:cNvSpPr>
              <p:nvPr/>
            </p:nvSpPr>
            <p:spPr bwMode="auto">
              <a:xfrm>
                <a:off x="3418" y="2159"/>
                <a:ext cx="4" cy="92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13" name="Rectangle 329"/>
              <p:cNvSpPr>
                <a:spLocks noChangeArrowheads="1"/>
              </p:cNvSpPr>
              <p:nvPr/>
            </p:nvSpPr>
            <p:spPr bwMode="auto">
              <a:xfrm>
                <a:off x="3422" y="2164"/>
                <a:ext cx="4" cy="91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14" name="Rectangle 330"/>
              <p:cNvSpPr>
                <a:spLocks noChangeArrowheads="1"/>
              </p:cNvSpPr>
              <p:nvPr/>
            </p:nvSpPr>
            <p:spPr bwMode="auto">
              <a:xfrm>
                <a:off x="3426" y="2164"/>
                <a:ext cx="4" cy="90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15" name="Rectangle 331"/>
              <p:cNvSpPr>
                <a:spLocks noChangeArrowheads="1"/>
              </p:cNvSpPr>
              <p:nvPr/>
            </p:nvSpPr>
            <p:spPr bwMode="auto">
              <a:xfrm>
                <a:off x="3430" y="2169"/>
                <a:ext cx="4" cy="89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16" name="Rectangle 332"/>
              <p:cNvSpPr>
                <a:spLocks noChangeArrowheads="1"/>
              </p:cNvSpPr>
              <p:nvPr/>
            </p:nvSpPr>
            <p:spPr bwMode="auto">
              <a:xfrm>
                <a:off x="3434" y="2169"/>
                <a:ext cx="4" cy="88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17" name="Rectangle 333"/>
              <p:cNvSpPr>
                <a:spLocks noChangeArrowheads="1"/>
              </p:cNvSpPr>
              <p:nvPr/>
            </p:nvSpPr>
            <p:spPr bwMode="auto">
              <a:xfrm>
                <a:off x="3438" y="2169"/>
                <a:ext cx="5" cy="88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18" name="Rectangle 334"/>
              <p:cNvSpPr>
                <a:spLocks noChangeArrowheads="1"/>
              </p:cNvSpPr>
              <p:nvPr/>
            </p:nvSpPr>
            <p:spPr bwMode="auto">
              <a:xfrm>
                <a:off x="3443" y="2169"/>
                <a:ext cx="4" cy="87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19" name="Rectangle 335"/>
              <p:cNvSpPr>
                <a:spLocks noChangeArrowheads="1"/>
              </p:cNvSpPr>
              <p:nvPr/>
            </p:nvSpPr>
            <p:spPr bwMode="auto">
              <a:xfrm>
                <a:off x="3447" y="2173"/>
                <a:ext cx="4" cy="87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20" name="Rectangle 336"/>
              <p:cNvSpPr>
                <a:spLocks noChangeArrowheads="1"/>
              </p:cNvSpPr>
              <p:nvPr/>
            </p:nvSpPr>
            <p:spPr bwMode="auto">
              <a:xfrm>
                <a:off x="3451" y="2178"/>
                <a:ext cx="4" cy="85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21" name="Rectangle 337"/>
              <p:cNvSpPr>
                <a:spLocks noChangeArrowheads="1"/>
              </p:cNvSpPr>
              <p:nvPr/>
            </p:nvSpPr>
            <p:spPr bwMode="auto">
              <a:xfrm>
                <a:off x="3455" y="2182"/>
                <a:ext cx="4" cy="85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22" name="Rectangle 338"/>
              <p:cNvSpPr>
                <a:spLocks noChangeArrowheads="1"/>
              </p:cNvSpPr>
              <p:nvPr/>
            </p:nvSpPr>
            <p:spPr bwMode="auto">
              <a:xfrm>
                <a:off x="3459" y="2182"/>
                <a:ext cx="4" cy="85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23" name="Rectangle 339"/>
              <p:cNvSpPr>
                <a:spLocks noChangeArrowheads="1"/>
              </p:cNvSpPr>
              <p:nvPr/>
            </p:nvSpPr>
            <p:spPr bwMode="auto">
              <a:xfrm>
                <a:off x="3463" y="2182"/>
                <a:ext cx="4" cy="82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24" name="Rectangle 340"/>
              <p:cNvSpPr>
                <a:spLocks noChangeArrowheads="1"/>
              </p:cNvSpPr>
              <p:nvPr/>
            </p:nvSpPr>
            <p:spPr bwMode="auto">
              <a:xfrm>
                <a:off x="3467" y="2182"/>
                <a:ext cx="5" cy="82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25" name="Rectangle 341"/>
              <p:cNvSpPr>
                <a:spLocks noChangeArrowheads="1"/>
              </p:cNvSpPr>
              <p:nvPr/>
            </p:nvSpPr>
            <p:spPr bwMode="auto">
              <a:xfrm>
                <a:off x="3472" y="2182"/>
                <a:ext cx="4" cy="81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26" name="Rectangle 342"/>
              <p:cNvSpPr>
                <a:spLocks noChangeArrowheads="1"/>
              </p:cNvSpPr>
              <p:nvPr/>
            </p:nvSpPr>
            <p:spPr bwMode="auto">
              <a:xfrm>
                <a:off x="3476" y="2187"/>
                <a:ext cx="4" cy="80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27" name="Rectangle 343"/>
              <p:cNvSpPr>
                <a:spLocks noChangeArrowheads="1"/>
              </p:cNvSpPr>
              <p:nvPr/>
            </p:nvSpPr>
            <p:spPr bwMode="auto">
              <a:xfrm>
                <a:off x="3480" y="2187"/>
                <a:ext cx="4" cy="79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28" name="Rectangle 344"/>
              <p:cNvSpPr>
                <a:spLocks noChangeArrowheads="1"/>
              </p:cNvSpPr>
              <p:nvPr/>
            </p:nvSpPr>
            <p:spPr bwMode="auto">
              <a:xfrm>
                <a:off x="3484" y="2191"/>
                <a:ext cx="4" cy="79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29" name="Rectangle 345"/>
              <p:cNvSpPr>
                <a:spLocks noChangeArrowheads="1"/>
              </p:cNvSpPr>
              <p:nvPr/>
            </p:nvSpPr>
            <p:spPr bwMode="auto">
              <a:xfrm>
                <a:off x="3488" y="2201"/>
                <a:ext cx="4" cy="77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30" name="Rectangle 346"/>
              <p:cNvSpPr>
                <a:spLocks noChangeArrowheads="1"/>
              </p:cNvSpPr>
              <p:nvPr/>
            </p:nvSpPr>
            <p:spPr bwMode="auto">
              <a:xfrm>
                <a:off x="3492" y="2201"/>
                <a:ext cx="4" cy="77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31" name="Rectangle 347"/>
              <p:cNvSpPr>
                <a:spLocks noChangeArrowheads="1"/>
              </p:cNvSpPr>
              <p:nvPr/>
            </p:nvSpPr>
            <p:spPr bwMode="auto">
              <a:xfrm>
                <a:off x="3496" y="2201"/>
                <a:ext cx="5" cy="767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32" name="Rectangle 348"/>
              <p:cNvSpPr>
                <a:spLocks noChangeArrowheads="1"/>
              </p:cNvSpPr>
              <p:nvPr/>
            </p:nvSpPr>
            <p:spPr bwMode="auto">
              <a:xfrm>
                <a:off x="3501" y="2201"/>
                <a:ext cx="4" cy="75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33" name="Rectangle 349"/>
              <p:cNvSpPr>
                <a:spLocks noChangeArrowheads="1"/>
              </p:cNvSpPr>
              <p:nvPr/>
            </p:nvSpPr>
            <p:spPr bwMode="auto">
              <a:xfrm>
                <a:off x="3505" y="2196"/>
                <a:ext cx="4" cy="76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34" name="Rectangle 350"/>
              <p:cNvSpPr>
                <a:spLocks noChangeArrowheads="1"/>
              </p:cNvSpPr>
              <p:nvPr/>
            </p:nvSpPr>
            <p:spPr bwMode="auto">
              <a:xfrm>
                <a:off x="3509" y="2191"/>
                <a:ext cx="4" cy="76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35" name="Rectangle 351"/>
              <p:cNvSpPr>
                <a:spLocks noChangeArrowheads="1"/>
              </p:cNvSpPr>
              <p:nvPr/>
            </p:nvSpPr>
            <p:spPr bwMode="auto">
              <a:xfrm>
                <a:off x="3513" y="2191"/>
                <a:ext cx="4" cy="76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36" name="Rectangle 352"/>
              <p:cNvSpPr>
                <a:spLocks noChangeArrowheads="1"/>
              </p:cNvSpPr>
              <p:nvPr/>
            </p:nvSpPr>
            <p:spPr bwMode="auto">
              <a:xfrm>
                <a:off x="3517" y="2187"/>
                <a:ext cx="4" cy="76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37" name="Rectangle 353"/>
              <p:cNvSpPr>
                <a:spLocks noChangeArrowheads="1"/>
              </p:cNvSpPr>
              <p:nvPr/>
            </p:nvSpPr>
            <p:spPr bwMode="auto">
              <a:xfrm>
                <a:off x="3521" y="2187"/>
                <a:ext cx="4" cy="75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38" name="Rectangle 354"/>
              <p:cNvSpPr>
                <a:spLocks noChangeArrowheads="1"/>
              </p:cNvSpPr>
              <p:nvPr/>
            </p:nvSpPr>
            <p:spPr bwMode="auto">
              <a:xfrm>
                <a:off x="3525" y="2182"/>
                <a:ext cx="5" cy="75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39" name="Rectangle 355"/>
              <p:cNvSpPr>
                <a:spLocks noChangeArrowheads="1"/>
              </p:cNvSpPr>
              <p:nvPr/>
            </p:nvSpPr>
            <p:spPr bwMode="auto">
              <a:xfrm>
                <a:off x="3530" y="2182"/>
                <a:ext cx="8" cy="74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40" name="Rectangle 356"/>
              <p:cNvSpPr>
                <a:spLocks noChangeArrowheads="1"/>
              </p:cNvSpPr>
              <p:nvPr/>
            </p:nvSpPr>
            <p:spPr bwMode="auto">
              <a:xfrm>
                <a:off x="3538" y="2178"/>
                <a:ext cx="4" cy="74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41" name="Rectangle 357"/>
              <p:cNvSpPr>
                <a:spLocks noChangeArrowheads="1"/>
              </p:cNvSpPr>
              <p:nvPr/>
            </p:nvSpPr>
            <p:spPr bwMode="auto">
              <a:xfrm>
                <a:off x="3542" y="2169"/>
                <a:ext cx="4" cy="74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42" name="Rectangle 358"/>
              <p:cNvSpPr>
                <a:spLocks noChangeArrowheads="1"/>
              </p:cNvSpPr>
              <p:nvPr/>
            </p:nvSpPr>
            <p:spPr bwMode="auto">
              <a:xfrm>
                <a:off x="3546" y="2164"/>
                <a:ext cx="4" cy="75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43" name="Rectangle 359"/>
              <p:cNvSpPr>
                <a:spLocks noChangeArrowheads="1"/>
              </p:cNvSpPr>
              <p:nvPr/>
            </p:nvSpPr>
            <p:spPr bwMode="auto">
              <a:xfrm>
                <a:off x="3550" y="2164"/>
                <a:ext cx="4" cy="75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44" name="Rectangle 360"/>
              <p:cNvSpPr>
                <a:spLocks noChangeArrowheads="1"/>
              </p:cNvSpPr>
              <p:nvPr/>
            </p:nvSpPr>
            <p:spPr bwMode="auto">
              <a:xfrm>
                <a:off x="3554" y="2164"/>
                <a:ext cx="9" cy="75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45" name="Rectangle 361"/>
              <p:cNvSpPr>
                <a:spLocks noChangeArrowheads="1"/>
              </p:cNvSpPr>
              <p:nvPr/>
            </p:nvSpPr>
            <p:spPr bwMode="auto">
              <a:xfrm>
                <a:off x="3563" y="2159"/>
                <a:ext cx="4" cy="75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46" name="Rectangle 362"/>
              <p:cNvSpPr>
                <a:spLocks noChangeArrowheads="1"/>
              </p:cNvSpPr>
              <p:nvPr/>
            </p:nvSpPr>
            <p:spPr bwMode="auto">
              <a:xfrm>
                <a:off x="3567" y="2146"/>
                <a:ext cx="4" cy="76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47" name="Rectangle 363"/>
              <p:cNvSpPr>
                <a:spLocks noChangeArrowheads="1"/>
              </p:cNvSpPr>
              <p:nvPr/>
            </p:nvSpPr>
            <p:spPr bwMode="auto">
              <a:xfrm>
                <a:off x="3571" y="2141"/>
                <a:ext cx="4" cy="76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48" name="Rectangle 364"/>
              <p:cNvSpPr>
                <a:spLocks noChangeArrowheads="1"/>
              </p:cNvSpPr>
              <p:nvPr/>
            </p:nvSpPr>
            <p:spPr bwMode="auto">
              <a:xfrm>
                <a:off x="3575" y="2137"/>
                <a:ext cx="4" cy="77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49" name="Rectangle 365"/>
              <p:cNvSpPr>
                <a:spLocks noChangeArrowheads="1"/>
              </p:cNvSpPr>
              <p:nvPr/>
            </p:nvSpPr>
            <p:spPr bwMode="auto">
              <a:xfrm>
                <a:off x="3579" y="2127"/>
                <a:ext cx="4" cy="77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50" name="Rectangle 366"/>
              <p:cNvSpPr>
                <a:spLocks noChangeArrowheads="1"/>
              </p:cNvSpPr>
              <p:nvPr/>
            </p:nvSpPr>
            <p:spPr bwMode="auto">
              <a:xfrm>
                <a:off x="3583" y="2114"/>
                <a:ext cx="5" cy="78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51" name="Rectangle 367"/>
              <p:cNvSpPr>
                <a:spLocks noChangeArrowheads="1"/>
              </p:cNvSpPr>
              <p:nvPr/>
            </p:nvSpPr>
            <p:spPr bwMode="auto">
              <a:xfrm>
                <a:off x="3588" y="2109"/>
                <a:ext cx="4" cy="79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52" name="Rectangle 368"/>
              <p:cNvSpPr>
                <a:spLocks noChangeArrowheads="1"/>
              </p:cNvSpPr>
              <p:nvPr/>
            </p:nvSpPr>
            <p:spPr bwMode="auto">
              <a:xfrm>
                <a:off x="3592" y="2109"/>
                <a:ext cx="8" cy="78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53" name="Rectangle 369"/>
              <p:cNvSpPr>
                <a:spLocks noChangeArrowheads="1"/>
              </p:cNvSpPr>
              <p:nvPr/>
            </p:nvSpPr>
            <p:spPr bwMode="auto">
              <a:xfrm>
                <a:off x="3600" y="2105"/>
                <a:ext cx="4" cy="79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54" name="Rectangle 370"/>
              <p:cNvSpPr>
                <a:spLocks noChangeArrowheads="1"/>
              </p:cNvSpPr>
              <p:nvPr/>
            </p:nvSpPr>
            <p:spPr bwMode="auto">
              <a:xfrm>
                <a:off x="3604" y="2100"/>
                <a:ext cx="4" cy="78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55" name="Rectangle 371"/>
              <p:cNvSpPr>
                <a:spLocks noChangeArrowheads="1"/>
              </p:cNvSpPr>
              <p:nvPr/>
            </p:nvSpPr>
            <p:spPr bwMode="auto">
              <a:xfrm>
                <a:off x="3608" y="2100"/>
                <a:ext cx="4" cy="78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56" name="Rectangle 372"/>
              <p:cNvSpPr>
                <a:spLocks noChangeArrowheads="1"/>
              </p:cNvSpPr>
              <p:nvPr/>
            </p:nvSpPr>
            <p:spPr bwMode="auto">
              <a:xfrm>
                <a:off x="3612" y="2100"/>
                <a:ext cx="9" cy="77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57" name="Rectangle 373"/>
              <p:cNvSpPr>
                <a:spLocks noChangeArrowheads="1"/>
              </p:cNvSpPr>
              <p:nvPr/>
            </p:nvSpPr>
            <p:spPr bwMode="auto">
              <a:xfrm>
                <a:off x="3621" y="2105"/>
                <a:ext cx="4" cy="75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58" name="Rectangle 374"/>
              <p:cNvSpPr>
                <a:spLocks noChangeArrowheads="1"/>
              </p:cNvSpPr>
              <p:nvPr/>
            </p:nvSpPr>
            <p:spPr bwMode="auto">
              <a:xfrm>
                <a:off x="3625" y="2109"/>
                <a:ext cx="4" cy="75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59" name="Rectangle 375"/>
              <p:cNvSpPr>
                <a:spLocks noChangeArrowheads="1"/>
              </p:cNvSpPr>
              <p:nvPr/>
            </p:nvSpPr>
            <p:spPr bwMode="auto">
              <a:xfrm>
                <a:off x="3629" y="2114"/>
                <a:ext cx="8" cy="74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60" name="Rectangle 376"/>
              <p:cNvSpPr>
                <a:spLocks noChangeArrowheads="1"/>
              </p:cNvSpPr>
              <p:nvPr/>
            </p:nvSpPr>
            <p:spPr bwMode="auto">
              <a:xfrm>
                <a:off x="3637" y="2114"/>
                <a:ext cx="4" cy="74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61" name="Rectangle 377"/>
              <p:cNvSpPr>
                <a:spLocks noChangeArrowheads="1"/>
              </p:cNvSpPr>
              <p:nvPr/>
            </p:nvSpPr>
            <p:spPr bwMode="auto">
              <a:xfrm>
                <a:off x="3641" y="2109"/>
                <a:ext cx="5" cy="74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62" name="Rectangle 378"/>
              <p:cNvSpPr>
                <a:spLocks noChangeArrowheads="1"/>
              </p:cNvSpPr>
              <p:nvPr/>
            </p:nvSpPr>
            <p:spPr bwMode="auto">
              <a:xfrm>
                <a:off x="3646" y="2109"/>
                <a:ext cx="8" cy="73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63" name="Rectangle 379"/>
              <p:cNvSpPr>
                <a:spLocks noChangeArrowheads="1"/>
              </p:cNvSpPr>
              <p:nvPr/>
            </p:nvSpPr>
            <p:spPr bwMode="auto">
              <a:xfrm>
                <a:off x="3654" y="2105"/>
                <a:ext cx="4" cy="72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64" name="Rectangle 380"/>
              <p:cNvSpPr>
                <a:spLocks noChangeArrowheads="1"/>
              </p:cNvSpPr>
              <p:nvPr/>
            </p:nvSpPr>
            <p:spPr bwMode="auto">
              <a:xfrm>
                <a:off x="3658" y="2105"/>
                <a:ext cx="4" cy="722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65" name="Rectangle 381"/>
              <p:cNvSpPr>
                <a:spLocks noChangeArrowheads="1"/>
              </p:cNvSpPr>
              <p:nvPr/>
            </p:nvSpPr>
            <p:spPr bwMode="auto">
              <a:xfrm>
                <a:off x="3662" y="2105"/>
                <a:ext cx="8" cy="70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66" name="Rectangle 382"/>
              <p:cNvSpPr>
                <a:spLocks noChangeArrowheads="1"/>
              </p:cNvSpPr>
              <p:nvPr/>
            </p:nvSpPr>
            <p:spPr bwMode="auto">
              <a:xfrm>
                <a:off x="3670" y="2100"/>
                <a:ext cx="5" cy="70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67" name="Rectangle 383"/>
              <p:cNvSpPr>
                <a:spLocks noChangeArrowheads="1"/>
              </p:cNvSpPr>
              <p:nvPr/>
            </p:nvSpPr>
            <p:spPr bwMode="auto">
              <a:xfrm>
                <a:off x="3675" y="2100"/>
                <a:ext cx="4" cy="69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68" name="Rectangle 384"/>
              <p:cNvSpPr>
                <a:spLocks noChangeArrowheads="1"/>
              </p:cNvSpPr>
              <p:nvPr/>
            </p:nvSpPr>
            <p:spPr bwMode="auto">
              <a:xfrm>
                <a:off x="3679" y="2095"/>
                <a:ext cx="4" cy="70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69" name="Rectangle 385"/>
              <p:cNvSpPr>
                <a:spLocks noChangeArrowheads="1"/>
              </p:cNvSpPr>
              <p:nvPr/>
            </p:nvSpPr>
            <p:spPr bwMode="auto">
              <a:xfrm>
                <a:off x="3683" y="2086"/>
                <a:ext cx="4" cy="70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70" name="Rectangle 386"/>
              <p:cNvSpPr>
                <a:spLocks noChangeArrowheads="1"/>
              </p:cNvSpPr>
              <p:nvPr/>
            </p:nvSpPr>
            <p:spPr bwMode="auto">
              <a:xfrm>
                <a:off x="3687" y="2082"/>
                <a:ext cx="4" cy="69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71" name="Rectangle 387"/>
              <p:cNvSpPr>
                <a:spLocks noChangeArrowheads="1"/>
              </p:cNvSpPr>
              <p:nvPr/>
            </p:nvSpPr>
            <p:spPr bwMode="auto">
              <a:xfrm>
                <a:off x="3691" y="2082"/>
                <a:ext cx="4" cy="68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72" name="Rectangle 388"/>
              <p:cNvSpPr>
                <a:spLocks noChangeArrowheads="1"/>
              </p:cNvSpPr>
              <p:nvPr/>
            </p:nvSpPr>
            <p:spPr bwMode="auto">
              <a:xfrm>
                <a:off x="3695" y="2077"/>
                <a:ext cx="4" cy="68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73" name="Rectangle 389"/>
              <p:cNvSpPr>
                <a:spLocks noChangeArrowheads="1"/>
              </p:cNvSpPr>
              <p:nvPr/>
            </p:nvSpPr>
            <p:spPr bwMode="auto">
              <a:xfrm>
                <a:off x="3699" y="2073"/>
                <a:ext cx="9" cy="68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74" name="Rectangle 390"/>
              <p:cNvSpPr>
                <a:spLocks noChangeArrowheads="1"/>
              </p:cNvSpPr>
              <p:nvPr/>
            </p:nvSpPr>
            <p:spPr bwMode="auto">
              <a:xfrm>
                <a:off x="3708" y="2068"/>
                <a:ext cx="8" cy="68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75" name="Rectangle 391"/>
              <p:cNvSpPr>
                <a:spLocks noChangeArrowheads="1"/>
              </p:cNvSpPr>
              <p:nvPr/>
            </p:nvSpPr>
            <p:spPr bwMode="auto">
              <a:xfrm>
                <a:off x="3716" y="2063"/>
                <a:ext cx="4" cy="69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76" name="Rectangle 392"/>
              <p:cNvSpPr>
                <a:spLocks noChangeArrowheads="1"/>
              </p:cNvSpPr>
              <p:nvPr/>
            </p:nvSpPr>
            <p:spPr bwMode="auto">
              <a:xfrm>
                <a:off x="3720" y="2059"/>
                <a:ext cx="4" cy="695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77" name="Rectangle 393"/>
              <p:cNvSpPr>
                <a:spLocks noChangeArrowheads="1"/>
              </p:cNvSpPr>
              <p:nvPr/>
            </p:nvSpPr>
            <p:spPr bwMode="auto">
              <a:xfrm>
                <a:off x="3724" y="2054"/>
                <a:ext cx="4" cy="69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78" name="Rectangle 394"/>
              <p:cNvSpPr>
                <a:spLocks noChangeArrowheads="1"/>
              </p:cNvSpPr>
              <p:nvPr/>
            </p:nvSpPr>
            <p:spPr bwMode="auto">
              <a:xfrm>
                <a:off x="3728" y="2054"/>
                <a:ext cx="5" cy="69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79" name="Rectangle 395"/>
              <p:cNvSpPr>
                <a:spLocks noChangeArrowheads="1"/>
              </p:cNvSpPr>
              <p:nvPr/>
            </p:nvSpPr>
            <p:spPr bwMode="auto">
              <a:xfrm>
                <a:off x="3733" y="2050"/>
                <a:ext cx="16" cy="69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80" name="Rectangle 396"/>
              <p:cNvSpPr>
                <a:spLocks noChangeArrowheads="1"/>
              </p:cNvSpPr>
              <p:nvPr/>
            </p:nvSpPr>
            <p:spPr bwMode="auto">
              <a:xfrm>
                <a:off x="3749" y="2045"/>
                <a:ext cx="4" cy="69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81" name="Rectangle 397"/>
              <p:cNvSpPr>
                <a:spLocks noChangeArrowheads="1"/>
              </p:cNvSpPr>
              <p:nvPr/>
            </p:nvSpPr>
            <p:spPr bwMode="auto">
              <a:xfrm>
                <a:off x="3753" y="2041"/>
                <a:ext cx="9" cy="69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82" name="Rectangle 398"/>
              <p:cNvSpPr>
                <a:spLocks noChangeArrowheads="1"/>
              </p:cNvSpPr>
              <p:nvPr/>
            </p:nvSpPr>
            <p:spPr bwMode="auto">
              <a:xfrm>
                <a:off x="3762" y="2041"/>
                <a:ext cx="4" cy="69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83" name="Rectangle 399"/>
              <p:cNvSpPr>
                <a:spLocks noChangeArrowheads="1"/>
              </p:cNvSpPr>
              <p:nvPr/>
            </p:nvSpPr>
            <p:spPr bwMode="auto">
              <a:xfrm>
                <a:off x="3766" y="2041"/>
                <a:ext cx="4" cy="69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84" name="Rectangle 400"/>
              <p:cNvSpPr>
                <a:spLocks noChangeArrowheads="1"/>
              </p:cNvSpPr>
              <p:nvPr/>
            </p:nvSpPr>
            <p:spPr bwMode="auto">
              <a:xfrm>
                <a:off x="3770" y="2036"/>
                <a:ext cx="4" cy="69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85" name="Rectangle 401"/>
              <p:cNvSpPr>
                <a:spLocks noChangeArrowheads="1"/>
              </p:cNvSpPr>
              <p:nvPr/>
            </p:nvSpPr>
            <p:spPr bwMode="auto">
              <a:xfrm>
                <a:off x="3774" y="2027"/>
                <a:ext cx="8" cy="70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86" name="Rectangle 402"/>
              <p:cNvSpPr>
                <a:spLocks noChangeArrowheads="1"/>
              </p:cNvSpPr>
              <p:nvPr/>
            </p:nvSpPr>
            <p:spPr bwMode="auto">
              <a:xfrm>
                <a:off x="3782" y="2027"/>
                <a:ext cx="4" cy="704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87" name="Rectangle 403"/>
              <p:cNvSpPr>
                <a:spLocks noChangeArrowheads="1"/>
              </p:cNvSpPr>
              <p:nvPr/>
            </p:nvSpPr>
            <p:spPr bwMode="auto">
              <a:xfrm>
                <a:off x="3786" y="2022"/>
                <a:ext cx="5" cy="709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88" name="Rectangle 404"/>
              <p:cNvSpPr>
                <a:spLocks noChangeArrowheads="1"/>
              </p:cNvSpPr>
              <p:nvPr/>
            </p:nvSpPr>
            <p:spPr bwMode="auto">
              <a:xfrm>
                <a:off x="3791" y="2018"/>
                <a:ext cx="4" cy="713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89" name="Rectangle 405"/>
              <p:cNvSpPr>
                <a:spLocks noChangeArrowheads="1"/>
              </p:cNvSpPr>
              <p:nvPr/>
            </p:nvSpPr>
            <p:spPr bwMode="auto">
              <a:xfrm>
                <a:off x="3795" y="2013"/>
                <a:ext cx="4" cy="718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90" name="Rectangle 406"/>
              <p:cNvSpPr>
                <a:spLocks noChangeArrowheads="1"/>
              </p:cNvSpPr>
              <p:nvPr/>
            </p:nvSpPr>
            <p:spPr bwMode="auto">
              <a:xfrm>
                <a:off x="3799" y="1990"/>
                <a:ext cx="4" cy="73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91" name="Rectangle 407"/>
              <p:cNvSpPr>
                <a:spLocks noChangeArrowheads="1"/>
              </p:cNvSpPr>
              <p:nvPr/>
            </p:nvSpPr>
            <p:spPr bwMode="auto">
              <a:xfrm>
                <a:off x="3803" y="1986"/>
                <a:ext cx="4" cy="740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92" name="Rectangle 408"/>
              <p:cNvSpPr>
                <a:spLocks noChangeArrowheads="1"/>
              </p:cNvSpPr>
              <p:nvPr/>
            </p:nvSpPr>
            <p:spPr bwMode="auto">
              <a:xfrm>
                <a:off x="3807" y="1986"/>
                <a:ext cx="13" cy="736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3593" name="Rectangle 409"/>
              <p:cNvSpPr>
                <a:spLocks noChangeArrowheads="1"/>
              </p:cNvSpPr>
              <p:nvPr/>
            </p:nvSpPr>
            <p:spPr bwMode="auto">
              <a:xfrm>
                <a:off x="3820" y="1986"/>
                <a:ext cx="4" cy="731"/>
              </a:xfrm>
              <a:prstGeom prst="rect">
                <a:avLst/>
              </a:prstGeom>
              <a:solidFill>
                <a:srgbClr val="C3FF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93595" name="Rectangle 411"/>
            <p:cNvSpPr>
              <a:spLocks noChangeArrowheads="1"/>
            </p:cNvSpPr>
            <p:nvPr/>
          </p:nvSpPr>
          <p:spPr bwMode="auto">
            <a:xfrm>
              <a:off x="3824" y="1990"/>
              <a:ext cx="4" cy="727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596" name="Rectangle 412"/>
            <p:cNvSpPr>
              <a:spLocks noChangeArrowheads="1"/>
            </p:cNvSpPr>
            <p:nvPr/>
          </p:nvSpPr>
          <p:spPr bwMode="auto">
            <a:xfrm>
              <a:off x="3828" y="1995"/>
              <a:ext cx="8" cy="722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597" name="Rectangle 413"/>
            <p:cNvSpPr>
              <a:spLocks noChangeArrowheads="1"/>
            </p:cNvSpPr>
            <p:nvPr/>
          </p:nvSpPr>
          <p:spPr bwMode="auto">
            <a:xfrm>
              <a:off x="3836" y="2000"/>
              <a:ext cx="4" cy="717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599" name="Rectangle 415"/>
            <p:cNvSpPr>
              <a:spLocks noChangeArrowheads="1"/>
            </p:cNvSpPr>
            <p:nvPr/>
          </p:nvSpPr>
          <p:spPr bwMode="auto">
            <a:xfrm>
              <a:off x="3844" y="2013"/>
              <a:ext cx="9" cy="690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01" name="Rectangle 417"/>
            <p:cNvSpPr>
              <a:spLocks noChangeArrowheads="1"/>
            </p:cNvSpPr>
            <p:nvPr/>
          </p:nvSpPr>
          <p:spPr bwMode="auto">
            <a:xfrm>
              <a:off x="3857" y="2031"/>
              <a:ext cx="4" cy="672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02" name="Rectangle 418"/>
            <p:cNvSpPr>
              <a:spLocks noChangeArrowheads="1"/>
            </p:cNvSpPr>
            <p:nvPr/>
          </p:nvSpPr>
          <p:spPr bwMode="auto">
            <a:xfrm>
              <a:off x="3861" y="2031"/>
              <a:ext cx="17" cy="668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03" name="Rectangle 419"/>
            <p:cNvSpPr>
              <a:spLocks noChangeArrowheads="1"/>
            </p:cNvSpPr>
            <p:nvPr/>
          </p:nvSpPr>
          <p:spPr bwMode="auto">
            <a:xfrm>
              <a:off x="3878" y="2031"/>
              <a:ext cx="4" cy="663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05" name="Rectangle 421"/>
            <p:cNvSpPr>
              <a:spLocks noChangeArrowheads="1"/>
            </p:cNvSpPr>
            <p:nvPr/>
          </p:nvSpPr>
          <p:spPr bwMode="auto">
            <a:xfrm>
              <a:off x="3886" y="2027"/>
              <a:ext cx="17" cy="672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06" name="Rectangle 422"/>
            <p:cNvSpPr>
              <a:spLocks noChangeArrowheads="1"/>
            </p:cNvSpPr>
            <p:nvPr/>
          </p:nvSpPr>
          <p:spPr bwMode="auto">
            <a:xfrm>
              <a:off x="3903" y="2027"/>
              <a:ext cx="4" cy="672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07" name="Rectangle 423"/>
            <p:cNvSpPr>
              <a:spLocks noChangeArrowheads="1"/>
            </p:cNvSpPr>
            <p:nvPr/>
          </p:nvSpPr>
          <p:spPr bwMode="auto">
            <a:xfrm>
              <a:off x="3907" y="2031"/>
              <a:ext cx="12" cy="668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08" name="Rectangle 424"/>
            <p:cNvSpPr>
              <a:spLocks noChangeArrowheads="1"/>
            </p:cNvSpPr>
            <p:nvPr/>
          </p:nvSpPr>
          <p:spPr bwMode="auto">
            <a:xfrm>
              <a:off x="3919" y="2031"/>
              <a:ext cx="13" cy="672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09" name="Rectangle 425"/>
            <p:cNvSpPr>
              <a:spLocks noChangeArrowheads="1"/>
            </p:cNvSpPr>
            <p:nvPr/>
          </p:nvSpPr>
          <p:spPr bwMode="auto">
            <a:xfrm>
              <a:off x="3932" y="2031"/>
              <a:ext cx="4" cy="645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11" name="Rectangle 427"/>
            <p:cNvSpPr>
              <a:spLocks noChangeArrowheads="1"/>
            </p:cNvSpPr>
            <p:nvPr/>
          </p:nvSpPr>
          <p:spPr bwMode="auto">
            <a:xfrm>
              <a:off x="3940" y="2027"/>
              <a:ext cx="4" cy="631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12" name="Rectangle 428"/>
            <p:cNvSpPr>
              <a:spLocks noChangeArrowheads="1"/>
            </p:cNvSpPr>
            <p:nvPr/>
          </p:nvSpPr>
          <p:spPr bwMode="auto">
            <a:xfrm>
              <a:off x="3944" y="2027"/>
              <a:ext cx="4" cy="617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14" name="Rectangle 430"/>
            <p:cNvSpPr>
              <a:spLocks noChangeArrowheads="1"/>
            </p:cNvSpPr>
            <p:nvPr/>
          </p:nvSpPr>
          <p:spPr bwMode="auto">
            <a:xfrm>
              <a:off x="3952" y="2022"/>
              <a:ext cx="4" cy="613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15" name="Rectangle 431"/>
            <p:cNvSpPr>
              <a:spLocks noChangeArrowheads="1"/>
            </p:cNvSpPr>
            <p:nvPr/>
          </p:nvSpPr>
          <p:spPr bwMode="auto">
            <a:xfrm>
              <a:off x="3956" y="2013"/>
              <a:ext cx="5" cy="617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17" name="Rectangle 433"/>
            <p:cNvSpPr>
              <a:spLocks noChangeArrowheads="1"/>
            </p:cNvSpPr>
            <p:nvPr/>
          </p:nvSpPr>
          <p:spPr bwMode="auto">
            <a:xfrm>
              <a:off x="3965" y="2018"/>
              <a:ext cx="4" cy="608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18" name="Rectangle 434"/>
            <p:cNvSpPr>
              <a:spLocks noChangeArrowheads="1"/>
            </p:cNvSpPr>
            <p:nvPr/>
          </p:nvSpPr>
          <p:spPr bwMode="auto">
            <a:xfrm>
              <a:off x="3969" y="2018"/>
              <a:ext cx="4" cy="603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20" name="Rectangle 436"/>
            <p:cNvSpPr>
              <a:spLocks noChangeArrowheads="1"/>
            </p:cNvSpPr>
            <p:nvPr/>
          </p:nvSpPr>
          <p:spPr bwMode="auto">
            <a:xfrm>
              <a:off x="3977" y="2013"/>
              <a:ext cx="4" cy="599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21" name="Rectangle 437"/>
            <p:cNvSpPr>
              <a:spLocks noChangeArrowheads="1"/>
            </p:cNvSpPr>
            <p:nvPr/>
          </p:nvSpPr>
          <p:spPr bwMode="auto">
            <a:xfrm>
              <a:off x="3981" y="2018"/>
              <a:ext cx="4" cy="580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22" name="Rectangle 438"/>
            <p:cNvSpPr>
              <a:spLocks noChangeArrowheads="1"/>
            </p:cNvSpPr>
            <p:nvPr/>
          </p:nvSpPr>
          <p:spPr bwMode="auto">
            <a:xfrm>
              <a:off x="3985" y="2018"/>
              <a:ext cx="5" cy="580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24" name="Rectangle 440"/>
            <p:cNvSpPr>
              <a:spLocks noChangeArrowheads="1"/>
            </p:cNvSpPr>
            <p:nvPr/>
          </p:nvSpPr>
          <p:spPr bwMode="auto">
            <a:xfrm>
              <a:off x="3994" y="2027"/>
              <a:ext cx="8" cy="539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26" name="Rectangle 442"/>
            <p:cNvSpPr>
              <a:spLocks noChangeArrowheads="1"/>
            </p:cNvSpPr>
            <p:nvPr/>
          </p:nvSpPr>
          <p:spPr bwMode="auto">
            <a:xfrm>
              <a:off x="4006" y="2027"/>
              <a:ext cx="4" cy="530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27" name="Rectangle 443"/>
            <p:cNvSpPr>
              <a:spLocks noChangeArrowheads="1"/>
            </p:cNvSpPr>
            <p:nvPr/>
          </p:nvSpPr>
          <p:spPr bwMode="auto">
            <a:xfrm>
              <a:off x="4010" y="2027"/>
              <a:ext cx="4" cy="530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29" name="Rectangle 445"/>
            <p:cNvSpPr>
              <a:spLocks noChangeArrowheads="1"/>
            </p:cNvSpPr>
            <p:nvPr/>
          </p:nvSpPr>
          <p:spPr bwMode="auto">
            <a:xfrm>
              <a:off x="4019" y="2027"/>
              <a:ext cx="4" cy="516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30" name="Rectangle 446"/>
            <p:cNvSpPr>
              <a:spLocks noChangeArrowheads="1"/>
            </p:cNvSpPr>
            <p:nvPr/>
          </p:nvSpPr>
          <p:spPr bwMode="auto">
            <a:xfrm>
              <a:off x="4023" y="2027"/>
              <a:ext cx="4" cy="516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32" name="Rectangle 448"/>
            <p:cNvSpPr>
              <a:spLocks noChangeArrowheads="1"/>
            </p:cNvSpPr>
            <p:nvPr/>
          </p:nvSpPr>
          <p:spPr bwMode="auto">
            <a:xfrm>
              <a:off x="4031" y="2022"/>
              <a:ext cx="4" cy="517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33" name="Rectangle 449"/>
            <p:cNvSpPr>
              <a:spLocks noChangeArrowheads="1"/>
            </p:cNvSpPr>
            <p:nvPr/>
          </p:nvSpPr>
          <p:spPr bwMode="auto">
            <a:xfrm>
              <a:off x="4035" y="2022"/>
              <a:ext cx="8" cy="508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34" name="Rectangle 450"/>
            <p:cNvSpPr>
              <a:spLocks noChangeArrowheads="1"/>
            </p:cNvSpPr>
            <p:nvPr/>
          </p:nvSpPr>
          <p:spPr bwMode="auto">
            <a:xfrm>
              <a:off x="4043" y="2018"/>
              <a:ext cx="5" cy="512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35" name="Rectangle 451"/>
            <p:cNvSpPr>
              <a:spLocks noChangeArrowheads="1"/>
            </p:cNvSpPr>
            <p:nvPr/>
          </p:nvSpPr>
          <p:spPr bwMode="auto">
            <a:xfrm>
              <a:off x="4048" y="2018"/>
              <a:ext cx="8" cy="502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37" name="Rectangle 453"/>
            <p:cNvSpPr>
              <a:spLocks noChangeArrowheads="1"/>
            </p:cNvSpPr>
            <p:nvPr/>
          </p:nvSpPr>
          <p:spPr bwMode="auto">
            <a:xfrm>
              <a:off x="4060" y="2018"/>
              <a:ext cx="12" cy="489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38" name="Rectangle 454"/>
            <p:cNvSpPr>
              <a:spLocks noChangeArrowheads="1"/>
            </p:cNvSpPr>
            <p:nvPr/>
          </p:nvSpPr>
          <p:spPr bwMode="auto">
            <a:xfrm>
              <a:off x="4072" y="2013"/>
              <a:ext cx="5" cy="485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39" name="Rectangle 455"/>
            <p:cNvSpPr>
              <a:spLocks noChangeArrowheads="1"/>
            </p:cNvSpPr>
            <p:nvPr/>
          </p:nvSpPr>
          <p:spPr bwMode="auto">
            <a:xfrm>
              <a:off x="4077" y="2013"/>
              <a:ext cx="4" cy="480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41" name="Rectangle 457"/>
            <p:cNvSpPr>
              <a:spLocks noChangeArrowheads="1"/>
            </p:cNvSpPr>
            <p:nvPr/>
          </p:nvSpPr>
          <p:spPr bwMode="auto">
            <a:xfrm>
              <a:off x="4085" y="2013"/>
              <a:ext cx="4" cy="466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42" name="Rectangle 458"/>
            <p:cNvSpPr>
              <a:spLocks noChangeArrowheads="1"/>
            </p:cNvSpPr>
            <p:nvPr/>
          </p:nvSpPr>
          <p:spPr bwMode="auto">
            <a:xfrm>
              <a:off x="4089" y="2009"/>
              <a:ext cx="8" cy="466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43" name="Rectangle 459"/>
            <p:cNvSpPr>
              <a:spLocks noChangeArrowheads="1"/>
            </p:cNvSpPr>
            <p:nvPr/>
          </p:nvSpPr>
          <p:spPr bwMode="auto">
            <a:xfrm>
              <a:off x="4097" y="2009"/>
              <a:ext cx="4" cy="461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44" name="Rectangle 460"/>
            <p:cNvSpPr>
              <a:spLocks noChangeArrowheads="1"/>
            </p:cNvSpPr>
            <p:nvPr/>
          </p:nvSpPr>
          <p:spPr bwMode="auto">
            <a:xfrm>
              <a:off x="4101" y="2009"/>
              <a:ext cx="5" cy="461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45" name="Rectangle 461"/>
            <p:cNvSpPr>
              <a:spLocks noChangeArrowheads="1"/>
            </p:cNvSpPr>
            <p:nvPr/>
          </p:nvSpPr>
          <p:spPr bwMode="auto">
            <a:xfrm>
              <a:off x="4106" y="2009"/>
              <a:ext cx="8" cy="457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46" name="Rectangle 462"/>
            <p:cNvSpPr>
              <a:spLocks noChangeArrowheads="1"/>
            </p:cNvSpPr>
            <p:nvPr/>
          </p:nvSpPr>
          <p:spPr bwMode="auto">
            <a:xfrm>
              <a:off x="4114" y="2009"/>
              <a:ext cx="4" cy="448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47" name="Rectangle 463"/>
            <p:cNvSpPr>
              <a:spLocks noChangeArrowheads="1"/>
            </p:cNvSpPr>
            <p:nvPr/>
          </p:nvSpPr>
          <p:spPr bwMode="auto">
            <a:xfrm>
              <a:off x="4118" y="2004"/>
              <a:ext cx="4" cy="453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49" name="Rectangle 465"/>
            <p:cNvSpPr>
              <a:spLocks noChangeArrowheads="1"/>
            </p:cNvSpPr>
            <p:nvPr/>
          </p:nvSpPr>
          <p:spPr bwMode="auto">
            <a:xfrm>
              <a:off x="4126" y="2009"/>
              <a:ext cx="9" cy="448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51" name="Rectangle 467"/>
            <p:cNvSpPr>
              <a:spLocks noChangeArrowheads="1"/>
            </p:cNvSpPr>
            <p:nvPr/>
          </p:nvSpPr>
          <p:spPr bwMode="auto">
            <a:xfrm>
              <a:off x="4139" y="2009"/>
              <a:ext cx="4" cy="443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52" name="Rectangle 468"/>
            <p:cNvSpPr>
              <a:spLocks noChangeArrowheads="1"/>
            </p:cNvSpPr>
            <p:nvPr/>
          </p:nvSpPr>
          <p:spPr bwMode="auto">
            <a:xfrm>
              <a:off x="4143" y="2009"/>
              <a:ext cx="8" cy="438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53" name="Rectangle 469"/>
            <p:cNvSpPr>
              <a:spLocks noChangeArrowheads="1"/>
            </p:cNvSpPr>
            <p:nvPr/>
          </p:nvSpPr>
          <p:spPr bwMode="auto">
            <a:xfrm>
              <a:off x="4151" y="2013"/>
              <a:ext cx="4" cy="430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54" name="Rectangle 470"/>
            <p:cNvSpPr>
              <a:spLocks noChangeArrowheads="1"/>
            </p:cNvSpPr>
            <p:nvPr/>
          </p:nvSpPr>
          <p:spPr bwMode="auto">
            <a:xfrm>
              <a:off x="4155" y="2013"/>
              <a:ext cx="4" cy="430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55" name="Rectangle 471"/>
            <p:cNvSpPr>
              <a:spLocks noChangeArrowheads="1"/>
            </p:cNvSpPr>
            <p:nvPr/>
          </p:nvSpPr>
          <p:spPr bwMode="auto">
            <a:xfrm>
              <a:off x="4159" y="2018"/>
              <a:ext cx="5" cy="420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57" name="Rectangle 473"/>
            <p:cNvSpPr>
              <a:spLocks noChangeArrowheads="1"/>
            </p:cNvSpPr>
            <p:nvPr/>
          </p:nvSpPr>
          <p:spPr bwMode="auto">
            <a:xfrm>
              <a:off x="4168" y="2022"/>
              <a:ext cx="4" cy="398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58" name="Rectangle 474"/>
            <p:cNvSpPr>
              <a:spLocks noChangeArrowheads="1"/>
            </p:cNvSpPr>
            <p:nvPr/>
          </p:nvSpPr>
          <p:spPr bwMode="auto">
            <a:xfrm>
              <a:off x="4172" y="2027"/>
              <a:ext cx="4" cy="388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60" name="Rectangle 476"/>
            <p:cNvSpPr>
              <a:spLocks noChangeArrowheads="1"/>
            </p:cNvSpPr>
            <p:nvPr/>
          </p:nvSpPr>
          <p:spPr bwMode="auto">
            <a:xfrm>
              <a:off x="4180" y="2027"/>
              <a:ext cx="4" cy="379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61" name="Rectangle 477"/>
            <p:cNvSpPr>
              <a:spLocks noChangeArrowheads="1"/>
            </p:cNvSpPr>
            <p:nvPr/>
          </p:nvSpPr>
          <p:spPr bwMode="auto">
            <a:xfrm>
              <a:off x="4184" y="2022"/>
              <a:ext cx="4" cy="380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62" name="Rectangle 478"/>
            <p:cNvSpPr>
              <a:spLocks noChangeArrowheads="1"/>
            </p:cNvSpPr>
            <p:nvPr/>
          </p:nvSpPr>
          <p:spPr bwMode="auto">
            <a:xfrm>
              <a:off x="4188" y="2022"/>
              <a:ext cx="13" cy="371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64" name="Rectangle 480"/>
            <p:cNvSpPr>
              <a:spLocks noChangeArrowheads="1"/>
            </p:cNvSpPr>
            <p:nvPr/>
          </p:nvSpPr>
          <p:spPr bwMode="auto">
            <a:xfrm>
              <a:off x="4205" y="2027"/>
              <a:ext cx="8" cy="352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66" name="Rectangle 482"/>
            <p:cNvSpPr>
              <a:spLocks noChangeArrowheads="1"/>
            </p:cNvSpPr>
            <p:nvPr/>
          </p:nvSpPr>
          <p:spPr bwMode="auto">
            <a:xfrm>
              <a:off x="4217" y="2027"/>
              <a:ext cx="5" cy="343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67" name="Rectangle 483"/>
            <p:cNvSpPr>
              <a:spLocks noChangeArrowheads="1"/>
            </p:cNvSpPr>
            <p:nvPr/>
          </p:nvSpPr>
          <p:spPr bwMode="auto">
            <a:xfrm>
              <a:off x="4222" y="2027"/>
              <a:ext cx="4" cy="343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68" name="Rectangle 484"/>
            <p:cNvSpPr>
              <a:spLocks noChangeArrowheads="1"/>
            </p:cNvSpPr>
            <p:nvPr/>
          </p:nvSpPr>
          <p:spPr bwMode="auto">
            <a:xfrm>
              <a:off x="4226" y="2027"/>
              <a:ext cx="4" cy="338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70" name="Rectangle 486"/>
            <p:cNvSpPr>
              <a:spLocks noChangeArrowheads="1"/>
            </p:cNvSpPr>
            <p:nvPr/>
          </p:nvSpPr>
          <p:spPr bwMode="auto">
            <a:xfrm>
              <a:off x="4234" y="2022"/>
              <a:ext cx="4" cy="339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71" name="Rectangle 487"/>
            <p:cNvSpPr>
              <a:spLocks noChangeArrowheads="1"/>
            </p:cNvSpPr>
            <p:nvPr/>
          </p:nvSpPr>
          <p:spPr bwMode="auto">
            <a:xfrm>
              <a:off x="4238" y="2022"/>
              <a:ext cx="4" cy="334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72" name="Rectangle 488"/>
            <p:cNvSpPr>
              <a:spLocks noChangeArrowheads="1"/>
            </p:cNvSpPr>
            <p:nvPr/>
          </p:nvSpPr>
          <p:spPr bwMode="auto">
            <a:xfrm>
              <a:off x="4242" y="2018"/>
              <a:ext cx="13" cy="338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74" name="Rectangle 490"/>
            <p:cNvSpPr>
              <a:spLocks noChangeArrowheads="1"/>
            </p:cNvSpPr>
            <p:nvPr/>
          </p:nvSpPr>
          <p:spPr bwMode="auto">
            <a:xfrm>
              <a:off x="4259" y="2018"/>
              <a:ext cx="4" cy="324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75" name="Rectangle 491"/>
            <p:cNvSpPr>
              <a:spLocks noChangeArrowheads="1"/>
            </p:cNvSpPr>
            <p:nvPr/>
          </p:nvSpPr>
          <p:spPr bwMode="auto">
            <a:xfrm>
              <a:off x="4263" y="2018"/>
              <a:ext cx="4" cy="324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77" name="Rectangle 493"/>
            <p:cNvSpPr>
              <a:spLocks noChangeArrowheads="1"/>
            </p:cNvSpPr>
            <p:nvPr/>
          </p:nvSpPr>
          <p:spPr bwMode="auto">
            <a:xfrm>
              <a:off x="4271" y="2004"/>
              <a:ext cx="4" cy="325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78" name="Rectangle 494"/>
            <p:cNvSpPr>
              <a:spLocks noChangeArrowheads="1"/>
            </p:cNvSpPr>
            <p:nvPr/>
          </p:nvSpPr>
          <p:spPr bwMode="auto">
            <a:xfrm>
              <a:off x="4275" y="2004"/>
              <a:ext cx="5" cy="315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79" name="Rectangle 495"/>
            <p:cNvSpPr>
              <a:spLocks noChangeArrowheads="1"/>
            </p:cNvSpPr>
            <p:nvPr/>
          </p:nvSpPr>
          <p:spPr bwMode="auto">
            <a:xfrm>
              <a:off x="4280" y="2004"/>
              <a:ext cx="4" cy="311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81" name="Rectangle 497"/>
            <p:cNvSpPr>
              <a:spLocks noChangeArrowheads="1"/>
            </p:cNvSpPr>
            <p:nvPr/>
          </p:nvSpPr>
          <p:spPr bwMode="auto">
            <a:xfrm>
              <a:off x="4288" y="1990"/>
              <a:ext cx="4" cy="325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82" name="Rectangle 498"/>
            <p:cNvSpPr>
              <a:spLocks noChangeArrowheads="1"/>
            </p:cNvSpPr>
            <p:nvPr/>
          </p:nvSpPr>
          <p:spPr bwMode="auto">
            <a:xfrm>
              <a:off x="4292" y="1986"/>
              <a:ext cx="8" cy="329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84" name="Rectangle 500"/>
            <p:cNvSpPr>
              <a:spLocks noChangeArrowheads="1"/>
            </p:cNvSpPr>
            <p:nvPr/>
          </p:nvSpPr>
          <p:spPr bwMode="auto">
            <a:xfrm>
              <a:off x="4300" y="1986"/>
              <a:ext cx="9" cy="329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86" name="Rectangle 502"/>
            <p:cNvSpPr>
              <a:spLocks noChangeArrowheads="1"/>
            </p:cNvSpPr>
            <p:nvPr/>
          </p:nvSpPr>
          <p:spPr bwMode="auto">
            <a:xfrm>
              <a:off x="4313" y="1954"/>
              <a:ext cx="8" cy="347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87" name="Rectangle 503"/>
            <p:cNvSpPr>
              <a:spLocks noChangeArrowheads="1"/>
            </p:cNvSpPr>
            <p:nvPr/>
          </p:nvSpPr>
          <p:spPr bwMode="auto">
            <a:xfrm>
              <a:off x="4321" y="1949"/>
              <a:ext cx="8" cy="348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88" name="Rectangle 504"/>
            <p:cNvSpPr>
              <a:spLocks noChangeArrowheads="1"/>
            </p:cNvSpPr>
            <p:nvPr/>
          </p:nvSpPr>
          <p:spPr bwMode="auto">
            <a:xfrm>
              <a:off x="4329" y="1945"/>
              <a:ext cx="5" cy="347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89" name="Rectangle 505"/>
            <p:cNvSpPr>
              <a:spLocks noChangeArrowheads="1"/>
            </p:cNvSpPr>
            <p:nvPr/>
          </p:nvSpPr>
          <p:spPr bwMode="auto">
            <a:xfrm>
              <a:off x="4334" y="1945"/>
              <a:ext cx="4" cy="338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91" name="Rectangle 507"/>
            <p:cNvSpPr>
              <a:spLocks noChangeArrowheads="1"/>
            </p:cNvSpPr>
            <p:nvPr/>
          </p:nvSpPr>
          <p:spPr bwMode="auto">
            <a:xfrm>
              <a:off x="4342" y="1940"/>
              <a:ext cx="4" cy="338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92" name="Rectangle 508"/>
            <p:cNvSpPr>
              <a:spLocks noChangeArrowheads="1"/>
            </p:cNvSpPr>
            <p:nvPr/>
          </p:nvSpPr>
          <p:spPr bwMode="auto">
            <a:xfrm>
              <a:off x="4346" y="1936"/>
              <a:ext cx="8" cy="347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93" name="Rectangle 509"/>
            <p:cNvSpPr>
              <a:spLocks noChangeArrowheads="1"/>
            </p:cNvSpPr>
            <p:nvPr/>
          </p:nvSpPr>
          <p:spPr bwMode="auto">
            <a:xfrm>
              <a:off x="4354" y="1936"/>
              <a:ext cx="4" cy="347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94" name="Rectangle 510"/>
            <p:cNvSpPr>
              <a:spLocks noChangeArrowheads="1"/>
            </p:cNvSpPr>
            <p:nvPr/>
          </p:nvSpPr>
          <p:spPr bwMode="auto">
            <a:xfrm>
              <a:off x="4358" y="1936"/>
              <a:ext cx="5" cy="342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95" name="Rectangle 511"/>
            <p:cNvSpPr>
              <a:spLocks noChangeArrowheads="1"/>
            </p:cNvSpPr>
            <p:nvPr/>
          </p:nvSpPr>
          <p:spPr bwMode="auto">
            <a:xfrm>
              <a:off x="4363" y="1940"/>
              <a:ext cx="8" cy="338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96" name="Rectangle 512"/>
            <p:cNvSpPr>
              <a:spLocks noChangeArrowheads="1"/>
            </p:cNvSpPr>
            <p:nvPr/>
          </p:nvSpPr>
          <p:spPr bwMode="auto">
            <a:xfrm>
              <a:off x="4371" y="1940"/>
              <a:ext cx="4" cy="334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98" name="Rectangle 514"/>
            <p:cNvSpPr>
              <a:spLocks noChangeArrowheads="1"/>
            </p:cNvSpPr>
            <p:nvPr/>
          </p:nvSpPr>
          <p:spPr bwMode="auto">
            <a:xfrm>
              <a:off x="4379" y="1940"/>
              <a:ext cx="4" cy="334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699" name="Rectangle 515"/>
            <p:cNvSpPr>
              <a:spLocks noChangeArrowheads="1"/>
            </p:cNvSpPr>
            <p:nvPr/>
          </p:nvSpPr>
          <p:spPr bwMode="auto">
            <a:xfrm>
              <a:off x="4383" y="1940"/>
              <a:ext cx="4" cy="329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00" name="Rectangle 516"/>
            <p:cNvSpPr>
              <a:spLocks noChangeArrowheads="1"/>
            </p:cNvSpPr>
            <p:nvPr/>
          </p:nvSpPr>
          <p:spPr bwMode="auto">
            <a:xfrm>
              <a:off x="4387" y="1940"/>
              <a:ext cx="13" cy="329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01" name="Rectangle 517"/>
            <p:cNvSpPr>
              <a:spLocks noChangeArrowheads="1"/>
            </p:cNvSpPr>
            <p:nvPr/>
          </p:nvSpPr>
          <p:spPr bwMode="auto">
            <a:xfrm>
              <a:off x="4400" y="1940"/>
              <a:ext cx="4" cy="338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02" name="Rectangle 518"/>
            <p:cNvSpPr>
              <a:spLocks noChangeArrowheads="1"/>
            </p:cNvSpPr>
            <p:nvPr/>
          </p:nvSpPr>
          <p:spPr bwMode="auto">
            <a:xfrm>
              <a:off x="4404" y="1945"/>
              <a:ext cx="8" cy="333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03" name="Rectangle 519"/>
            <p:cNvSpPr>
              <a:spLocks noChangeArrowheads="1"/>
            </p:cNvSpPr>
            <p:nvPr/>
          </p:nvSpPr>
          <p:spPr bwMode="auto">
            <a:xfrm>
              <a:off x="4412" y="1940"/>
              <a:ext cx="9" cy="338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04" name="Rectangle 520"/>
            <p:cNvSpPr>
              <a:spLocks noChangeArrowheads="1"/>
            </p:cNvSpPr>
            <p:nvPr/>
          </p:nvSpPr>
          <p:spPr bwMode="auto">
            <a:xfrm>
              <a:off x="4421" y="1945"/>
              <a:ext cx="8" cy="338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06" name="Rectangle 522"/>
            <p:cNvSpPr>
              <a:spLocks noChangeArrowheads="1"/>
            </p:cNvSpPr>
            <p:nvPr/>
          </p:nvSpPr>
          <p:spPr bwMode="auto">
            <a:xfrm>
              <a:off x="4433" y="1945"/>
              <a:ext cx="12" cy="329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07" name="Rectangle 523"/>
            <p:cNvSpPr>
              <a:spLocks noChangeArrowheads="1"/>
            </p:cNvSpPr>
            <p:nvPr/>
          </p:nvSpPr>
          <p:spPr bwMode="auto">
            <a:xfrm>
              <a:off x="4445" y="1940"/>
              <a:ext cx="5" cy="334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08" name="Rectangle 524"/>
            <p:cNvSpPr>
              <a:spLocks noChangeArrowheads="1"/>
            </p:cNvSpPr>
            <p:nvPr/>
          </p:nvSpPr>
          <p:spPr bwMode="auto">
            <a:xfrm>
              <a:off x="4450" y="1940"/>
              <a:ext cx="4" cy="329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09" name="Rectangle 525"/>
            <p:cNvSpPr>
              <a:spLocks noChangeArrowheads="1"/>
            </p:cNvSpPr>
            <p:nvPr/>
          </p:nvSpPr>
          <p:spPr bwMode="auto">
            <a:xfrm>
              <a:off x="4454" y="1940"/>
              <a:ext cx="4" cy="329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11" name="Rectangle 527"/>
            <p:cNvSpPr>
              <a:spLocks noChangeArrowheads="1"/>
            </p:cNvSpPr>
            <p:nvPr/>
          </p:nvSpPr>
          <p:spPr bwMode="auto">
            <a:xfrm>
              <a:off x="4462" y="1940"/>
              <a:ext cx="4" cy="329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12" name="Rectangle 528"/>
            <p:cNvSpPr>
              <a:spLocks noChangeArrowheads="1"/>
            </p:cNvSpPr>
            <p:nvPr/>
          </p:nvSpPr>
          <p:spPr bwMode="auto">
            <a:xfrm>
              <a:off x="4466" y="1940"/>
              <a:ext cx="4" cy="325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13" name="Rectangle 529"/>
            <p:cNvSpPr>
              <a:spLocks noChangeArrowheads="1"/>
            </p:cNvSpPr>
            <p:nvPr/>
          </p:nvSpPr>
          <p:spPr bwMode="auto">
            <a:xfrm>
              <a:off x="4470" y="1940"/>
              <a:ext cx="13" cy="320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15" name="Rectangle 531"/>
            <p:cNvSpPr>
              <a:spLocks noChangeArrowheads="1"/>
            </p:cNvSpPr>
            <p:nvPr/>
          </p:nvSpPr>
          <p:spPr bwMode="auto">
            <a:xfrm>
              <a:off x="4487" y="1931"/>
              <a:ext cx="4" cy="324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16" name="Rectangle 532"/>
            <p:cNvSpPr>
              <a:spLocks noChangeArrowheads="1"/>
            </p:cNvSpPr>
            <p:nvPr/>
          </p:nvSpPr>
          <p:spPr bwMode="auto">
            <a:xfrm>
              <a:off x="4491" y="1931"/>
              <a:ext cx="4" cy="306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19" name="Rectangle 535"/>
            <p:cNvSpPr>
              <a:spLocks noChangeArrowheads="1"/>
            </p:cNvSpPr>
            <p:nvPr/>
          </p:nvSpPr>
          <p:spPr bwMode="auto">
            <a:xfrm>
              <a:off x="4499" y="1926"/>
              <a:ext cx="4" cy="297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20" name="Rectangle 536"/>
            <p:cNvSpPr>
              <a:spLocks noChangeArrowheads="1"/>
            </p:cNvSpPr>
            <p:nvPr/>
          </p:nvSpPr>
          <p:spPr bwMode="auto">
            <a:xfrm>
              <a:off x="4503" y="1922"/>
              <a:ext cx="5" cy="297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21" name="Rectangle 537"/>
            <p:cNvSpPr>
              <a:spLocks noChangeArrowheads="1"/>
            </p:cNvSpPr>
            <p:nvPr/>
          </p:nvSpPr>
          <p:spPr bwMode="auto">
            <a:xfrm>
              <a:off x="4508" y="1926"/>
              <a:ext cx="4" cy="133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23" name="Rectangle 539"/>
            <p:cNvSpPr>
              <a:spLocks noChangeArrowheads="1"/>
            </p:cNvSpPr>
            <p:nvPr/>
          </p:nvSpPr>
          <p:spPr bwMode="auto">
            <a:xfrm>
              <a:off x="4508" y="2063"/>
              <a:ext cx="4" cy="142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25" name="Rectangle 541"/>
            <p:cNvSpPr>
              <a:spLocks noChangeArrowheads="1"/>
            </p:cNvSpPr>
            <p:nvPr/>
          </p:nvSpPr>
          <p:spPr bwMode="auto">
            <a:xfrm>
              <a:off x="4516" y="1936"/>
              <a:ext cx="4" cy="105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26" name="Rectangle 542"/>
            <p:cNvSpPr>
              <a:spLocks noChangeArrowheads="1"/>
            </p:cNvSpPr>
            <p:nvPr/>
          </p:nvSpPr>
          <p:spPr bwMode="auto">
            <a:xfrm>
              <a:off x="4520" y="1936"/>
              <a:ext cx="4" cy="105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27" name="Rectangle 543"/>
            <p:cNvSpPr>
              <a:spLocks noChangeArrowheads="1"/>
            </p:cNvSpPr>
            <p:nvPr/>
          </p:nvSpPr>
          <p:spPr bwMode="auto">
            <a:xfrm>
              <a:off x="4516" y="2082"/>
              <a:ext cx="4" cy="119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30" name="Rectangle 546"/>
            <p:cNvSpPr>
              <a:spLocks noChangeArrowheads="1"/>
            </p:cNvSpPr>
            <p:nvPr/>
          </p:nvSpPr>
          <p:spPr bwMode="auto">
            <a:xfrm>
              <a:off x="4520" y="2086"/>
              <a:ext cx="4" cy="92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32" name="Rectangle 548"/>
            <p:cNvSpPr>
              <a:spLocks noChangeArrowheads="1"/>
            </p:cNvSpPr>
            <p:nvPr/>
          </p:nvSpPr>
          <p:spPr bwMode="auto">
            <a:xfrm>
              <a:off x="4528" y="1968"/>
              <a:ext cx="4" cy="59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33" name="Rectangle 549"/>
            <p:cNvSpPr>
              <a:spLocks noChangeArrowheads="1"/>
            </p:cNvSpPr>
            <p:nvPr/>
          </p:nvSpPr>
          <p:spPr bwMode="auto">
            <a:xfrm>
              <a:off x="4528" y="2100"/>
              <a:ext cx="4" cy="78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34" name="Rectangle 550"/>
            <p:cNvSpPr>
              <a:spLocks noChangeArrowheads="1"/>
            </p:cNvSpPr>
            <p:nvPr/>
          </p:nvSpPr>
          <p:spPr bwMode="auto">
            <a:xfrm>
              <a:off x="4532" y="1968"/>
              <a:ext cx="5" cy="59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36" name="Rectangle 552"/>
            <p:cNvSpPr>
              <a:spLocks noChangeArrowheads="1"/>
            </p:cNvSpPr>
            <p:nvPr/>
          </p:nvSpPr>
          <p:spPr bwMode="auto">
            <a:xfrm>
              <a:off x="4532" y="2100"/>
              <a:ext cx="9" cy="69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37" name="Rectangle 553"/>
            <p:cNvSpPr>
              <a:spLocks noChangeArrowheads="1"/>
            </p:cNvSpPr>
            <p:nvPr/>
          </p:nvSpPr>
          <p:spPr bwMode="auto">
            <a:xfrm>
              <a:off x="4541" y="1986"/>
              <a:ext cx="4" cy="36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38" name="Rectangle 554"/>
            <p:cNvSpPr>
              <a:spLocks noChangeArrowheads="1"/>
            </p:cNvSpPr>
            <p:nvPr/>
          </p:nvSpPr>
          <p:spPr bwMode="auto">
            <a:xfrm>
              <a:off x="4541" y="2114"/>
              <a:ext cx="4" cy="13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39" name="Rectangle 555"/>
            <p:cNvSpPr>
              <a:spLocks noChangeArrowheads="1"/>
            </p:cNvSpPr>
            <p:nvPr/>
          </p:nvSpPr>
          <p:spPr bwMode="auto">
            <a:xfrm>
              <a:off x="4545" y="1986"/>
              <a:ext cx="4" cy="27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41" name="Rectangle 557"/>
            <p:cNvSpPr>
              <a:spLocks noChangeArrowheads="1"/>
            </p:cNvSpPr>
            <p:nvPr/>
          </p:nvSpPr>
          <p:spPr bwMode="auto">
            <a:xfrm>
              <a:off x="4541" y="2132"/>
              <a:ext cx="4" cy="37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42" name="Rectangle 558"/>
            <p:cNvSpPr>
              <a:spLocks noChangeArrowheads="1"/>
            </p:cNvSpPr>
            <p:nvPr/>
          </p:nvSpPr>
          <p:spPr bwMode="auto">
            <a:xfrm>
              <a:off x="4545" y="2146"/>
              <a:ext cx="4" cy="23"/>
            </a:xfrm>
            <a:prstGeom prst="rect">
              <a:avLst/>
            </a:prstGeom>
            <a:solidFill>
              <a:srgbClr val="C3FF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45" name="Freeform 561"/>
            <p:cNvSpPr>
              <a:spLocks/>
            </p:cNvSpPr>
            <p:nvPr/>
          </p:nvSpPr>
          <p:spPr bwMode="auto">
            <a:xfrm>
              <a:off x="2087" y="1922"/>
              <a:ext cx="2466" cy="1092"/>
            </a:xfrm>
            <a:custGeom>
              <a:avLst/>
              <a:gdLst/>
              <a:ahLst/>
              <a:cxnLst>
                <a:cxn ang="0">
                  <a:pos x="87" y="1060"/>
                </a:cxn>
                <a:cxn ang="0">
                  <a:pos x="137" y="1028"/>
                </a:cxn>
                <a:cxn ang="0">
                  <a:pos x="183" y="950"/>
                </a:cxn>
                <a:cxn ang="0">
                  <a:pos x="195" y="891"/>
                </a:cxn>
                <a:cxn ang="0">
                  <a:pos x="203" y="800"/>
                </a:cxn>
                <a:cxn ang="0">
                  <a:pos x="199" y="676"/>
                </a:cxn>
                <a:cxn ang="0">
                  <a:pos x="212" y="580"/>
                </a:cxn>
                <a:cxn ang="0">
                  <a:pos x="216" y="521"/>
                </a:cxn>
                <a:cxn ang="0">
                  <a:pos x="191" y="434"/>
                </a:cxn>
                <a:cxn ang="0">
                  <a:pos x="220" y="361"/>
                </a:cxn>
                <a:cxn ang="0">
                  <a:pos x="270" y="288"/>
                </a:cxn>
                <a:cxn ang="0">
                  <a:pos x="332" y="292"/>
                </a:cxn>
                <a:cxn ang="0">
                  <a:pos x="369" y="361"/>
                </a:cxn>
                <a:cxn ang="0">
                  <a:pos x="427" y="402"/>
                </a:cxn>
                <a:cxn ang="0">
                  <a:pos x="539" y="365"/>
                </a:cxn>
                <a:cxn ang="0">
                  <a:pos x="572" y="320"/>
                </a:cxn>
                <a:cxn ang="0">
                  <a:pos x="643" y="279"/>
                </a:cxn>
                <a:cxn ang="0">
                  <a:pos x="713" y="301"/>
                </a:cxn>
                <a:cxn ang="0">
                  <a:pos x="771" y="329"/>
                </a:cxn>
                <a:cxn ang="0">
                  <a:pos x="837" y="320"/>
                </a:cxn>
                <a:cxn ang="0">
                  <a:pos x="900" y="260"/>
                </a:cxn>
                <a:cxn ang="0">
                  <a:pos x="937" y="210"/>
                </a:cxn>
                <a:cxn ang="0">
                  <a:pos x="1024" y="215"/>
                </a:cxn>
                <a:cxn ang="0">
                  <a:pos x="1070" y="247"/>
                </a:cxn>
                <a:cxn ang="0">
                  <a:pos x="1136" y="237"/>
                </a:cxn>
                <a:cxn ang="0">
                  <a:pos x="1231" y="228"/>
                </a:cxn>
                <a:cxn ang="0">
                  <a:pos x="1281" y="210"/>
                </a:cxn>
                <a:cxn ang="0">
                  <a:pos x="1343" y="247"/>
                </a:cxn>
                <a:cxn ang="0">
                  <a:pos x="1414" y="279"/>
                </a:cxn>
                <a:cxn ang="0">
                  <a:pos x="1480" y="237"/>
                </a:cxn>
                <a:cxn ang="0">
                  <a:pos x="1517" y="178"/>
                </a:cxn>
                <a:cxn ang="0">
                  <a:pos x="1596" y="164"/>
                </a:cxn>
                <a:cxn ang="0">
                  <a:pos x="1646" y="132"/>
                </a:cxn>
                <a:cxn ang="0">
                  <a:pos x="1699" y="96"/>
                </a:cxn>
                <a:cxn ang="0">
                  <a:pos x="1753" y="78"/>
                </a:cxn>
                <a:cxn ang="0">
                  <a:pos x="1869" y="100"/>
                </a:cxn>
                <a:cxn ang="0">
                  <a:pos x="1956" y="100"/>
                </a:cxn>
                <a:cxn ang="0">
                  <a:pos x="2072" y="96"/>
                </a:cxn>
                <a:cxn ang="0">
                  <a:pos x="2168" y="96"/>
                </a:cxn>
                <a:cxn ang="0">
                  <a:pos x="2218" y="46"/>
                </a:cxn>
                <a:cxn ang="0">
                  <a:pos x="2292" y="18"/>
                </a:cxn>
                <a:cxn ang="0">
                  <a:pos x="2400" y="14"/>
                </a:cxn>
                <a:cxn ang="0">
                  <a:pos x="2445" y="46"/>
                </a:cxn>
                <a:cxn ang="0">
                  <a:pos x="2441" y="105"/>
                </a:cxn>
                <a:cxn ang="0">
                  <a:pos x="2441" y="173"/>
                </a:cxn>
                <a:cxn ang="0">
                  <a:pos x="2466" y="233"/>
                </a:cxn>
                <a:cxn ang="0">
                  <a:pos x="2408" y="306"/>
                </a:cxn>
                <a:cxn ang="0">
                  <a:pos x="2375" y="347"/>
                </a:cxn>
                <a:cxn ang="0">
                  <a:pos x="2271" y="356"/>
                </a:cxn>
                <a:cxn ang="0">
                  <a:pos x="2222" y="393"/>
                </a:cxn>
                <a:cxn ang="0">
                  <a:pos x="2143" y="439"/>
                </a:cxn>
                <a:cxn ang="0">
                  <a:pos x="2097" y="480"/>
                </a:cxn>
                <a:cxn ang="0">
                  <a:pos x="2048" y="535"/>
                </a:cxn>
                <a:cxn ang="0">
                  <a:pos x="1998" y="566"/>
                </a:cxn>
                <a:cxn ang="0">
                  <a:pos x="1948" y="617"/>
                </a:cxn>
                <a:cxn ang="0">
                  <a:pos x="1894" y="676"/>
                </a:cxn>
                <a:cxn ang="0">
                  <a:pos x="1857" y="736"/>
                </a:cxn>
                <a:cxn ang="0">
                  <a:pos x="1757" y="781"/>
                </a:cxn>
                <a:cxn ang="0">
                  <a:pos x="1637" y="822"/>
                </a:cxn>
                <a:cxn ang="0">
                  <a:pos x="1588" y="882"/>
                </a:cxn>
              </a:cxnLst>
              <a:rect l="0" t="0" r="r" b="b"/>
              <a:pathLst>
                <a:path w="2466" h="1092">
                  <a:moveTo>
                    <a:pt x="0" y="1092"/>
                  </a:moveTo>
                  <a:lnTo>
                    <a:pt x="0" y="1087"/>
                  </a:lnTo>
                  <a:lnTo>
                    <a:pt x="5" y="1087"/>
                  </a:lnTo>
                  <a:lnTo>
                    <a:pt x="5" y="1083"/>
                  </a:lnTo>
                  <a:lnTo>
                    <a:pt x="13" y="1083"/>
                  </a:lnTo>
                  <a:lnTo>
                    <a:pt x="13" y="1078"/>
                  </a:lnTo>
                  <a:lnTo>
                    <a:pt x="25" y="1078"/>
                  </a:lnTo>
                  <a:lnTo>
                    <a:pt x="42" y="1078"/>
                  </a:lnTo>
                  <a:lnTo>
                    <a:pt x="50" y="1078"/>
                  </a:lnTo>
                  <a:lnTo>
                    <a:pt x="58" y="1078"/>
                  </a:lnTo>
                  <a:lnTo>
                    <a:pt x="58" y="1074"/>
                  </a:lnTo>
                  <a:lnTo>
                    <a:pt x="63" y="1074"/>
                  </a:lnTo>
                  <a:lnTo>
                    <a:pt x="63" y="1065"/>
                  </a:lnTo>
                  <a:lnTo>
                    <a:pt x="75" y="1065"/>
                  </a:lnTo>
                  <a:lnTo>
                    <a:pt x="83" y="1065"/>
                  </a:lnTo>
                  <a:lnTo>
                    <a:pt x="83" y="1060"/>
                  </a:lnTo>
                  <a:lnTo>
                    <a:pt x="87" y="1060"/>
                  </a:lnTo>
                  <a:lnTo>
                    <a:pt x="87" y="1055"/>
                  </a:lnTo>
                  <a:lnTo>
                    <a:pt x="92" y="1055"/>
                  </a:lnTo>
                  <a:lnTo>
                    <a:pt x="92" y="1051"/>
                  </a:lnTo>
                  <a:lnTo>
                    <a:pt x="96" y="1051"/>
                  </a:lnTo>
                  <a:lnTo>
                    <a:pt x="96" y="1055"/>
                  </a:lnTo>
                  <a:lnTo>
                    <a:pt x="104" y="1055"/>
                  </a:lnTo>
                  <a:lnTo>
                    <a:pt x="104" y="1051"/>
                  </a:lnTo>
                  <a:lnTo>
                    <a:pt x="104" y="1046"/>
                  </a:lnTo>
                  <a:lnTo>
                    <a:pt x="112" y="1046"/>
                  </a:lnTo>
                  <a:lnTo>
                    <a:pt x="112" y="1042"/>
                  </a:lnTo>
                  <a:lnTo>
                    <a:pt x="116" y="1042"/>
                  </a:lnTo>
                  <a:lnTo>
                    <a:pt x="116" y="1037"/>
                  </a:lnTo>
                  <a:lnTo>
                    <a:pt x="129" y="1037"/>
                  </a:lnTo>
                  <a:lnTo>
                    <a:pt x="129" y="1028"/>
                  </a:lnTo>
                  <a:lnTo>
                    <a:pt x="129" y="1023"/>
                  </a:lnTo>
                  <a:lnTo>
                    <a:pt x="137" y="1023"/>
                  </a:lnTo>
                  <a:lnTo>
                    <a:pt x="137" y="1028"/>
                  </a:lnTo>
                  <a:lnTo>
                    <a:pt x="141" y="1028"/>
                  </a:lnTo>
                  <a:lnTo>
                    <a:pt x="141" y="1023"/>
                  </a:lnTo>
                  <a:lnTo>
                    <a:pt x="141" y="1014"/>
                  </a:lnTo>
                  <a:lnTo>
                    <a:pt x="150" y="1014"/>
                  </a:lnTo>
                  <a:lnTo>
                    <a:pt x="150" y="1010"/>
                  </a:lnTo>
                  <a:lnTo>
                    <a:pt x="154" y="1010"/>
                  </a:lnTo>
                  <a:lnTo>
                    <a:pt x="154" y="1005"/>
                  </a:lnTo>
                  <a:lnTo>
                    <a:pt x="162" y="1005"/>
                  </a:lnTo>
                  <a:lnTo>
                    <a:pt x="162" y="992"/>
                  </a:lnTo>
                  <a:lnTo>
                    <a:pt x="166" y="992"/>
                  </a:lnTo>
                  <a:lnTo>
                    <a:pt x="166" y="987"/>
                  </a:lnTo>
                  <a:lnTo>
                    <a:pt x="166" y="978"/>
                  </a:lnTo>
                  <a:lnTo>
                    <a:pt x="166" y="964"/>
                  </a:lnTo>
                  <a:lnTo>
                    <a:pt x="170" y="964"/>
                  </a:lnTo>
                  <a:lnTo>
                    <a:pt x="174" y="964"/>
                  </a:lnTo>
                  <a:lnTo>
                    <a:pt x="174" y="950"/>
                  </a:lnTo>
                  <a:lnTo>
                    <a:pt x="183" y="950"/>
                  </a:lnTo>
                  <a:lnTo>
                    <a:pt x="183" y="946"/>
                  </a:lnTo>
                  <a:lnTo>
                    <a:pt x="183" y="941"/>
                  </a:lnTo>
                  <a:lnTo>
                    <a:pt x="187" y="941"/>
                  </a:lnTo>
                  <a:lnTo>
                    <a:pt x="187" y="937"/>
                  </a:lnTo>
                  <a:lnTo>
                    <a:pt x="191" y="937"/>
                  </a:lnTo>
                  <a:lnTo>
                    <a:pt x="191" y="928"/>
                  </a:lnTo>
                  <a:lnTo>
                    <a:pt x="195" y="928"/>
                  </a:lnTo>
                  <a:lnTo>
                    <a:pt x="195" y="923"/>
                  </a:lnTo>
                  <a:lnTo>
                    <a:pt x="195" y="918"/>
                  </a:lnTo>
                  <a:lnTo>
                    <a:pt x="195" y="914"/>
                  </a:lnTo>
                  <a:lnTo>
                    <a:pt x="203" y="914"/>
                  </a:lnTo>
                  <a:lnTo>
                    <a:pt x="203" y="909"/>
                  </a:lnTo>
                  <a:lnTo>
                    <a:pt x="208" y="909"/>
                  </a:lnTo>
                  <a:lnTo>
                    <a:pt x="208" y="905"/>
                  </a:lnTo>
                  <a:lnTo>
                    <a:pt x="199" y="905"/>
                  </a:lnTo>
                  <a:lnTo>
                    <a:pt x="199" y="891"/>
                  </a:lnTo>
                  <a:lnTo>
                    <a:pt x="195" y="891"/>
                  </a:lnTo>
                  <a:lnTo>
                    <a:pt x="195" y="886"/>
                  </a:lnTo>
                  <a:lnTo>
                    <a:pt x="191" y="886"/>
                  </a:lnTo>
                  <a:lnTo>
                    <a:pt x="191" y="882"/>
                  </a:lnTo>
                  <a:lnTo>
                    <a:pt x="187" y="882"/>
                  </a:lnTo>
                  <a:lnTo>
                    <a:pt x="187" y="877"/>
                  </a:lnTo>
                  <a:lnTo>
                    <a:pt x="183" y="877"/>
                  </a:lnTo>
                  <a:lnTo>
                    <a:pt x="183" y="873"/>
                  </a:lnTo>
                  <a:lnTo>
                    <a:pt x="183" y="864"/>
                  </a:lnTo>
                  <a:lnTo>
                    <a:pt x="191" y="864"/>
                  </a:lnTo>
                  <a:lnTo>
                    <a:pt x="195" y="864"/>
                  </a:lnTo>
                  <a:lnTo>
                    <a:pt x="195" y="859"/>
                  </a:lnTo>
                  <a:lnTo>
                    <a:pt x="195" y="836"/>
                  </a:lnTo>
                  <a:lnTo>
                    <a:pt x="191" y="836"/>
                  </a:lnTo>
                  <a:lnTo>
                    <a:pt x="191" y="804"/>
                  </a:lnTo>
                  <a:lnTo>
                    <a:pt x="195" y="804"/>
                  </a:lnTo>
                  <a:lnTo>
                    <a:pt x="195" y="800"/>
                  </a:lnTo>
                  <a:lnTo>
                    <a:pt x="203" y="800"/>
                  </a:lnTo>
                  <a:lnTo>
                    <a:pt x="203" y="795"/>
                  </a:lnTo>
                  <a:lnTo>
                    <a:pt x="208" y="795"/>
                  </a:lnTo>
                  <a:lnTo>
                    <a:pt x="208" y="790"/>
                  </a:lnTo>
                  <a:lnTo>
                    <a:pt x="203" y="790"/>
                  </a:lnTo>
                  <a:lnTo>
                    <a:pt x="203" y="786"/>
                  </a:lnTo>
                  <a:lnTo>
                    <a:pt x="208" y="786"/>
                  </a:lnTo>
                  <a:lnTo>
                    <a:pt x="208" y="777"/>
                  </a:lnTo>
                  <a:lnTo>
                    <a:pt x="208" y="772"/>
                  </a:lnTo>
                  <a:lnTo>
                    <a:pt x="212" y="772"/>
                  </a:lnTo>
                  <a:lnTo>
                    <a:pt x="212" y="736"/>
                  </a:lnTo>
                  <a:lnTo>
                    <a:pt x="208" y="736"/>
                  </a:lnTo>
                  <a:lnTo>
                    <a:pt x="208" y="717"/>
                  </a:lnTo>
                  <a:lnTo>
                    <a:pt x="208" y="713"/>
                  </a:lnTo>
                  <a:lnTo>
                    <a:pt x="208" y="708"/>
                  </a:lnTo>
                  <a:lnTo>
                    <a:pt x="203" y="708"/>
                  </a:lnTo>
                  <a:lnTo>
                    <a:pt x="203" y="676"/>
                  </a:lnTo>
                  <a:lnTo>
                    <a:pt x="199" y="676"/>
                  </a:lnTo>
                  <a:lnTo>
                    <a:pt x="199" y="662"/>
                  </a:lnTo>
                  <a:lnTo>
                    <a:pt x="203" y="662"/>
                  </a:lnTo>
                  <a:lnTo>
                    <a:pt x="208" y="662"/>
                  </a:lnTo>
                  <a:lnTo>
                    <a:pt x="208" y="653"/>
                  </a:lnTo>
                  <a:lnTo>
                    <a:pt x="199" y="653"/>
                  </a:lnTo>
                  <a:lnTo>
                    <a:pt x="199" y="649"/>
                  </a:lnTo>
                  <a:lnTo>
                    <a:pt x="195" y="649"/>
                  </a:lnTo>
                  <a:lnTo>
                    <a:pt x="195" y="644"/>
                  </a:lnTo>
                  <a:lnTo>
                    <a:pt x="195" y="621"/>
                  </a:lnTo>
                  <a:lnTo>
                    <a:pt x="195" y="612"/>
                  </a:lnTo>
                  <a:lnTo>
                    <a:pt x="199" y="612"/>
                  </a:lnTo>
                  <a:lnTo>
                    <a:pt x="199" y="608"/>
                  </a:lnTo>
                  <a:lnTo>
                    <a:pt x="208" y="608"/>
                  </a:lnTo>
                  <a:lnTo>
                    <a:pt x="208" y="594"/>
                  </a:lnTo>
                  <a:lnTo>
                    <a:pt x="208" y="589"/>
                  </a:lnTo>
                  <a:lnTo>
                    <a:pt x="212" y="589"/>
                  </a:lnTo>
                  <a:lnTo>
                    <a:pt x="212" y="580"/>
                  </a:lnTo>
                  <a:lnTo>
                    <a:pt x="216" y="580"/>
                  </a:lnTo>
                  <a:lnTo>
                    <a:pt x="216" y="576"/>
                  </a:lnTo>
                  <a:lnTo>
                    <a:pt x="220" y="576"/>
                  </a:lnTo>
                  <a:lnTo>
                    <a:pt x="220" y="562"/>
                  </a:lnTo>
                  <a:lnTo>
                    <a:pt x="224" y="562"/>
                  </a:lnTo>
                  <a:lnTo>
                    <a:pt x="228" y="562"/>
                  </a:lnTo>
                  <a:lnTo>
                    <a:pt x="228" y="553"/>
                  </a:lnTo>
                  <a:lnTo>
                    <a:pt x="220" y="553"/>
                  </a:lnTo>
                  <a:lnTo>
                    <a:pt x="220" y="548"/>
                  </a:lnTo>
                  <a:lnTo>
                    <a:pt x="224" y="548"/>
                  </a:lnTo>
                  <a:lnTo>
                    <a:pt x="224" y="539"/>
                  </a:lnTo>
                  <a:lnTo>
                    <a:pt x="228" y="539"/>
                  </a:lnTo>
                  <a:lnTo>
                    <a:pt x="228" y="535"/>
                  </a:lnTo>
                  <a:lnTo>
                    <a:pt x="220" y="535"/>
                  </a:lnTo>
                  <a:lnTo>
                    <a:pt x="220" y="530"/>
                  </a:lnTo>
                  <a:lnTo>
                    <a:pt x="216" y="530"/>
                  </a:lnTo>
                  <a:lnTo>
                    <a:pt x="216" y="521"/>
                  </a:lnTo>
                  <a:lnTo>
                    <a:pt x="208" y="521"/>
                  </a:lnTo>
                  <a:lnTo>
                    <a:pt x="195" y="521"/>
                  </a:lnTo>
                  <a:lnTo>
                    <a:pt x="195" y="516"/>
                  </a:lnTo>
                  <a:lnTo>
                    <a:pt x="195" y="512"/>
                  </a:lnTo>
                  <a:lnTo>
                    <a:pt x="191" y="512"/>
                  </a:lnTo>
                  <a:lnTo>
                    <a:pt x="191" y="516"/>
                  </a:lnTo>
                  <a:lnTo>
                    <a:pt x="183" y="516"/>
                  </a:lnTo>
                  <a:lnTo>
                    <a:pt x="183" y="512"/>
                  </a:lnTo>
                  <a:lnTo>
                    <a:pt x="183" y="507"/>
                  </a:lnTo>
                  <a:lnTo>
                    <a:pt x="183" y="475"/>
                  </a:lnTo>
                  <a:lnTo>
                    <a:pt x="183" y="471"/>
                  </a:lnTo>
                  <a:lnTo>
                    <a:pt x="183" y="466"/>
                  </a:lnTo>
                  <a:lnTo>
                    <a:pt x="187" y="466"/>
                  </a:lnTo>
                  <a:lnTo>
                    <a:pt x="187" y="457"/>
                  </a:lnTo>
                  <a:lnTo>
                    <a:pt x="195" y="457"/>
                  </a:lnTo>
                  <a:lnTo>
                    <a:pt x="195" y="434"/>
                  </a:lnTo>
                  <a:lnTo>
                    <a:pt x="191" y="434"/>
                  </a:lnTo>
                  <a:lnTo>
                    <a:pt x="191" y="429"/>
                  </a:lnTo>
                  <a:lnTo>
                    <a:pt x="187" y="429"/>
                  </a:lnTo>
                  <a:lnTo>
                    <a:pt x="187" y="420"/>
                  </a:lnTo>
                  <a:lnTo>
                    <a:pt x="183" y="420"/>
                  </a:lnTo>
                  <a:lnTo>
                    <a:pt x="183" y="411"/>
                  </a:lnTo>
                  <a:lnTo>
                    <a:pt x="187" y="411"/>
                  </a:lnTo>
                  <a:lnTo>
                    <a:pt x="187" y="402"/>
                  </a:lnTo>
                  <a:lnTo>
                    <a:pt x="195" y="402"/>
                  </a:lnTo>
                  <a:lnTo>
                    <a:pt x="195" y="388"/>
                  </a:lnTo>
                  <a:lnTo>
                    <a:pt x="199" y="388"/>
                  </a:lnTo>
                  <a:lnTo>
                    <a:pt x="199" y="384"/>
                  </a:lnTo>
                  <a:lnTo>
                    <a:pt x="208" y="384"/>
                  </a:lnTo>
                  <a:lnTo>
                    <a:pt x="208" y="379"/>
                  </a:lnTo>
                  <a:lnTo>
                    <a:pt x="212" y="379"/>
                  </a:lnTo>
                  <a:lnTo>
                    <a:pt x="212" y="365"/>
                  </a:lnTo>
                  <a:lnTo>
                    <a:pt x="220" y="365"/>
                  </a:lnTo>
                  <a:lnTo>
                    <a:pt x="220" y="361"/>
                  </a:lnTo>
                  <a:lnTo>
                    <a:pt x="224" y="361"/>
                  </a:lnTo>
                  <a:lnTo>
                    <a:pt x="228" y="361"/>
                  </a:lnTo>
                  <a:lnTo>
                    <a:pt x="228" y="347"/>
                  </a:lnTo>
                  <a:lnTo>
                    <a:pt x="232" y="347"/>
                  </a:lnTo>
                  <a:lnTo>
                    <a:pt x="237" y="347"/>
                  </a:lnTo>
                  <a:lnTo>
                    <a:pt x="245" y="347"/>
                  </a:lnTo>
                  <a:lnTo>
                    <a:pt x="245" y="343"/>
                  </a:lnTo>
                  <a:lnTo>
                    <a:pt x="253" y="343"/>
                  </a:lnTo>
                  <a:lnTo>
                    <a:pt x="253" y="329"/>
                  </a:lnTo>
                  <a:lnTo>
                    <a:pt x="257" y="329"/>
                  </a:lnTo>
                  <a:lnTo>
                    <a:pt x="257" y="306"/>
                  </a:lnTo>
                  <a:lnTo>
                    <a:pt x="261" y="306"/>
                  </a:lnTo>
                  <a:lnTo>
                    <a:pt x="261" y="297"/>
                  </a:lnTo>
                  <a:lnTo>
                    <a:pt x="266" y="297"/>
                  </a:lnTo>
                  <a:lnTo>
                    <a:pt x="266" y="292"/>
                  </a:lnTo>
                  <a:lnTo>
                    <a:pt x="270" y="292"/>
                  </a:lnTo>
                  <a:lnTo>
                    <a:pt x="270" y="288"/>
                  </a:lnTo>
                  <a:lnTo>
                    <a:pt x="274" y="288"/>
                  </a:lnTo>
                  <a:lnTo>
                    <a:pt x="274" y="283"/>
                  </a:lnTo>
                  <a:lnTo>
                    <a:pt x="278" y="283"/>
                  </a:lnTo>
                  <a:lnTo>
                    <a:pt x="278" y="279"/>
                  </a:lnTo>
                  <a:lnTo>
                    <a:pt x="282" y="279"/>
                  </a:lnTo>
                  <a:lnTo>
                    <a:pt x="282" y="283"/>
                  </a:lnTo>
                  <a:lnTo>
                    <a:pt x="299" y="283"/>
                  </a:lnTo>
                  <a:lnTo>
                    <a:pt x="299" y="279"/>
                  </a:lnTo>
                  <a:lnTo>
                    <a:pt x="303" y="279"/>
                  </a:lnTo>
                  <a:lnTo>
                    <a:pt x="311" y="279"/>
                  </a:lnTo>
                  <a:lnTo>
                    <a:pt x="311" y="283"/>
                  </a:lnTo>
                  <a:lnTo>
                    <a:pt x="324" y="283"/>
                  </a:lnTo>
                  <a:lnTo>
                    <a:pt x="324" y="288"/>
                  </a:lnTo>
                  <a:lnTo>
                    <a:pt x="324" y="283"/>
                  </a:lnTo>
                  <a:lnTo>
                    <a:pt x="328" y="283"/>
                  </a:lnTo>
                  <a:lnTo>
                    <a:pt x="328" y="292"/>
                  </a:lnTo>
                  <a:lnTo>
                    <a:pt x="332" y="292"/>
                  </a:lnTo>
                  <a:lnTo>
                    <a:pt x="332" y="297"/>
                  </a:lnTo>
                  <a:lnTo>
                    <a:pt x="336" y="297"/>
                  </a:lnTo>
                  <a:lnTo>
                    <a:pt x="336" y="301"/>
                  </a:lnTo>
                  <a:lnTo>
                    <a:pt x="336" y="311"/>
                  </a:lnTo>
                  <a:lnTo>
                    <a:pt x="340" y="311"/>
                  </a:lnTo>
                  <a:lnTo>
                    <a:pt x="340" y="320"/>
                  </a:lnTo>
                  <a:lnTo>
                    <a:pt x="344" y="320"/>
                  </a:lnTo>
                  <a:lnTo>
                    <a:pt x="344" y="329"/>
                  </a:lnTo>
                  <a:lnTo>
                    <a:pt x="348" y="329"/>
                  </a:lnTo>
                  <a:lnTo>
                    <a:pt x="348" y="338"/>
                  </a:lnTo>
                  <a:lnTo>
                    <a:pt x="353" y="338"/>
                  </a:lnTo>
                  <a:lnTo>
                    <a:pt x="353" y="352"/>
                  </a:lnTo>
                  <a:lnTo>
                    <a:pt x="361" y="352"/>
                  </a:lnTo>
                  <a:lnTo>
                    <a:pt x="361" y="356"/>
                  </a:lnTo>
                  <a:lnTo>
                    <a:pt x="365" y="356"/>
                  </a:lnTo>
                  <a:lnTo>
                    <a:pt x="365" y="361"/>
                  </a:lnTo>
                  <a:lnTo>
                    <a:pt x="369" y="361"/>
                  </a:lnTo>
                  <a:lnTo>
                    <a:pt x="369" y="379"/>
                  </a:lnTo>
                  <a:lnTo>
                    <a:pt x="373" y="379"/>
                  </a:lnTo>
                  <a:lnTo>
                    <a:pt x="377" y="379"/>
                  </a:lnTo>
                  <a:lnTo>
                    <a:pt x="377" y="384"/>
                  </a:lnTo>
                  <a:lnTo>
                    <a:pt x="377" y="388"/>
                  </a:lnTo>
                  <a:lnTo>
                    <a:pt x="382" y="388"/>
                  </a:lnTo>
                  <a:lnTo>
                    <a:pt x="382" y="397"/>
                  </a:lnTo>
                  <a:lnTo>
                    <a:pt x="390" y="397"/>
                  </a:lnTo>
                  <a:lnTo>
                    <a:pt x="390" y="402"/>
                  </a:lnTo>
                  <a:lnTo>
                    <a:pt x="394" y="402"/>
                  </a:lnTo>
                  <a:lnTo>
                    <a:pt x="394" y="397"/>
                  </a:lnTo>
                  <a:lnTo>
                    <a:pt x="398" y="397"/>
                  </a:lnTo>
                  <a:lnTo>
                    <a:pt x="398" y="402"/>
                  </a:lnTo>
                  <a:lnTo>
                    <a:pt x="402" y="402"/>
                  </a:lnTo>
                  <a:lnTo>
                    <a:pt x="402" y="407"/>
                  </a:lnTo>
                  <a:lnTo>
                    <a:pt x="427" y="407"/>
                  </a:lnTo>
                  <a:lnTo>
                    <a:pt x="427" y="402"/>
                  </a:lnTo>
                  <a:lnTo>
                    <a:pt x="448" y="402"/>
                  </a:lnTo>
                  <a:lnTo>
                    <a:pt x="448" y="397"/>
                  </a:lnTo>
                  <a:lnTo>
                    <a:pt x="452" y="397"/>
                  </a:lnTo>
                  <a:lnTo>
                    <a:pt x="452" y="388"/>
                  </a:lnTo>
                  <a:lnTo>
                    <a:pt x="465" y="388"/>
                  </a:lnTo>
                  <a:lnTo>
                    <a:pt x="465" y="379"/>
                  </a:lnTo>
                  <a:lnTo>
                    <a:pt x="473" y="379"/>
                  </a:lnTo>
                  <a:lnTo>
                    <a:pt x="473" y="384"/>
                  </a:lnTo>
                  <a:lnTo>
                    <a:pt x="477" y="384"/>
                  </a:lnTo>
                  <a:lnTo>
                    <a:pt x="477" y="379"/>
                  </a:lnTo>
                  <a:lnTo>
                    <a:pt x="506" y="379"/>
                  </a:lnTo>
                  <a:lnTo>
                    <a:pt x="518" y="379"/>
                  </a:lnTo>
                  <a:lnTo>
                    <a:pt x="518" y="375"/>
                  </a:lnTo>
                  <a:lnTo>
                    <a:pt x="535" y="375"/>
                  </a:lnTo>
                  <a:lnTo>
                    <a:pt x="535" y="370"/>
                  </a:lnTo>
                  <a:lnTo>
                    <a:pt x="539" y="370"/>
                  </a:lnTo>
                  <a:lnTo>
                    <a:pt x="539" y="365"/>
                  </a:lnTo>
                  <a:lnTo>
                    <a:pt x="543" y="365"/>
                  </a:lnTo>
                  <a:lnTo>
                    <a:pt x="543" y="361"/>
                  </a:lnTo>
                  <a:lnTo>
                    <a:pt x="547" y="361"/>
                  </a:lnTo>
                  <a:lnTo>
                    <a:pt x="547" y="356"/>
                  </a:lnTo>
                  <a:lnTo>
                    <a:pt x="552" y="356"/>
                  </a:lnTo>
                  <a:lnTo>
                    <a:pt x="552" y="352"/>
                  </a:lnTo>
                  <a:lnTo>
                    <a:pt x="556" y="352"/>
                  </a:lnTo>
                  <a:lnTo>
                    <a:pt x="556" y="347"/>
                  </a:lnTo>
                  <a:lnTo>
                    <a:pt x="556" y="343"/>
                  </a:lnTo>
                  <a:lnTo>
                    <a:pt x="560" y="343"/>
                  </a:lnTo>
                  <a:lnTo>
                    <a:pt x="560" y="338"/>
                  </a:lnTo>
                  <a:lnTo>
                    <a:pt x="564" y="338"/>
                  </a:lnTo>
                  <a:lnTo>
                    <a:pt x="564" y="333"/>
                  </a:lnTo>
                  <a:lnTo>
                    <a:pt x="568" y="333"/>
                  </a:lnTo>
                  <a:lnTo>
                    <a:pt x="572" y="333"/>
                  </a:lnTo>
                  <a:lnTo>
                    <a:pt x="572" y="329"/>
                  </a:lnTo>
                  <a:lnTo>
                    <a:pt x="572" y="320"/>
                  </a:lnTo>
                  <a:lnTo>
                    <a:pt x="576" y="320"/>
                  </a:lnTo>
                  <a:lnTo>
                    <a:pt x="576" y="306"/>
                  </a:lnTo>
                  <a:lnTo>
                    <a:pt x="581" y="306"/>
                  </a:lnTo>
                  <a:lnTo>
                    <a:pt x="585" y="306"/>
                  </a:lnTo>
                  <a:lnTo>
                    <a:pt x="585" y="274"/>
                  </a:lnTo>
                  <a:lnTo>
                    <a:pt x="585" y="269"/>
                  </a:lnTo>
                  <a:lnTo>
                    <a:pt x="601" y="269"/>
                  </a:lnTo>
                  <a:lnTo>
                    <a:pt x="601" y="260"/>
                  </a:lnTo>
                  <a:lnTo>
                    <a:pt x="622" y="260"/>
                  </a:lnTo>
                  <a:lnTo>
                    <a:pt x="622" y="265"/>
                  </a:lnTo>
                  <a:lnTo>
                    <a:pt x="626" y="265"/>
                  </a:lnTo>
                  <a:lnTo>
                    <a:pt x="626" y="269"/>
                  </a:lnTo>
                  <a:lnTo>
                    <a:pt x="630" y="269"/>
                  </a:lnTo>
                  <a:lnTo>
                    <a:pt x="630" y="274"/>
                  </a:lnTo>
                  <a:lnTo>
                    <a:pt x="639" y="274"/>
                  </a:lnTo>
                  <a:lnTo>
                    <a:pt x="639" y="279"/>
                  </a:lnTo>
                  <a:lnTo>
                    <a:pt x="643" y="279"/>
                  </a:lnTo>
                  <a:lnTo>
                    <a:pt x="643" y="283"/>
                  </a:lnTo>
                  <a:lnTo>
                    <a:pt x="647" y="283"/>
                  </a:lnTo>
                  <a:lnTo>
                    <a:pt x="647" y="288"/>
                  </a:lnTo>
                  <a:lnTo>
                    <a:pt x="647" y="292"/>
                  </a:lnTo>
                  <a:lnTo>
                    <a:pt x="651" y="292"/>
                  </a:lnTo>
                  <a:lnTo>
                    <a:pt x="651" y="297"/>
                  </a:lnTo>
                  <a:lnTo>
                    <a:pt x="659" y="297"/>
                  </a:lnTo>
                  <a:lnTo>
                    <a:pt x="659" y="301"/>
                  </a:lnTo>
                  <a:lnTo>
                    <a:pt x="680" y="301"/>
                  </a:lnTo>
                  <a:lnTo>
                    <a:pt x="680" y="306"/>
                  </a:lnTo>
                  <a:lnTo>
                    <a:pt x="684" y="306"/>
                  </a:lnTo>
                  <a:lnTo>
                    <a:pt x="684" y="301"/>
                  </a:lnTo>
                  <a:lnTo>
                    <a:pt x="697" y="301"/>
                  </a:lnTo>
                  <a:lnTo>
                    <a:pt x="697" y="297"/>
                  </a:lnTo>
                  <a:lnTo>
                    <a:pt x="701" y="297"/>
                  </a:lnTo>
                  <a:lnTo>
                    <a:pt x="701" y="301"/>
                  </a:lnTo>
                  <a:lnTo>
                    <a:pt x="713" y="301"/>
                  </a:lnTo>
                  <a:lnTo>
                    <a:pt x="713" y="306"/>
                  </a:lnTo>
                  <a:lnTo>
                    <a:pt x="721" y="306"/>
                  </a:lnTo>
                  <a:lnTo>
                    <a:pt x="726" y="306"/>
                  </a:lnTo>
                  <a:lnTo>
                    <a:pt x="726" y="311"/>
                  </a:lnTo>
                  <a:lnTo>
                    <a:pt x="726" y="306"/>
                  </a:lnTo>
                  <a:lnTo>
                    <a:pt x="730" y="306"/>
                  </a:lnTo>
                  <a:lnTo>
                    <a:pt x="730" y="311"/>
                  </a:lnTo>
                  <a:lnTo>
                    <a:pt x="734" y="311"/>
                  </a:lnTo>
                  <a:lnTo>
                    <a:pt x="734" y="315"/>
                  </a:lnTo>
                  <a:lnTo>
                    <a:pt x="755" y="315"/>
                  </a:lnTo>
                  <a:lnTo>
                    <a:pt x="755" y="324"/>
                  </a:lnTo>
                  <a:lnTo>
                    <a:pt x="763" y="324"/>
                  </a:lnTo>
                  <a:lnTo>
                    <a:pt x="763" y="329"/>
                  </a:lnTo>
                  <a:lnTo>
                    <a:pt x="767" y="329"/>
                  </a:lnTo>
                  <a:lnTo>
                    <a:pt x="767" y="333"/>
                  </a:lnTo>
                  <a:lnTo>
                    <a:pt x="771" y="333"/>
                  </a:lnTo>
                  <a:lnTo>
                    <a:pt x="771" y="329"/>
                  </a:lnTo>
                  <a:lnTo>
                    <a:pt x="775" y="329"/>
                  </a:lnTo>
                  <a:lnTo>
                    <a:pt x="775" y="333"/>
                  </a:lnTo>
                  <a:lnTo>
                    <a:pt x="779" y="333"/>
                  </a:lnTo>
                  <a:lnTo>
                    <a:pt x="779" y="338"/>
                  </a:lnTo>
                  <a:lnTo>
                    <a:pt x="784" y="338"/>
                  </a:lnTo>
                  <a:lnTo>
                    <a:pt x="784" y="343"/>
                  </a:lnTo>
                  <a:lnTo>
                    <a:pt x="788" y="343"/>
                  </a:lnTo>
                  <a:lnTo>
                    <a:pt x="788" y="338"/>
                  </a:lnTo>
                  <a:lnTo>
                    <a:pt x="792" y="338"/>
                  </a:lnTo>
                  <a:lnTo>
                    <a:pt x="792" y="343"/>
                  </a:lnTo>
                  <a:lnTo>
                    <a:pt x="804" y="343"/>
                  </a:lnTo>
                  <a:lnTo>
                    <a:pt x="804" y="338"/>
                  </a:lnTo>
                  <a:lnTo>
                    <a:pt x="821" y="338"/>
                  </a:lnTo>
                  <a:lnTo>
                    <a:pt x="821" y="333"/>
                  </a:lnTo>
                  <a:lnTo>
                    <a:pt x="829" y="333"/>
                  </a:lnTo>
                  <a:lnTo>
                    <a:pt x="829" y="320"/>
                  </a:lnTo>
                  <a:lnTo>
                    <a:pt x="837" y="320"/>
                  </a:lnTo>
                  <a:lnTo>
                    <a:pt x="837" y="311"/>
                  </a:lnTo>
                  <a:lnTo>
                    <a:pt x="842" y="311"/>
                  </a:lnTo>
                  <a:lnTo>
                    <a:pt x="842" y="292"/>
                  </a:lnTo>
                  <a:lnTo>
                    <a:pt x="842" y="288"/>
                  </a:lnTo>
                  <a:lnTo>
                    <a:pt x="846" y="288"/>
                  </a:lnTo>
                  <a:lnTo>
                    <a:pt x="846" y="279"/>
                  </a:lnTo>
                  <a:lnTo>
                    <a:pt x="850" y="279"/>
                  </a:lnTo>
                  <a:lnTo>
                    <a:pt x="858" y="279"/>
                  </a:lnTo>
                  <a:lnTo>
                    <a:pt x="862" y="279"/>
                  </a:lnTo>
                  <a:lnTo>
                    <a:pt x="871" y="279"/>
                  </a:lnTo>
                  <a:lnTo>
                    <a:pt x="871" y="274"/>
                  </a:lnTo>
                  <a:lnTo>
                    <a:pt x="887" y="274"/>
                  </a:lnTo>
                  <a:lnTo>
                    <a:pt x="887" y="269"/>
                  </a:lnTo>
                  <a:lnTo>
                    <a:pt x="896" y="269"/>
                  </a:lnTo>
                  <a:lnTo>
                    <a:pt x="896" y="265"/>
                  </a:lnTo>
                  <a:lnTo>
                    <a:pt x="900" y="265"/>
                  </a:lnTo>
                  <a:lnTo>
                    <a:pt x="900" y="260"/>
                  </a:lnTo>
                  <a:lnTo>
                    <a:pt x="904" y="260"/>
                  </a:lnTo>
                  <a:lnTo>
                    <a:pt x="904" y="251"/>
                  </a:lnTo>
                  <a:lnTo>
                    <a:pt x="912" y="251"/>
                  </a:lnTo>
                  <a:lnTo>
                    <a:pt x="912" y="247"/>
                  </a:lnTo>
                  <a:lnTo>
                    <a:pt x="916" y="247"/>
                  </a:lnTo>
                  <a:lnTo>
                    <a:pt x="920" y="247"/>
                  </a:lnTo>
                  <a:lnTo>
                    <a:pt x="920" y="237"/>
                  </a:lnTo>
                  <a:lnTo>
                    <a:pt x="920" y="233"/>
                  </a:lnTo>
                  <a:lnTo>
                    <a:pt x="925" y="233"/>
                  </a:lnTo>
                  <a:lnTo>
                    <a:pt x="925" y="228"/>
                  </a:lnTo>
                  <a:lnTo>
                    <a:pt x="929" y="228"/>
                  </a:lnTo>
                  <a:lnTo>
                    <a:pt x="929" y="224"/>
                  </a:lnTo>
                  <a:lnTo>
                    <a:pt x="933" y="224"/>
                  </a:lnTo>
                  <a:lnTo>
                    <a:pt x="933" y="219"/>
                  </a:lnTo>
                  <a:lnTo>
                    <a:pt x="933" y="215"/>
                  </a:lnTo>
                  <a:lnTo>
                    <a:pt x="937" y="215"/>
                  </a:lnTo>
                  <a:lnTo>
                    <a:pt x="937" y="210"/>
                  </a:lnTo>
                  <a:lnTo>
                    <a:pt x="945" y="210"/>
                  </a:lnTo>
                  <a:lnTo>
                    <a:pt x="945" y="215"/>
                  </a:lnTo>
                  <a:lnTo>
                    <a:pt x="949" y="215"/>
                  </a:lnTo>
                  <a:lnTo>
                    <a:pt x="949" y="205"/>
                  </a:lnTo>
                  <a:lnTo>
                    <a:pt x="958" y="205"/>
                  </a:lnTo>
                  <a:lnTo>
                    <a:pt x="962" y="205"/>
                  </a:lnTo>
                  <a:lnTo>
                    <a:pt x="962" y="201"/>
                  </a:lnTo>
                  <a:lnTo>
                    <a:pt x="966" y="201"/>
                  </a:lnTo>
                  <a:lnTo>
                    <a:pt x="966" y="205"/>
                  </a:lnTo>
                  <a:lnTo>
                    <a:pt x="978" y="205"/>
                  </a:lnTo>
                  <a:lnTo>
                    <a:pt x="978" y="201"/>
                  </a:lnTo>
                  <a:lnTo>
                    <a:pt x="987" y="201"/>
                  </a:lnTo>
                  <a:lnTo>
                    <a:pt x="987" y="205"/>
                  </a:lnTo>
                  <a:lnTo>
                    <a:pt x="1012" y="205"/>
                  </a:lnTo>
                  <a:lnTo>
                    <a:pt x="1012" y="210"/>
                  </a:lnTo>
                  <a:lnTo>
                    <a:pt x="1024" y="210"/>
                  </a:lnTo>
                  <a:lnTo>
                    <a:pt x="1024" y="215"/>
                  </a:lnTo>
                  <a:lnTo>
                    <a:pt x="1024" y="219"/>
                  </a:lnTo>
                  <a:lnTo>
                    <a:pt x="1028" y="219"/>
                  </a:lnTo>
                  <a:lnTo>
                    <a:pt x="1032" y="219"/>
                  </a:lnTo>
                  <a:lnTo>
                    <a:pt x="1032" y="224"/>
                  </a:lnTo>
                  <a:lnTo>
                    <a:pt x="1036" y="224"/>
                  </a:lnTo>
                  <a:lnTo>
                    <a:pt x="1036" y="228"/>
                  </a:lnTo>
                  <a:lnTo>
                    <a:pt x="1041" y="228"/>
                  </a:lnTo>
                  <a:lnTo>
                    <a:pt x="1041" y="233"/>
                  </a:lnTo>
                  <a:lnTo>
                    <a:pt x="1045" y="233"/>
                  </a:lnTo>
                  <a:lnTo>
                    <a:pt x="1045" y="228"/>
                  </a:lnTo>
                  <a:lnTo>
                    <a:pt x="1053" y="228"/>
                  </a:lnTo>
                  <a:lnTo>
                    <a:pt x="1053" y="233"/>
                  </a:lnTo>
                  <a:lnTo>
                    <a:pt x="1057" y="233"/>
                  </a:lnTo>
                  <a:lnTo>
                    <a:pt x="1057" y="242"/>
                  </a:lnTo>
                  <a:lnTo>
                    <a:pt x="1065" y="242"/>
                  </a:lnTo>
                  <a:lnTo>
                    <a:pt x="1065" y="247"/>
                  </a:lnTo>
                  <a:lnTo>
                    <a:pt x="1070" y="247"/>
                  </a:lnTo>
                  <a:lnTo>
                    <a:pt x="1070" y="242"/>
                  </a:lnTo>
                  <a:lnTo>
                    <a:pt x="1074" y="242"/>
                  </a:lnTo>
                  <a:lnTo>
                    <a:pt x="1074" y="247"/>
                  </a:lnTo>
                  <a:lnTo>
                    <a:pt x="1078" y="247"/>
                  </a:lnTo>
                  <a:lnTo>
                    <a:pt x="1078" y="242"/>
                  </a:lnTo>
                  <a:lnTo>
                    <a:pt x="1082" y="242"/>
                  </a:lnTo>
                  <a:lnTo>
                    <a:pt x="1082" y="247"/>
                  </a:lnTo>
                  <a:lnTo>
                    <a:pt x="1103" y="247"/>
                  </a:lnTo>
                  <a:lnTo>
                    <a:pt x="1107" y="247"/>
                  </a:lnTo>
                  <a:lnTo>
                    <a:pt x="1107" y="251"/>
                  </a:lnTo>
                  <a:lnTo>
                    <a:pt x="1115" y="251"/>
                  </a:lnTo>
                  <a:lnTo>
                    <a:pt x="1115" y="247"/>
                  </a:lnTo>
                  <a:lnTo>
                    <a:pt x="1119" y="247"/>
                  </a:lnTo>
                  <a:lnTo>
                    <a:pt x="1119" y="242"/>
                  </a:lnTo>
                  <a:lnTo>
                    <a:pt x="1132" y="242"/>
                  </a:lnTo>
                  <a:lnTo>
                    <a:pt x="1132" y="237"/>
                  </a:lnTo>
                  <a:lnTo>
                    <a:pt x="1136" y="237"/>
                  </a:lnTo>
                  <a:lnTo>
                    <a:pt x="1136" y="242"/>
                  </a:lnTo>
                  <a:lnTo>
                    <a:pt x="1152" y="242"/>
                  </a:lnTo>
                  <a:lnTo>
                    <a:pt x="1152" y="237"/>
                  </a:lnTo>
                  <a:lnTo>
                    <a:pt x="1157" y="237"/>
                  </a:lnTo>
                  <a:lnTo>
                    <a:pt x="1157" y="242"/>
                  </a:lnTo>
                  <a:lnTo>
                    <a:pt x="1169" y="242"/>
                  </a:lnTo>
                  <a:lnTo>
                    <a:pt x="1169" y="237"/>
                  </a:lnTo>
                  <a:lnTo>
                    <a:pt x="1181" y="237"/>
                  </a:lnTo>
                  <a:lnTo>
                    <a:pt x="1181" y="233"/>
                  </a:lnTo>
                  <a:lnTo>
                    <a:pt x="1186" y="233"/>
                  </a:lnTo>
                  <a:lnTo>
                    <a:pt x="1186" y="228"/>
                  </a:lnTo>
                  <a:lnTo>
                    <a:pt x="1206" y="228"/>
                  </a:lnTo>
                  <a:lnTo>
                    <a:pt x="1206" y="233"/>
                  </a:lnTo>
                  <a:lnTo>
                    <a:pt x="1219" y="233"/>
                  </a:lnTo>
                  <a:lnTo>
                    <a:pt x="1227" y="233"/>
                  </a:lnTo>
                  <a:lnTo>
                    <a:pt x="1231" y="233"/>
                  </a:lnTo>
                  <a:lnTo>
                    <a:pt x="1231" y="228"/>
                  </a:lnTo>
                  <a:lnTo>
                    <a:pt x="1231" y="224"/>
                  </a:lnTo>
                  <a:lnTo>
                    <a:pt x="1235" y="224"/>
                  </a:lnTo>
                  <a:lnTo>
                    <a:pt x="1235" y="219"/>
                  </a:lnTo>
                  <a:lnTo>
                    <a:pt x="1239" y="219"/>
                  </a:lnTo>
                  <a:lnTo>
                    <a:pt x="1239" y="224"/>
                  </a:lnTo>
                  <a:lnTo>
                    <a:pt x="1248" y="224"/>
                  </a:lnTo>
                  <a:lnTo>
                    <a:pt x="1248" y="219"/>
                  </a:lnTo>
                  <a:lnTo>
                    <a:pt x="1252" y="219"/>
                  </a:lnTo>
                  <a:lnTo>
                    <a:pt x="1256" y="219"/>
                  </a:lnTo>
                  <a:lnTo>
                    <a:pt x="1260" y="219"/>
                  </a:lnTo>
                  <a:lnTo>
                    <a:pt x="1273" y="219"/>
                  </a:lnTo>
                  <a:lnTo>
                    <a:pt x="1273" y="215"/>
                  </a:lnTo>
                  <a:lnTo>
                    <a:pt x="1273" y="210"/>
                  </a:lnTo>
                  <a:lnTo>
                    <a:pt x="1277" y="210"/>
                  </a:lnTo>
                  <a:lnTo>
                    <a:pt x="1277" y="205"/>
                  </a:lnTo>
                  <a:lnTo>
                    <a:pt x="1281" y="205"/>
                  </a:lnTo>
                  <a:lnTo>
                    <a:pt x="1281" y="210"/>
                  </a:lnTo>
                  <a:lnTo>
                    <a:pt x="1285" y="210"/>
                  </a:lnTo>
                  <a:lnTo>
                    <a:pt x="1285" y="215"/>
                  </a:lnTo>
                  <a:lnTo>
                    <a:pt x="1293" y="215"/>
                  </a:lnTo>
                  <a:lnTo>
                    <a:pt x="1293" y="219"/>
                  </a:lnTo>
                  <a:lnTo>
                    <a:pt x="1297" y="219"/>
                  </a:lnTo>
                  <a:lnTo>
                    <a:pt x="1302" y="219"/>
                  </a:lnTo>
                  <a:lnTo>
                    <a:pt x="1302" y="224"/>
                  </a:lnTo>
                  <a:lnTo>
                    <a:pt x="1310" y="224"/>
                  </a:lnTo>
                  <a:lnTo>
                    <a:pt x="1310" y="228"/>
                  </a:lnTo>
                  <a:lnTo>
                    <a:pt x="1310" y="233"/>
                  </a:lnTo>
                  <a:lnTo>
                    <a:pt x="1314" y="233"/>
                  </a:lnTo>
                  <a:lnTo>
                    <a:pt x="1331" y="233"/>
                  </a:lnTo>
                  <a:lnTo>
                    <a:pt x="1331" y="237"/>
                  </a:lnTo>
                  <a:lnTo>
                    <a:pt x="1335" y="237"/>
                  </a:lnTo>
                  <a:lnTo>
                    <a:pt x="1335" y="242"/>
                  </a:lnTo>
                  <a:lnTo>
                    <a:pt x="1343" y="242"/>
                  </a:lnTo>
                  <a:lnTo>
                    <a:pt x="1343" y="247"/>
                  </a:lnTo>
                  <a:lnTo>
                    <a:pt x="1351" y="247"/>
                  </a:lnTo>
                  <a:lnTo>
                    <a:pt x="1360" y="247"/>
                  </a:lnTo>
                  <a:lnTo>
                    <a:pt x="1360" y="251"/>
                  </a:lnTo>
                  <a:lnTo>
                    <a:pt x="1364" y="251"/>
                  </a:lnTo>
                  <a:lnTo>
                    <a:pt x="1364" y="256"/>
                  </a:lnTo>
                  <a:lnTo>
                    <a:pt x="1368" y="256"/>
                  </a:lnTo>
                  <a:lnTo>
                    <a:pt x="1368" y="260"/>
                  </a:lnTo>
                  <a:lnTo>
                    <a:pt x="1376" y="260"/>
                  </a:lnTo>
                  <a:lnTo>
                    <a:pt x="1389" y="260"/>
                  </a:lnTo>
                  <a:lnTo>
                    <a:pt x="1389" y="265"/>
                  </a:lnTo>
                  <a:lnTo>
                    <a:pt x="1397" y="265"/>
                  </a:lnTo>
                  <a:lnTo>
                    <a:pt x="1397" y="269"/>
                  </a:lnTo>
                  <a:lnTo>
                    <a:pt x="1401" y="269"/>
                  </a:lnTo>
                  <a:lnTo>
                    <a:pt x="1401" y="274"/>
                  </a:lnTo>
                  <a:lnTo>
                    <a:pt x="1401" y="279"/>
                  </a:lnTo>
                  <a:lnTo>
                    <a:pt x="1405" y="279"/>
                  </a:lnTo>
                  <a:lnTo>
                    <a:pt x="1414" y="279"/>
                  </a:lnTo>
                  <a:lnTo>
                    <a:pt x="1418" y="279"/>
                  </a:lnTo>
                  <a:lnTo>
                    <a:pt x="1418" y="274"/>
                  </a:lnTo>
                  <a:lnTo>
                    <a:pt x="1422" y="274"/>
                  </a:lnTo>
                  <a:lnTo>
                    <a:pt x="1422" y="269"/>
                  </a:lnTo>
                  <a:lnTo>
                    <a:pt x="1430" y="269"/>
                  </a:lnTo>
                  <a:lnTo>
                    <a:pt x="1430" y="265"/>
                  </a:lnTo>
                  <a:lnTo>
                    <a:pt x="1438" y="265"/>
                  </a:lnTo>
                  <a:lnTo>
                    <a:pt x="1438" y="260"/>
                  </a:lnTo>
                  <a:lnTo>
                    <a:pt x="1451" y="260"/>
                  </a:lnTo>
                  <a:lnTo>
                    <a:pt x="1451" y="256"/>
                  </a:lnTo>
                  <a:lnTo>
                    <a:pt x="1455" y="256"/>
                  </a:lnTo>
                  <a:lnTo>
                    <a:pt x="1455" y="247"/>
                  </a:lnTo>
                  <a:lnTo>
                    <a:pt x="1459" y="247"/>
                  </a:lnTo>
                  <a:lnTo>
                    <a:pt x="1459" y="242"/>
                  </a:lnTo>
                  <a:lnTo>
                    <a:pt x="1476" y="242"/>
                  </a:lnTo>
                  <a:lnTo>
                    <a:pt x="1476" y="237"/>
                  </a:lnTo>
                  <a:lnTo>
                    <a:pt x="1480" y="237"/>
                  </a:lnTo>
                  <a:lnTo>
                    <a:pt x="1480" y="233"/>
                  </a:lnTo>
                  <a:lnTo>
                    <a:pt x="1480" y="224"/>
                  </a:lnTo>
                  <a:lnTo>
                    <a:pt x="1484" y="224"/>
                  </a:lnTo>
                  <a:lnTo>
                    <a:pt x="1484" y="219"/>
                  </a:lnTo>
                  <a:lnTo>
                    <a:pt x="1488" y="219"/>
                  </a:lnTo>
                  <a:lnTo>
                    <a:pt x="1488" y="215"/>
                  </a:lnTo>
                  <a:lnTo>
                    <a:pt x="1492" y="215"/>
                  </a:lnTo>
                  <a:lnTo>
                    <a:pt x="1492" y="210"/>
                  </a:lnTo>
                  <a:lnTo>
                    <a:pt x="1492" y="205"/>
                  </a:lnTo>
                  <a:lnTo>
                    <a:pt x="1496" y="205"/>
                  </a:lnTo>
                  <a:lnTo>
                    <a:pt x="1496" y="192"/>
                  </a:lnTo>
                  <a:lnTo>
                    <a:pt x="1501" y="192"/>
                  </a:lnTo>
                  <a:lnTo>
                    <a:pt x="1501" y="187"/>
                  </a:lnTo>
                  <a:lnTo>
                    <a:pt x="1513" y="187"/>
                  </a:lnTo>
                  <a:lnTo>
                    <a:pt x="1513" y="183"/>
                  </a:lnTo>
                  <a:lnTo>
                    <a:pt x="1517" y="183"/>
                  </a:lnTo>
                  <a:lnTo>
                    <a:pt x="1517" y="178"/>
                  </a:lnTo>
                  <a:lnTo>
                    <a:pt x="1534" y="178"/>
                  </a:lnTo>
                  <a:lnTo>
                    <a:pt x="1534" y="183"/>
                  </a:lnTo>
                  <a:lnTo>
                    <a:pt x="1538" y="183"/>
                  </a:lnTo>
                  <a:lnTo>
                    <a:pt x="1538" y="187"/>
                  </a:lnTo>
                  <a:lnTo>
                    <a:pt x="1542" y="187"/>
                  </a:lnTo>
                  <a:lnTo>
                    <a:pt x="1542" y="192"/>
                  </a:lnTo>
                  <a:lnTo>
                    <a:pt x="1554" y="192"/>
                  </a:lnTo>
                  <a:lnTo>
                    <a:pt x="1554" y="187"/>
                  </a:lnTo>
                  <a:lnTo>
                    <a:pt x="1567" y="187"/>
                  </a:lnTo>
                  <a:lnTo>
                    <a:pt x="1567" y="183"/>
                  </a:lnTo>
                  <a:lnTo>
                    <a:pt x="1583" y="183"/>
                  </a:lnTo>
                  <a:lnTo>
                    <a:pt x="1583" y="178"/>
                  </a:lnTo>
                  <a:lnTo>
                    <a:pt x="1588" y="178"/>
                  </a:lnTo>
                  <a:lnTo>
                    <a:pt x="1592" y="178"/>
                  </a:lnTo>
                  <a:lnTo>
                    <a:pt x="1592" y="173"/>
                  </a:lnTo>
                  <a:lnTo>
                    <a:pt x="1596" y="173"/>
                  </a:lnTo>
                  <a:lnTo>
                    <a:pt x="1596" y="164"/>
                  </a:lnTo>
                  <a:lnTo>
                    <a:pt x="1600" y="164"/>
                  </a:lnTo>
                  <a:lnTo>
                    <a:pt x="1600" y="160"/>
                  </a:lnTo>
                  <a:lnTo>
                    <a:pt x="1604" y="160"/>
                  </a:lnTo>
                  <a:lnTo>
                    <a:pt x="1608" y="160"/>
                  </a:lnTo>
                  <a:lnTo>
                    <a:pt x="1608" y="155"/>
                  </a:lnTo>
                  <a:lnTo>
                    <a:pt x="1612" y="155"/>
                  </a:lnTo>
                  <a:lnTo>
                    <a:pt x="1612" y="151"/>
                  </a:lnTo>
                  <a:lnTo>
                    <a:pt x="1621" y="151"/>
                  </a:lnTo>
                  <a:lnTo>
                    <a:pt x="1621" y="146"/>
                  </a:lnTo>
                  <a:lnTo>
                    <a:pt x="1629" y="146"/>
                  </a:lnTo>
                  <a:lnTo>
                    <a:pt x="1629" y="141"/>
                  </a:lnTo>
                  <a:lnTo>
                    <a:pt x="1633" y="141"/>
                  </a:lnTo>
                  <a:lnTo>
                    <a:pt x="1633" y="137"/>
                  </a:lnTo>
                  <a:lnTo>
                    <a:pt x="1637" y="137"/>
                  </a:lnTo>
                  <a:lnTo>
                    <a:pt x="1637" y="132"/>
                  </a:lnTo>
                  <a:lnTo>
                    <a:pt x="1641" y="132"/>
                  </a:lnTo>
                  <a:lnTo>
                    <a:pt x="1646" y="132"/>
                  </a:lnTo>
                  <a:lnTo>
                    <a:pt x="1646" y="128"/>
                  </a:lnTo>
                  <a:lnTo>
                    <a:pt x="1662" y="128"/>
                  </a:lnTo>
                  <a:lnTo>
                    <a:pt x="1662" y="123"/>
                  </a:lnTo>
                  <a:lnTo>
                    <a:pt x="1666" y="123"/>
                  </a:lnTo>
                  <a:lnTo>
                    <a:pt x="1666" y="119"/>
                  </a:lnTo>
                  <a:lnTo>
                    <a:pt x="1675" y="119"/>
                  </a:lnTo>
                  <a:lnTo>
                    <a:pt x="1675" y="123"/>
                  </a:lnTo>
                  <a:lnTo>
                    <a:pt x="1675" y="119"/>
                  </a:lnTo>
                  <a:lnTo>
                    <a:pt x="1679" y="119"/>
                  </a:lnTo>
                  <a:lnTo>
                    <a:pt x="1683" y="119"/>
                  </a:lnTo>
                  <a:lnTo>
                    <a:pt x="1683" y="114"/>
                  </a:lnTo>
                  <a:lnTo>
                    <a:pt x="1687" y="114"/>
                  </a:lnTo>
                  <a:lnTo>
                    <a:pt x="1687" y="109"/>
                  </a:lnTo>
                  <a:lnTo>
                    <a:pt x="1687" y="105"/>
                  </a:lnTo>
                  <a:lnTo>
                    <a:pt x="1695" y="105"/>
                  </a:lnTo>
                  <a:lnTo>
                    <a:pt x="1699" y="105"/>
                  </a:lnTo>
                  <a:lnTo>
                    <a:pt x="1699" y="96"/>
                  </a:lnTo>
                  <a:lnTo>
                    <a:pt x="1699" y="100"/>
                  </a:lnTo>
                  <a:lnTo>
                    <a:pt x="1704" y="100"/>
                  </a:lnTo>
                  <a:lnTo>
                    <a:pt x="1704" y="96"/>
                  </a:lnTo>
                  <a:lnTo>
                    <a:pt x="1708" y="96"/>
                  </a:lnTo>
                  <a:lnTo>
                    <a:pt x="1708" y="91"/>
                  </a:lnTo>
                  <a:lnTo>
                    <a:pt x="1712" y="91"/>
                  </a:lnTo>
                  <a:lnTo>
                    <a:pt x="1712" y="78"/>
                  </a:lnTo>
                  <a:lnTo>
                    <a:pt x="1712" y="68"/>
                  </a:lnTo>
                  <a:lnTo>
                    <a:pt x="1716" y="68"/>
                  </a:lnTo>
                  <a:lnTo>
                    <a:pt x="1716" y="64"/>
                  </a:lnTo>
                  <a:lnTo>
                    <a:pt x="1737" y="64"/>
                  </a:lnTo>
                  <a:lnTo>
                    <a:pt x="1737" y="68"/>
                  </a:lnTo>
                  <a:lnTo>
                    <a:pt x="1741" y="68"/>
                  </a:lnTo>
                  <a:lnTo>
                    <a:pt x="1741" y="73"/>
                  </a:lnTo>
                  <a:lnTo>
                    <a:pt x="1749" y="73"/>
                  </a:lnTo>
                  <a:lnTo>
                    <a:pt x="1749" y="78"/>
                  </a:lnTo>
                  <a:lnTo>
                    <a:pt x="1753" y="78"/>
                  </a:lnTo>
                  <a:lnTo>
                    <a:pt x="1753" y="87"/>
                  </a:lnTo>
                  <a:lnTo>
                    <a:pt x="1757" y="87"/>
                  </a:lnTo>
                  <a:lnTo>
                    <a:pt x="1757" y="91"/>
                  </a:lnTo>
                  <a:lnTo>
                    <a:pt x="1766" y="91"/>
                  </a:lnTo>
                  <a:lnTo>
                    <a:pt x="1766" y="96"/>
                  </a:lnTo>
                  <a:lnTo>
                    <a:pt x="1770" y="96"/>
                  </a:lnTo>
                  <a:lnTo>
                    <a:pt x="1770" y="109"/>
                  </a:lnTo>
                  <a:lnTo>
                    <a:pt x="1799" y="109"/>
                  </a:lnTo>
                  <a:lnTo>
                    <a:pt x="1799" y="105"/>
                  </a:lnTo>
                  <a:lnTo>
                    <a:pt x="1820" y="105"/>
                  </a:lnTo>
                  <a:lnTo>
                    <a:pt x="1820" y="109"/>
                  </a:lnTo>
                  <a:lnTo>
                    <a:pt x="1853" y="109"/>
                  </a:lnTo>
                  <a:lnTo>
                    <a:pt x="1853" y="105"/>
                  </a:lnTo>
                  <a:lnTo>
                    <a:pt x="1857" y="105"/>
                  </a:lnTo>
                  <a:lnTo>
                    <a:pt x="1865" y="105"/>
                  </a:lnTo>
                  <a:lnTo>
                    <a:pt x="1865" y="100"/>
                  </a:lnTo>
                  <a:lnTo>
                    <a:pt x="1869" y="100"/>
                  </a:lnTo>
                  <a:lnTo>
                    <a:pt x="1869" y="96"/>
                  </a:lnTo>
                  <a:lnTo>
                    <a:pt x="1869" y="91"/>
                  </a:lnTo>
                  <a:lnTo>
                    <a:pt x="1874" y="91"/>
                  </a:lnTo>
                  <a:lnTo>
                    <a:pt x="1874" y="96"/>
                  </a:lnTo>
                  <a:lnTo>
                    <a:pt x="1886" y="96"/>
                  </a:lnTo>
                  <a:lnTo>
                    <a:pt x="1886" y="91"/>
                  </a:lnTo>
                  <a:lnTo>
                    <a:pt x="1894" y="91"/>
                  </a:lnTo>
                  <a:lnTo>
                    <a:pt x="1894" y="96"/>
                  </a:lnTo>
                  <a:lnTo>
                    <a:pt x="1903" y="96"/>
                  </a:lnTo>
                  <a:lnTo>
                    <a:pt x="1903" y="100"/>
                  </a:lnTo>
                  <a:lnTo>
                    <a:pt x="1907" y="100"/>
                  </a:lnTo>
                  <a:lnTo>
                    <a:pt x="1907" y="105"/>
                  </a:lnTo>
                  <a:lnTo>
                    <a:pt x="1923" y="105"/>
                  </a:lnTo>
                  <a:lnTo>
                    <a:pt x="1936" y="105"/>
                  </a:lnTo>
                  <a:lnTo>
                    <a:pt x="1940" y="105"/>
                  </a:lnTo>
                  <a:lnTo>
                    <a:pt x="1940" y="100"/>
                  </a:lnTo>
                  <a:lnTo>
                    <a:pt x="1956" y="100"/>
                  </a:lnTo>
                  <a:lnTo>
                    <a:pt x="1956" y="96"/>
                  </a:lnTo>
                  <a:lnTo>
                    <a:pt x="1985" y="96"/>
                  </a:lnTo>
                  <a:lnTo>
                    <a:pt x="1985" y="91"/>
                  </a:lnTo>
                  <a:lnTo>
                    <a:pt x="1998" y="91"/>
                  </a:lnTo>
                  <a:lnTo>
                    <a:pt x="2002" y="91"/>
                  </a:lnTo>
                  <a:lnTo>
                    <a:pt x="2002" y="87"/>
                  </a:lnTo>
                  <a:lnTo>
                    <a:pt x="2031" y="87"/>
                  </a:lnTo>
                  <a:lnTo>
                    <a:pt x="2031" y="82"/>
                  </a:lnTo>
                  <a:lnTo>
                    <a:pt x="2039" y="82"/>
                  </a:lnTo>
                  <a:lnTo>
                    <a:pt x="2039" y="87"/>
                  </a:lnTo>
                  <a:lnTo>
                    <a:pt x="2052" y="87"/>
                  </a:lnTo>
                  <a:lnTo>
                    <a:pt x="2052" y="82"/>
                  </a:lnTo>
                  <a:lnTo>
                    <a:pt x="2052" y="87"/>
                  </a:lnTo>
                  <a:lnTo>
                    <a:pt x="2064" y="87"/>
                  </a:lnTo>
                  <a:lnTo>
                    <a:pt x="2064" y="91"/>
                  </a:lnTo>
                  <a:lnTo>
                    <a:pt x="2072" y="91"/>
                  </a:lnTo>
                  <a:lnTo>
                    <a:pt x="2072" y="96"/>
                  </a:lnTo>
                  <a:lnTo>
                    <a:pt x="2081" y="96"/>
                  </a:lnTo>
                  <a:lnTo>
                    <a:pt x="2081" y="100"/>
                  </a:lnTo>
                  <a:lnTo>
                    <a:pt x="2085" y="100"/>
                  </a:lnTo>
                  <a:lnTo>
                    <a:pt x="2085" y="105"/>
                  </a:lnTo>
                  <a:lnTo>
                    <a:pt x="2089" y="105"/>
                  </a:lnTo>
                  <a:lnTo>
                    <a:pt x="2089" y="109"/>
                  </a:lnTo>
                  <a:lnTo>
                    <a:pt x="2093" y="109"/>
                  </a:lnTo>
                  <a:lnTo>
                    <a:pt x="2093" y="105"/>
                  </a:lnTo>
                  <a:lnTo>
                    <a:pt x="2097" y="105"/>
                  </a:lnTo>
                  <a:lnTo>
                    <a:pt x="2097" y="100"/>
                  </a:lnTo>
                  <a:lnTo>
                    <a:pt x="2114" y="100"/>
                  </a:lnTo>
                  <a:lnTo>
                    <a:pt x="2114" y="105"/>
                  </a:lnTo>
                  <a:lnTo>
                    <a:pt x="2147" y="105"/>
                  </a:lnTo>
                  <a:lnTo>
                    <a:pt x="2147" y="100"/>
                  </a:lnTo>
                  <a:lnTo>
                    <a:pt x="2155" y="100"/>
                  </a:lnTo>
                  <a:lnTo>
                    <a:pt x="2155" y="96"/>
                  </a:lnTo>
                  <a:lnTo>
                    <a:pt x="2168" y="96"/>
                  </a:lnTo>
                  <a:lnTo>
                    <a:pt x="2168" y="91"/>
                  </a:lnTo>
                  <a:lnTo>
                    <a:pt x="2168" y="96"/>
                  </a:lnTo>
                  <a:lnTo>
                    <a:pt x="2180" y="96"/>
                  </a:lnTo>
                  <a:lnTo>
                    <a:pt x="2180" y="91"/>
                  </a:lnTo>
                  <a:lnTo>
                    <a:pt x="2180" y="87"/>
                  </a:lnTo>
                  <a:lnTo>
                    <a:pt x="2184" y="87"/>
                  </a:lnTo>
                  <a:lnTo>
                    <a:pt x="2184" y="82"/>
                  </a:lnTo>
                  <a:lnTo>
                    <a:pt x="2197" y="82"/>
                  </a:lnTo>
                  <a:lnTo>
                    <a:pt x="2197" y="73"/>
                  </a:lnTo>
                  <a:lnTo>
                    <a:pt x="2201" y="73"/>
                  </a:lnTo>
                  <a:lnTo>
                    <a:pt x="2201" y="68"/>
                  </a:lnTo>
                  <a:lnTo>
                    <a:pt x="2205" y="68"/>
                  </a:lnTo>
                  <a:lnTo>
                    <a:pt x="2205" y="64"/>
                  </a:lnTo>
                  <a:lnTo>
                    <a:pt x="2213" y="64"/>
                  </a:lnTo>
                  <a:lnTo>
                    <a:pt x="2222" y="64"/>
                  </a:lnTo>
                  <a:lnTo>
                    <a:pt x="2222" y="46"/>
                  </a:lnTo>
                  <a:lnTo>
                    <a:pt x="2218" y="46"/>
                  </a:lnTo>
                  <a:lnTo>
                    <a:pt x="2222" y="46"/>
                  </a:lnTo>
                  <a:lnTo>
                    <a:pt x="2222" y="41"/>
                  </a:lnTo>
                  <a:lnTo>
                    <a:pt x="2222" y="36"/>
                  </a:lnTo>
                  <a:lnTo>
                    <a:pt x="2226" y="36"/>
                  </a:lnTo>
                  <a:lnTo>
                    <a:pt x="2226" y="32"/>
                  </a:lnTo>
                  <a:lnTo>
                    <a:pt x="2234" y="32"/>
                  </a:lnTo>
                  <a:lnTo>
                    <a:pt x="2234" y="27"/>
                  </a:lnTo>
                  <a:lnTo>
                    <a:pt x="2242" y="27"/>
                  </a:lnTo>
                  <a:lnTo>
                    <a:pt x="2242" y="23"/>
                  </a:lnTo>
                  <a:lnTo>
                    <a:pt x="2251" y="23"/>
                  </a:lnTo>
                  <a:lnTo>
                    <a:pt x="2251" y="18"/>
                  </a:lnTo>
                  <a:lnTo>
                    <a:pt x="2259" y="18"/>
                  </a:lnTo>
                  <a:lnTo>
                    <a:pt x="2259" y="14"/>
                  </a:lnTo>
                  <a:lnTo>
                    <a:pt x="2276" y="14"/>
                  </a:lnTo>
                  <a:lnTo>
                    <a:pt x="2276" y="18"/>
                  </a:lnTo>
                  <a:lnTo>
                    <a:pt x="2288" y="18"/>
                  </a:lnTo>
                  <a:lnTo>
                    <a:pt x="2292" y="18"/>
                  </a:lnTo>
                  <a:lnTo>
                    <a:pt x="2296" y="18"/>
                  </a:lnTo>
                  <a:lnTo>
                    <a:pt x="2300" y="18"/>
                  </a:lnTo>
                  <a:lnTo>
                    <a:pt x="2313" y="18"/>
                  </a:lnTo>
                  <a:lnTo>
                    <a:pt x="2317" y="18"/>
                  </a:lnTo>
                  <a:lnTo>
                    <a:pt x="2317" y="23"/>
                  </a:lnTo>
                  <a:lnTo>
                    <a:pt x="2325" y="23"/>
                  </a:lnTo>
                  <a:lnTo>
                    <a:pt x="2325" y="18"/>
                  </a:lnTo>
                  <a:lnTo>
                    <a:pt x="2334" y="18"/>
                  </a:lnTo>
                  <a:lnTo>
                    <a:pt x="2334" y="23"/>
                  </a:lnTo>
                  <a:lnTo>
                    <a:pt x="2358" y="23"/>
                  </a:lnTo>
                  <a:lnTo>
                    <a:pt x="2358" y="18"/>
                  </a:lnTo>
                  <a:lnTo>
                    <a:pt x="2367" y="18"/>
                  </a:lnTo>
                  <a:lnTo>
                    <a:pt x="2375" y="18"/>
                  </a:lnTo>
                  <a:lnTo>
                    <a:pt x="2379" y="18"/>
                  </a:lnTo>
                  <a:lnTo>
                    <a:pt x="2396" y="18"/>
                  </a:lnTo>
                  <a:lnTo>
                    <a:pt x="2396" y="14"/>
                  </a:lnTo>
                  <a:lnTo>
                    <a:pt x="2400" y="14"/>
                  </a:lnTo>
                  <a:lnTo>
                    <a:pt x="2400" y="9"/>
                  </a:lnTo>
                  <a:lnTo>
                    <a:pt x="2408" y="9"/>
                  </a:lnTo>
                  <a:lnTo>
                    <a:pt x="2408" y="4"/>
                  </a:lnTo>
                  <a:lnTo>
                    <a:pt x="2416" y="4"/>
                  </a:lnTo>
                  <a:lnTo>
                    <a:pt x="2416" y="0"/>
                  </a:lnTo>
                  <a:lnTo>
                    <a:pt x="2421" y="0"/>
                  </a:lnTo>
                  <a:lnTo>
                    <a:pt x="2421" y="4"/>
                  </a:lnTo>
                  <a:lnTo>
                    <a:pt x="2425" y="4"/>
                  </a:lnTo>
                  <a:lnTo>
                    <a:pt x="2425" y="9"/>
                  </a:lnTo>
                  <a:lnTo>
                    <a:pt x="2429" y="9"/>
                  </a:lnTo>
                  <a:lnTo>
                    <a:pt x="2429" y="14"/>
                  </a:lnTo>
                  <a:lnTo>
                    <a:pt x="2437" y="14"/>
                  </a:lnTo>
                  <a:lnTo>
                    <a:pt x="2437" y="18"/>
                  </a:lnTo>
                  <a:lnTo>
                    <a:pt x="2441" y="18"/>
                  </a:lnTo>
                  <a:lnTo>
                    <a:pt x="2441" y="27"/>
                  </a:lnTo>
                  <a:lnTo>
                    <a:pt x="2441" y="46"/>
                  </a:lnTo>
                  <a:lnTo>
                    <a:pt x="2445" y="46"/>
                  </a:lnTo>
                  <a:lnTo>
                    <a:pt x="2450" y="46"/>
                  </a:lnTo>
                  <a:lnTo>
                    <a:pt x="2450" y="50"/>
                  </a:lnTo>
                  <a:lnTo>
                    <a:pt x="2454" y="50"/>
                  </a:lnTo>
                  <a:lnTo>
                    <a:pt x="2454" y="55"/>
                  </a:lnTo>
                  <a:lnTo>
                    <a:pt x="2454" y="64"/>
                  </a:lnTo>
                  <a:lnTo>
                    <a:pt x="2458" y="64"/>
                  </a:lnTo>
                  <a:lnTo>
                    <a:pt x="2462" y="64"/>
                  </a:lnTo>
                  <a:lnTo>
                    <a:pt x="2462" y="78"/>
                  </a:lnTo>
                  <a:lnTo>
                    <a:pt x="2466" y="78"/>
                  </a:lnTo>
                  <a:lnTo>
                    <a:pt x="2466" y="82"/>
                  </a:lnTo>
                  <a:lnTo>
                    <a:pt x="2462" y="82"/>
                  </a:lnTo>
                  <a:lnTo>
                    <a:pt x="2462" y="91"/>
                  </a:lnTo>
                  <a:lnTo>
                    <a:pt x="2458" y="91"/>
                  </a:lnTo>
                  <a:lnTo>
                    <a:pt x="2458" y="100"/>
                  </a:lnTo>
                  <a:lnTo>
                    <a:pt x="2454" y="100"/>
                  </a:lnTo>
                  <a:lnTo>
                    <a:pt x="2454" y="105"/>
                  </a:lnTo>
                  <a:lnTo>
                    <a:pt x="2441" y="105"/>
                  </a:lnTo>
                  <a:lnTo>
                    <a:pt x="2437" y="105"/>
                  </a:lnTo>
                  <a:lnTo>
                    <a:pt x="2437" y="119"/>
                  </a:lnTo>
                  <a:lnTo>
                    <a:pt x="2433" y="119"/>
                  </a:lnTo>
                  <a:lnTo>
                    <a:pt x="2429" y="119"/>
                  </a:lnTo>
                  <a:lnTo>
                    <a:pt x="2429" y="123"/>
                  </a:lnTo>
                  <a:lnTo>
                    <a:pt x="2429" y="137"/>
                  </a:lnTo>
                  <a:lnTo>
                    <a:pt x="2421" y="137"/>
                  </a:lnTo>
                  <a:lnTo>
                    <a:pt x="2421" y="141"/>
                  </a:lnTo>
                  <a:lnTo>
                    <a:pt x="2425" y="141"/>
                  </a:lnTo>
                  <a:lnTo>
                    <a:pt x="2425" y="155"/>
                  </a:lnTo>
                  <a:lnTo>
                    <a:pt x="2429" y="155"/>
                  </a:lnTo>
                  <a:lnTo>
                    <a:pt x="2429" y="160"/>
                  </a:lnTo>
                  <a:lnTo>
                    <a:pt x="2433" y="160"/>
                  </a:lnTo>
                  <a:lnTo>
                    <a:pt x="2433" y="164"/>
                  </a:lnTo>
                  <a:lnTo>
                    <a:pt x="2437" y="164"/>
                  </a:lnTo>
                  <a:lnTo>
                    <a:pt x="2437" y="173"/>
                  </a:lnTo>
                  <a:lnTo>
                    <a:pt x="2441" y="173"/>
                  </a:lnTo>
                  <a:lnTo>
                    <a:pt x="2441" y="178"/>
                  </a:lnTo>
                  <a:lnTo>
                    <a:pt x="2454" y="178"/>
                  </a:lnTo>
                  <a:lnTo>
                    <a:pt x="2454" y="192"/>
                  </a:lnTo>
                  <a:lnTo>
                    <a:pt x="2458" y="192"/>
                  </a:lnTo>
                  <a:lnTo>
                    <a:pt x="2458" y="205"/>
                  </a:lnTo>
                  <a:lnTo>
                    <a:pt x="2454" y="205"/>
                  </a:lnTo>
                  <a:lnTo>
                    <a:pt x="2454" y="210"/>
                  </a:lnTo>
                  <a:lnTo>
                    <a:pt x="2458" y="210"/>
                  </a:lnTo>
                  <a:lnTo>
                    <a:pt x="2458" y="215"/>
                  </a:lnTo>
                  <a:lnTo>
                    <a:pt x="2462" y="215"/>
                  </a:lnTo>
                  <a:lnTo>
                    <a:pt x="2462" y="219"/>
                  </a:lnTo>
                  <a:lnTo>
                    <a:pt x="2458" y="219"/>
                  </a:lnTo>
                  <a:lnTo>
                    <a:pt x="2458" y="224"/>
                  </a:lnTo>
                  <a:lnTo>
                    <a:pt x="2462" y="224"/>
                  </a:lnTo>
                  <a:lnTo>
                    <a:pt x="2462" y="228"/>
                  </a:lnTo>
                  <a:lnTo>
                    <a:pt x="2466" y="228"/>
                  </a:lnTo>
                  <a:lnTo>
                    <a:pt x="2466" y="233"/>
                  </a:lnTo>
                  <a:lnTo>
                    <a:pt x="2462" y="233"/>
                  </a:lnTo>
                  <a:lnTo>
                    <a:pt x="2462" y="247"/>
                  </a:lnTo>
                  <a:lnTo>
                    <a:pt x="2445" y="247"/>
                  </a:lnTo>
                  <a:lnTo>
                    <a:pt x="2445" y="256"/>
                  </a:lnTo>
                  <a:lnTo>
                    <a:pt x="2433" y="256"/>
                  </a:lnTo>
                  <a:lnTo>
                    <a:pt x="2433" y="274"/>
                  </a:lnTo>
                  <a:lnTo>
                    <a:pt x="2437" y="274"/>
                  </a:lnTo>
                  <a:lnTo>
                    <a:pt x="2437" y="279"/>
                  </a:lnTo>
                  <a:lnTo>
                    <a:pt x="2429" y="279"/>
                  </a:lnTo>
                  <a:lnTo>
                    <a:pt x="2429" y="283"/>
                  </a:lnTo>
                  <a:lnTo>
                    <a:pt x="2421" y="283"/>
                  </a:lnTo>
                  <a:lnTo>
                    <a:pt x="2421" y="297"/>
                  </a:lnTo>
                  <a:lnTo>
                    <a:pt x="2416" y="297"/>
                  </a:lnTo>
                  <a:lnTo>
                    <a:pt x="2416" y="301"/>
                  </a:lnTo>
                  <a:lnTo>
                    <a:pt x="2412" y="301"/>
                  </a:lnTo>
                  <a:lnTo>
                    <a:pt x="2412" y="306"/>
                  </a:lnTo>
                  <a:lnTo>
                    <a:pt x="2408" y="306"/>
                  </a:lnTo>
                  <a:lnTo>
                    <a:pt x="2408" y="315"/>
                  </a:lnTo>
                  <a:lnTo>
                    <a:pt x="2404" y="315"/>
                  </a:lnTo>
                  <a:lnTo>
                    <a:pt x="2404" y="320"/>
                  </a:lnTo>
                  <a:lnTo>
                    <a:pt x="2408" y="320"/>
                  </a:lnTo>
                  <a:lnTo>
                    <a:pt x="2408" y="324"/>
                  </a:lnTo>
                  <a:lnTo>
                    <a:pt x="2404" y="324"/>
                  </a:lnTo>
                  <a:lnTo>
                    <a:pt x="2404" y="329"/>
                  </a:lnTo>
                  <a:lnTo>
                    <a:pt x="2404" y="333"/>
                  </a:lnTo>
                  <a:lnTo>
                    <a:pt x="2396" y="333"/>
                  </a:lnTo>
                  <a:lnTo>
                    <a:pt x="2396" y="338"/>
                  </a:lnTo>
                  <a:lnTo>
                    <a:pt x="2383" y="338"/>
                  </a:lnTo>
                  <a:lnTo>
                    <a:pt x="2383" y="343"/>
                  </a:lnTo>
                  <a:lnTo>
                    <a:pt x="2379" y="343"/>
                  </a:lnTo>
                  <a:lnTo>
                    <a:pt x="2379" y="347"/>
                  </a:lnTo>
                  <a:lnTo>
                    <a:pt x="2375" y="347"/>
                  </a:lnTo>
                  <a:lnTo>
                    <a:pt x="2375" y="343"/>
                  </a:lnTo>
                  <a:lnTo>
                    <a:pt x="2375" y="347"/>
                  </a:lnTo>
                  <a:lnTo>
                    <a:pt x="2371" y="347"/>
                  </a:lnTo>
                  <a:lnTo>
                    <a:pt x="2363" y="347"/>
                  </a:lnTo>
                  <a:lnTo>
                    <a:pt x="2363" y="352"/>
                  </a:lnTo>
                  <a:lnTo>
                    <a:pt x="2346" y="352"/>
                  </a:lnTo>
                  <a:lnTo>
                    <a:pt x="2346" y="356"/>
                  </a:lnTo>
                  <a:lnTo>
                    <a:pt x="2342" y="356"/>
                  </a:lnTo>
                  <a:lnTo>
                    <a:pt x="2342" y="361"/>
                  </a:lnTo>
                  <a:lnTo>
                    <a:pt x="2334" y="361"/>
                  </a:lnTo>
                  <a:lnTo>
                    <a:pt x="2334" y="356"/>
                  </a:lnTo>
                  <a:lnTo>
                    <a:pt x="2313" y="356"/>
                  </a:lnTo>
                  <a:lnTo>
                    <a:pt x="2313" y="352"/>
                  </a:lnTo>
                  <a:lnTo>
                    <a:pt x="2313" y="347"/>
                  </a:lnTo>
                  <a:lnTo>
                    <a:pt x="2296" y="347"/>
                  </a:lnTo>
                  <a:lnTo>
                    <a:pt x="2296" y="352"/>
                  </a:lnTo>
                  <a:lnTo>
                    <a:pt x="2284" y="352"/>
                  </a:lnTo>
                  <a:lnTo>
                    <a:pt x="2284" y="356"/>
                  </a:lnTo>
                  <a:lnTo>
                    <a:pt x="2271" y="356"/>
                  </a:lnTo>
                  <a:lnTo>
                    <a:pt x="2271" y="361"/>
                  </a:lnTo>
                  <a:lnTo>
                    <a:pt x="2267" y="361"/>
                  </a:lnTo>
                  <a:lnTo>
                    <a:pt x="2259" y="361"/>
                  </a:lnTo>
                  <a:lnTo>
                    <a:pt x="2259" y="356"/>
                  </a:lnTo>
                  <a:lnTo>
                    <a:pt x="2255" y="356"/>
                  </a:lnTo>
                  <a:lnTo>
                    <a:pt x="2255" y="361"/>
                  </a:lnTo>
                  <a:lnTo>
                    <a:pt x="2251" y="361"/>
                  </a:lnTo>
                  <a:lnTo>
                    <a:pt x="2247" y="361"/>
                  </a:lnTo>
                  <a:lnTo>
                    <a:pt x="2247" y="370"/>
                  </a:lnTo>
                  <a:lnTo>
                    <a:pt x="2242" y="370"/>
                  </a:lnTo>
                  <a:lnTo>
                    <a:pt x="2242" y="375"/>
                  </a:lnTo>
                  <a:lnTo>
                    <a:pt x="2234" y="375"/>
                  </a:lnTo>
                  <a:lnTo>
                    <a:pt x="2234" y="379"/>
                  </a:lnTo>
                  <a:lnTo>
                    <a:pt x="2226" y="379"/>
                  </a:lnTo>
                  <a:lnTo>
                    <a:pt x="2222" y="379"/>
                  </a:lnTo>
                  <a:lnTo>
                    <a:pt x="2222" y="384"/>
                  </a:lnTo>
                  <a:lnTo>
                    <a:pt x="2222" y="393"/>
                  </a:lnTo>
                  <a:lnTo>
                    <a:pt x="2197" y="393"/>
                  </a:lnTo>
                  <a:lnTo>
                    <a:pt x="2193" y="393"/>
                  </a:lnTo>
                  <a:lnTo>
                    <a:pt x="2193" y="397"/>
                  </a:lnTo>
                  <a:lnTo>
                    <a:pt x="2188" y="397"/>
                  </a:lnTo>
                  <a:lnTo>
                    <a:pt x="2188" y="407"/>
                  </a:lnTo>
                  <a:lnTo>
                    <a:pt x="2184" y="407"/>
                  </a:lnTo>
                  <a:lnTo>
                    <a:pt x="2180" y="407"/>
                  </a:lnTo>
                  <a:lnTo>
                    <a:pt x="2180" y="416"/>
                  </a:lnTo>
                  <a:lnTo>
                    <a:pt x="2180" y="420"/>
                  </a:lnTo>
                  <a:lnTo>
                    <a:pt x="2176" y="420"/>
                  </a:lnTo>
                  <a:lnTo>
                    <a:pt x="2172" y="420"/>
                  </a:lnTo>
                  <a:lnTo>
                    <a:pt x="2172" y="425"/>
                  </a:lnTo>
                  <a:lnTo>
                    <a:pt x="2168" y="425"/>
                  </a:lnTo>
                  <a:lnTo>
                    <a:pt x="2168" y="434"/>
                  </a:lnTo>
                  <a:lnTo>
                    <a:pt x="2151" y="434"/>
                  </a:lnTo>
                  <a:lnTo>
                    <a:pt x="2151" y="439"/>
                  </a:lnTo>
                  <a:lnTo>
                    <a:pt x="2143" y="439"/>
                  </a:lnTo>
                  <a:lnTo>
                    <a:pt x="2143" y="443"/>
                  </a:lnTo>
                  <a:lnTo>
                    <a:pt x="2139" y="443"/>
                  </a:lnTo>
                  <a:lnTo>
                    <a:pt x="2139" y="448"/>
                  </a:lnTo>
                  <a:lnTo>
                    <a:pt x="2135" y="448"/>
                  </a:lnTo>
                  <a:lnTo>
                    <a:pt x="2130" y="448"/>
                  </a:lnTo>
                  <a:lnTo>
                    <a:pt x="2130" y="452"/>
                  </a:lnTo>
                  <a:lnTo>
                    <a:pt x="2126" y="452"/>
                  </a:lnTo>
                  <a:lnTo>
                    <a:pt x="2126" y="457"/>
                  </a:lnTo>
                  <a:lnTo>
                    <a:pt x="2118" y="457"/>
                  </a:lnTo>
                  <a:lnTo>
                    <a:pt x="2118" y="461"/>
                  </a:lnTo>
                  <a:lnTo>
                    <a:pt x="2118" y="466"/>
                  </a:lnTo>
                  <a:lnTo>
                    <a:pt x="2114" y="466"/>
                  </a:lnTo>
                  <a:lnTo>
                    <a:pt x="2114" y="471"/>
                  </a:lnTo>
                  <a:lnTo>
                    <a:pt x="2101" y="471"/>
                  </a:lnTo>
                  <a:lnTo>
                    <a:pt x="2101" y="475"/>
                  </a:lnTo>
                  <a:lnTo>
                    <a:pt x="2101" y="480"/>
                  </a:lnTo>
                  <a:lnTo>
                    <a:pt x="2097" y="480"/>
                  </a:lnTo>
                  <a:lnTo>
                    <a:pt x="2097" y="484"/>
                  </a:lnTo>
                  <a:lnTo>
                    <a:pt x="2089" y="484"/>
                  </a:lnTo>
                  <a:lnTo>
                    <a:pt x="2089" y="493"/>
                  </a:lnTo>
                  <a:lnTo>
                    <a:pt x="2085" y="493"/>
                  </a:lnTo>
                  <a:lnTo>
                    <a:pt x="2085" y="498"/>
                  </a:lnTo>
                  <a:lnTo>
                    <a:pt x="2077" y="498"/>
                  </a:lnTo>
                  <a:lnTo>
                    <a:pt x="2077" y="507"/>
                  </a:lnTo>
                  <a:lnTo>
                    <a:pt x="2077" y="516"/>
                  </a:lnTo>
                  <a:lnTo>
                    <a:pt x="2072" y="516"/>
                  </a:lnTo>
                  <a:lnTo>
                    <a:pt x="2072" y="521"/>
                  </a:lnTo>
                  <a:lnTo>
                    <a:pt x="2068" y="521"/>
                  </a:lnTo>
                  <a:lnTo>
                    <a:pt x="2064" y="521"/>
                  </a:lnTo>
                  <a:lnTo>
                    <a:pt x="2064" y="525"/>
                  </a:lnTo>
                  <a:lnTo>
                    <a:pt x="2056" y="525"/>
                  </a:lnTo>
                  <a:lnTo>
                    <a:pt x="2056" y="530"/>
                  </a:lnTo>
                  <a:lnTo>
                    <a:pt x="2048" y="530"/>
                  </a:lnTo>
                  <a:lnTo>
                    <a:pt x="2048" y="535"/>
                  </a:lnTo>
                  <a:lnTo>
                    <a:pt x="2039" y="535"/>
                  </a:lnTo>
                  <a:lnTo>
                    <a:pt x="2039" y="539"/>
                  </a:lnTo>
                  <a:lnTo>
                    <a:pt x="2035" y="539"/>
                  </a:lnTo>
                  <a:lnTo>
                    <a:pt x="2035" y="535"/>
                  </a:lnTo>
                  <a:lnTo>
                    <a:pt x="2027" y="535"/>
                  </a:lnTo>
                  <a:lnTo>
                    <a:pt x="2027" y="539"/>
                  </a:lnTo>
                  <a:lnTo>
                    <a:pt x="2027" y="544"/>
                  </a:lnTo>
                  <a:lnTo>
                    <a:pt x="2019" y="544"/>
                  </a:lnTo>
                  <a:lnTo>
                    <a:pt x="2019" y="548"/>
                  </a:lnTo>
                  <a:lnTo>
                    <a:pt x="2014" y="548"/>
                  </a:lnTo>
                  <a:lnTo>
                    <a:pt x="2010" y="548"/>
                  </a:lnTo>
                  <a:lnTo>
                    <a:pt x="2010" y="553"/>
                  </a:lnTo>
                  <a:lnTo>
                    <a:pt x="2002" y="553"/>
                  </a:lnTo>
                  <a:lnTo>
                    <a:pt x="2002" y="557"/>
                  </a:lnTo>
                  <a:lnTo>
                    <a:pt x="1998" y="557"/>
                  </a:lnTo>
                  <a:lnTo>
                    <a:pt x="1998" y="562"/>
                  </a:lnTo>
                  <a:lnTo>
                    <a:pt x="1998" y="566"/>
                  </a:lnTo>
                  <a:lnTo>
                    <a:pt x="1994" y="566"/>
                  </a:lnTo>
                  <a:lnTo>
                    <a:pt x="1994" y="571"/>
                  </a:lnTo>
                  <a:lnTo>
                    <a:pt x="1990" y="571"/>
                  </a:lnTo>
                  <a:lnTo>
                    <a:pt x="1990" y="576"/>
                  </a:lnTo>
                  <a:lnTo>
                    <a:pt x="1985" y="576"/>
                  </a:lnTo>
                  <a:lnTo>
                    <a:pt x="1985" y="585"/>
                  </a:lnTo>
                  <a:lnTo>
                    <a:pt x="1973" y="585"/>
                  </a:lnTo>
                  <a:lnTo>
                    <a:pt x="1973" y="589"/>
                  </a:lnTo>
                  <a:lnTo>
                    <a:pt x="1973" y="594"/>
                  </a:lnTo>
                  <a:lnTo>
                    <a:pt x="1969" y="594"/>
                  </a:lnTo>
                  <a:lnTo>
                    <a:pt x="1969" y="598"/>
                  </a:lnTo>
                  <a:lnTo>
                    <a:pt x="1961" y="598"/>
                  </a:lnTo>
                  <a:lnTo>
                    <a:pt x="1961" y="603"/>
                  </a:lnTo>
                  <a:lnTo>
                    <a:pt x="1961" y="608"/>
                  </a:lnTo>
                  <a:lnTo>
                    <a:pt x="1956" y="608"/>
                  </a:lnTo>
                  <a:lnTo>
                    <a:pt x="1948" y="608"/>
                  </a:lnTo>
                  <a:lnTo>
                    <a:pt x="1948" y="617"/>
                  </a:lnTo>
                  <a:lnTo>
                    <a:pt x="1944" y="617"/>
                  </a:lnTo>
                  <a:lnTo>
                    <a:pt x="1944" y="621"/>
                  </a:lnTo>
                  <a:lnTo>
                    <a:pt x="1932" y="621"/>
                  </a:lnTo>
                  <a:lnTo>
                    <a:pt x="1932" y="630"/>
                  </a:lnTo>
                  <a:lnTo>
                    <a:pt x="1927" y="630"/>
                  </a:lnTo>
                  <a:lnTo>
                    <a:pt x="1927" y="635"/>
                  </a:lnTo>
                  <a:lnTo>
                    <a:pt x="1919" y="635"/>
                  </a:lnTo>
                  <a:lnTo>
                    <a:pt x="1919" y="640"/>
                  </a:lnTo>
                  <a:lnTo>
                    <a:pt x="1915" y="640"/>
                  </a:lnTo>
                  <a:lnTo>
                    <a:pt x="1915" y="644"/>
                  </a:lnTo>
                  <a:lnTo>
                    <a:pt x="1907" y="644"/>
                  </a:lnTo>
                  <a:lnTo>
                    <a:pt x="1907" y="653"/>
                  </a:lnTo>
                  <a:lnTo>
                    <a:pt x="1907" y="662"/>
                  </a:lnTo>
                  <a:lnTo>
                    <a:pt x="1903" y="662"/>
                  </a:lnTo>
                  <a:lnTo>
                    <a:pt x="1903" y="676"/>
                  </a:lnTo>
                  <a:lnTo>
                    <a:pt x="1898" y="676"/>
                  </a:lnTo>
                  <a:lnTo>
                    <a:pt x="1894" y="676"/>
                  </a:lnTo>
                  <a:lnTo>
                    <a:pt x="1894" y="690"/>
                  </a:lnTo>
                  <a:lnTo>
                    <a:pt x="1890" y="690"/>
                  </a:lnTo>
                  <a:lnTo>
                    <a:pt x="1890" y="694"/>
                  </a:lnTo>
                  <a:lnTo>
                    <a:pt x="1886" y="694"/>
                  </a:lnTo>
                  <a:lnTo>
                    <a:pt x="1886" y="699"/>
                  </a:lnTo>
                  <a:lnTo>
                    <a:pt x="1882" y="699"/>
                  </a:lnTo>
                  <a:lnTo>
                    <a:pt x="1882" y="704"/>
                  </a:lnTo>
                  <a:lnTo>
                    <a:pt x="1878" y="704"/>
                  </a:lnTo>
                  <a:lnTo>
                    <a:pt x="1878" y="708"/>
                  </a:lnTo>
                  <a:lnTo>
                    <a:pt x="1874" y="708"/>
                  </a:lnTo>
                  <a:lnTo>
                    <a:pt x="1869" y="708"/>
                  </a:lnTo>
                  <a:lnTo>
                    <a:pt x="1869" y="713"/>
                  </a:lnTo>
                  <a:lnTo>
                    <a:pt x="1861" y="713"/>
                  </a:lnTo>
                  <a:lnTo>
                    <a:pt x="1861" y="722"/>
                  </a:lnTo>
                  <a:lnTo>
                    <a:pt x="1857" y="722"/>
                  </a:lnTo>
                  <a:lnTo>
                    <a:pt x="1857" y="726"/>
                  </a:lnTo>
                  <a:lnTo>
                    <a:pt x="1857" y="736"/>
                  </a:lnTo>
                  <a:lnTo>
                    <a:pt x="1853" y="736"/>
                  </a:lnTo>
                  <a:lnTo>
                    <a:pt x="1853" y="745"/>
                  </a:lnTo>
                  <a:lnTo>
                    <a:pt x="1849" y="745"/>
                  </a:lnTo>
                  <a:lnTo>
                    <a:pt x="1849" y="754"/>
                  </a:lnTo>
                  <a:lnTo>
                    <a:pt x="1845" y="754"/>
                  </a:lnTo>
                  <a:lnTo>
                    <a:pt x="1845" y="758"/>
                  </a:lnTo>
                  <a:lnTo>
                    <a:pt x="1845" y="781"/>
                  </a:lnTo>
                  <a:lnTo>
                    <a:pt x="1832" y="781"/>
                  </a:lnTo>
                  <a:lnTo>
                    <a:pt x="1832" y="777"/>
                  </a:lnTo>
                  <a:lnTo>
                    <a:pt x="1816" y="777"/>
                  </a:lnTo>
                  <a:lnTo>
                    <a:pt x="1795" y="777"/>
                  </a:lnTo>
                  <a:lnTo>
                    <a:pt x="1795" y="772"/>
                  </a:lnTo>
                  <a:lnTo>
                    <a:pt x="1791" y="772"/>
                  </a:lnTo>
                  <a:lnTo>
                    <a:pt x="1791" y="777"/>
                  </a:lnTo>
                  <a:lnTo>
                    <a:pt x="1774" y="777"/>
                  </a:lnTo>
                  <a:lnTo>
                    <a:pt x="1774" y="781"/>
                  </a:lnTo>
                  <a:lnTo>
                    <a:pt x="1757" y="781"/>
                  </a:lnTo>
                  <a:lnTo>
                    <a:pt x="1757" y="790"/>
                  </a:lnTo>
                  <a:lnTo>
                    <a:pt x="1753" y="790"/>
                  </a:lnTo>
                  <a:lnTo>
                    <a:pt x="1753" y="795"/>
                  </a:lnTo>
                  <a:lnTo>
                    <a:pt x="1733" y="795"/>
                  </a:lnTo>
                  <a:lnTo>
                    <a:pt x="1733" y="800"/>
                  </a:lnTo>
                  <a:lnTo>
                    <a:pt x="1720" y="800"/>
                  </a:lnTo>
                  <a:lnTo>
                    <a:pt x="1720" y="804"/>
                  </a:lnTo>
                  <a:lnTo>
                    <a:pt x="1712" y="804"/>
                  </a:lnTo>
                  <a:lnTo>
                    <a:pt x="1712" y="809"/>
                  </a:lnTo>
                  <a:lnTo>
                    <a:pt x="1695" y="809"/>
                  </a:lnTo>
                  <a:lnTo>
                    <a:pt x="1695" y="813"/>
                  </a:lnTo>
                  <a:lnTo>
                    <a:pt x="1675" y="813"/>
                  </a:lnTo>
                  <a:lnTo>
                    <a:pt x="1675" y="818"/>
                  </a:lnTo>
                  <a:lnTo>
                    <a:pt x="1666" y="818"/>
                  </a:lnTo>
                  <a:lnTo>
                    <a:pt x="1666" y="822"/>
                  </a:lnTo>
                  <a:lnTo>
                    <a:pt x="1646" y="822"/>
                  </a:lnTo>
                  <a:lnTo>
                    <a:pt x="1637" y="822"/>
                  </a:lnTo>
                  <a:lnTo>
                    <a:pt x="1637" y="827"/>
                  </a:lnTo>
                  <a:lnTo>
                    <a:pt x="1637" y="832"/>
                  </a:lnTo>
                  <a:lnTo>
                    <a:pt x="1621" y="832"/>
                  </a:lnTo>
                  <a:lnTo>
                    <a:pt x="1621" y="836"/>
                  </a:lnTo>
                  <a:lnTo>
                    <a:pt x="1612" y="836"/>
                  </a:lnTo>
                  <a:lnTo>
                    <a:pt x="1612" y="841"/>
                  </a:lnTo>
                  <a:lnTo>
                    <a:pt x="1608" y="841"/>
                  </a:lnTo>
                  <a:lnTo>
                    <a:pt x="1608" y="845"/>
                  </a:lnTo>
                  <a:lnTo>
                    <a:pt x="1604" y="845"/>
                  </a:lnTo>
                  <a:lnTo>
                    <a:pt x="1604" y="854"/>
                  </a:lnTo>
                  <a:lnTo>
                    <a:pt x="1600" y="854"/>
                  </a:lnTo>
                  <a:lnTo>
                    <a:pt x="1600" y="864"/>
                  </a:lnTo>
                  <a:lnTo>
                    <a:pt x="1596" y="864"/>
                  </a:lnTo>
                  <a:lnTo>
                    <a:pt x="1596" y="873"/>
                  </a:lnTo>
                  <a:lnTo>
                    <a:pt x="1596" y="877"/>
                  </a:lnTo>
                  <a:lnTo>
                    <a:pt x="1588" y="877"/>
                  </a:lnTo>
                  <a:lnTo>
                    <a:pt x="1588" y="882"/>
                  </a:lnTo>
                  <a:lnTo>
                    <a:pt x="1583" y="882"/>
                  </a:lnTo>
                  <a:lnTo>
                    <a:pt x="1583" y="891"/>
                  </a:lnTo>
                  <a:lnTo>
                    <a:pt x="1575" y="891"/>
                  </a:lnTo>
                  <a:lnTo>
                    <a:pt x="1575" y="90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46" name="Freeform 562"/>
            <p:cNvSpPr>
              <a:spLocks/>
            </p:cNvSpPr>
            <p:nvPr/>
          </p:nvSpPr>
          <p:spPr bwMode="auto">
            <a:xfrm>
              <a:off x="2046" y="2827"/>
              <a:ext cx="1616" cy="763"/>
            </a:xfrm>
            <a:custGeom>
              <a:avLst/>
              <a:gdLst/>
              <a:ahLst/>
              <a:cxnLst>
                <a:cxn ang="0">
                  <a:pos x="1595" y="27"/>
                </a:cxn>
                <a:cxn ang="0">
                  <a:pos x="1566" y="55"/>
                </a:cxn>
                <a:cxn ang="0">
                  <a:pos x="1533" y="82"/>
                </a:cxn>
                <a:cxn ang="0">
                  <a:pos x="1500" y="91"/>
                </a:cxn>
                <a:cxn ang="0">
                  <a:pos x="1479" y="118"/>
                </a:cxn>
                <a:cxn ang="0">
                  <a:pos x="1450" y="141"/>
                </a:cxn>
                <a:cxn ang="0">
                  <a:pos x="1426" y="178"/>
                </a:cxn>
                <a:cxn ang="0">
                  <a:pos x="1405" y="210"/>
                </a:cxn>
                <a:cxn ang="0">
                  <a:pos x="1384" y="242"/>
                </a:cxn>
                <a:cxn ang="0">
                  <a:pos x="1363" y="278"/>
                </a:cxn>
                <a:cxn ang="0">
                  <a:pos x="1343" y="310"/>
                </a:cxn>
                <a:cxn ang="0">
                  <a:pos x="1305" y="342"/>
                </a:cxn>
                <a:cxn ang="0">
                  <a:pos x="1285" y="374"/>
                </a:cxn>
                <a:cxn ang="0">
                  <a:pos x="1268" y="411"/>
                </a:cxn>
                <a:cxn ang="0">
                  <a:pos x="1247" y="461"/>
                </a:cxn>
                <a:cxn ang="0">
                  <a:pos x="1218" y="438"/>
                </a:cxn>
                <a:cxn ang="0">
                  <a:pos x="1156" y="420"/>
                </a:cxn>
                <a:cxn ang="0">
                  <a:pos x="1135" y="393"/>
                </a:cxn>
                <a:cxn ang="0">
                  <a:pos x="1061" y="374"/>
                </a:cxn>
                <a:cxn ang="0">
                  <a:pos x="1032" y="352"/>
                </a:cxn>
                <a:cxn ang="0">
                  <a:pos x="978" y="347"/>
                </a:cxn>
                <a:cxn ang="0">
                  <a:pos x="924" y="338"/>
                </a:cxn>
                <a:cxn ang="0">
                  <a:pos x="845" y="333"/>
                </a:cxn>
                <a:cxn ang="0">
                  <a:pos x="816" y="338"/>
                </a:cxn>
                <a:cxn ang="0">
                  <a:pos x="779" y="342"/>
                </a:cxn>
                <a:cxn ang="0">
                  <a:pos x="738" y="342"/>
                </a:cxn>
                <a:cxn ang="0">
                  <a:pos x="696" y="342"/>
                </a:cxn>
                <a:cxn ang="0">
                  <a:pos x="663" y="361"/>
                </a:cxn>
                <a:cxn ang="0">
                  <a:pos x="642" y="384"/>
                </a:cxn>
                <a:cxn ang="0">
                  <a:pos x="613" y="406"/>
                </a:cxn>
                <a:cxn ang="0">
                  <a:pos x="605" y="457"/>
                </a:cxn>
                <a:cxn ang="0">
                  <a:pos x="584" y="521"/>
                </a:cxn>
                <a:cxn ang="0">
                  <a:pos x="568" y="571"/>
                </a:cxn>
                <a:cxn ang="0">
                  <a:pos x="547" y="626"/>
                </a:cxn>
                <a:cxn ang="0">
                  <a:pos x="530" y="662"/>
                </a:cxn>
                <a:cxn ang="0">
                  <a:pos x="489" y="685"/>
                </a:cxn>
                <a:cxn ang="0">
                  <a:pos x="435" y="703"/>
                </a:cxn>
                <a:cxn ang="0">
                  <a:pos x="398" y="726"/>
                </a:cxn>
                <a:cxn ang="0">
                  <a:pos x="356" y="735"/>
                </a:cxn>
                <a:cxn ang="0">
                  <a:pos x="315" y="754"/>
                </a:cxn>
                <a:cxn ang="0">
                  <a:pos x="286" y="758"/>
                </a:cxn>
                <a:cxn ang="0">
                  <a:pos x="232" y="749"/>
                </a:cxn>
                <a:cxn ang="0">
                  <a:pos x="162" y="726"/>
                </a:cxn>
                <a:cxn ang="0">
                  <a:pos x="133" y="703"/>
                </a:cxn>
                <a:cxn ang="0">
                  <a:pos x="108" y="676"/>
                </a:cxn>
                <a:cxn ang="0">
                  <a:pos x="29" y="653"/>
                </a:cxn>
                <a:cxn ang="0">
                  <a:pos x="4" y="630"/>
                </a:cxn>
                <a:cxn ang="0">
                  <a:pos x="12" y="594"/>
                </a:cxn>
                <a:cxn ang="0">
                  <a:pos x="25" y="544"/>
                </a:cxn>
                <a:cxn ang="0">
                  <a:pos x="21" y="489"/>
                </a:cxn>
                <a:cxn ang="0">
                  <a:pos x="12" y="470"/>
                </a:cxn>
                <a:cxn ang="0">
                  <a:pos x="12" y="416"/>
                </a:cxn>
                <a:cxn ang="0">
                  <a:pos x="21" y="347"/>
                </a:cxn>
                <a:cxn ang="0">
                  <a:pos x="33" y="301"/>
                </a:cxn>
                <a:cxn ang="0">
                  <a:pos x="50" y="256"/>
                </a:cxn>
                <a:cxn ang="0">
                  <a:pos x="54" y="242"/>
                </a:cxn>
              </a:cxnLst>
              <a:rect l="0" t="0" r="r" b="b"/>
              <a:pathLst>
                <a:path w="1616" h="763">
                  <a:moveTo>
                    <a:pt x="1616" y="0"/>
                  </a:moveTo>
                  <a:lnTo>
                    <a:pt x="1612" y="0"/>
                  </a:lnTo>
                  <a:lnTo>
                    <a:pt x="1612" y="4"/>
                  </a:lnTo>
                  <a:lnTo>
                    <a:pt x="1608" y="4"/>
                  </a:lnTo>
                  <a:lnTo>
                    <a:pt x="1608" y="18"/>
                  </a:lnTo>
                  <a:lnTo>
                    <a:pt x="1600" y="18"/>
                  </a:lnTo>
                  <a:lnTo>
                    <a:pt x="1600" y="23"/>
                  </a:lnTo>
                  <a:lnTo>
                    <a:pt x="1600" y="27"/>
                  </a:lnTo>
                  <a:lnTo>
                    <a:pt x="1595" y="27"/>
                  </a:lnTo>
                  <a:lnTo>
                    <a:pt x="1595" y="32"/>
                  </a:lnTo>
                  <a:lnTo>
                    <a:pt x="1591" y="32"/>
                  </a:lnTo>
                  <a:lnTo>
                    <a:pt x="1583" y="32"/>
                  </a:lnTo>
                  <a:lnTo>
                    <a:pt x="1583" y="36"/>
                  </a:lnTo>
                  <a:lnTo>
                    <a:pt x="1575" y="36"/>
                  </a:lnTo>
                  <a:lnTo>
                    <a:pt x="1575" y="41"/>
                  </a:lnTo>
                  <a:lnTo>
                    <a:pt x="1575" y="45"/>
                  </a:lnTo>
                  <a:lnTo>
                    <a:pt x="1566" y="45"/>
                  </a:lnTo>
                  <a:lnTo>
                    <a:pt x="1566" y="55"/>
                  </a:lnTo>
                  <a:lnTo>
                    <a:pt x="1562" y="55"/>
                  </a:lnTo>
                  <a:lnTo>
                    <a:pt x="1562" y="59"/>
                  </a:lnTo>
                  <a:lnTo>
                    <a:pt x="1558" y="59"/>
                  </a:lnTo>
                  <a:lnTo>
                    <a:pt x="1558" y="68"/>
                  </a:lnTo>
                  <a:lnTo>
                    <a:pt x="1546" y="68"/>
                  </a:lnTo>
                  <a:lnTo>
                    <a:pt x="1546" y="73"/>
                  </a:lnTo>
                  <a:lnTo>
                    <a:pt x="1533" y="73"/>
                  </a:lnTo>
                  <a:lnTo>
                    <a:pt x="1533" y="77"/>
                  </a:lnTo>
                  <a:lnTo>
                    <a:pt x="1533" y="82"/>
                  </a:lnTo>
                  <a:lnTo>
                    <a:pt x="1525" y="82"/>
                  </a:lnTo>
                  <a:lnTo>
                    <a:pt x="1525" y="87"/>
                  </a:lnTo>
                  <a:lnTo>
                    <a:pt x="1521" y="87"/>
                  </a:lnTo>
                  <a:lnTo>
                    <a:pt x="1508" y="87"/>
                  </a:lnTo>
                  <a:lnTo>
                    <a:pt x="1508" y="91"/>
                  </a:lnTo>
                  <a:lnTo>
                    <a:pt x="1504" y="91"/>
                  </a:lnTo>
                  <a:lnTo>
                    <a:pt x="1504" y="87"/>
                  </a:lnTo>
                  <a:lnTo>
                    <a:pt x="1500" y="87"/>
                  </a:lnTo>
                  <a:lnTo>
                    <a:pt x="1500" y="91"/>
                  </a:lnTo>
                  <a:lnTo>
                    <a:pt x="1496" y="91"/>
                  </a:lnTo>
                  <a:lnTo>
                    <a:pt x="1496" y="96"/>
                  </a:lnTo>
                  <a:lnTo>
                    <a:pt x="1492" y="96"/>
                  </a:lnTo>
                  <a:lnTo>
                    <a:pt x="1492" y="100"/>
                  </a:lnTo>
                  <a:lnTo>
                    <a:pt x="1484" y="100"/>
                  </a:lnTo>
                  <a:lnTo>
                    <a:pt x="1484" y="109"/>
                  </a:lnTo>
                  <a:lnTo>
                    <a:pt x="1484" y="114"/>
                  </a:lnTo>
                  <a:lnTo>
                    <a:pt x="1479" y="114"/>
                  </a:lnTo>
                  <a:lnTo>
                    <a:pt x="1479" y="118"/>
                  </a:lnTo>
                  <a:lnTo>
                    <a:pt x="1475" y="118"/>
                  </a:lnTo>
                  <a:lnTo>
                    <a:pt x="1475" y="128"/>
                  </a:lnTo>
                  <a:lnTo>
                    <a:pt x="1467" y="128"/>
                  </a:lnTo>
                  <a:lnTo>
                    <a:pt x="1467" y="132"/>
                  </a:lnTo>
                  <a:lnTo>
                    <a:pt x="1463" y="132"/>
                  </a:lnTo>
                  <a:lnTo>
                    <a:pt x="1455" y="132"/>
                  </a:lnTo>
                  <a:lnTo>
                    <a:pt x="1455" y="137"/>
                  </a:lnTo>
                  <a:lnTo>
                    <a:pt x="1455" y="141"/>
                  </a:lnTo>
                  <a:lnTo>
                    <a:pt x="1450" y="141"/>
                  </a:lnTo>
                  <a:lnTo>
                    <a:pt x="1450" y="150"/>
                  </a:lnTo>
                  <a:lnTo>
                    <a:pt x="1442" y="150"/>
                  </a:lnTo>
                  <a:lnTo>
                    <a:pt x="1442" y="155"/>
                  </a:lnTo>
                  <a:lnTo>
                    <a:pt x="1434" y="155"/>
                  </a:lnTo>
                  <a:lnTo>
                    <a:pt x="1434" y="160"/>
                  </a:lnTo>
                  <a:lnTo>
                    <a:pt x="1430" y="160"/>
                  </a:lnTo>
                  <a:lnTo>
                    <a:pt x="1430" y="173"/>
                  </a:lnTo>
                  <a:lnTo>
                    <a:pt x="1426" y="173"/>
                  </a:lnTo>
                  <a:lnTo>
                    <a:pt x="1426" y="178"/>
                  </a:lnTo>
                  <a:lnTo>
                    <a:pt x="1421" y="178"/>
                  </a:lnTo>
                  <a:lnTo>
                    <a:pt x="1421" y="182"/>
                  </a:lnTo>
                  <a:lnTo>
                    <a:pt x="1417" y="182"/>
                  </a:lnTo>
                  <a:lnTo>
                    <a:pt x="1417" y="187"/>
                  </a:lnTo>
                  <a:lnTo>
                    <a:pt x="1417" y="192"/>
                  </a:lnTo>
                  <a:lnTo>
                    <a:pt x="1417" y="205"/>
                  </a:lnTo>
                  <a:lnTo>
                    <a:pt x="1413" y="205"/>
                  </a:lnTo>
                  <a:lnTo>
                    <a:pt x="1413" y="210"/>
                  </a:lnTo>
                  <a:lnTo>
                    <a:pt x="1405" y="210"/>
                  </a:lnTo>
                  <a:lnTo>
                    <a:pt x="1405" y="219"/>
                  </a:lnTo>
                  <a:lnTo>
                    <a:pt x="1397" y="219"/>
                  </a:lnTo>
                  <a:lnTo>
                    <a:pt x="1397" y="224"/>
                  </a:lnTo>
                  <a:lnTo>
                    <a:pt x="1392" y="224"/>
                  </a:lnTo>
                  <a:lnTo>
                    <a:pt x="1392" y="228"/>
                  </a:lnTo>
                  <a:lnTo>
                    <a:pt x="1388" y="228"/>
                  </a:lnTo>
                  <a:lnTo>
                    <a:pt x="1388" y="233"/>
                  </a:lnTo>
                  <a:lnTo>
                    <a:pt x="1384" y="233"/>
                  </a:lnTo>
                  <a:lnTo>
                    <a:pt x="1384" y="242"/>
                  </a:lnTo>
                  <a:lnTo>
                    <a:pt x="1380" y="242"/>
                  </a:lnTo>
                  <a:lnTo>
                    <a:pt x="1380" y="251"/>
                  </a:lnTo>
                  <a:lnTo>
                    <a:pt x="1376" y="251"/>
                  </a:lnTo>
                  <a:lnTo>
                    <a:pt x="1376" y="256"/>
                  </a:lnTo>
                  <a:lnTo>
                    <a:pt x="1372" y="256"/>
                  </a:lnTo>
                  <a:lnTo>
                    <a:pt x="1372" y="265"/>
                  </a:lnTo>
                  <a:lnTo>
                    <a:pt x="1368" y="265"/>
                  </a:lnTo>
                  <a:lnTo>
                    <a:pt x="1368" y="278"/>
                  </a:lnTo>
                  <a:lnTo>
                    <a:pt x="1363" y="278"/>
                  </a:lnTo>
                  <a:lnTo>
                    <a:pt x="1363" y="288"/>
                  </a:lnTo>
                  <a:lnTo>
                    <a:pt x="1355" y="288"/>
                  </a:lnTo>
                  <a:lnTo>
                    <a:pt x="1355" y="292"/>
                  </a:lnTo>
                  <a:lnTo>
                    <a:pt x="1351" y="292"/>
                  </a:lnTo>
                  <a:lnTo>
                    <a:pt x="1351" y="297"/>
                  </a:lnTo>
                  <a:lnTo>
                    <a:pt x="1351" y="301"/>
                  </a:lnTo>
                  <a:lnTo>
                    <a:pt x="1347" y="301"/>
                  </a:lnTo>
                  <a:lnTo>
                    <a:pt x="1347" y="310"/>
                  </a:lnTo>
                  <a:lnTo>
                    <a:pt x="1343" y="310"/>
                  </a:lnTo>
                  <a:lnTo>
                    <a:pt x="1343" y="315"/>
                  </a:lnTo>
                  <a:lnTo>
                    <a:pt x="1338" y="315"/>
                  </a:lnTo>
                  <a:lnTo>
                    <a:pt x="1338" y="333"/>
                  </a:lnTo>
                  <a:lnTo>
                    <a:pt x="1322" y="333"/>
                  </a:lnTo>
                  <a:lnTo>
                    <a:pt x="1314" y="333"/>
                  </a:lnTo>
                  <a:lnTo>
                    <a:pt x="1314" y="338"/>
                  </a:lnTo>
                  <a:lnTo>
                    <a:pt x="1309" y="338"/>
                  </a:lnTo>
                  <a:lnTo>
                    <a:pt x="1309" y="342"/>
                  </a:lnTo>
                  <a:lnTo>
                    <a:pt x="1305" y="342"/>
                  </a:lnTo>
                  <a:lnTo>
                    <a:pt x="1305" y="347"/>
                  </a:lnTo>
                  <a:lnTo>
                    <a:pt x="1297" y="347"/>
                  </a:lnTo>
                  <a:lnTo>
                    <a:pt x="1297" y="352"/>
                  </a:lnTo>
                  <a:lnTo>
                    <a:pt x="1293" y="352"/>
                  </a:lnTo>
                  <a:lnTo>
                    <a:pt x="1293" y="356"/>
                  </a:lnTo>
                  <a:lnTo>
                    <a:pt x="1289" y="356"/>
                  </a:lnTo>
                  <a:lnTo>
                    <a:pt x="1289" y="361"/>
                  </a:lnTo>
                  <a:lnTo>
                    <a:pt x="1289" y="374"/>
                  </a:lnTo>
                  <a:lnTo>
                    <a:pt x="1285" y="374"/>
                  </a:lnTo>
                  <a:lnTo>
                    <a:pt x="1285" y="384"/>
                  </a:lnTo>
                  <a:lnTo>
                    <a:pt x="1272" y="384"/>
                  </a:lnTo>
                  <a:lnTo>
                    <a:pt x="1272" y="388"/>
                  </a:lnTo>
                  <a:lnTo>
                    <a:pt x="1272" y="397"/>
                  </a:lnTo>
                  <a:lnTo>
                    <a:pt x="1268" y="397"/>
                  </a:lnTo>
                  <a:lnTo>
                    <a:pt x="1268" y="402"/>
                  </a:lnTo>
                  <a:lnTo>
                    <a:pt x="1272" y="402"/>
                  </a:lnTo>
                  <a:lnTo>
                    <a:pt x="1272" y="411"/>
                  </a:lnTo>
                  <a:lnTo>
                    <a:pt x="1268" y="411"/>
                  </a:lnTo>
                  <a:lnTo>
                    <a:pt x="1268" y="416"/>
                  </a:lnTo>
                  <a:lnTo>
                    <a:pt x="1264" y="416"/>
                  </a:lnTo>
                  <a:lnTo>
                    <a:pt x="1264" y="434"/>
                  </a:lnTo>
                  <a:lnTo>
                    <a:pt x="1260" y="434"/>
                  </a:lnTo>
                  <a:lnTo>
                    <a:pt x="1260" y="448"/>
                  </a:lnTo>
                  <a:lnTo>
                    <a:pt x="1260" y="452"/>
                  </a:lnTo>
                  <a:lnTo>
                    <a:pt x="1256" y="452"/>
                  </a:lnTo>
                  <a:lnTo>
                    <a:pt x="1256" y="461"/>
                  </a:lnTo>
                  <a:lnTo>
                    <a:pt x="1247" y="461"/>
                  </a:lnTo>
                  <a:lnTo>
                    <a:pt x="1247" y="470"/>
                  </a:lnTo>
                  <a:lnTo>
                    <a:pt x="1239" y="470"/>
                  </a:lnTo>
                  <a:lnTo>
                    <a:pt x="1239" y="448"/>
                  </a:lnTo>
                  <a:lnTo>
                    <a:pt x="1243" y="448"/>
                  </a:lnTo>
                  <a:lnTo>
                    <a:pt x="1231" y="448"/>
                  </a:lnTo>
                  <a:lnTo>
                    <a:pt x="1231" y="443"/>
                  </a:lnTo>
                  <a:lnTo>
                    <a:pt x="1222" y="443"/>
                  </a:lnTo>
                  <a:lnTo>
                    <a:pt x="1222" y="438"/>
                  </a:lnTo>
                  <a:lnTo>
                    <a:pt x="1218" y="438"/>
                  </a:lnTo>
                  <a:lnTo>
                    <a:pt x="1218" y="434"/>
                  </a:lnTo>
                  <a:lnTo>
                    <a:pt x="1198" y="434"/>
                  </a:lnTo>
                  <a:lnTo>
                    <a:pt x="1193" y="434"/>
                  </a:lnTo>
                  <a:lnTo>
                    <a:pt x="1173" y="434"/>
                  </a:lnTo>
                  <a:lnTo>
                    <a:pt x="1173" y="429"/>
                  </a:lnTo>
                  <a:lnTo>
                    <a:pt x="1169" y="429"/>
                  </a:lnTo>
                  <a:lnTo>
                    <a:pt x="1169" y="425"/>
                  </a:lnTo>
                  <a:lnTo>
                    <a:pt x="1156" y="425"/>
                  </a:lnTo>
                  <a:lnTo>
                    <a:pt x="1156" y="420"/>
                  </a:lnTo>
                  <a:lnTo>
                    <a:pt x="1156" y="416"/>
                  </a:lnTo>
                  <a:lnTo>
                    <a:pt x="1152" y="416"/>
                  </a:lnTo>
                  <a:lnTo>
                    <a:pt x="1152" y="411"/>
                  </a:lnTo>
                  <a:lnTo>
                    <a:pt x="1135" y="411"/>
                  </a:lnTo>
                  <a:lnTo>
                    <a:pt x="1135" y="406"/>
                  </a:lnTo>
                  <a:lnTo>
                    <a:pt x="1131" y="406"/>
                  </a:lnTo>
                  <a:lnTo>
                    <a:pt x="1131" y="402"/>
                  </a:lnTo>
                  <a:lnTo>
                    <a:pt x="1135" y="402"/>
                  </a:lnTo>
                  <a:lnTo>
                    <a:pt x="1135" y="393"/>
                  </a:lnTo>
                  <a:lnTo>
                    <a:pt x="1127" y="393"/>
                  </a:lnTo>
                  <a:lnTo>
                    <a:pt x="1127" y="388"/>
                  </a:lnTo>
                  <a:lnTo>
                    <a:pt x="1123" y="388"/>
                  </a:lnTo>
                  <a:lnTo>
                    <a:pt x="1119" y="388"/>
                  </a:lnTo>
                  <a:lnTo>
                    <a:pt x="1106" y="388"/>
                  </a:lnTo>
                  <a:lnTo>
                    <a:pt x="1102" y="388"/>
                  </a:lnTo>
                  <a:lnTo>
                    <a:pt x="1102" y="384"/>
                  </a:lnTo>
                  <a:lnTo>
                    <a:pt x="1061" y="384"/>
                  </a:lnTo>
                  <a:lnTo>
                    <a:pt x="1061" y="374"/>
                  </a:lnTo>
                  <a:lnTo>
                    <a:pt x="1065" y="374"/>
                  </a:lnTo>
                  <a:lnTo>
                    <a:pt x="1061" y="374"/>
                  </a:lnTo>
                  <a:lnTo>
                    <a:pt x="1061" y="361"/>
                  </a:lnTo>
                  <a:lnTo>
                    <a:pt x="1053" y="361"/>
                  </a:lnTo>
                  <a:lnTo>
                    <a:pt x="1048" y="361"/>
                  </a:lnTo>
                  <a:lnTo>
                    <a:pt x="1048" y="356"/>
                  </a:lnTo>
                  <a:lnTo>
                    <a:pt x="1040" y="356"/>
                  </a:lnTo>
                  <a:lnTo>
                    <a:pt x="1040" y="352"/>
                  </a:lnTo>
                  <a:lnTo>
                    <a:pt x="1032" y="352"/>
                  </a:lnTo>
                  <a:lnTo>
                    <a:pt x="1032" y="347"/>
                  </a:lnTo>
                  <a:lnTo>
                    <a:pt x="999" y="347"/>
                  </a:lnTo>
                  <a:lnTo>
                    <a:pt x="999" y="352"/>
                  </a:lnTo>
                  <a:lnTo>
                    <a:pt x="995" y="352"/>
                  </a:lnTo>
                  <a:lnTo>
                    <a:pt x="995" y="347"/>
                  </a:lnTo>
                  <a:lnTo>
                    <a:pt x="990" y="347"/>
                  </a:lnTo>
                  <a:lnTo>
                    <a:pt x="990" y="352"/>
                  </a:lnTo>
                  <a:lnTo>
                    <a:pt x="978" y="352"/>
                  </a:lnTo>
                  <a:lnTo>
                    <a:pt x="978" y="347"/>
                  </a:lnTo>
                  <a:lnTo>
                    <a:pt x="974" y="347"/>
                  </a:lnTo>
                  <a:lnTo>
                    <a:pt x="949" y="347"/>
                  </a:lnTo>
                  <a:lnTo>
                    <a:pt x="949" y="342"/>
                  </a:lnTo>
                  <a:lnTo>
                    <a:pt x="945" y="342"/>
                  </a:lnTo>
                  <a:lnTo>
                    <a:pt x="945" y="347"/>
                  </a:lnTo>
                  <a:lnTo>
                    <a:pt x="937" y="347"/>
                  </a:lnTo>
                  <a:lnTo>
                    <a:pt x="924" y="347"/>
                  </a:lnTo>
                  <a:lnTo>
                    <a:pt x="924" y="342"/>
                  </a:lnTo>
                  <a:lnTo>
                    <a:pt x="924" y="338"/>
                  </a:lnTo>
                  <a:lnTo>
                    <a:pt x="912" y="338"/>
                  </a:lnTo>
                  <a:lnTo>
                    <a:pt x="912" y="333"/>
                  </a:lnTo>
                  <a:lnTo>
                    <a:pt x="878" y="333"/>
                  </a:lnTo>
                  <a:lnTo>
                    <a:pt x="858" y="333"/>
                  </a:lnTo>
                  <a:lnTo>
                    <a:pt x="858" y="329"/>
                  </a:lnTo>
                  <a:lnTo>
                    <a:pt x="854" y="329"/>
                  </a:lnTo>
                  <a:lnTo>
                    <a:pt x="854" y="333"/>
                  </a:lnTo>
                  <a:lnTo>
                    <a:pt x="849" y="333"/>
                  </a:lnTo>
                  <a:lnTo>
                    <a:pt x="845" y="333"/>
                  </a:lnTo>
                  <a:lnTo>
                    <a:pt x="845" y="338"/>
                  </a:lnTo>
                  <a:lnTo>
                    <a:pt x="845" y="333"/>
                  </a:lnTo>
                  <a:lnTo>
                    <a:pt x="833" y="333"/>
                  </a:lnTo>
                  <a:lnTo>
                    <a:pt x="833" y="338"/>
                  </a:lnTo>
                  <a:lnTo>
                    <a:pt x="825" y="338"/>
                  </a:lnTo>
                  <a:lnTo>
                    <a:pt x="825" y="333"/>
                  </a:lnTo>
                  <a:lnTo>
                    <a:pt x="820" y="333"/>
                  </a:lnTo>
                  <a:lnTo>
                    <a:pt x="820" y="338"/>
                  </a:lnTo>
                  <a:lnTo>
                    <a:pt x="816" y="338"/>
                  </a:lnTo>
                  <a:lnTo>
                    <a:pt x="816" y="342"/>
                  </a:lnTo>
                  <a:lnTo>
                    <a:pt x="808" y="342"/>
                  </a:lnTo>
                  <a:lnTo>
                    <a:pt x="808" y="347"/>
                  </a:lnTo>
                  <a:lnTo>
                    <a:pt x="800" y="347"/>
                  </a:lnTo>
                  <a:lnTo>
                    <a:pt x="791" y="347"/>
                  </a:lnTo>
                  <a:lnTo>
                    <a:pt x="783" y="347"/>
                  </a:lnTo>
                  <a:lnTo>
                    <a:pt x="783" y="338"/>
                  </a:lnTo>
                  <a:lnTo>
                    <a:pt x="779" y="338"/>
                  </a:lnTo>
                  <a:lnTo>
                    <a:pt x="779" y="342"/>
                  </a:lnTo>
                  <a:lnTo>
                    <a:pt x="771" y="342"/>
                  </a:lnTo>
                  <a:lnTo>
                    <a:pt x="771" y="347"/>
                  </a:lnTo>
                  <a:lnTo>
                    <a:pt x="767" y="347"/>
                  </a:lnTo>
                  <a:lnTo>
                    <a:pt x="767" y="342"/>
                  </a:lnTo>
                  <a:lnTo>
                    <a:pt x="750" y="342"/>
                  </a:lnTo>
                  <a:lnTo>
                    <a:pt x="750" y="338"/>
                  </a:lnTo>
                  <a:lnTo>
                    <a:pt x="742" y="338"/>
                  </a:lnTo>
                  <a:lnTo>
                    <a:pt x="742" y="342"/>
                  </a:lnTo>
                  <a:lnTo>
                    <a:pt x="738" y="342"/>
                  </a:lnTo>
                  <a:lnTo>
                    <a:pt x="738" y="338"/>
                  </a:lnTo>
                  <a:lnTo>
                    <a:pt x="725" y="338"/>
                  </a:lnTo>
                  <a:lnTo>
                    <a:pt x="725" y="333"/>
                  </a:lnTo>
                  <a:lnTo>
                    <a:pt x="717" y="333"/>
                  </a:lnTo>
                  <a:lnTo>
                    <a:pt x="709" y="333"/>
                  </a:lnTo>
                  <a:lnTo>
                    <a:pt x="709" y="338"/>
                  </a:lnTo>
                  <a:lnTo>
                    <a:pt x="700" y="338"/>
                  </a:lnTo>
                  <a:lnTo>
                    <a:pt x="700" y="342"/>
                  </a:lnTo>
                  <a:lnTo>
                    <a:pt x="696" y="342"/>
                  </a:lnTo>
                  <a:lnTo>
                    <a:pt x="696" y="347"/>
                  </a:lnTo>
                  <a:lnTo>
                    <a:pt x="700" y="347"/>
                  </a:lnTo>
                  <a:lnTo>
                    <a:pt x="700" y="352"/>
                  </a:lnTo>
                  <a:lnTo>
                    <a:pt x="688" y="352"/>
                  </a:lnTo>
                  <a:lnTo>
                    <a:pt x="688" y="356"/>
                  </a:lnTo>
                  <a:lnTo>
                    <a:pt x="671" y="356"/>
                  </a:lnTo>
                  <a:lnTo>
                    <a:pt x="671" y="361"/>
                  </a:lnTo>
                  <a:lnTo>
                    <a:pt x="667" y="361"/>
                  </a:lnTo>
                  <a:lnTo>
                    <a:pt x="663" y="361"/>
                  </a:lnTo>
                  <a:lnTo>
                    <a:pt x="663" y="365"/>
                  </a:lnTo>
                  <a:lnTo>
                    <a:pt x="663" y="374"/>
                  </a:lnTo>
                  <a:lnTo>
                    <a:pt x="659" y="374"/>
                  </a:lnTo>
                  <a:lnTo>
                    <a:pt x="655" y="374"/>
                  </a:lnTo>
                  <a:lnTo>
                    <a:pt x="651" y="374"/>
                  </a:lnTo>
                  <a:lnTo>
                    <a:pt x="646" y="374"/>
                  </a:lnTo>
                  <a:lnTo>
                    <a:pt x="646" y="379"/>
                  </a:lnTo>
                  <a:lnTo>
                    <a:pt x="642" y="379"/>
                  </a:lnTo>
                  <a:lnTo>
                    <a:pt x="642" y="384"/>
                  </a:lnTo>
                  <a:lnTo>
                    <a:pt x="638" y="384"/>
                  </a:lnTo>
                  <a:lnTo>
                    <a:pt x="638" y="388"/>
                  </a:lnTo>
                  <a:lnTo>
                    <a:pt x="630" y="388"/>
                  </a:lnTo>
                  <a:lnTo>
                    <a:pt x="626" y="388"/>
                  </a:lnTo>
                  <a:lnTo>
                    <a:pt x="626" y="397"/>
                  </a:lnTo>
                  <a:lnTo>
                    <a:pt x="617" y="397"/>
                  </a:lnTo>
                  <a:lnTo>
                    <a:pt x="617" y="402"/>
                  </a:lnTo>
                  <a:lnTo>
                    <a:pt x="613" y="402"/>
                  </a:lnTo>
                  <a:lnTo>
                    <a:pt x="613" y="406"/>
                  </a:lnTo>
                  <a:lnTo>
                    <a:pt x="609" y="406"/>
                  </a:lnTo>
                  <a:lnTo>
                    <a:pt x="609" y="411"/>
                  </a:lnTo>
                  <a:lnTo>
                    <a:pt x="613" y="411"/>
                  </a:lnTo>
                  <a:lnTo>
                    <a:pt x="613" y="420"/>
                  </a:lnTo>
                  <a:lnTo>
                    <a:pt x="613" y="438"/>
                  </a:lnTo>
                  <a:lnTo>
                    <a:pt x="613" y="448"/>
                  </a:lnTo>
                  <a:lnTo>
                    <a:pt x="609" y="448"/>
                  </a:lnTo>
                  <a:lnTo>
                    <a:pt x="609" y="457"/>
                  </a:lnTo>
                  <a:lnTo>
                    <a:pt x="605" y="457"/>
                  </a:lnTo>
                  <a:lnTo>
                    <a:pt x="605" y="475"/>
                  </a:lnTo>
                  <a:lnTo>
                    <a:pt x="601" y="475"/>
                  </a:lnTo>
                  <a:lnTo>
                    <a:pt x="601" y="498"/>
                  </a:lnTo>
                  <a:lnTo>
                    <a:pt x="597" y="498"/>
                  </a:lnTo>
                  <a:lnTo>
                    <a:pt x="597" y="502"/>
                  </a:lnTo>
                  <a:lnTo>
                    <a:pt x="597" y="512"/>
                  </a:lnTo>
                  <a:lnTo>
                    <a:pt x="584" y="512"/>
                  </a:lnTo>
                  <a:lnTo>
                    <a:pt x="584" y="516"/>
                  </a:lnTo>
                  <a:lnTo>
                    <a:pt x="584" y="521"/>
                  </a:lnTo>
                  <a:lnTo>
                    <a:pt x="580" y="521"/>
                  </a:lnTo>
                  <a:lnTo>
                    <a:pt x="580" y="525"/>
                  </a:lnTo>
                  <a:lnTo>
                    <a:pt x="576" y="525"/>
                  </a:lnTo>
                  <a:lnTo>
                    <a:pt x="576" y="530"/>
                  </a:lnTo>
                  <a:lnTo>
                    <a:pt x="572" y="530"/>
                  </a:lnTo>
                  <a:lnTo>
                    <a:pt x="572" y="548"/>
                  </a:lnTo>
                  <a:lnTo>
                    <a:pt x="572" y="562"/>
                  </a:lnTo>
                  <a:lnTo>
                    <a:pt x="568" y="562"/>
                  </a:lnTo>
                  <a:lnTo>
                    <a:pt x="568" y="571"/>
                  </a:lnTo>
                  <a:lnTo>
                    <a:pt x="564" y="571"/>
                  </a:lnTo>
                  <a:lnTo>
                    <a:pt x="564" y="585"/>
                  </a:lnTo>
                  <a:lnTo>
                    <a:pt x="559" y="585"/>
                  </a:lnTo>
                  <a:lnTo>
                    <a:pt x="559" y="617"/>
                  </a:lnTo>
                  <a:lnTo>
                    <a:pt x="555" y="617"/>
                  </a:lnTo>
                  <a:lnTo>
                    <a:pt x="555" y="621"/>
                  </a:lnTo>
                  <a:lnTo>
                    <a:pt x="551" y="621"/>
                  </a:lnTo>
                  <a:lnTo>
                    <a:pt x="551" y="626"/>
                  </a:lnTo>
                  <a:lnTo>
                    <a:pt x="547" y="626"/>
                  </a:lnTo>
                  <a:lnTo>
                    <a:pt x="547" y="639"/>
                  </a:lnTo>
                  <a:lnTo>
                    <a:pt x="543" y="639"/>
                  </a:lnTo>
                  <a:lnTo>
                    <a:pt x="543" y="635"/>
                  </a:lnTo>
                  <a:lnTo>
                    <a:pt x="539" y="635"/>
                  </a:lnTo>
                  <a:lnTo>
                    <a:pt x="539" y="639"/>
                  </a:lnTo>
                  <a:lnTo>
                    <a:pt x="535" y="639"/>
                  </a:lnTo>
                  <a:lnTo>
                    <a:pt x="535" y="649"/>
                  </a:lnTo>
                  <a:lnTo>
                    <a:pt x="535" y="662"/>
                  </a:lnTo>
                  <a:lnTo>
                    <a:pt x="530" y="662"/>
                  </a:lnTo>
                  <a:lnTo>
                    <a:pt x="530" y="667"/>
                  </a:lnTo>
                  <a:lnTo>
                    <a:pt x="526" y="667"/>
                  </a:lnTo>
                  <a:lnTo>
                    <a:pt x="526" y="671"/>
                  </a:lnTo>
                  <a:lnTo>
                    <a:pt x="522" y="671"/>
                  </a:lnTo>
                  <a:lnTo>
                    <a:pt x="522" y="676"/>
                  </a:lnTo>
                  <a:lnTo>
                    <a:pt x="518" y="676"/>
                  </a:lnTo>
                  <a:lnTo>
                    <a:pt x="506" y="676"/>
                  </a:lnTo>
                  <a:lnTo>
                    <a:pt x="506" y="685"/>
                  </a:lnTo>
                  <a:lnTo>
                    <a:pt x="489" y="685"/>
                  </a:lnTo>
                  <a:lnTo>
                    <a:pt x="489" y="690"/>
                  </a:lnTo>
                  <a:lnTo>
                    <a:pt x="485" y="690"/>
                  </a:lnTo>
                  <a:lnTo>
                    <a:pt x="464" y="690"/>
                  </a:lnTo>
                  <a:lnTo>
                    <a:pt x="447" y="690"/>
                  </a:lnTo>
                  <a:lnTo>
                    <a:pt x="443" y="690"/>
                  </a:lnTo>
                  <a:lnTo>
                    <a:pt x="443" y="699"/>
                  </a:lnTo>
                  <a:lnTo>
                    <a:pt x="439" y="699"/>
                  </a:lnTo>
                  <a:lnTo>
                    <a:pt x="439" y="703"/>
                  </a:lnTo>
                  <a:lnTo>
                    <a:pt x="435" y="703"/>
                  </a:lnTo>
                  <a:lnTo>
                    <a:pt x="435" y="708"/>
                  </a:lnTo>
                  <a:lnTo>
                    <a:pt x="418" y="708"/>
                  </a:lnTo>
                  <a:lnTo>
                    <a:pt x="418" y="713"/>
                  </a:lnTo>
                  <a:lnTo>
                    <a:pt x="410" y="713"/>
                  </a:lnTo>
                  <a:lnTo>
                    <a:pt x="410" y="717"/>
                  </a:lnTo>
                  <a:lnTo>
                    <a:pt x="402" y="717"/>
                  </a:lnTo>
                  <a:lnTo>
                    <a:pt x="402" y="722"/>
                  </a:lnTo>
                  <a:lnTo>
                    <a:pt x="398" y="722"/>
                  </a:lnTo>
                  <a:lnTo>
                    <a:pt x="398" y="726"/>
                  </a:lnTo>
                  <a:lnTo>
                    <a:pt x="385" y="726"/>
                  </a:lnTo>
                  <a:lnTo>
                    <a:pt x="385" y="731"/>
                  </a:lnTo>
                  <a:lnTo>
                    <a:pt x="377" y="731"/>
                  </a:lnTo>
                  <a:lnTo>
                    <a:pt x="365" y="731"/>
                  </a:lnTo>
                  <a:lnTo>
                    <a:pt x="365" y="735"/>
                  </a:lnTo>
                  <a:lnTo>
                    <a:pt x="360" y="735"/>
                  </a:lnTo>
                  <a:lnTo>
                    <a:pt x="360" y="740"/>
                  </a:lnTo>
                  <a:lnTo>
                    <a:pt x="356" y="740"/>
                  </a:lnTo>
                  <a:lnTo>
                    <a:pt x="356" y="735"/>
                  </a:lnTo>
                  <a:lnTo>
                    <a:pt x="340" y="735"/>
                  </a:lnTo>
                  <a:lnTo>
                    <a:pt x="340" y="745"/>
                  </a:lnTo>
                  <a:lnTo>
                    <a:pt x="340" y="749"/>
                  </a:lnTo>
                  <a:lnTo>
                    <a:pt x="327" y="749"/>
                  </a:lnTo>
                  <a:lnTo>
                    <a:pt x="327" y="745"/>
                  </a:lnTo>
                  <a:lnTo>
                    <a:pt x="319" y="745"/>
                  </a:lnTo>
                  <a:lnTo>
                    <a:pt x="319" y="749"/>
                  </a:lnTo>
                  <a:lnTo>
                    <a:pt x="315" y="749"/>
                  </a:lnTo>
                  <a:lnTo>
                    <a:pt x="315" y="754"/>
                  </a:lnTo>
                  <a:lnTo>
                    <a:pt x="311" y="754"/>
                  </a:lnTo>
                  <a:lnTo>
                    <a:pt x="311" y="749"/>
                  </a:lnTo>
                  <a:lnTo>
                    <a:pt x="311" y="754"/>
                  </a:lnTo>
                  <a:lnTo>
                    <a:pt x="302" y="754"/>
                  </a:lnTo>
                  <a:lnTo>
                    <a:pt x="302" y="758"/>
                  </a:lnTo>
                  <a:lnTo>
                    <a:pt x="298" y="758"/>
                  </a:lnTo>
                  <a:lnTo>
                    <a:pt x="298" y="763"/>
                  </a:lnTo>
                  <a:lnTo>
                    <a:pt x="286" y="763"/>
                  </a:lnTo>
                  <a:lnTo>
                    <a:pt x="286" y="758"/>
                  </a:lnTo>
                  <a:lnTo>
                    <a:pt x="273" y="758"/>
                  </a:lnTo>
                  <a:lnTo>
                    <a:pt x="273" y="754"/>
                  </a:lnTo>
                  <a:lnTo>
                    <a:pt x="269" y="754"/>
                  </a:lnTo>
                  <a:lnTo>
                    <a:pt x="269" y="749"/>
                  </a:lnTo>
                  <a:lnTo>
                    <a:pt x="265" y="749"/>
                  </a:lnTo>
                  <a:lnTo>
                    <a:pt x="249" y="749"/>
                  </a:lnTo>
                  <a:lnTo>
                    <a:pt x="249" y="745"/>
                  </a:lnTo>
                  <a:lnTo>
                    <a:pt x="232" y="745"/>
                  </a:lnTo>
                  <a:lnTo>
                    <a:pt x="232" y="749"/>
                  </a:lnTo>
                  <a:lnTo>
                    <a:pt x="186" y="749"/>
                  </a:lnTo>
                  <a:lnTo>
                    <a:pt x="186" y="745"/>
                  </a:lnTo>
                  <a:lnTo>
                    <a:pt x="182" y="745"/>
                  </a:lnTo>
                  <a:lnTo>
                    <a:pt x="182" y="740"/>
                  </a:lnTo>
                  <a:lnTo>
                    <a:pt x="170" y="740"/>
                  </a:lnTo>
                  <a:lnTo>
                    <a:pt x="170" y="731"/>
                  </a:lnTo>
                  <a:lnTo>
                    <a:pt x="166" y="731"/>
                  </a:lnTo>
                  <a:lnTo>
                    <a:pt x="162" y="731"/>
                  </a:lnTo>
                  <a:lnTo>
                    <a:pt x="162" y="726"/>
                  </a:lnTo>
                  <a:lnTo>
                    <a:pt x="157" y="726"/>
                  </a:lnTo>
                  <a:lnTo>
                    <a:pt x="157" y="722"/>
                  </a:lnTo>
                  <a:lnTo>
                    <a:pt x="157" y="717"/>
                  </a:lnTo>
                  <a:lnTo>
                    <a:pt x="145" y="717"/>
                  </a:lnTo>
                  <a:lnTo>
                    <a:pt x="145" y="713"/>
                  </a:lnTo>
                  <a:lnTo>
                    <a:pt x="141" y="713"/>
                  </a:lnTo>
                  <a:lnTo>
                    <a:pt x="141" y="703"/>
                  </a:lnTo>
                  <a:lnTo>
                    <a:pt x="137" y="703"/>
                  </a:lnTo>
                  <a:lnTo>
                    <a:pt x="133" y="703"/>
                  </a:lnTo>
                  <a:lnTo>
                    <a:pt x="133" y="699"/>
                  </a:lnTo>
                  <a:lnTo>
                    <a:pt x="128" y="699"/>
                  </a:lnTo>
                  <a:lnTo>
                    <a:pt x="128" y="690"/>
                  </a:lnTo>
                  <a:lnTo>
                    <a:pt x="124" y="690"/>
                  </a:lnTo>
                  <a:lnTo>
                    <a:pt x="124" y="685"/>
                  </a:lnTo>
                  <a:lnTo>
                    <a:pt x="116" y="685"/>
                  </a:lnTo>
                  <a:lnTo>
                    <a:pt x="116" y="681"/>
                  </a:lnTo>
                  <a:lnTo>
                    <a:pt x="108" y="681"/>
                  </a:lnTo>
                  <a:lnTo>
                    <a:pt x="108" y="676"/>
                  </a:lnTo>
                  <a:lnTo>
                    <a:pt x="99" y="676"/>
                  </a:lnTo>
                  <a:lnTo>
                    <a:pt x="99" y="667"/>
                  </a:lnTo>
                  <a:lnTo>
                    <a:pt x="70" y="667"/>
                  </a:lnTo>
                  <a:lnTo>
                    <a:pt x="70" y="662"/>
                  </a:lnTo>
                  <a:lnTo>
                    <a:pt x="66" y="662"/>
                  </a:lnTo>
                  <a:lnTo>
                    <a:pt x="66" y="658"/>
                  </a:lnTo>
                  <a:lnTo>
                    <a:pt x="46" y="658"/>
                  </a:lnTo>
                  <a:lnTo>
                    <a:pt x="46" y="653"/>
                  </a:lnTo>
                  <a:lnTo>
                    <a:pt x="29" y="653"/>
                  </a:lnTo>
                  <a:lnTo>
                    <a:pt x="29" y="649"/>
                  </a:lnTo>
                  <a:lnTo>
                    <a:pt x="25" y="649"/>
                  </a:lnTo>
                  <a:lnTo>
                    <a:pt x="25" y="644"/>
                  </a:lnTo>
                  <a:lnTo>
                    <a:pt x="12" y="644"/>
                  </a:lnTo>
                  <a:lnTo>
                    <a:pt x="12" y="639"/>
                  </a:lnTo>
                  <a:lnTo>
                    <a:pt x="8" y="639"/>
                  </a:lnTo>
                  <a:lnTo>
                    <a:pt x="8" y="635"/>
                  </a:lnTo>
                  <a:lnTo>
                    <a:pt x="4" y="635"/>
                  </a:lnTo>
                  <a:lnTo>
                    <a:pt x="4" y="630"/>
                  </a:lnTo>
                  <a:lnTo>
                    <a:pt x="0" y="630"/>
                  </a:lnTo>
                  <a:lnTo>
                    <a:pt x="0" y="617"/>
                  </a:lnTo>
                  <a:lnTo>
                    <a:pt x="4" y="617"/>
                  </a:lnTo>
                  <a:lnTo>
                    <a:pt x="4" y="607"/>
                  </a:lnTo>
                  <a:lnTo>
                    <a:pt x="0" y="607"/>
                  </a:lnTo>
                  <a:lnTo>
                    <a:pt x="0" y="603"/>
                  </a:lnTo>
                  <a:lnTo>
                    <a:pt x="8" y="603"/>
                  </a:lnTo>
                  <a:lnTo>
                    <a:pt x="8" y="594"/>
                  </a:lnTo>
                  <a:lnTo>
                    <a:pt x="12" y="594"/>
                  </a:lnTo>
                  <a:lnTo>
                    <a:pt x="12" y="589"/>
                  </a:lnTo>
                  <a:lnTo>
                    <a:pt x="12" y="585"/>
                  </a:lnTo>
                  <a:lnTo>
                    <a:pt x="16" y="585"/>
                  </a:lnTo>
                  <a:lnTo>
                    <a:pt x="16" y="575"/>
                  </a:lnTo>
                  <a:lnTo>
                    <a:pt x="25" y="575"/>
                  </a:lnTo>
                  <a:lnTo>
                    <a:pt x="25" y="562"/>
                  </a:lnTo>
                  <a:lnTo>
                    <a:pt x="16" y="562"/>
                  </a:lnTo>
                  <a:lnTo>
                    <a:pt x="16" y="544"/>
                  </a:lnTo>
                  <a:lnTo>
                    <a:pt x="25" y="544"/>
                  </a:lnTo>
                  <a:lnTo>
                    <a:pt x="25" y="539"/>
                  </a:lnTo>
                  <a:lnTo>
                    <a:pt x="25" y="530"/>
                  </a:lnTo>
                  <a:lnTo>
                    <a:pt x="21" y="530"/>
                  </a:lnTo>
                  <a:lnTo>
                    <a:pt x="21" y="525"/>
                  </a:lnTo>
                  <a:lnTo>
                    <a:pt x="25" y="525"/>
                  </a:lnTo>
                  <a:lnTo>
                    <a:pt x="25" y="516"/>
                  </a:lnTo>
                  <a:lnTo>
                    <a:pt x="25" y="502"/>
                  </a:lnTo>
                  <a:lnTo>
                    <a:pt x="25" y="489"/>
                  </a:lnTo>
                  <a:lnTo>
                    <a:pt x="21" y="489"/>
                  </a:lnTo>
                  <a:lnTo>
                    <a:pt x="16" y="489"/>
                  </a:lnTo>
                  <a:lnTo>
                    <a:pt x="16" y="484"/>
                  </a:lnTo>
                  <a:lnTo>
                    <a:pt x="21" y="484"/>
                  </a:lnTo>
                  <a:lnTo>
                    <a:pt x="21" y="480"/>
                  </a:lnTo>
                  <a:lnTo>
                    <a:pt x="25" y="480"/>
                  </a:lnTo>
                  <a:lnTo>
                    <a:pt x="25" y="475"/>
                  </a:lnTo>
                  <a:lnTo>
                    <a:pt x="21" y="475"/>
                  </a:lnTo>
                  <a:lnTo>
                    <a:pt x="21" y="470"/>
                  </a:lnTo>
                  <a:lnTo>
                    <a:pt x="12" y="470"/>
                  </a:lnTo>
                  <a:lnTo>
                    <a:pt x="12" y="466"/>
                  </a:lnTo>
                  <a:lnTo>
                    <a:pt x="16" y="466"/>
                  </a:lnTo>
                  <a:lnTo>
                    <a:pt x="16" y="438"/>
                  </a:lnTo>
                  <a:lnTo>
                    <a:pt x="12" y="438"/>
                  </a:lnTo>
                  <a:lnTo>
                    <a:pt x="12" y="434"/>
                  </a:lnTo>
                  <a:lnTo>
                    <a:pt x="12" y="429"/>
                  </a:lnTo>
                  <a:lnTo>
                    <a:pt x="8" y="429"/>
                  </a:lnTo>
                  <a:lnTo>
                    <a:pt x="8" y="416"/>
                  </a:lnTo>
                  <a:lnTo>
                    <a:pt x="12" y="416"/>
                  </a:lnTo>
                  <a:lnTo>
                    <a:pt x="12" y="397"/>
                  </a:lnTo>
                  <a:lnTo>
                    <a:pt x="8" y="397"/>
                  </a:lnTo>
                  <a:lnTo>
                    <a:pt x="8" y="365"/>
                  </a:lnTo>
                  <a:lnTo>
                    <a:pt x="12" y="365"/>
                  </a:lnTo>
                  <a:lnTo>
                    <a:pt x="12" y="361"/>
                  </a:lnTo>
                  <a:lnTo>
                    <a:pt x="12" y="356"/>
                  </a:lnTo>
                  <a:lnTo>
                    <a:pt x="16" y="356"/>
                  </a:lnTo>
                  <a:lnTo>
                    <a:pt x="16" y="347"/>
                  </a:lnTo>
                  <a:lnTo>
                    <a:pt x="21" y="347"/>
                  </a:lnTo>
                  <a:lnTo>
                    <a:pt x="21" y="338"/>
                  </a:lnTo>
                  <a:lnTo>
                    <a:pt x="25" y="338"/>
                  </a:lnTo>
                  <a:lnTo>
                    <a:pt x="25" y="333"/>
                  </a:lnTo>
                  <a:lnTo>
                    <a:pt x="25" y="324"/>
                  </a:lnTo>
                  <a:lnTo>
                    <a:pt x="29" y="324"/>
                  </a:lnTo>
                  <a:lnTo>
                    <a:pt x="29" y="306"/>
                  </a:lnTo>
                  <a:lnTo>
                    <a:pt x="25" y="306"/>
                  </a:lnTo>
                  <a:lnTo>
                    <a:pt x="25" y="301"/>
                  </a:lnTo>
                  <a:lnTo>
                    <a:pt x="33" y="301"/>
                  </a:lnTo>
                  <a:lnTo>
                    <a:pt x="37" y="301"/>
                  </a:lnTo>
                  <a:lnTo>
                    <a:pt x="37" y="288"/>
                  </a:lnTo>
                  <a:lnTo>
                    <a:pt x="41" y="288"/>
                  </a:lnTo>
                  <a:lnTo>
                    <a:pt x="41" y="278"/>
                  </a:lnTo>
                  <a:lnTo>
                    <a:pt x="41" y="274"/>
                  </a:lnTo>
                  <a:lnTo>
                    <a:pt x="46" y="274"/>
                  </a:lnTo>
                  <a:lnTo>
                    <a:pt x="46" y="265"/>
                  </a:lnTo>
                  <a:lnTo>
                    <a:pt x="50" y="265"/>
                  </a:lnTo>
                  <a:lnTo>
                    <a:pt x="50" y="256"/>
                  </a:lnTo>
                  <a:lnTo>
                    <a:pt x="46" y="256"/>
                  </a:lnTo>
                  <a:lnTo>
                    <a:pt x="46" y="246"/>
                  </a:lnTo>
                  <a:lnTo>
                    <a:pt x="41" y="246"/>
                  </a:lnTo>
                  <a:lnTo>
                    <a:pt x="41" y="242"/>
                  </a:lnTo>
                  <a:lnTo>
                    <a:pt x="46" y="242"/>
                  </a:lnTo>
                  <a:lnTo>
                    <a:pt x="46" y="246"/>
                  </a:lnTo>
                  <a:lnTo>
                    <a:pt x="50" y="246"/>
                  </a:lnTo>
                  <a:lnTo>
                    <a:pt x="50" y="242"/>
                  </a:lnTo>
                  <a:lnTo>
                    <a:pt x="54" y="242"/>
                  </a:lnTo>
                  <a:lnTo>
                    <a:pt x="54" y="233"/>
                  </a:lnTo>
                  <a:lnTo>
                    <a:pt x="54" y="219"/>
                  </a:lnTo>
                  <a:lnTo>
                    <a:pt x="58" y="219"/>
                  </a:lnTo>
                  <a:lnTo>
                    <a:pt x="58" y="196"/>
                  </a:lnTo>
                  <a:lnTo>
                    <a:pt x="54" y="196"/>
                  </a:lnTo>
                  <a:lnTo>
                    <a:pt x="54" y="192"/>
                  </a:lnTo>
                  <a:lnTo>
                    <a:pt x="41" y="192"/>
                  </a:lnTo>
                  <a:lnTo>
                    <a:pt x="41" y="18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55" name="Freeform 571"/>
            <p:cNvSpPr>
              <a:spLocks/>
            </p:cNvSpPr>
            <p:nvPr/>
          </p:nvSpPr>
          <p:spPr bwMode="auto">
            <a:xfrm>
              <a:off x="3401" y="2763"/>
              <a:ext cx="25" cy="105"/>
            </a:xfrm>
            <a:custGeom>
              <a:avLst/>
              <a:gdLst/>
              <a:ahLst/>
              <a:cxnLst>
                <a:cxn ang="0">
                  <a:pos x="25" y="105"/>
                </a:cxn>
                <a:cxn ang="0">
                  <a:pos x="25" y="96"/>
                </a:cxn>
                <a:cxn ang="0">
                  <a:pos x="21" y="91"/>
                </a:cxn>
                <a:cxn ang="0">
                  <a:pos x="17" y="82"/>
                </a:cxn>
                <a:cxn ang="0">
                  <a:pos x="13" y="77"/>
                </a:cxn>
                <a:cxn ang="0">
                  <a:pos x="8" y="68"/>
                </a:cxn>
                <a:cxn ang="0">
                  <a:pos x="4" y="59"/>
                </a:cxn>
                <a:cxn ang="0">
                  <a:pos x="0" y="50"/>
                </a:cxn>
                <a:cxn ang="0">
                  <a:pos x="0" y="41"/>
                </a:cxn>
                <a:cxn ang="0">
                  <a:pos x="4" y="36"/>
                </a:cxn>
                <a:cxn ang="0">
                  <a:pos x="8" y="27"/>
                </a:cxn>
                <a:cxn ang="0">
                  <a:pos x="8" y="23"/>
                </a:cxn>
                <a:cxn ang="0">
                  <a:pos x="13" y="13"/>
                </a:cxn>
                <a:cxn ang="0">
                  <a:pos x="13" y="9"/>
                </a:cxn>
                <a:cxn ang="0">
                  <a:pos x="13" y="0"/>
                </a:cxn>
              </a:cxnLst>
              <a:rect l="0" t="0" r="r" b="b"/>
              <a:pathLst>
                <a:path w="25" h="105">
                  <a:moveTo>
                    <a:pt x="25" y="105"/>
                  </a:moveTo>
                  <a:lnTo>
                    <a:pt x="25" y="96"/>
                  </a:lnTo>
                  <a:lnTo>
                    <a:pt x="21" y="91"/>
                  </a:lnTo>
                  <a:lnTo>
                    <a:pt x="17" y="82"/>
                  </a:lnTo>
                  <a:lnTo>
                    <a:pt x="13" y="77"/>
                  </a:lnTo>
                  <a:lnTo>
                    <a:pt x="8" y="68"/>
                  </a:lnTo>
                  <a:lnTo>
                    <a:pt x="4" y="59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4" y="36"/>
                  </a:lnTo>
                  <a:lnTo>
                    <a:pt x="8" y="27"/>
                  </a:lnTo>
                  <a:lnTo>
                    <a:pt x="8" y="23"/>
                  </a:lnTo>
                  <a:lnTo>
                    <a:pt x="13" y="13"/>
                  </a:lnTo>
                  <a:lnTo>
                    <a:pt x="13" y="9"/>
                  </a:lnTo>
                  <a:lnTo>
                    <a:pt x="13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56" name="Freeform 572"/>
            <p:cNvSpPr>
              <a:spLocks/>
            </p:cNvSpPr>
            <p:nvPr/>
          </p:nvSpPr>
          <p:spPr bwMode="auto">
            <a:xfrm>
              <a:off x="3219" y="3165"/>
              <a:ext cx="49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9"/>
                </a:cxn>
                <a:cxn ang="0">
                  <a:pos x="12" y="14"/>
                </a:cxn>
                <a:cxn ang="0">
                  <a:pos x="16" y="18"/>
                </a:cxn>
                <a:cxn ang="0">
                  <a:pos x="20" y="18"/>
                </a:cxn>
                <a:cxn ang="0">
                  <a:pos x="25" y="27"/>
                </a:cxn>
                <a:cxn ang="0">
                  <a:pos x="29" y="32"/>
                </a:cxn>
                <a:cxn ang="0">
                  <a:pos x="33" y="32"/>
                </a:cxn>
                <a:cxn ang="0">
                  <a:pos x="41" y="36"/>
                </a:cxn>
                <a:cxn ang="0">
                  <a:pos x="45" y="41"/>
                </a:cxn>
                <a:cxn ang="0">
                  <a:pos x="49" y="41"/>
                </a:cxn>
              </a:cxnLst>
              <a:rect l="0" t="0" r="r" b="b"/>
              <a:pathLst>
                <a:path w="49" h="41">
                  <a:moveTo>
                    <a:pt x="0" y="0"/>
                  </a:moveTo>
                  <a:lnTo>
                    <a:pt x="4" y="9"/>
                  </a:lnTo>
                  <a:lnTo>
                    <a:pt x="12" y="14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5" y="27"/>
                  </a:lnTo>
                  <a:lnTo>
                    <a:pt x="29" y="32"/>
                  </a:lnTo>
                  <a:lnTo>
                    <a:pt x="33" y="32"/>
                  </a:lnTo>
                  <a:lnTo>
                    <a:pt x="41" y="36"/>
                  </a:lnTo>
                  <a:lnTo>
                    <a:pt x="45" y="41"/>
                  </a:lnTo>
                  <a:lnTo>
                    <a:pt x="49" y="41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57" name="Freeform 573"/>
            <p:cNvSpPr>
              <a:spLocks/>
            </p:cNvSpPr>
            <p:nvPr/>
          </p:nvSpPr>
          <p:spPr bwMode="auto">
            <a:xfrm>
              <a:off x="3223" y="3151"/>
              <a:ext cx="83" cy="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9"/>
                </a:cxn>
                <a:cxn ang="0">
                  <a:pos x="12" y="9"/>
                </a:cxn>
                <a:cxn ang="0">
                  <a:pos x="16" y="9"/>
                </a:cxn>
                <a:cxn ang="0">
                  <a:pos x="21" y="9"/>
                </a:cxn>
                <a:cxn ang="0">
                  <a:pos x="25" y="5"/>
                </a:cxn>
                <a:cxn ang="0">
                  <a:pos x="29" y="5"/>
                </a:cxn>
                <a:cxn ang="0">
                  <a:pos x="33" y="5"/>
                </a:cxn>
                <a:cxn ang="0">
                  <a:pos x="37" y="5"/>
                </a:cxn>
                <a:cxn ang="0">
                  <a:pos x="41" y="5"/>
                </a:cxn>
                <a:cxn ang="0">
                  <a:pos x="50" y="5"/>
                </a:cxn>
                <a:cxn ang="0">
                  <a:pos x="58" y="5"/>
                </a:cxn>
                <a:cxn ang="0">
                  <a:pos x="62" y="5"/>
                </a:cxn>
                <a:cxn ang="0">
                  <a:pos x="66" y="0"/>
                </a:cxn>
                <a:cxn ang="0">
                  <a:pos x="70" y="0"/>
                </a:cxn>
                <a:cxn ang="0">
                  <a:pos x="74" y="0"/>
                </a:cxn>
                <a:cxn ang="0">
                  <a:pos x="79" y="0"/>
                </a:cxn>
                <a:cxn ang="0">
                  <a:pos x="83" y="5"/>
                </a:cxn>
              </a:cxnLst>
              <a:rect l="0" t="0" r="r" b="b"/>
              <a:pathLst>
                <a:path w="83" h="9">
                  <a:moveTo>
                    <a:pt x="0" y="5"/>
                  </a:moveTo>
                  <a:lnTo>
                    <a:pt x="4" y="9"/>
                  </a:lnTo>
                  <a:lnTo>
                    <a:pt x="12" y="9"/>
                  </a:lnTo>
                  <a:lnTo>
                    <a:pt x="16" y="9"/>
                  </a:lnTo>
                  <a:lnTo>
                    <a:pt x="21" y="9"/>
                  </a:lnTo>
                  <a:lnTo>
                    <a:pt x="25" y="5"/>
                  </a:lnTo>
                  <a:lnTo>
                    <a:pt x="29" y="5"/>
                  </a:lnTo>
                  <a:lnTo>
                    <a:pt x="33" y="5"/>
                  </a:lnTo>
                  <a:lnTo>
                    <a:pt x="37" y="5"/>
                  </a:lnTo>
                  <a:lnTo>
                    <a:pt x="41" y="5"/>
                  </a:lnTo>
                  <a:lnTo>
                    <a:pt x="50" y="5"/>
                  </a:lnTo>
                  <a:lnTo>
                    <a:pt x="58" y="5"/>
                  </a:lnTo>
                  <a:lnTo>
                    <a:pt x="62" y="5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3" y="5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58" name="Freeform 574"/>
            <p:cNvSpPr>
              <a:spLocks/>
            </p:cNvSpPr>
            <p:nvPr/>
          </p:nvSpPr>
          <p:spPr bwMode="auto">
            <a:xfrm>
              <a:off x="3223" y="3101"/>
              <a:ext cx="137" cy="55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4" y="36"/>
                </a:cxn>
                <a:cxn ang="0">
                  <a:pos x="4" y="27"/>
                </a:cxn>
                <a:cxn ang="0">
                  <a:pos x="4" y="18"/>
                </a:cxn>
                <a:cxn ang="0">
                  <a:pos x="8" y="14"/>
                </a:cxn>
                <a:cxn ang="0">
                  <a:pos x="12" y="14"/>
                </a:cxn>
                <a:cxn ang="0">
                  <a:pos x="16" y="14"/>
                </a:cxn>
                <a:cxn ang="0">
                  <a:pos x="21" y="18"/>
                </a:cxn>
                <a:cxn ang="0">
                  <a:pos x="25" y="18"/>
                </a:cxn>
                <a:cxn ang="0">
                  <a:pos x="29" y="14"/>
                </a:cxn>
                <a:cxn ang="0">
                  <a:pos x="33" y="14"/>
                </a:cxn>
                <a:cxn ang="0">
                  <a:pos x="41" y="9"/>
                </a:cxn>
                <a:cxn ang="0">
                  <a:pos x="45" y="9"/>
                </a:cxn>
                <a:cxn ang="0">
                  <a:pos x="50" y="9"/>
                </a:cxn>
                <a:cxn ang="0">
                  <a:pos x="58" y="9"/>
                </a:cxn>
                <a:cxn ang="0">
                  <a:pos x="62" y="9"/>
                </a:cxn>
                <a:cxn ang="0">
                  <a:pos x="66" y="14"/>
                </a:cxn>
                <a:cxn ang="0">
                  <a:pos x="70" y="18"/>
                </a:cxn>
                <a:cxn ang="0">
                  <a:pos x="74" y="14"/>
                </a:cxn>
                <a:cxn ang="0">
                  <a:pos x="79" y="14"/>
                </a:cxn>
                <a:cxn ang="0">
                  <a:pos x="83" y="14"/>
                </a:cxn>
                <a:cxn ang="0">
                  <a:pos x="87" y="14"/>
                </a:cxn>
                <a:cxn ang="0">
                  <a:pos x="91" y="9"/>
                </a:cxn>
                <a:cxn ang="0">
                  <a:pos x="91" y="4"/>
                </a:cxn>
                <a:cxn ang="0">
                  <a:pos x="95" y="0"/>
                </a:cxn>
                <a:cxn ang="0">
                  <a:pos x="103" y="4"/>
                </a:cxn>
                <a:cxn ang="0">
                  <a:pos x="108" y="4"/>
                </a:cxn>
                <a:cxn ang="0">
                  <a:pos x="112" y="4"/>
                </a:cxn>
                <a:cxn ang="0">
                  <a:pos x="112" y="0"/>
                </a:cxn>
                <a:cxn ang="0">
                  <a:pos x="116" y="0"/>
                </a:cxn>
                <a:cxn ang="0">
                  <a:pos x="124" y="0"/>
                </a:cxn>
                <a:cxn ang="0">
                  <a:pos x="128" y="9"/>
                </a:cxn>
                <a:cxn ang="0">
                  <a:pos x="137" y="18"/>
                </a:cxn>
                <a:cxn ang="0">
                  <a:pos x="137" y="23"/>
                </a:cxn>
              </a:cxnLst>
              <a:rect l="0" t="0" r="r" b="b"/>
              <a:pathLst>
                <a:path w="137" h="55">
                  <a:moveTo>
                    <a:pt x="0" y="55"/>
                  </a:moveTo>
                  <a:lnTo>
                    <a:pt x="0" y="50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4" y="27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21" y="18"/>
                  </a:lnTo>
                  <a:lnTo>
                    <a:pt x="25" y="18"/>
                  </a:lnTo>
                  <a:lnTo>
                    <a:pt x="29" y="14"/>
                  </a:lnTo>
                  <a:lnTo>
                    <a:pt x="33" y="14"/>
                  </a:lnTo>
                  <a:lnTo>
                    <a:pt x="41" y="9"/>
                  </a:lnTo>
                  <a:lnTo>
                    <a:pt x="45" y="9"/>
                  </a:lnTo>
                  <a:lnTo>
                    <a:pt x="50" y="9"/>
                  </a:lnTo>
                  <a:lnTo>
                    <a:pt x="58" y="9"/>
                  </a:lnTo>
                  <a:lnTo>
                    <a:pt x="62" y="9"/>
                  </a:lnTo>
                  <a:lnTo>
                    <a:pt x="66" y="14"/>
                  </a:lnTo>
                  <a:lnTo>
                    <a:pt x="70" y="18"/>
                  </a:lnTo>
                  <a:lnTo>
                    <a:pt x="74" y="14"/>
                  </a:lnTo>
                  <a:lnTo>
                    <a:pt x="79" y="14"/>
                  </a:lnTo>
                  <a:lnTo>
                    <a:pt x="83" y="14"/>
                  </a:lnTo>
                  <a:lnTo>
                    <a:pt x="87" y="14"/>
                  </a:lnTo>
                  <a:lnTo>
                    <a:pt x="91" y="9"/>
                  </a:lnTo>
                  <a:lnTo>
                    <a:pt x="91" y="4"/>
                  </a:lnTo>
                  <a:lnTo>
                    <a:pt x="95" y="0"/>
                  </a:lnTo>
                  <a:lnTo>
                    <a:pt x="103" y="4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4" y="0"/>
                  </a:lnTo>
                  <a:lnTo>
                    <a:pt x="128" y="9"/>
                  </a:lnTo>
                  <a:lnTo>
                    <a:pt x="137" y="18"/>
                  </a:lnTo>
                  <a:lnTo>
                    <a:pt x="137" y="23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59" name="Freeform 575"/>
            <p:cNvSpPr>
              <a:spLocks/>
            </p:cNvSpPr>
            <p:nvPr/>
          </p:nvSpPr>
          <p:spPr bwMode="auto">
            <a:xfrm>
              <a:off x="3070" y="2868"/>
              <a:ext cx="256" cy="128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4" y="119"/>
                </a:cxn>
                <a:cxn ang="0">
                  <a:pos x="8" y="119"/>
                </a:cxn>
                <a:cxn ang="0">
                  <a:pos x="12" y="114"/>
                </a:cxn>
                <a:cxn ang="0">
                  <a:pos x="16" y="109"/>
                </a:cxn>
                <a:cxn ang="0">
                  <a:pos x="20" y="109"/>
                </a:cxn>
                <a:cxn ang="0">
                  <a:pos x="24" y="109"/>
                </a:cxn>
                <a:cxn ang="0">
                  <a:pos x="29" y="109"/>
                </a:cxn>
                <a:cxn ang="0">
                  <a:pos x="33" y="114"/>
                </a:cxn>
                <a:cxn ang="0">
                  <a:pos x="37" y="114"/>
                </a:cxn>
                <a:cxn ang="0">
                  <a:pos x="41" y="114"/>
                </a:cxn>
                <a:cxn ang="0">
                  <a:pos x="49" y="109"/>
                </a:cxn>
                <a:cxn ang="0">
                  <a:pos x="53" y="109"/>
                </a:cxn>
                <a:cxn ang="0">
                  <a:pos x="58" y="109"/>
                </a:cxn>
                <a:cxn ang="0">
                  <a:pos x="62" y="114"/>
                </a:cxn>
                <a:cxn ang="0">
                  <a:pos x="66" y="114"/>
                </a:cxn>
                <a:cxn ang="0">
                  <a:pos x="70" y="119"/>
                </a:cxn>
                <a:cxn ang="0">
                  <a:pos x="74" y="119"/>
                </a:cxn>
                <a:cxn ang="0">
                  <a:pos x="74" y="123"/>
                </a:cxn>
                <a:cxn ang="0">
                  <a:pos x="78" y="128"/>
                </a:cxn>
                <a:cxn ang="0">
                  <a:pos x="87" y="123"/>
                </a:cxn>
                <a:cxn ang="0">
                  <a:pos x="91" y="123"/>
                </a:cxn>
                <a:cxn ang="0">
                  <a:pos x="99" y="123"/>
                </a:cxn>
                <a:cxn ang="0">
                  <a:pos x="103" y="123"/>
                </a:cxn>
                <a:cxn ang="0">
                  <a:pos x="111" y="119"/>
                </a:cxn>
                <a:cxn ang="0">
                  <a:pos x="120" y="119"/>
                </a:cxn>
                <a:cxn ang="0">
                  <a:pos x="124" y="119"/>
                </a:cxn>
                <a:cxn ang="0">
                  <a:pos x="128" y="119"/>
                </a:cxn>
                <a:cxn ang="0">
                  <a:pos x="132" y="109"/>
                </a:cxn>
                <a:cxn ang="0">
                  <a:pos x="136" y="105"/>
                </a:cxn>
                <a:cxn ang="0">
                  <a:pos x="136" y="96"/>
                </a:cxn>
                <a:cxn ang="0">
                  <a:pos x="140" y="91"/>
                </a:cxn>
                <a:cxn ang="0">
                  <a:pos x="149" y="91"/>
                </a:cxn>
                <a:cxn ang="0">
                  <a:pos x="157" y="91"/>
                </a:cxn>
                <a:cxn ang="0">
                  <a:pos x="161" y="87"/>
                </a:cxn>
                <a:cxn ang="0">
                  <a:pos x="165" y="82"/>
                </a:cxn>
                <a:cxn ang="0">
                  <a:pos x="169" y="73"/>
                </a:cxn>
                <a:cxn ang="0">
                  <a:pos x="169" y="68"/>
                </a:cxn>
                <a:cxn ang="0">
                  <a:pos x="182" y="64"/>
                </a:cxn>
                <a:cxn ang="0">
                  <a:pos x="190" y="59"/>
                </a:cxn>
                <a:cxn ang="0">
                  <a:pos x="194" y="59"/>
                </a:cxn>
                <a:cxn ang="0">
                  <a:pos x="198" y="59"/>
                </a:cxn>
                <a:cxn ang="0">
                  <a:pos x="203" y="59"/>
                </a:cxn>
                <a:cxn ang="0">
                  <a:pos x="207" y="55"/>
                </a:cxn>
                <a:cxn ang="0">
                  <a:pos x="215" y="50"/>
                </a:cxn>
                <a:cxn ang="0">
                  <a:pos x="219" y="50"/>
                </a:cxn>
                <a:cxn ang="0">
                  <a:pos x="219" y="46"/>
                </a:cxn>
                <a:cxn ang="0">
                  <a:pos x="219" y="41"/>
                </a:cxn>
                <a:cxn ang="0">
                  <a:pos x="219" y="36"/>
                </a:cxn>
                <a:cxn ang="0">
                  <a:pos x="223" y="36"/>
                </a:cxn>
                <a:cxn ang="0">
                  <a:pos x="227" y="32"/>
                </a:cxn>
                <a:cxn ang="0">
                  <a:pos x="227" y="27"/>
                </a:cxn>
                <a:cxn ang="0">
                  <a:pos x="232" y="18"/>
                </a:cxn>
                <a:cxn ang="0">
                  <a:pos x="236" y="14"/>
                </a:cxn>
                <a:cxn ang="0">
                  <a:pos x="244" y="4"/>
                </a:cxn>
                <a:cxn ang="0">
                  <a:pos x="248" y="4"/>
                </a:cxn>
                <a:cxn ang="0">
                  <a:pos x="252" y="0"/>
                </a:cxn>
                <a:cxn ang="0">
                  <a:pos x="256" y="0"/>
                </a:cxn>
              </a:cxnLst>
              <a:rect l="0" t="0" r="r" b="b"/>
              <a:pathLst>
                <a:path w="256" h="128">
                  <a:moveTo>
                    <a:pt x="0" y="119"/>
                  </a:moveTo>
                  <a:lnTo>
                    <a:pt x="4" y="119"/>
                  </a:lnTo>
                  <a:lnTo>
                    <a:pt x="8" y="119"/>
                  </a:lnTo>
                  <a:lnTo>
                    <a:pt x="12" y="114"/>
                  </a:lnTo>
                  <a:lnTo>
                    <a:pt x="16" y="109"/>
                  </a:lnTo>
                  <a:lnTo>
                    <a:pt x="20" y="109"/>
                  </a:lnTo>
                  <a:lnTo>
                    <a:pt x="24" y="109"/>
                  </a:lnTo>
                  <a:lnTo>
                    <a:pt x="29" y="109"/>
                  </a:lnTo>
                  <a:lnTo>
                    <a:pt x="33" y="114"/>
                  </a:lnTo>
                  <a:lnTo>
                    <a:pt x="37" y="114"/>
                  </a:lnTo>
                  <a:lnTo>
                    <a:pt x="41" y="114"/>
                  </a:lnTo>
                  <a:lnTo>
                    <a:pt x="49" y="109"/>
                  </a:lnTo>
                  <a:lnTo>
                    <a:pt x="53" y="109"/>
                  </a:lnTo>
                  <a:lnTo>
                    <a:pt x="58" y="109"/>
                  </a:lnTo>
                  <a:lnTo>
                    <a:pt x="62" y="114"/>
                  </a:lnTo>
                  <a:lnTo>
                    <a:pt x="66" y="114"/>
                  </a:lnTo>
                  <a:lnTo>
                    <a:pt x="70" y="119"/>
                  </a:lnTo>
                  <a:lnTo>
                    <a:pt x="74" y="119"/>
                  </a:lnTo>
                  <a:lnTo>
                    <a:pt x="74" y="123"/>
                  </a:lnTo>
                  <a:lnTo>
                    <a:pt x="78" y="128"/>
                  </a:lnTo>
                  <a:lnTo>
                    <a:pt x="87" y="123"/>
                  </a:lnTo>
                  <a:lnTo>
                    <a:pt x="91" y="123"/>
                  </a:lnTo>
                  <a:lnTo>
                    <a:pt x="99" y="123"/>
                  </a:lnTo>
                  <a:lnTo>
                    <a:pt x="103" y="123"/>
                  </a:lnTo>
                  <a:lnTo>
                    <a:pt x="111" y="119"/>
                  </a:lnTo>
                  <a:lnTo>
                    <a:pt x="120" y="119"/>
                  </a:lnTo>
                  <a:lnTo>
                    <a:pt x="124" y="119"/>
                  </a:lnTo>
                  <a:lnTo>
                    <a:pt x="128" y="119"/>
                  </a:lnTo>
                  <a:lnTo>
                    <a:pt x="132" y="109"/>
                  </a:lnTo>
                  <a:lnTo>
                    <a:pt x="136" y="105"/>
                  </a:lnTo>
                  <a:lnTo>
                    <a:pt x="136" y="96"/>
                  </a:lnTo>
                  <a:lnTo>
                    <a:pt x="140" y="91"/>
                  </a:lnTo>
                  <a:lnTo>
                    <a:pt x="149" y="91"/>
                  </a:lnTo>
                  <a:lnTo>
                    <a:pt x="157" y="91"/>
                  </a:lnTo>
                  <a:lnTo>
                    <a:pt x="161" y="87"/>
                  </a:lnTo>
                  <a:lnTo>
                    <a:pt x="165" y="82"/>
                  </a:lnTo>
                  <a:lnTo>
                    <a:pt x="169" y="73"/>
                  </a:lnTo>
                  <a:lnTo>
                    <a:pt x="169" y="68"/>
                  </a:lnTo>
                  <a:lnTo>
                    <a:pt x="182" y="64"/>
                  </a:lnTo>
                  <a:lnTo>
                    <a:pt x="190" y="59"/>
                  </a:lnTo>
                  <a:lnTo>
                    <a:pt x="194" y="59"/>
                  </a:lnTo>
                  <a:lnTo>
                    <a:pt x="198" y="59"/>
                  </a:lnTo>
                  <a:lnTo>
                    <a:pt x="203" y="59"/>
                  </a:lnTo>
                  <a:lnTo>
                    <a:pt x="207" y="55"/>
                  </a:lnTo>
                  <a:lnTo>
                    <a:pt x="215" y="50"/>
                  </a:lnTo>
                  <a:lnTo>
                    <a:pt x="219" y="50"/>
                  </a:lnTo>
                  <a:lnTo>
                    <a:pt x="219" y="46"/>
                  </a:lnTo>
                  <a:lnTo>
                    <a:pt x="219" y="41"/>
                  </a:lnTo>
                  <a:lnTo>
                    <a:pt x="219" y="36"/>
                  </a:lnTo>
                  <a:lnTo>
                    <a:pt x="223" y="36"/>
                  </a:lnTo>
                  <a:lnTo>
                    <a:pt x="227" y="32"/>
                  </a:lnTo>
                  <a:lnTo>
                    <a:pt x="227" y="27"/>
                  </a:lnTo>
                  <a:lnTo>
                    <a:pt x="232" y="18"/>
                  </a:lnTo>
                  <a:lnTo>
                    <a:pt x="236" y="14"/>
                  </a:lnTo>
                  <a:lnTo>
                    <a:pt x="244" y="4"/>
                  </a:lnTo>
                  <a:lnTo>
                    <a:pt x="248" y="4"/>
                  </a:lnTo>
                  <a:lnTo>
                    <a:pt x="252" y="0"/>
                  </a:lnTo>
                  <a:lnTo>
                    <a:pt x="256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60" name="Freeform 576"/>
            <p:cNvSpPr>
              <a:spLocks/>
            </p:cNvSpPr>
            <p:nvPr/>
          </p:nvSpPr>
          <p:spPr bwMode="auto">
            <a:xfrm>
              <a:off x="3119" y="2900"/>
              <a:ext cx="112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" y="23"/>
                </a:cxn>
                <a:cxn ang="0">
                  <a:pos x="13" y="18"/>
                </a:cxn>
                <a:cxn ang="0">
                  <a:pos x="17" y="14"/>
                </a:cxn>
                <a:cxn ang="0">
                  <a:pos x="25" y="9"/>
                </a:cxn>
                <a:cxn ang="0">
                  <a:pos x="29" y="9"/>
                </a:cxn>
                <a:cxn ang="0">
                  <a:pos x="33" y="4"/>
                </a:cxn>
                <a:cxn ang="0">
                  <a:pos x="38" y="4"/>
                </a:cxn>
                <a:cxn ang="0">
                  <a:pos x="42" y="9"/>
                </a:cxn>
                <a:cxn ang="0">
                  <a:pos x="50" y="4"/>
                </a:cxn>
                <a:cxn ang="0">
                  <a:pos x="58" y="0"/>
                </a:cxn>
                <a:cxn ang="0">
                  <a:pos x="58" y="4"/>
                </a:cxn>
                <a:cxn ang="0">
                  <a:pos x="67" y="4"/>
                </a:cxn>
                <a:cxn ang="0">
                  <a:pos x="75" y="9"/>
                </a:cxn>
                <a:cxn ang="0">
                  <a:pos x="79" y="14"/>
                </a:cxn>
                <a:cxn ang="0">
                  <a:pos x="83" y="9"/>
                </a:cxn>
                <a:cxn ang="0">
                  <a:pos x="87" y="9"/>
                </a:cxn>
                <a:cxn ang="0">
                  <a:pos x="96" y="4"/>
                </a:cxn>
                <a:cxn ang="0">
                  <a:pos x="100" y="4"/>
                </a:cxn>
                <a:cxn ang="0">
                  <a:pos x="104" y="4"/>
                </a:cxn>
                <a:cxn ang="0">
                  <a:pos x="112" y="4"/>
                </a:cxn>
              </a:cxnLst>
              <a:rect l="0" t="0" r="r" b="b"/>
              <a:pathLst>
                <a:path w="112" h="23">
                  <a:moveTo>
                    <a:pt x="0" y="23"/>
                  </a:moveTo>
                  <a:lnTo>
                    <a:pt x="4" y="23"/>
                  </a:lnTo>
                  <a:lnTo>
                    <a:pt x="13" y="18"/>
                  </a:lnTo>
                  <a:lnTo>
                    <a:pt x="17" y="14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3" y="4"/>
                  </a:lnTo>
                  <a:lnTo>
                    <a:pt x="38" y="4"/>
                  </a:lnTo>
                  <a:lnTo>
                    <a:pt x="42" y="9"/>
                  </a:lnTo>
                  <a:lnTo>
                    <a:pt x="50" y="4"/>
                  </a:lnTo>
                  <a:lnTo>
                    <a:pt x="58" y="0"/>
                  </a:lnTo>
                  <a:lnTo>
                    <a:pt x="58" y="4"/>
                  </a:lnTo>
                  <a:lnTo>
                    <a:pt x="67" y="4"/>
                  </a:lnTo>
                  <a:lnTo>
                    <a:pt x="75" y="9"/>
                  </a:lnTo>
                  <a:lnTo>
                    <a:pt x="79" y="14"/>
                  </a:lnTo>
                  <a:lnTo>
                    <a:pt x="83" y="9"/>
                  </a:lnTo>
                  <a:lnTo>
                    <a:pt x="87" y="9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12" y="4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61" name="Freeform 577"/>
            <p:cNvSpPr>
              <a:spLocks/>
            </p:cNvSpPr>
            <p:nvPr/>
          </p:nvSpPr>
          <p:spPr bwMode="auto">
            <a:xfrm>
              <a:off x="3140" y="2845"/>
              <a:ext cx="133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14"/>
                </a:cxn>
                <a:cxn ang="0">
                  <a:pos x="8" y="14"/>
                </a:cxn>
                <a:cxn ang="0">
                  <a:pos x="12" y="9"/>
                </a:cxn>
                <a:cxn ang="0">
                  <a:pos x="17" y="9"/>
                </a:cxn>
                <a:cxn ang="0">
                  <a:pos x="25" y="5"/>
                </a:cxn>
                <a:cxn ang="0">
                  <a:pos x="29" y="5"/>
                </a:cxn>
                <a:cxn ang="0">
                  <a:pos x="33" y="5"/>
                </a:cxn>
                <a:cxn ang="0">
                  <a:pos x="37" y="5"/>
                </a:cxn>
                <a:cxn ang="0">
                  <a:pos x="41" y="9"/>
                </a:cxn>
                <a:cxn ang="0">
                  <a:pos x="46" y="14"/>
                </a:cxn>
                <a:cxn ang="0">
                  <a:pos x="50" y="14"/>
                </a:cxn>
                <a:cxn ang="0">
                  <a:pos x="62" y="14"/>
                </a:cxn>
                <a:cxn ang="0">
                  <a:pos x="66" y="14"/>
                </a:cxn>
                <a:cxn ang="0">
                  <a:pos x="75" y="14"/>
                </a:cxn>
                <a:cxn ang="0">
                  <a:pos x="79" y="14"/>
                </a:cxn>
                <a:cxn ang="0">
                  <a:pos x="91" y="9"/>
                </a:cxn>
                <a:cxn ang="0">
                  <a:pos x="95" y="9"/>
                </a:cxn>
                <a:cxn ang="0">
                  <a:pos x="104" y="9"/>
                </a:cxn>
                <a:cxn ang="0">
                  <a:pos x="108" y="5"/>
                </a:cxn>
                <a:cxn ang="0">
                  <a:pos x="112" y="0"/>
                </a:cxn>
                <a:cxn ang="0">
                  <a:pos x="120" y="0"/>
                </a:cxn>
                <a:cxn ang="0">
                  <a:pos x="124" y="0"/>
                </a:cxn>
                <a:cxn ang="0">
                  <a:pos x="133" y="0"/>
                </a:cxn>
              </a:cxnLst>
              <a:rect l="0" t="0" r="r" b="b"/>
              <a:pathLst>
                <a:path w="133" h="14">
                  <a:moveTo>
                    <a:pt x="0" y="14"/>
                  </a:moveTo>
                  <a:lnTo>
                    <a:pt x="4" y="14"/>
                  </a:lnTo>
                  <a:lnTo>
                    <a:pt x="8" y="14"/>
                  </a:lnTo>
                  <a:lnTo>
                    <a:pt x="12" y="9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29" y="5"/>
                  </a:lnTo>
                  <a:lnTo>
                    <a:pt x="33" y="5"/>
                  </a:lnTo>
                  <a:lnTo>
                    <a:pt x="37" y="5"/>
                  </a:lnTo>
                  <a:lnTo>
                    <a:pt x="41" y="9"/>
                  </a:lnTo>
                  <a:lnTo>
                    <a:pt x="46" y="14"/>
                  </a:lnTo>
                  <a:lnTo>
                    <a:pt x="50" y="14"/>
                  </a:lnTo>
                  <a:lnTo>
                    <a:pt x="62" y="14"/>
                  </a:lnTo>
                  <a:lnTo>
                    <a:pt x="66" y="14"/>
                  </a:lnTo>
                  <a:lnTo>
                    <a:pt x="75" y="14"/>
                  </a:lnTo>
                  <a:lnTo>
                    <a:pt x="79" y="14"/>
                  </a:lnTo>
                  <a:lnTo>
                    <a:pt x="91" y="9"/>
                  </a:lnTo>
                  <a:lnTo>
                    <a:pt x="95" y="9"/>
                  </a:lnTo>
                  <a:lnTo>
                    <a:pt x="104" y="9"/>
                  </a:lnTo>
                  <a:lnTo>
                    <a:pt x="108" y="5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33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62" name="Freeform 578"/>
            <p:cNvSpPr>
              <a:spLocks/>
            </p:cNvSpPr>
            <p:nvPr/>
          </p:nvSpPr>
          <p:spPr bwMode="auto">
            <a:xfrm>
              <a:off x="3148" y="2731"/>
              <a:ext cx="212" cy="100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9" y="100"/>
                </a:cxn>
                <a:cxn ang="0">
                  <a:pos x="13" y="100"/>
                </a:cxn>
                <a:cxn ang="0">
                  <a:pos x="17" y="100"/>
                </a:cxn>
                <a:cxn ang="0">
                  <a:pos x="21" y="100"/>
                </a:cxn>
                <a:cxn ang="0">
                  <a:pos x="25" y="100"/>
                </a:cxn>
                <a:cxn ang="0">
                  <a:pos x="29" y="96"/>
                </a:cxn>
                <a:cxn ang="0">
                  <a:pos x="38" y="96"/>
                </a:cxn>
                <a:cxn ang="0">
                  <a:pos x="42" y="91"/>
                </a:cxn>
                <a:cxn ang="0">
                  <a:pos x="46" y="87"/>
                </a:cxn>
                <a:cxn ang="0">
                  <a:pos x="54" y="82"/>
                </a:cxn>
                <a:cxn ang="0">
                  <a:pos x="58" y="77"/>
                </a:cxn>
                <a:cxn ang="0">
                  <a:pos x="67" y="73"/>
                </a:cxn>
                <a:cxn ang="0">
                  <a:pos x="71" y="68"/>
                </a:cxn>
                <a:cxn ang="0">
                  <a:pos x="75" y="64"/>
                </a:cxn>
                <a:cxn ang="0">
                  <a:pos x="79" y="64"/>
                </a:cxn>
                <a:cxn ang="0">
                  <a:pos x="87" y="59"/>
                </a:cxn>
                <a:cxn ang="0">
                  <a:pos x="96" y="55"/>
                </a:cxn>
                <a:cxn ang="0">
                  <a:pos x="96" y="50"/>
                </a:cxn>
                <a:cxn ang="0">
                  <a:pos x="100" y="45"/>
                </a:cxn>
                <a:cxn ang="0">
                  <a:pos x="104" y="36"/>
                </a:cxn>
                <a:cxn ang="0">
                  <a:pos x="112" y="32"/>
                </a:cxn>
                <a:cxn ang="0">
                  <a:pos x="125" y="27"/>
                </a:cxn>
                <a:cxn ang="0">
                  <a:pos x="129" y="27"/>
                </a:cxn>
                <a:cxn ang="0">
                  <a:pos x="137" y="23"/>
                </a:cxn>
                <a:cxn ang="0">
                  <a:pos x="145" y="23"/>
                </a:cxn>
                <a:cxn ang="0">
                  <a:pos x="154" y="18"/>
                </a:cxn>
                <a:cxn ang="0">
                  <a:pos x="158" y="13"/>
                </a:cxn>
                <a:cxn ang="0">
                  <a:pos x="162" y="13"/>
                </a:cxn>
                <a:cxn ang="0">
                  <a:pos x="166" y="13"/>
                </a:cxn>
                <a:cxn ang="0">
                  <a:pos x="170" y="13"/>
                </a:cxn>
                <a:cxn ang="0">
                  <a:pos x="174" y="13"/>
                </a:cxn>
                <a:cxn ang="0">
                  <a:pos x="178" y="9"/>
                </a:cxn>
                <a:cxn ang="0">
                  <a:pos x="183" y="9"/>
                </a:cxn>
                <a:cxn ang="0">
                  <a:pos x="187" y="4"/>
                </a:cxn>
                <a:cxn ang="0">
                  <a:pos x="195" y="4"/>
                </a:cxn>
                <a:cxn ang="0">
                  <a:pos x="199" y="0"/>
                </a:cxn>
                <a:cxn ang="0">
                  <a:pos x="203" y="0"/>
                </a:cxn>
                <a:cxn ang="0">
                  <a:pos x="212" y="0"/>
                </a:cxn>
              </a:cxnLst>
              <a:rect l="0" t="0" r="r" b="b"/>
              <a:pathLst>
                <a:path w="212" h="100">
                  <a:moveTo>
                    <a:pt x="0" y="100"/>
                  </a:moveTo>
                  <a:lnTo>
                    <a:pt x="9" y="100"/>
                  </a:lnTo>
                  <a:lnTo>
                    <a:pt x="13" y="100"/>
                  </a:lnTo>
                  <a:lnTo>
                    <a:pt x="17" y="100"/>
                  </a:lnTo>
                  <a:lnTo>
                    <a:pt x="21" y="100"/>
                  </a:lnTo>
                  <a:lnTo>
                    <a:pt x="25" y="100"/>
                  </a:lnTo>
                  <a:lnTo>
                    <a:pt x="29" y="96"/>
                  </a:lnTo>
                  <a:lnTo>
                    <a:pt x="38" y="96"/>
                  </a:lnTo>
                  <a:lnTo>
                    <a:pt x="42" y="91"/>
                  </a:lnTo>
                  <a:lnTo>
                    <a:pt x="46" y="87"/>
                  </a:lnTo>
                  <a:lnTo>
                    <a:pt x="54" y="82"/>
                  </a:lnTo>
                  <a:lnTo>
                    <a:pt x="58" y="77"/>
                  </a:lnTo>
                  <a:lnTo>
                    <a:pt x="67" y="73"/>
                  </a:lnTo>
                  <a:lnTo>
                    <a:pt x="71" y="68"/>
                  </a:lnTo>
                  <a:lnTo>
                    <a:pt x="75" y="64"/>
                  </a:lnTo>
                  <a:lnTo>
                    <a:pt x="79" y="64"/>
                  </a:lnTo>
                  <a:lnTo>
                    <a:pt x="87" y="59"/>
                  </a:lnTo>
                  <a:lnTo>
                    <a:pt x="96" y="55"/>
                  </a:lnTo>
                  <a:lnTo>
                    <a:pt x="96" y="50"/>
                  </a:lnTo>
                  <a:lnTo>
                    <a:pt x="100" y="45"/>
                  </a:lnTo>
                  <a:lnTo>
                    <a:pt x="104" y="36"/>
                  </a:lnTo>
                  <a:lnTo>
                    <a:pt x="112" y="32"/>
                  </a:lnTo>
                  <a:lnTo>
                    <a:pt x="125" y="27"/>
                  </a:lnTo>
                  <a:lnTo>
                    <a:pt x="129" y="27"/>
                  </a:lnTo>
                  <a:lnTo>
                    <a:pt x="137" y="23"/>
                  </a:lnTo>
                  <a:lnTo>
                    <a:pt x="145" y="23"/>
                  </a:lnTo>
                  <a:lnTo>
                    <a:pt x="154" y="18"/>
                  </a:lnTo>
                  <a:lnTo>
                    <a:pt x="158" y="13"/>
                  </a:lnTo>
                  <a:lnTo>
                    <a:pt x="162" y="13"/>
                  </a:lnTo>
                  <a:lnTo>
                    <a:pt x="166" y="13"/>
                  </a:lnTo>
                  <a:lnTo>
                    <a:pt x="170" y="13"/>
                  </a:lnTo>
                  <a:lnTo>
                    <a:pt x="174" y="13"/>
                  </a:lnTo>
                  <a:lnTo>
                    <a:pt x="178" y="9"/>
                  </a:lnTo>
                  <a:lnTo>
                    <a:pt x="183" y="9"/>
                  </a:lnTo>
                  <a:lnTo>
                    <a:pt x="187" y="4"/>
                  </a:lnTo>
                  <a:lnTo>
                    <a:pt x="195" y="4"/>
                  </a:lnTo>
                  <a:lnTo>
                    <a:pt x="199" y="0"/>
                  </a:lnTo>
                  <a:lnTo>
                    <a:pt x="203" y="0"/>
                  </a:lnTo>
                  <a:lnTo>
                    <a:pt x="212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63" name="Freeform 579"/>
            <p:cNvSpPr>
              <a:spLocks/>
            </p:cNvSpPr>
            <p:nvPr/>
          </p:nvSpPr>
          <p:spPr bwMode="auto">
            <a:xfrm>
              <a:off x="3148" y="2662"/>
              <a:ext cx="133" cy="169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4" y="165"/>
                </a:cxn>
                <a:cxn ang="0">
                  <a:pos x="4" y="160"/>
                </a:cxn>
                <a:cxn ang="0">
                  <a:pos x="9" y="160"/>
                </a:cxn>
                <a:cxn ang="0">
                  <a:pos x="13" y="160"/>
                </a:cxn>
                <a:cxn ang="0">
                  <a:pos x="17" y="160"/>
                </a:cxn>
                <a:cxn ang="0">
                  <a:pos x="25" y="156"/>
                </a:cxn>
                <a:cxn ang="0">
                  <a:pos x="29" y="156"/>
                </a:cxn>
                <a:cxn ang="0">
                  <a:pos x="33" y="146"/>
                </a:cxn>
                <a:cxn ang="0">
                  <a:pos x="33" y="137"/>
                </a:cxn>
                <a:cxn ang="0">
                  <a:pos x="38" y="133"/>
                </a:cxn>
                <a:cxn ang="0">
                  <a:pos x="42" y="133"/>
                </a:cxn>
                <a:cxn ang="0">
                  <a:pos x="42" y="124"/>
                </a:cxn>
                <a:cxn ang="0">
                  <a:pos x="42" y="119"/>
                </a:cxn>
                <a:cxn ang="0">
                  <a:pos x="46" y="110"/>
                </a:cxn>
                <a:cxn ang="0">
                  <a:pos x="50" y="105"/>
                </a:cxn>
                <a:cxn ang="0">
                  <a:pos x="54" y="105"/>
                </a:cxn>
                <a:cxn ang="0">
                  <a:pos x="58" y="101"/>
                </a:cxn>
                <a:cxn ang="0">
                  <a:pos x="62" y="96"/>
                </a:cxn>
                <a:cxn ang="0">
                  <a:pos x="67" y="92"/>
                </a:cxn>
                <a:cxn ang="0">
                  <a:pos x="75" y="87"/>
                </a:cxn>
                <a:cxn ang="0">
                  <a:pos x="83" y="82"/>
                </a:cxn>
                <a:cxn ang="0">
                  <a:pos x="91" y="78"/>
                </a:cxn>
                <a:cxn ang="0">
                  <a:pos x="100" y="73"/>
                </a:cxn>
                <a:cxn ang="0">
                  <a:pos x="104" y="64"/>
                </a:cxn>
                <a:cxn ang="0">
                  <a:pos x="108" y="55"/>
                </a:cxn>
                <a:cxn ang="0">
                  <a:pos x="112" y="46"/>
                </a:cxn>
                <a:cxn ang="0">
                  <a:pos x="116" y="41"/>
                </a:cxn>
                <a:cxn ang="0">
                  <a:pos x="120" y="28"/>
                </a:cxn>
                <a:cxn ang="0">
                  <a:pos x="120" y="18"/>
                </a:cxn>
                <a:cxn ang="0">
                  <a:pos x="125" y="14"/>
                </a:cxn>
                <a:cxn ang="0">
                  <a:pos x="125" y="9"/>
                </a:cxn>
                <a:cxn ang="0">
                  <a:pos x="129" y="5"/>
                </a:cxn>
                <a:cxn ang="0">
                  <a:pos x="133" y="5"/>
                </a:cxn>
                <a:cxn ang="0">
                  <a:pos x="133" y="0"/>
                </a:cxn>
              </a:cxnLst>
              <a:rect l="0" t="0" r="r" b="b"/>
              <a:pathLst>
                <a:path w="133" h="169">
                  <a:moveTo>
                    <a:pt x="0" y="169"/>
                  </a:moveTo>
                  <a:lnTo>
                    <a:pt x="4" y="165"/>
                  </a:lnTo>
                  <a:lnTo>
                    <a:pt x="4" y="160"/>
                  </a:lnTo>
                  <a:lnTo>
                    <a:pt x="9" y="160"/>
                  </a:lnTo>
                  <a:lnTo>
                    <a:pt x="13" y="160"/>
                  </a:lnTo>
                  <a:lnTo>
                    <a:pt x="17" y="160"/>
                  </a:lnTo>
                  <a:lnTo>
                    <a:pt x="25" y="156"/>
                  </a:lnTo>
                  <a:lnTo>
                    <a:pt x="29" y="156"/>
                  </a:lnTo>
                  <a:lnTo>
                    <a:pt x="33" y="146"/>
                  </a:lnTo>
                  <a:lnTo>
                    <a:pt x="33" y="137"/>
                  </a:lnTo>
                  <a:lnTo>
                    <a:pt x="38" y="133"/>
                  </a:lnTo>
                  <a:lnTo>
                    <a:pt x="42" y="133"/>
                  </a:lnTo>
                  <a:lnTo>
                    <a:pt x="42" y="124"/>
                  </a:lnTo>
                  <a:lnTo>
                    <a:pt x="42" y="119"/>
                  </a:lnTo>
                  <a:lnTo>
                    <a:pt x="46" y="110"/>
                  </a:lnTo>
                  <a:lnTo>
                    <a:pt x="50" y="105"/>
                  </a:lnTo>
                  <a:lnTo>
                    <a:pt x="54" y="105"/>
                  </a:lnTo>
                  <a:lnTo>
                    <a:pt x="58" y="101"/>
                  </a:lnTo>
                  <a:lnTo>
                    <a:pt x="62" y="96"/>
                  </a:lnTo>
                  <a:lnTo>
                    <a:pt x="67" y="92"/>
                  </a:lnTo>
                  <a:lnTo>
                    <a:pt x="75" y="87"/>
                  </a:lnTo>
                  <a:lnTo>
                    <a:pt x="83" y="82"/>
                  </a:lnTo>
                  <a:lnTo>
                    <a:pt x="91" y="78"/>
                  </a:lnTo>
                  <a:lnTo>
                    <a:pt x="100" y="73"/>
                  </a:lnTo>
                  <a:lnTo>
                    <a:pt x="104" y="64"/>
                  </a:lnTo>
                  <a:lnTo>
                    <a:pt x="108" y="55"/>
                  </a:lnTo>
                  <a:lnTo>
                    <a:pt x="112" y="46"/>
                  </a:lnTo>
                  <a:lnTo>
                    <a:pt x="116" y="41"/>
                  </a:lnTo>
                  <a:lnTo>
                    <a:pt x="120" y="28"/>
                  </a:lnTo>
                  <a:lnTo>
                    <a:pt x="120" y="18"/>
                  </a:lnTo>
                  <a:lnTo>
                    <a:pt x="125" y="14"/>
                  </a:lnTo>
                  <a:lnTo>
                    <a:pt x="125" y="9"/>
                  </a:lnTo>
                  <a:lnTo>
                    <a:pt x="129" y="5"/>
                  </a:lnTo>
                  <a:lnTo>
                    <a:pt x="133" y="5"/>
                  </a:lnTo>
                  <a:lnTo>
                    <a:pt x="133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64" name="Freeform 580"/>
            <p:cNvSpPr>
              <a:spLocks/>
            </p:cNvSpPr>
            <p:nvPr/>
          </p:nvSpPr>
          <p:spPr bwMode="auto">
            <a:xfrm>
              <a:off x="3119" y="2699"/>
              <a:ext cx="42" cy="132"/>
            </a:xfrm>
            <a:custGeom>
              <a:avLst/>
              <a:gdLst/>
              <a:ahLst/>
              <a:cxnLst>
                <a:cxn ang="0">
                  <a:pos x="29" y="132"/>
                </a:cxn>
                <a:cxn ang="0">
                  <a:pos x="29" y="128"/>
                </a:cxn>
                <a:cxn ang="0">
                  <a:pos x="29" y="119"/>
                </a:cxn>
                <a:cxn ang="0">
                  <a:pos x="29" y="114"/>
                </a:cxn>
                <a:cxn ang="0">
                  <a:pos x="25" y="109"/>
                </a:cxn>
                <a:cxn ang="0">
                  <a:pos x="21" y="100"/>
                </a:cxn>
                <a:cxn ang="0">
                  <a:pos x="17" y="91"/>
                </a:cxn>
                <a:cxn ang="0">
                  <a:pos x="9" y="87"/>
                </a:cxn>
                <a:cxn ang="0">
                  <a:pos x="0" y="82"/>
                </a:cxn>
                <a:cxn ang="0">
                  <a:pos x="0" y="73"/>
                </a:cxn>
                <a:cxn ang="0">
                  <a:pos x="0" y="59"/>
                </a:cxn>
                <a:cxn ang="0">
                  <a:pos x="0" y="55"/>
                </a:cxn>
                <a:cxn ang="0">
                  <a:pos x="0" y="45"/>
                </a:cxn>
                <a:cxn ang="0">
                  <a:pos x="4" y="41"/>
                </a:cxn>
                <a:cxn ang="0">
                  <a:pos x="13" y="32"/>
                </a:cxn>
                <a:cxn ang="0">
                  <a:pos x="17" y="27"/>
                </a:cxn>
                <a:cxn ang="0">
                  <a:pos x="21" y="23"/>
                </a:cxn>
                <a:cxn ang="0">
                  <a:pos x="29" y="13"/>
                </a:cxn>
                <a:cxn ang="0">
                  <a:pos x="33" y="9"/>
                </a:cxn>
                <a:cxn ang="0">
                  <a:pos x="38" y="4"/>
                </a:cxn>
                <a:cxn ang="0">
                  <a:pos x="42" y="0"/>
                </a:cxn>
              </a:cxnLst>
              <a:rect l="0" t="0" r="r" b="b"/>
              <a:pathLst>
                <a:path w="42" h="132">
                  <a:moveTo>
                    <a:pt x="29" y="132"/>
                  </a:moveTo>
                  <a:lnTo>
                    <a:pt x="29" y="128"/>
                  </a:lnTo>
                  <a:lnTo>
                    <a:pt x="29" y="119"/>
                  </a:lnTo>
                  <a:lnTo>
                    <a:pt x="29" y="114"/>
                  </a:lnTo>
                  <a:lnTo>
                    <a:pt x="25" y="109"/>
                  </a:lnTo>
                  <a:lnTo>
                    <a:pt x="21" y="100"/>
                  </a:lnTo>
                  <a:lnTo>
                    <a:pt x="17" y="91"/>
                  </a:lnTo>
                  <a:lnTo>
                    <a:pt x="9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4" y="41"/>
                  </a:lnTo>
                  <a:lnTo>
                    <a:pt x="13" y="32"/>
                  </a:lnTo>
                  <a:lnTo>
                    <a:pt x="17" y="27"/>
                  </a:lnTo>
                  <a:lnTo>
                    <a:pt x="21" y="23"/>
                  </a:lnTo>
                  <a:lnTo>
                    <a:pt x="29" y="13"/>
                  </a:lnTo>
                  <a:lnTo>
                    <a:pt x="33" y="9"/>
                  </a:lnTo>
                  <a:lnTo>
                    <a:pt x="38" y="4"/>
                  </a:lnTo>
                  <a:lnTo>
                    <a:pt x="42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65" name="Freeform 581"/>
            <p:cNvSpPr>
              <a:spLocks/>
            </p:cNvSpPr>
            <p:nvPr/>
          </p:nvSpPr>
          <p:spPr bwMode="auto">
            <a:xfrm>
              <a:off x="3053" y="2840"/>
              <a:ext cx="58" cy="137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0" y="133"/>
                </a:cxn>
                <a:cxn ang="0">
                  <a:pos x="0" y="124"/>
                </a:cxn>
                <a:cxn ang="0">
                  <a:pos x="0" y="119"/>
                </a:cxn>
                <a:cxn ang="0">
                  <a:pos x="0" y="110"/>
                </a:cxn>
                <a:cxn ang="0">
                  <a:pos x="4" y="110"/>
                </a:cxn>
                <a:cxn ang="0">
                  <a:pos x="8" y="105"/>
                </a:cxn>
                <a:cxn ang="0">
                  <a:pos x="8" y="101"/>
                </a:cxn>
                <a:cxn ang="0">
                  <a:pos x="8" y="96"/>
                </a:cxn>
                <a:cxn ang="0">
                  <a:pos x="17" y="96"/>
                </a:cxn>
                <a:cxn ang="0">
                  <a:pos x="17" y="101"/>
                </a:cxn>
                <a:cxn ang="0">
                  <a:pos x="21" y="101"/>
                </a:cxn>
                <a:cxn ang="0">
                  <a:pos x="21" y="96"/>
                </a:cxn>
                <a:cxn ang="0">
                  <a:pos x="25" y="92"/>
                </a:cxn>
                <a:cxn ang="0">
                  <a:pos x="25" y="87"/>
                </a:cxn>
                <a:cxn ang="0">
                  <a:pos x="25" y="83"/>
                </a:cxn>
                <a:cxn ang="0">
                  <a:pos x="21" y="74"/>
                </a:cxn>
                <a:cxn ang="0">
                  <a:pos x="21" y="69"/>
                </a:cxn>
                <a:cxn ang="0">
                  <a:pos x="21" y="64"/>
                </a:cxn>
                <a:cxn ang="0">
                  <a:pos x="21" y="60"/>
                </a:cxn>
                <a:cxn ang="0">
                  <a:pos x="21" y="55"/>
                </a:cxn>
                <a:cxn ang="0">
                  <a:pos x="12" y="46"/>
                </a:cxn>
                <a:cxn ang="0">
                  <a:pos x="12" y="42"/>
                </a:cxn>
                <a:cxn ang="0">
                  <a:pos x="12" y="32"/>
                </a:cxn>
                <a:cxn ang="0">
                  <a:pos x="17" y="32"/>
                </a:cxn>
                <a:cxn ang="0">
                  <a:pos x="21" y="28"/>
                </a:cxn>
                <a:cxn ang="0">
                  <a:pos x="25" y="23"/>
                </a:cxn>
                <a:cxn ang="0">
                  <a:pos x="29" y="23"/>
                </a:cxn>
                <a:cxn ang="0">
                  <a:pos x="33" y="19"/>
                </a:cxn>
                <a:cxn ang="0">
                  <a:pos x="37" y="23"/>
                </a:cxn>
                <a:cxn ang="0">
                  <a:pos x="41" y="19"/>
                </a:cxn>
                <a:cxn ang="0">
                  <a:pos x="46" y="14"/>
                </a:cxn>
                <a:cxn ang="0">
                  <a:pos x="46" y="10"/>
                </a:cxn>
                <a:cxn ang="0">
                  <a:pos x="54" y="5"/>
                </a:cxn>
                <a:cxn ang="0">
                  <a:pos x="58" y="0"/>
                </a:cxn>
              </a:cxnLst>
              <a:rect l="0" t="0" r="r" b="b"/>
              <a:pathLst>
                <a:path w="58" h="137">
                  <a:moveTo>
                    <a:pt x="0" y="137"/>
                  </a:moveTo>
                  <a:lnTo>
                    <a:pt x="0" y="133"/>
                  </a:lnTo>
                  <a:lnTo>
                    <a:pt x="0" y="124"/>
                  </a:lnTo>
                  <a:lnTo>
                    <a:pt x="0" y="119"/>
                  </a:lnTo>
                  <a:lnTo>
                    <a:pt x="0" y="110"/>
                  </a:lnTo>
                  <a:lnTo>
                    <a:pt x="4" y="110"/>
                  </a:lnTo>
                  <a:lnTo>
                    <a:pt x="8" y="105"/>
                  </a:lnTo>
                  <a:lnTo>
                    <a:pt x="8" y="101"/>
                  </a:lnTo>
                  <a:lnTo>
                    <a:pt x="8" y="96"/>
                  </a:lnTo>
                  <a:lnTo>
                    <a:pt x="17" y="96"/>
                  </a:lnTo>
                  <a:lnTo>
                    <a:pt x="17" y="101"/>
                  </a:lnTo>
                  <a:lnTo>
                    <a:pt x="21" y="101"/>
                  </a:lnTo>
                  <a:lnTo>
                    <a:pt x="21" y="96"/>
                  </a:lnTo>
                  <a:lnTo>
                    <a:pt x="25" y="92"/>
                  </a:lnTo>
                  <a:lnTo>
                    <a:pt x="25" y="87"/>
                  </a:lnTo>
                  <a:lnTo>
                    <a:pt x="25" y="83"/>
                  </a:lnTo>
                  <a:lnTo>
                    <a:pt x="21" y="74"/>
                  </a:lnTo>
                  <a:lnTo>
                    <a:pt x="21" y="69"/>
                  </a:lnTo>
                  <a:lnTo>
                    <a:pt x="21" y="64"/>
                  </a:lnTo>
                  <a:lnTo>
                    <a:pt x="21" y="60"/>
                  </a:lnTo>
                  <a:lnTo>
                    <a:pt x="21" y="55"/>
                  </a:lnTo>
                  <a:lnTo>
                    <a:pt x="12" y="46"/>
                  </a:lnTo>
                  <a:lnTo>
                    <a:pt x="12" y="42"/>
                  </a:lnTo>
                  <a:lnTo>
                    <a:pt x="12" y="32"/>
                  </a:lnTo>
                  <a:lnTo>
                    <a:pt x="17" y="32"/>
                  </a:lnTo>
                  <a:lnTo>
                    <a:pt x="21" y="28"/>
                  </a:lnTo>
                  <a:lnTo>
                    <a:pt x="25" y="23"/>
                  </a:lnTo>
                  <a:lnTo>
                    <a:pt x="29" y="23"/>
                  </a:lnTo>
                  <a:lnTo>
                    <a:pt x="33" y="19"/>
                  </a:lnTo>
                  <a:lnTo>
                    <a:pt x="37" y="23"/>
                  </a:lnTo>
                  <a:lnTo>
                    <a:pt x="41" y="19"/>
                  </a:lnTo>
                  <a:lnTo>
                    <a:pt x="46" y="14"/>
                  </a:lnTo>
                  <a:lnTo>
                    <a:pt x="46" y="10"/>
                  </a:lnTo>
                  <a:lnTo>
                    <a:pt x="54" y="5"/>
                  </a:lnTo>
                  <a:lnTo>
                    <a:pt x="58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66" name="Freeform 582"/>
            <p:cNvSpPr>
              <a:spLocks/>
            </p:cNvSpPr>
            <p:nvPr/>
          </p:nvSpPr>
          <p:spPr bwMode="auto">
            <a:xfrm>
              <a:off x="2531" y="3151"/>
              <a:ext cx="108" cy="23"/>
            </a:xfrm>
            <a:custGeom>
              <a:avLst/>
              <a:gdLst/>
              <a:ahLst/>
              <a:cxnLst>
                <a:cxn ang="0">
                  <a:pos x="108" y="23"/>
                </a:cxn>
                <a:cxn ang="0">
                  <a:pos x="99" y="18"/>
                </a:cxn>
                <a:cxn ang="0">
                  <a:pos x="87" y="18"/>
                </a:cxn>
                <a:cxn ang="0">
                  <a:pos x="74" y="18"/>
                </a:cxn>
                <a:cxn ang="0">
                  <a:pos x="66" y="14"/>
                </a:cxn>
                <a:cxn ang="0">
                  <a:pos x="54" y="9"/>
                </a:cxn>
                <a:cxn ang="0">
                  <a:pos x="41" y="5"/>
                </a:cxn>
                <a:cxn ang="0">
                  <a:pos x="33" y="0"/>
                </a:cxn>
                <a:cxn ang="0">
                  <a:pos x="21" y="0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108" h="23">
                  <a:moveTo>
                    <a:pt x="108" y="23"/>
                  </a:moveTo>
                  <a:lnTo>
                    <a:pt x="99" y="18"/>
                  </a:lnTo>
                  <a:lnTo>
                    <a:pt x="87" y="18"/>
                  </a:lnTo>
                  <a:lnTo>
                    <a:pt x="74" y="18"/>
                  </a:lnTo>
                  <a:lnTo>
                    <a:pt x="66" y="14"/>
                  </a:lnTo>
                  <a:lnTo>
                    <a:pt x="54" y="9"/>
                  </a:lnTo>
                  <a:lnTo>
                    <a:pt x="41" y="5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67" name="Freeform 583"/>
            <p:cNvSpPr>
              <a:spLocks/>
            </p:cNvSpPr>
            <p:nvPr/>
          </p:nvSpPr>
          <p:spPr bwMode="auto">
            <a:xfrm>
              <a:off x="2390" y="3005"/>
              <a:ext cx="66" cy="55"/>
            </a:xfrm>
            <a:custGeom>
              <a:avLst/>
              <a:gdLst/>
              <a:ahLst/>
              <a:cxnLst>
                <a:cxn ang="0">
                  <a:pos x="66" y="55"/>
                </a:cxn>
                <a:cxn ang="0">
                  <a:pos x="62" y="55"/>
                </a:cxn>
                <a:cxn ang="0">
                  <a:pos x="54" y="46"/>
                </a:cxn>
                <a:cxn ang="0">
                  <a:pos x="45" y="41"/>
                </a:cxn>
                <a:cxn ang="0">
                  <a:pos x="37" y="32"/>
                </a:cxn>
                <a:cxn ang="0">
                  <a:pos x="25" y="23"/>
                </a:cxn>
                <a:cxn ang="0">
                  <a:pos x="16" y="18"/>
                </a:cxn>
                <a:cxn ang="0">
                  <a:pos x="12" y="9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66" h="55">
                  <a:moveTo>
                    <a:pt x="66" y="55"/>
                  </a:moveTo>
                  <a:lnTo>
                    <a:pt x="62" y="55"/>
                  </a:lnTo>
                  <a:lnTo>
                    <a:pt x="54" y="46"/>
                  </a:lnTo>
                  <a:lnTo>
                    <a:pt x="45" y="41"/>
                  </a:lnTo>
                  <a:lnTo>
                    <a:pt x="37" y="32"/>
                  </a:lnTo>
                  <a:lnTo>
                    <a:pt x="25" y="23"/>
                  </a:lnTo>
                  <a:lnTo>
                    <a:pt x="16" y="18"/>
                  </a:lnTo>
                  <a:lnTo>
                    <a:pt x="12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68" name="Freeform 584"/>
            <p:cNvSpPr>
              <a:spLocks/>
            </p:cNvSpPr>
            <p:nvPr/>
          </p:nvSpPr>
          <p:spPr bwMode="auto">
            <a:xfrm>
              <a:off x="2456" y="3051"/>
              <a:ext cx="249" cy="3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8" y="4"/>
                </a:cxn>
                <a:cxn ang="0">
                  <a:pos x="13" y="9"/>
                </a:cxn>
                <a:cxn ang="0">
                  <a:pos x="17" y="13"/>
                </a:cxn>
                <a:cxn ang="0">
                  <a:pos x="21" y="13"/>
                </a:cxn>
                <a:cxn ang="0">
                  <a:pos x="29" y="18"/>
                </a:cxn>
                <a:cxn ang="0">
                  <a:pos x="33" y="22"/>
                </a:cxn>
                <a:cxn ang="0">
                  <a:pos x="37" y="27"/>
                </a:cxn>
                <a:cxn ang="0">
                  <a:pos x="46" y="27"/>
                </a:cxn>
                <a:cxn ang="0">
                  <a:pos x="54" y="27"/>
                </a:cxn>
                <a:cxn ang="0">
                  <a:pos x="62" y="27"/>
                </a:cxn>
                <a:cxn ang="0">
                  <a:pos x="66" y="27"/>
                </a:cxn>
                <a:cxn ang="0">
                  <a:pos x="75" y="27"/>
                </a:cxn>
                <a:cxn ang="0">
                  <a:pos x="83" y="27"/>
                </a:cxn>
                <a:cxn ang="0">
                  <a:pos x="87" y="27"/>
                </a:cxn>
                <a:cxn ang="0">
                  <a:pos x="96" y="27"/>
                </a:cxn>
                <a:cxn ang="0">
                  <a:pos x="100" y="27"/>
                </a:cxn>
                <a:cxn ang="0">
                  <a:pos x="108" y="27"/>
                </a:cxn>
                <a:cxn ang="0">
                  <a:pos x="116" y="27"/>
                </a:cxn>
                <a:cxn ang="0">
                  <a:pos x="120" y="27"/>
                </a:cxn>
                <a:cxn ang="0">
                  <a:pos x="125" y="32"/>
                </a:cxn>
                <a:cxn ang="0">
                  <a:pos x="137" y="36"/>
                </a:cxn>
                <a:cxn ang="0">
                  <a:pos x="145" y="36"/>
                </a:cxn>
                <a:cxn ang="0">
                  <a:pos x="149" y="36"/>
                </a:cxn>
                <a:cxn ang="0">
                  <a:pos x="154" y="32"/>
                </a:cxn>
                <a:cxn ang="0">
                  <a:pos x="162" y="32"/>
                </a:cxn>
                <a:cxn ang="0">
                  <a:pos x="162" y="27"/>
                </a:cxn>
                <a:cxn ang="0">
                  <a:pos x="170" y="22"/>
                </a:cxn>
                <a:cxn ang="0">
                  <a:pos x="170" y="18"/>
                </a:cxn>
                <a:cxn ang="0">
                  <a:pos x="174" y="22"/>
                </a:cxn>
                <a:cxn ang="0">
                  <a:pos x="178" y="22"/>
                </a:cxn>
                <a:cxn ang="0">
                  <a:pos x="183" y="27"/>
                </a:cxn>
                <a:cxn ang="0">
                  <a:pos x="187" y="22"/>
                </a:cxn>
                <a:cxn ang="0">
                  <a:pos x="191" y="22"/>
                </a:cxn>
                <a:cxn ang="0">
                  <a:pos x="199" y="18"/>
                </a:cxn>
                <a:cxn ang="0">
                  <a:pos x="203" y="22"/>
                </a:cxn>
                <a:cxn ang="0">
                  <a:pos x="207" y="22"/>
                </a:cxn>
                <a:cxn ang="0">
                  <a:pos x="212" y="18"/>
                </a:cxn>
                <a:cxn ang="0">
                  <a:pos x="224" y="9"/>
                </a:cxn>
                <a:cxn ang="0">
                  <a:pos x="232" y="9"/>
                </a:cxn>
                <a:cxn ang="0">
                  <a:pos x="236" y="4"/>
                </a:cxn>
                <a:cxn ang="0">
                  <a:pos x="245" y="0"/>
                </a:cxn>
                <a:cxn ang="0">
                  <a:pos x="249" y="0"/>
                </a:cxn>
              </a:cxnLst>
              <a:rect l="0" t="0" r="r" b="b"/>
              <a:pathLst>
                <a:path w="249" h="36">
                  <a:moveTo>
                    <a:pt x="0" y="9"/>
                  </a:moveTo>
                  <a:lnTo>
                    <a:pt x="8" y="4"/>
                  </a:lnTo>
                  <a:lnTo>
                    <a:pt x="13" y="9"/>
                  </a:lnTo>
                  <a:lnTo>
                    <a:pt x="17" y="13"/>
                  </a:lnTo>
                  <a:lnTo>
                    <a:pt x="21" y="13"/>
                  </a:lnTo>
                  <a:lnTo>
                    <a:pt x="29" y="18"/>
                  </a:lnTo>
                  <a:lnTo>
                    <a:pt x="33" y="22"/>
                  </a:lnTo>
                  <a:lnTo>
                    <a:pt x="37" y="27"/>
                  </a:lnTo>
                  <a:lnTo>
                    <a:pt x="46" y="27"/>
                  </a:lnTo>
                  <a:lnTo>
                    <a:pt x="54" y="27"/>
                  </a:lnTo>
                  <a:lnTo>
                    <a:pt x="62" y="27"/>
                  </a:lnTo>
                  <a:lnTo>
                    <a:pt x="66" y="27"/>
                  </a:lnTo>
                  <a:lnTo>
                    <a:pt x="75" y="27"/>
                  </a:lnTo>
                  <a:lnTo>
                    <a:pt x="83" y="27"/>
                  </a:lnTo>
                  <a:lnTo>
                    <a:pt x="87" y="27"/>
                  </a:lnTo>
                  <a:lnTo>
                    <a:pt x="96" y="27"/>
                  </a:lnTo>
                  <a:lnTo>
                    <a:pt x="100" y="27"/>
                  </a:lnTo>
                  <a:lnTo>
                    <a:pt x="108" y="27"/>
                  </a:lnTo>
                  <a:lnTo>
                    <a:pt x="116" y="27"/>
                  </a:lnTo>
                  <a:lnTo>
                    <a:pt x="120" y="27"/>
                  </a:lnTo>
                  <a:lnTo>
                    <a:pt x="125" y="32"/>
                  </a:lnTo>
                  <a:lnTo>
                    <a:pt x="137" y="36"/>
                  </a:lnTo>
                  <a:lnTo>
                    <a:pt x="145" y="36"/>
                  </a:lnTo>
                  <a:lnTo>
                    <a:pt x="149" y="36"/>
                  </a:lnTo>
                  <a:lnTo>
                    <a:pt x="154" y="32"/>
                  </a:lnTo>
                  <a:lnTo>
                    <a:pt x="162" y="32"/>
                  </a:lnTo>
                  <a:lnTo>
                    <a:pt x="162" y="27"/>
                  </a:lnTo>
                  <a:lnTo>
                    <a:pt x="170" y="22"/>
                  </a:lnTo>
                  <a:lnTo>
                    <a:pt x="170" y="18"/>
                  </a:lnTo>
                  <a:lnTo>
                    <a:pt x="174" y="22"/>
                  </a:lnTo>
                  <a:lnTo>
                    <a:pt x="178" y="22"/>
                  </a:lnTo>
                  <a:lnTo>
                    <a:pt x="183" y="27"/>
                  </a:lnTo>
                  <a:lnTo>
                    <a:pt x="187" y="22"/>
                  </a:lnTo>
                  <a:lnTo>
                    <a:pt x="191" y="22"/>
                  </a:lnTo>
                  <a:lnTo>
                    <a:pt x="199" y="18"/>
                  </a:lnTo>
                  <a:lnTo>
                    <a:pt x="203" y="22"/>
                  </a:lnTo>
                  <a:lnTo>
                    <a:pt x="207" y="22"/>
                  </a:lnTo>
                  <a:lnTo>
                    <a:pt x="212" y="18"/>
                  </a:lnTo>
                  <a:lnTo>
                    <a:pt x="224" y="9"/>
                  </a:lnTo>
                  <a:lnTo>
                    <a:pt x="232" y="9"/>
                  </a:lnTo>
                  <a:lnTo>
                    <a:pt x="236" y="4"/>
                  </a:lnTo>
                  <a:lnTo>
                    <a:pt x="245" y="0"/>
                  </a:lnTo>
                  <a:lnTo>
                    <a:pt x="249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69" name="Freeform 585"/>
            <p:cNvSpPr>
              <a:spLocks/>
            </p:cNvSpPr>
            <p:nvPr/>
          </p:nvSpPr>
          <p:spPr bwMode="auto">
            <a:xfrm>
              <a:off x="2626" y="2795"/>
              <a:ext cx="9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3" y="9"/>
                </a:cxn>
                <a:cxn ang="0">
                  <a:pos x="17" y="13"/>
                </a:cxn>
                <a:cxn ang="0">
                  <a:pos x="21" y="18"/>
                </a:cxn>
                <a:cxn ang="0">
                  <a:pos x="33" y="18"/>
                </a:cxn>
                <a:cxn ang="0">
                  <a:pos x="37" y="23"/>
                </a:cxn>
                <a:cxn ang="0">
                  <a:pos x="46" y="32"/>
                </a:cxn>
                <a:cxn ang="0">
                  <a:pos x="50" y="36"/>
                </a:cxn>
                <a:cxn ang="0">
                  <a:pos x="58" y="36"/>
                </a:cxn>
                <a:cxn ang="0">
                  <a:pos x="62" y="32"/>
                </a:cxn>
                <a:cxn ang="0">
                  <a:pos x="71" y="32"/>
                </a:cxn>
                <a:cxn ang="0">
                  <a:pos x="79" y="32"/>
                </a:cxn>
                <a:cxn ang="0">
                  <a:pos x="87" y="32"/>
                </a:cxn>
                <a:cxn ang="0">
                  <a:pos x="91" y="32"/>
                </a:cxn>
                <a:cxn ang="0">
                  <a:pos x="95" y="36"/>
                </a:cxn>
              </a:cxnLst>
              <a:rect l="0" t="0" r="r" b="b"/>
              <a:pathLst>
                <a:path w="95" h="36">
                  <a:moveTo>
                    <a:pt x="0" y="0"/>
                  </a:moveTo>
                  <a:lnTo>
                    <a:pt x="4" y="4"/>
                  </a:lnTo>
                  <a:lnTo>
                    <a:pt x="13" y="9"/>
                  </a:lnTo>
                  <a:lnTo>
                    <a:pt x="17" y="13"/>
                  </a:lnTo>
                  <a:lnTo>
                    <a:pt x="21" y="18"/>
                  </a:lnTo>
                  <a:lnTo>
                    <a:pt x="33" y="18"/>
                  </a:lnTo>
                  <a:lnTo>
                    <a:pt x="37" y="23"/>
                  </a:lnTo>
                  <a:lnTo>
                    <a:pt x="46" y="32"/>
                  </a:lnTo>
                  <a:lnTo>
                    <a:pt x="50" y="36"/>
                  </a:lnTo>
                  <a:lnTo>
                    <a:pt x="58" y="36"/>
                  </a:lnTo>
                  <a:lnTo>
                    <a:pt x="62" y="32"/>
                  </a:lnTo>
                  <a:lnTo>
                    <a:pt x="71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1" y="32"/>
                  </a:lnTo>
                  <a:lnTo>
                    <a:pt x="95" y="36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70" name="Freeform 586"/>
            <p:cNvSpPr>
              <a:spLocks/>
            </p:cNvSpPr>
            <p:nvPr/>
          </p:nvSpPr>
          <p:spPr bwMode="auto">
            <a:xfrm>
              <a:off x="2680" y="2676"/>
              <a:ext cx="269" cy="82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8" y="78"/>
                </a:cxn>
                <a:cxn ang="0">
                  <a:pos x="17" y="78"/>
                </a:cxn>
                <a:cxn ang="0">
                  <a:pos x="25" y="78"/>
                </a:cxn>
                <a:cxn ang="0">
                  <a:pos x="33" y="78"/>
                </a:cxn>
                <a:cxn ang="0">
                  <a:pos x="41" y="82"/>
                </a:cxn>
                <a:cxn ang="0">
                  <a:pos x="46" y="82"/>
                </a:cxn>
                <a:cxn ang="0">
                  <a:pos x="54" y="78"/>
                </a:cxn>
                <a:cxn ang="0">
                  <a:pos x="58" y="78"/>
                </a:cxn>
                <a:cxn ang="0">
                  <a:pos x="66" y="78"/>
                </a:cxn>
                <a:cxn ang="0">
                  <a:pos x="75" y="73"/>
                </a:cxn>
                <a:cxn ang="0">
                  <a:pos x="83" y="68"/>
                </a:cxn>
                <a:cxn ang="0">
                  <a:pos x="91" y="64"/>
                </a:cxn>
                <a:cxn ang="0">
                  <a:pos x="99" y="59"/>
                </a:cxn>
                <a:cxn ang="0">
                  <a:pos x="104" y="59"/>
                </a:cxn>
                <a:cxn ang="0">
                  <a:pos x="116" y="55"/>
                </a:cxn>
                <a:cxn ang="0">
                  <a:pos x="120" y="55"/>
                </a:cxn>
                <a:cxn ang="0">
                  <a:pos x="124" y="50"/>
                </a:cxn>
                <a:cxn ang="0">
                  <a:pos x="128" y="46"/>
                </a:cxn>
                <a:cxn ang="0">
                  <a:pos x="137" y="46"/>
                </a:cxn>
                <a:cxn ang="0">
                  <a:pos x="145" y="41"/>
                </a:cxn>
                <a:cxn ang="0">
                  <a:pos x="157" y="41"/>
                </a:cxn>
                <a:cxn ang="0">
                  <a:pos x="166" y="41"/>
                </a:cxn>
                <a:cxn ang="0">
                  <a:pos x="170" y="41"/>
                </a:cxn>
                <a:cxn ang="0">
                  <a:pos x="178" y="36"/>
                </a:cxn>
                <a:cxn ang="0">
                  <a:pos x="186" y="36"/>
                </a:cxn>
                <a:cxn ang="0">
                  <a:pos x="203" y="36"/>
                </a:cxn>
                <a:cxn ang="0">
                  <a:pos x="207" y="36"/>
                </a:cxn>
                <a:cxn ang="0">
                  <a:pos x="215" y="32"/>
                </a:cxn>
                <a:cxn ang="0">
                  <a:pos x="224" y="27"/>
                </a:cxn>
                <a:cxn ang="0">
                  <a:pos x="236" y="27"/>
                </a:cxn>
                <a:cxn ang="0">
                  <a:pos x="240" y="23"/>
                </a:cxn>
                <a:cxn ang="0">
                  <a:pos x="244" y="23"/>
                </a:cxn>
                <a:cxn ang="0">
                  <a:pos x="253" y="18"/>
                </a:cxn>
                <a:cxn ang="0">
                  <a:pos x="257" y="18"/>
                </a:cxn>
                <a:cxn ang="0">
                  <a:pos x="261" y="9"/>
                </a:cxn>
                <a:cxn ang="0">
                  <a:pos x="265" y="4"/>
                </a:cxn>
                <a:cxn ang="0">
                  <a:pos x="269" y="0"/>
                </a:cxn>
              </a:cxnLst>
              <a:rect l="0" t="0" r="r" b="b"/>
              <a:pathLst>
                <a:path w="269" h="82">
                  <a:moveTo>
                    <a:pt x="0" y="78"/>
                  </a:moveTo>
                  <a:lnTo>
                    <a:pt x="8" y="78"/>
                  </a:lnTo>
                  <a:lnTo>
                    <a:pt x="17" y="78"/>
                  </a:lnTo>
                  <a:lnTo>
                    <a:pt x="25" y="78"/>
                  </a:lnTo>
                  <a:lnTo>
                    <a:pt x="33" y="78"/>
                  </a:lnTo>
                  <a:lnTo>
                    <a:pt x="41" y="82"/>
                  </a:lnTo>
                  <a:lnTo>
                    <a:pt x="46" y="82"/>
                  </a:lnTo>
                  <a:lnTo>
                    <a:pt x="54" y="78"/>
                  </a:lnTo>
                  <a:lnTo>
                    <a:pt x="58" y="78"/>
                  </a:lnTo>
                  <a:lnTo>
                    <a:pt x="66" y="78"/>
                  </a:lnTo>
                  <a:lnTo>
                    <a:pt x="75" y="73"/>
                  </a:lnTo>
                  <a:lnTo>
                    <a:pt x="83" y="68"/>
                  </a:lnTo>
                  <a:lnTo>
                    <a:pt x="91" y="64"/>
                  </a:lnTo>
                  <a:lnTo>
                    <a:pt x="99" y="59"/>
                  </a:lnTo>
                  <a:lnTo>
                    <a:pt x="104" y="59"/>
                  </a:lnTo>
                  <a:lnTo>
                    <a:pt x="116" y="55"/>
                  </a:lnTo>
                  <a:lnTo>
                    <a:pt x="120" y="55"/>
                  </a:lnTo>
                  <a:lnTo>
                    <a:pt x="124" y="50"/>
                  </a:lnTo>
                  <a:lnTo>
                    <a:pt x="128" y="46"/>
                  </a:lnTo>
                  <a:lnTo>
                    <a:pt x="137" y="46"/>
                  </a:lnTo>
                  <a:lnTo>
                    <a:pt x="145" y="41"/>
                  </a:lnTo>
                  <a:lnTo>
                    <a:pt x="157" y="41"/>
                  </a:lnTo>
                  <a:lnTo>
                    <a:pt x="166" y="41"/>
                  </a:lnTo>
                  <a:lnTo>
                    <a:pt x="170" y="41"/>
                  </a:lnTo>
                  <a:lnTo>
                    <a:pt x="178" y="36"/>
                  </a:lnTo>
                  <a:lnTo>
                    <a:pt x="186" y="36"/>
                  </a:lnTo>
                  <a:lnTo>
                    <a:pt x="203" y="36"/>
                  </a:lnTo>
                  <a:lnTo>
                    <a:pt x="207" y="36"/>
                  </a:lnTo>
                  <a:lnTo>
                    <a:pt x="215" y="32"/>
                  </a:lnTo>
                  <a:lnTo>
                    <a:pt x="224" y="27"/>
                  </a:lnTo>
                  <a:lnTo>
                    <a:pt x="236" y="27"/>
                  </a:lnTo>
                  <a:lnTo>
                    <a:pt x="240" y="23"/>
                  </a:lnTo>
                  <a:lnTo>
                    <a:pt x="244" y="23"/>
                  </a:lnTo>
                  <a:lnTo>
                    <a:pt x="253" y="18"/>
                  </a:lnTo>
                  <a:lnTo>
                    <a:pt x="257" y="18"/>
                  </a:lnTo>
                  <a:lnTo>
                    <a:pt x="261" y="9"/>
                  </a:lnTo>
                  <a:lnTo>
                    <a:pt x="265" y="4"/>
                  </a:lnTo>
                  <a:lnTo>
                    <a:pt x="269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71" name="Freeform 587"/>
            <p:cNvSpPr>
              <a:spLocks/>
            </p:cNvSpPr>
            <p:nvPr/>
          </p:nvSpPr>
          <p:spPr bwMode="auto">
            <a:xfrm>
              <a:off x="2929" y="2676"/>
              <a:ext cx="157" cy="206"/>
            </a:xfrm>
            <a:custGeom>
              <a:avLst/>
              <a:gdLst/>
              <a:ahLst/>
              <a:cxnLst>
                <a:cxn ang="0">
                  <a:pos x="157" y="0"/>
                </a:cxn>
                <a:cxn ang="0">
                  <a:pos x="145" y="0"/>
                </a:cxn>
                <a:cxn ang="0">
                  <a:pos x="136" y="4"/>
                </a:cxn>
                <a:cxn ang="0">
                  <a:pos x="132" y="9"/>
                </a:cxn>
                <a:cxn ang="0">
                  <a:pos x="128" y="14"/>
                </a:cxn>
                <a:cxn ang="0">
                  <a:pos x="124" y="14"/>
                </a:cxn>
                <a:cxn ang="0">
                  <a:pos x="120" y="18"/>
                </a:cxn>
                <a:cxn ang="0">
                  <a:pos x="116" y="27"/>
                </a:cxn>
                <a:cxn ang="0">
                  <a:pos x="112" y="32"/>
                </a:cxn>
                <a:cxn ang="0">
                  <a:pos x="107" y="36"/>
                </a:cxn>
                <a:cxn ang="0">
                  <a:pos x="103" y="46"/>
                </a:cxn>
                <a:cxn ang="0">
                  <a:pos x="95" y="50"/>
                </a:cxn>
                <a:cxn ang="0">
                  <a:pos x="91" y="55"/>
                </a:cxn>
                <a:cxn ang="0">
                  <a:pos x="83" y="59"/>
                </a:cxn>
                <a:cxn ang="0">
                  <a:pos x="78" y="64"/>
                </a:cxn>
                <a:cxn ang="0">
                  <a:pos x="78" y="73"/>
                </a:cxn>
                <a:cxn ang="0">
                  <a:pos x="74" y="82"/>
                </a:cxn>
                <a:cxn ang="0">
                  <a:pos x="70" y="87"/>
                </a:cxn>
                <a:cxn ang="0">
                  <a:pos x="66" y="96"/>
                </a:cxn>
                <a:cxn ang="0">
                  <a:pos x="62" y="100"/>
                </a:cxn>
                <a:cxn ang="0">
                  <a:pos x="58" y="105"/>
                </a:cxn>
                <a:cxn ang="0">
                  <a:pos x="58" y="114"/>
                </a:cxn>
                <a:cxn ang="0">
                  <a:pos x="58" y="119"/>
                </a:cxn>
                <a:cxn ang="0">
                  <a:pos x="54" y="123"/>
                </a:cxn>
                <a:cxn ang="0">
                  <a:pos x="49" y="132"/>
                </a:cxn>
                <a:cxn ang="0">
                  <a:pos x="45" y="137"/>
                </a:cxn>
                <a:cxn ang="0">
                  <a:pos x="37" y="146"/>
                </a:cxn>
                <a:cxn ang="0">
                  <a:pos x="29" y="155"/>
                </a:cxn>
                <a:cxn ang="0">
                  <a:pos x="24" y="164"/>
                </a:cxn>
                <a:cxn ang="0">
                  <a:pos x="20" y="169"/>
                </a:cxn>
                <a:cxn ang="0">
                  <a:pos x="16" y="169"/>
                </a:cxn>
                <a:cxn ang="0">
                  <a:pos x="12" y="178"/>
                </a:cxn>
                <a:cxn ang="0">
                  <a:pos x="12" y="183"/>
                </a:cxn>
                <a:cxn ang="0">
                  <a:pos x="8" y="192"/>
                </a:cxn>
                <a:cxn ang="0">
                  <a:pos x="4" y="201"/>
                </a:cxn>
                <a:cxn ang="0">
                  <a:pos x="0" y="206"/>
                </a:cxn>
              </a:cxnLst>
              <a:rect l="0" t="0" r="r" b="b"/>
              <a:pathLst>
                <a:path w="157" h="206">
                  <a:moveTo>
                    <a:pt x="157" y="0"/>
                  </a:moveTo>
                  <a:lnTo>
                    <a:pt x="145" y="0"/>
                  </a:lnTo>
                  <a:lnTo>
                    <a:pt x="136" y="4"/>
                  </a:lnTo>
                  <a:lnTo>
                    <a:pt x="132" y="9"/>
                  </a:lnTo>
                  <a:lnTo>
                    <a:pt x="128" y="14"/>
                  </a:lnTo>
                  <a:lnTo>
                    <a:pt x="124" y="14"/>
                  </a:lnTo>
                  <a:lnTo>
                    <a:pt x="120" y="18"/>
                  </a:lnTo>
                  <a:lnTo>
                    <a:pt x="116" y="27"/>
                  </a:lnTo>
                  <a:lnTo>
                    <a:pt x="112" y="32"/>
                  </a:lnTo>
                  <a:lnTo>
                    <a:pt x="107" y="36"/>
                  </a:lnTo>
                  <a:lnTo>
                    <a:pt x="103" y="46"/>
                  </a:lnTo>
                  <a:lnTo>
                    <a:pt x="95" y="50"/>
                  </a:lnTo>
                  <a:lnTo>
                    <a:pt x="91" y="55"/>
                  </a:lnTo>
                  <a:lnTo>
                    <a:pt x="83" y="59"/>
                  </a:lnTo>
                  <a:lnTo>
                    <a:pt x="78" y="64"/>
                  </a:lnTo>
                  <a:lnTo>
                    <a:pt x="78" y="73"/>
                  </a:lnTo>
                  <a:lnTo>
                    <a:pt x="74" y="82"/>
                  </a:lnTo>
                  <a:lnTo>
                    <a:pt x="70" y="87"/>
                  </a:lnTo>
                  <a:lnTo>
                    <a:pt x="66" y="96"/>
                  </a:lnTo>
                  <a:lnTo>
                    <a:pt x="62" y="100"/>
                  </a:lnTo>
                  <a:lnTo>
                    <a:pt x="58" y="105"/>
                  </a:lnTo>
                  <a:lnTo>
                    <a:pt x="58" y="114"/>
                  </a:lnTo>
                  <a:lnTo>
                    <a:pt x="58" y="119"/>
                  </a:lnTo>
                  <a:lnTo>
                    <a:pt x="54" y="123"/>
                  </a:lnTo>
                  <a:lnTo>
                    <a:pt x="49" y="132"/>
                  </a:lnTo>
                  <a:lnTo>
                    <a:pt x="45" y="137"/>
                  </a:lnTo>
                  <a:lnTo>
                    <a:pt x="37" y="146"/>
                  </a:lnTo>
                  <a:lnTo>
                    <a:pt x="29" y="155"/>
                  </a:lnTo>
                  <a:lnTo>
                    <a:pt x="24" y="164"/>
                  </a:lnTo>
                  <a:lnTo>
                    <a:pt x="20" y="169"/>
                  </a:lnTo>
                  <a:lnTo>
                    <a:pt x="16" y="169"/>
                  </a:lnTo>
                  <a:lnTo>
                    <a:pt x="12" y="178"/>
                  </a:lnTo>
                  <a:lnTo>
                    <a:pt x="12" y="183"/>
                  </a:lnTo>
                  <a:lnTo>
                    <a:pt x="8" y="192"/>
                  </a:lnTo>
                  <a:lnTo>
                    <a:pt x="4" y="201"/>
                  </a:lnTo>
                  <a:lnTo>
                    <a:pt x="0" y="206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72" name="Freeform 588"/>
            <p:cNvSpPr>
              <a:spLocks/>
            </p:cNvSpPr>
            <p:nvPr/>
          </p:nvSpPr>
          <p:spPr bwMode="auto">
            <a:xfrm>
              <a:off x="2929" y="2882"/>
              <a:ext cx="91" cy="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4" y="13"/>
                </a:cxn>
                <a:cxn ang="0">
                  <a:pos x="8" y="22"/>
                </a:cxn>
                <a:cxn ang="0">
                  <a:pos x="8" y="32"/>
                </a:cxn>
                <a:cxn ang="0">
                  <a:pos x="12" y="41"/>
                </a:cxn>
                <a:cxn ang="0">
                  <a:pos x="12" y="50"/>
                </a:cxn>
                <a:cxn ang="0">
                  <a:pos x="16" y="54"/>
                </a:cxn>
                <a:cxn ang="0">
                  <a:pos x="20" y="54"/>
                </a:cxn>
                <a:cxn ang="0">
                  <a:pos x="24" y="54"/>
                </a:cxn>
                <a:cxn ang="0">
                  <a:pos x="29" y="54"/>
                </a:cxn>
                <a:cxn ang="0">
                  <a:pos x="33" y="54"/>
                </a:cxn>
                <a:cxn ang="0">
                  <a:pos x="41" y="59"/>
                </a:cxn>
                <a:cxn ang="0">
                  <a:pos x="45" y="63"/>
                </a:cxn>
                <a:cxn ang="0">
                  <a:pos x="45" y="73"/>
                </a:cxn>
                <a:cxn ang="0">
                  <a:pos x="49" y="77"/>
                </a:cxn>
                <a:cxn ang="0">
                  <a:pos x="54" y="82"/>
                </a:cxn>
                <a:cxn ang="0">
                  <a:pos x="62" y="82"/>
                </a:cxn>
                <a:cxn ang="0">
                  <a:pos x="66" y="82"/>
                </a:cxn>
                <a:cxn ang="0">
                  <a:pos x="74" y="91"/>
                </a:cxn>
                <a:cxn ang="0">
                  <a:pos x="83" y="95"/>
                </a:cxn>
                <a:cxn ang="0">
                  <a:pos x="83" y="105"/>
                </a:cxn>
                <a:cxn ang="0">
                  <a:pos x="83" y="109"/>
                </a:cxn>
                <a:cxn ang="0">
                  <a:pos x="83" y="114"/>
                </a:cxn>
                <a:cxn ang="0">
                  <a:pos x="87" y="114"/>
                </a:cxn>
                <a:cxn ang="0">
                  <a:pos x="91" y="114"/>
                </a:cxn>
              </a:cxnLst>
              <a:rect l="0" t="0" r="r" b="b"/>
              <a:pathLst>
                <a:path w="91" h="114">
                  <a:moveTo>
                    <a:pt x="0" y="0"/>
                  </a:moveTo>
                  <a:lnTo>
                    <a:pt x="0" y="4"/>
                  </a:lnTo>
                  <a:lnTo>
                    <a:pt x="4" y="13"/>
                  </a:lnTo>
                  <a:lnTo>
                    <a:pt x="8" y="22"/>
                  </a:lnTo>
                  <a:lnTo>
                    <a:pt x="8" y="32"/>
                  </a:lnTo>
                  <a:lnTo>
                    <a:pt x="12" y="41"/>
                  </a:lnTo>
                  <a:lnTo>
                    <a:pt x="12" y="50"/>
                  </a:lnTo>
                  <a:lnTo>
                    <a:pt x="16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9" y="54"/>
                  </a:lnTo>
                  <a:lnTo>
                    <a:pt x="33" y="54"/>
                  </a:lnTo>
                  <a:lnTo>
                    <a:pt x="41" y="59"/>
                  </a:lnTo>
                  <a:lnTo>
                    <a:pt x="45" y="63"/>
                  </a:lnTo>
                  <a:lnTo>
                    <a:pt x="45" y="73"/>
                  </a:lnTo>
                  <a:lnTo>
                    <a:pt x="49" y="77"/>
                  </a:lnTo>
                  <a:lnTo>
                    <a:pt x="54" y="82"/>
                  </a:lnTo>
                  <a:lnTo>
                    <a:pt x="62" y="82"/>
                  </a:lnTo>
                  <a:lnTo>
                    <a:pt x="66" y="82"/>
                  </a:lnTo>
                  <a:lnTo>
                    <a:pt x="74" y="91"/>
                  </a:lnTo>
                  <a:lnTo>
                    <a:pt x="83" y="95"/>
                  </a:lnTo>
                  <a:lnTo>
                    <a:pt x="83" y="105"/>
                  </a:lnTo>
                  <a:lnTo>
                    <a:pt x="83" y="109"/>
                  </a:lnTo>
                  <a:lnTo>
                    <a:pt x="83" y="114"/>
                  </a:lnTo>
                  <a:lnTo>
                    <a:pt x="87" y="114"/>
                  </a:lnTo>
                  <a:lnTo>
                    <a:pt x="91" y="114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73" name="Freeform 589"/>
            <p:cNvSpPr>
              <a:spLocks/>
            </p:cNvSpPr>
            <p:nvPr/>
          </p:nvSpPr>
          <p:spPr bwMode="auto">
            <a:xfrm>
              <a:off x="2883" y="2840"/>
              <a:ext cx="46" cy="42"/>
            </a:xfrm>
            <a:custGeom>
              <a:avLst/>
              <a:gdLst/>
              <a:ahLst/>
              <a:cxnLst>
                <a:cxn ang="0">
                  <a:pos x="46" y="42"/>
                </a:cxn>
                <a:cxn ang="0">
                  <a:pos x="37" y="37"/>
                </a:cxn>
                <a:cxn ang="0">
                  <a:pos x="33" y="32"/>
                </a:cxn>
                <a:cxn ang="0">
                  <a:pos x="29" y="23"/>
                </a:cxn>
                <a:cxn ang="0">
                  <a:pos x="25" y="23"/>
                </a:cxn>
                <a:cxn ang="0">
                  <a:pos x="12" y="19"/>
                </a:cxn>
                <a:cxn ang="0">
                  <a:pos x="8" y="14"/>
                </a:cxn>
                <a:cxn ang="0">
                  <a:pos x="4" y="14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46" h="42">
                  <a:moveTo>
                    <a:pt x="46" y="42"/>
                  </a:moveTo>
                  <a:lnTo>
                    <a:pt x="37" y="37"/>
                  </a:lnTo>
                  <a:lnTo>
                    <a:pt x="33" y="32"/>
                  </a:lnTo>
                  <a:lnTo>
                    <a:pt x="29" y="23"/>
                  </a:lnTo>
                  <a:lnTo>
                    <a:pt x="25" y="23"/>
                  </a:lnTo>
                  <a:lnTo>
                    <a:pt x="12" y="19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74" name="Freeform 590"/>
            <p:cNvSpPr>
              <a:spLocks/>
            </p:cNvSpPr>
            <p:nvPr/>
          </p:nvSpPr>
          <p:spPr bwMode="auto">
            <a:xfrm>
              <a:off x="2684" y="2708"/>
              <a:ext cx="37" cy="2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8" y="18"/>
                </a:cxn>
                <a:cxn ang="0">
                  <a:pos x="17" y="14"/>
                </a:cxn>
                <a:cxn ang="0">
                  <a:pos x="25" y="9"/>
                </a:cxn>
                <a:cxn ang="0">
                  <a:pos x="29" y="9"/>
                </a:cxn>
                <a:cxn ang="0">
                  <a:pos x="33" y="4"/>
                </a:cxn>
                <a:cxn ang="0">
                  <a:pos x="37" y="0"/>
                </a:cxn>
              </a:cxnLst>
              <a:rect l="0" t="0" r="r" b="b"/>
              <a:pathLst>
                <a:path w="37" h="27">
                  <a:moveTo>
                    <a:pt x="0" y="27"/>
                  </a:moveTo>
                  <a:lnTo>
                    <a:pt x="8" y="18"/>
                  </a:lnTo>
                  <a:lnTo>
                    <a:pt x="17" y="14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3" y="4"/>
                  </a:lnTo>
                  <a:lnTo>
                    <a:pt x="37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75" name="Freeform 591"/>
            <p:cNvSpPr>
              <a:spLocks/>
            </p:cNvSpPr>
            <p:nvPr/>
          </p:nvSpPr>
          <p:spPr bwMode="auto">
            <a:xfrm>
              <a:off x="2672" y="2612"/>
              <a:ext cx="49" cy="123"/>
            </a:xfrm>
            <a:custGeom>
              <a:avLst/>
              <a:gdLst/>
              <a:ahLst/>
              <a:cxnLst>
                <a:cxn ang="0">
                  <a:pos x="12" y="123"/>
                </a:cxn>
                <a:cxn ang="0">
                  <a:pos x="8" y="119"/>
                </a:cxn>
                <a:cxn ang="0">
                  <a:pos x="4" y="110"/>
                </a:cxn>
                <a:cxn ang="0">
                  <a:pos x="0" y="105"/>
                </a:cxn>
                <a:cxn ang="0">
                  <a:pos x="0" y="96"/>
                </a:cxn>
                <a:cxn ang="0">
                  <a:pos x="0" y="87"/>
                </a:cxn>
                <a:cxn ang="0">
                  <a:pos x="0" y="78"/>
                </a:cxn>
                <a:cxn ang="0">
                  <a:pos x="0" y="73"/>
                </a:cxn>
                <a:cxn ang="0">
                  <a:pos x="4" y="59"/>
                </a:cxn>
                <a:cxn ang="0">
                  <a:pos x="8" y="55"/>
                </a:cxn>
                <a:cxn ang="0">
                  <a:pos x="12" y="46"/>
                </a:cxn>
                <a:cxn ang="0">
                  <a:pos x="16" y="36"/>
                </a:cxn>
                <a:cxn ang="0">
                  <a:pos x="16" y="27"/>
                </a:cxn>
                <a:cxn ang="0">
                  <a:pos x="25" y="18"/>
                </a:cxn>
                <a:cxn ang="0">
                  <a:pos x="25" y="14"/>
                </a:cxn>
                <a:cxn ang="0">
                  <a:pos x="37" y="9"/>
                </a:cxn>
                <a:cxn ang="0">
                  <a:pos x="41" y="4"/>
                </a:cxn>
                <a:cxn ang="0">
                  <a:pos x="49" y="0"/>
                </a:cxn>
              </a:cxnLst>
              <a:rect l="0" t="0" r="r" b="b"/>
              <a:pathLst>
                <a:path w="49" h="123">
                  <a:moveTo>
                    <a:pt x="12" y="123"/>
                  </a:moveTo>
                  <a:lnTo>
                    <a:pt x="8" y="119"/>
                  </a:lnTo>
                  <a:lnTo>
                    <a:pt x="4" y="110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0" y="78"/>
                  </a:lnTo>
                  <a:lnTo>
                    <a:pt x="0" y="73"/>
                  </a:lnTo>
                  <a:lnTo>
                    <a:pt x="4" y="59"/>
                  </a:lnTo>
                  <a:lnTo>
                    <a:pt x="8" y="55"/>
                  </a:lnTo>
                  <a:lnTo>
                    <a:pt x="12" y="46"/>
                  </a:lnTo>
                  <a:lnTo>
                    <a:pt x="16" y="36"/>
                  </a:lnTo>
                  <a:lnTo>
                    <a:pt x="16" y="27"/>
                  </a:lnTo>
                  <a:lnTo>
                    <a:pt x="25" y="18"/>
                  </a:lnTo>
                  <a:lnTo>
                    <a:pt x="25" y="14"/>
                  </a:lnTo>
                  <a:lnTo>
                    <a:pt x="37" y="9"/>
                  </a:lnTo>
                  <a:lnTo>
                    <a:pt x="41" y="4"/>
                  </a:lnTo>
                  <a:lnTo>
                    <a:pt x="49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76" name="Freeform 592"/>
            <p:cNvSpPr>
              <a:spLocks/>
            </p:cNvSpPr>
            <p:nvPr/>
          </p:nvSpPr>
          <p:spPr bwMode="auto">
            <a:xfrm>
              <a:off x="3041" y="2520"/>
              <a:ext cx="219" cy="37"/>
            </a:xfrm>
            <a:custGeom>
              <a:avLst/>
              <a:gdLst/>
              <a:ahLst/>
              <a:cxnLst>
                <a:cxn ang="0">
                  <a:pos x="219" y="14"/>
                </a:cxn>
                <a:cxn ang="0">
                  <a:pos x="211" y="10"/>
                </a:cxn>
                <a:cxn ang="0">
                  <a:pos x="203" y="19"/>
                </a:cxn>
                <a:cxn ang="0">
                  <a:pos x="198" y="19"/>
                </a:cxn>
                <a:cxn ang="0">
                  <a:pos x="190" y="23"/>
                </a:cxn>
                <a:cxn ang="0">
                  <a:pos x="186" y="23"/>
                </a:cxn>
                <a:cxn ang="0">
                  <a:pos x="178" y="28"/>
                </a:cxn>
                <a:cxn ang="0">
                  <a:pos x="174" y="32"/>
                </a:cxn>
                <a:cxn ang="0">
                  <a:pos x="165" y="37"/>
                </a:cxn>
                <a:cxn ang="0">
                  <a:pos x="157" y="37"/>
                </a:cxn>
                <a:cxn ang="0">
                  <a:pos x="149" y="37"/>
                </a:cxn>
                <a:cxn ang="0">
                  <a:pos x="145" y="32"/>
                </a:cxn>
                <a:cxn ang="0">
                  <a:pos x="132" y="32"/>
                </a:cxn>
                <a:cxn ang="0">
                  <a:pos x="124" y="32"/>
                </a:cxn>
                <a:cxn ang="0">
                  <a:pos x="116" y="32"/>
                </a:cxn>
                <a:cxn ang="0">
                  <a:pos x="107" y="28"/>
                </a:cxn>
                <a:cxn ang="0">
                  <a:pos x="99" y="28"/>
                </a:cxn>
                <a:cxn ang="0">
                  <a:pos x="95" y="23"/>
                </a:cxn>
                <a:cxn ang="0">
                  <a:pos x="82" y="19"/>
                </a:cxn>
                <a:cxn ang="0">
                  <a:pos x="78" y="10"/>
                </a:cxn>
                <a:cxn ang="0">
                  <a:pos x="70" y="5"/>
                </a:cxn>
                <a:cxn ang="0">
                  <a:pos x="62" y="0"/>
                </a:cxn>
                <a:cxn ang="0">
                  <a:pos x="58" y="0"/>
                </a:cxn>
                <a:cxn ang="0">
                  <a:pos x="49" y="0"/>
                </a:cxn>
                <a:cxn ang="0">
                  <a:pos x="41" y="5"/>
                </a:cxn>
                <a:cxn ang="0">
                  <a:pos x="33" y="10"/>
                </a:cxn>
                <a:cxn ang="0">
                  <a:pos x="29" y="14"/>
                </a:cxn>
                <a:cxn ang="0">
                  <a:pos x="29" y="19"/>
                </a:cxn>
                <a:cxn ang="0">
                  <a:pos x="24" y="23"/>
                </a:cxn>
                <a:cxn ang="0">
                  <a:pos x="16" y="23"/>
                </a:cxn>
                <a:cxn ang="0">
                  <a:pos x="8" y="23"/>
                </a:cxn>
                <a:cxn ang="0">
                  <a:pos x="0" y="23"/>
                </a:cxn>
              </a:cxnLst>
              <a:rect l="0" t="0" r="r" b="b"/>
              <a:pathLst>
                <a:path w="219" h="37">
                  <a:moveTo>
                    <a:pt x="219" y="14"/>
                  </a:moveTo>
                  <a:lnTo>
                    <a:pt x="211" y="10"/>
                  </a:lnTo>
                  <a:lnTo>
                    <a:pt x="203" y="19"/>
                  </a:lnTo>
                  <a:lnTo>
                    <a:pt x="198" y="19"/>
                  </a:lnTo>
                  <a:lnTo>
                    <a:pt x="190" y="23"/>
                  </a:lnTo>
                  <a:lnTo>
                    <a:pt x="186" y="23"/>
                  </a:lnTo>
                  <a:lnTo>
                    <a:pt x="178" y="28"/>
                  </a:lnTo>
                  <a:lnTo>
                    <a:pt x="174" y="32"/>
                  </a:lnTo>
                  <a:lnTo>
                    <a:pt x="165" y="37"/>
                  </a:lnTo>
                  <a:lnTo>
                    <a:pt x="157" y="37"/>
                  </a:lnTo>
                  <a:lnTo>
                    <a:pt x="149" y="37"/>
                  </a:lnTo>
                  <a:lnTo>
                    <a:pt x="145" y="32"/>
                  </a:lnTo>
                  <a:lnTo>
                    <a:pt x="132" y="32"/>
                  </a:lnTo>
                  <a:lnTo>
                    <a:pt x="124" y="32"/>
                  </a:lnTo>
                  <a:lnTo>
                    <a:pt x="116" y="32"/>
                  </a:lnTo>
                  <a:lnTo>
                    <a:pt x="107" y="28"/>
                  </a:lnTo>
                  <a:lnTo>
                    <a:pt x="99" y="28"/>
                  </a:lnTo>
                  <a:lnTo>
                    <a:pt x="95" y="23"/>
                  </a:lnTo>
                  <a:lnTo>
                    <a:pt x="82" y="19"/>
                  </a:lnTo>
                  <a:lnTo>
                    <a:pt x="78" y="10"/>
                  </a:lnTo>
                  <a:lnTo>
                    <a:pt x="70" y="5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49" y="0"/>
                  </a:lnTo>
                  <a:lnTo>
                    <a:pt x="41" y="5"/>
                  </a:lnTo>
                  <a:lnTo>
                    <a:pt x="33" y="10"/>
                  </a:lnTo>
                  <a:lnTo>
                    <a:pt x="29" y="14"/>
                  </a:lnTo>
                  <a:lnTo>
                    <a:pt x="29" y="19"/>
                  </a:lnTo>
                  <a:lnTo>
                    <a:pt x="24" y="23"/>
                  </a:lnTo>
                  <a:lnTo>
                    <a:pt x="16" y="23"/>
                  </a:lnTo>
                  <a:lnTo>
                    <a:pt x="8" y="23"/>
                  </a:lnTo>
                  <a:lnTo>
                    <a:pt x="0" y="23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77" name="Freeform 593"/>
            <p:cNvSpPr>
              <a:spLocks/>
            </p:cNvSpPr>
            <p:nvPr/>
          </p:nvSpPr>
          <p:spPr bwMode="auto">
            <a:xfrm>
              <a:off x="2862" y="2507"/>
              <a:ext cx="179" cy="59"/>
            </a:xfrm>
            <a:custGeom>
              <a:avLst/>
              <a:gdLst/>
              <a:ahLst/>
              <a:cxnLst>
                <a:cxn ang="0">
                  <a:pos x="179" y="36"/>
                </a:cxn>
                <a:cxn ang="0">
                  <a:pos x="179" y="32"/>
                </a:cxn>
                <a:cxn ang="0">
                  <a:pos x="174" y="27"/>
                </a:cxn>
                <a:cxn ang="0">
                  <a:pos x="170" y="23"/>
                </a:cxn>
                <a:cxn ang="0">
                  <a:pos x="158" y="23"/>
                </a:cxn>
                <a:cxn ang="0">
                  <a:pos x="145" y="18"/>
                </a:cxn>
                <a:cxn ang="0">
                  <a:pos x="137" y="18"/>
                </a:cxn>
                <a:cxn ang="0">
                  <a:pos x="129" y="23"/>
                </a:cxn>
                <a:cxn ang="0">
                  <a:pos x="121" y="23"/>
                </a:cxn>
                <a:cxn ang="0">
                  <a:pos x="112" y="18"/>
                </a:cxn>
                <a:cxn ang="0">
                  <a:pos x="108" y="13"/>
                </a:cxn>
                <a:cxn ang="0">
                  <a:pos x="108" y="9"/>
                </a:cxn>
                <a:cxn ang="0">
                  <a:pos x="100" y="0"/>
                </a:cxn>
                <a:cxn ang="0">
                  <a:pos x="96" y="0"/>
                </a:cxn>
                <a:cxn ang="0">
                  <a:pos x="87" y="4"/>
                </a:cxn>
                <a:cxn ang="0">
                  <a:pos x="83" y="4"/>
                </a:cxn>
                <a:cxn ang="0">
                  <a:pos x="79" y="4"/>
                </a:cxn>
                <a:cxn ang="0">
                  <a:pos x="75" y="0"/>
                </a:cxn>
                <a:cxn ang="0">
                  <a:pos x="71" y="0"/>
                </a:cxn>
                <a:cxn ang="0">
                  <a:pos x="67" y="4"/>
                </a:cxn>
                <a:cxn ang="0">
                  <a:pos x="58" y="4"/>
                </a:cxn>
                <a:cxn ang="0">
                  <a:pos x="54" y="13"/>
                </a:cxn>
                <a:cxn ang="0">
                  <a:pos x="50" y="18"/>
                </a:cxn>
                <a:cxn ang="0">
                  <a:pos x="42" y="18"/>
                </a:cxn>
                <a:cxn ang="0">
                  <a:pos x="38" y="23"/>
                </a:cxn>
                <a:cxn ang="0">
                  <a:pos x="33" y="27"/>
                </a:cxn>
                <a:cxn ang="0">
                  <a:pos x="33" y="36"/>
                </a:cxn>
                <a:cxn ang="0">
                  <a:pos x="29" y="41"/>
                </a:cxn>
                <a:cxn ang="0">
                  <a:pos x="25" y="45"/>
                </a:cxn>
                <a:cxn ang="0">
                  <a:pos x="21" y="50"/>
                </a:cxn>
                <a:cxn ang="0">
                  <a:pos x="17" y="55"/>
                </a:cxn>
                <a:cxn ang="0">
                  <a:pos x="13" y="55"/>
                </a:cxn>
                <a:cxn ang="0">
                  <a:pos x="9" y="50"/>
                </a:cxn>
                <a:cxn ang="0">
                  <a:pos x="4" y="45"/>
                </a:cxn>
                <a:cxn ang="0">
                  <a:pos x="0" y="50"/>
                </a:cxn>
                <a:cxn ang="0">
                  <a:pos x="0" y="55"/>
                </a:cxn>
                <a:cxn ang="0">
                  <a:pos x="0" y="59"/>
                </a:cxn>
              </a:cxnLst>
              <a:rect l="0" t="0" r="r" b="b"/>
              <a:pathLst>
                <a:path w="179" h="59">
                  <a:moveTo>
                    <a:pt x="179" y="36"/>
                  </a:moveTo>
                  <a:lnTo>
                    <a:pt x="179" y="32"/>
                  </a:lnTo>
                  <a:lnTo>
                    <a:pt x="174" y="27"/>
                  </a:lnTo>
                  <a:lnTo>
                    <a:pt x="170" y="23"/>
                  </a:lnTo>
                  <a:lnTo>
                    <a:pt x="158" y="23"/>
                  </a:lnTo>
                  <a:lnTo>
                    <a:pt x="145" y="18"/>
                  </a:lnTo>
                  <a:lnTo>
                    <a:pt x="137" y="18"/>
                  </a:lnTo>
                  <a:lnTo>
                    <a:pt x="129" y="23"/>
                  </a:lnTo>
                  <a:lnTo>
                    <a:pt x="121" y="23"/>
                  </a:lnTo>
                  <a:lnTo>
                    <a:pt x="112" y="18"/>
                  </a:lnTo>
                  <a:lnTo>
                    <a:pt x="108" y="13"/>
                  </a:lnTo>
                  <a:lnTo>
                    <a:pt x="108" y="9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87" y="4"/>
                  </a:lnTo>
                  <a:lnTo>
                    <a:pt x="83" y="4"/>
                  </a:lnTo>
                  <a:lnTo>
                    <a:pt x="79" y="4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4"/>
                  </a:lnTo>
                  <a:lnTo>
                    <a:pt x="58" y="4"/>
                  </a:lnTo>
                  <a:lnTo>
                    <a:pt x="54" y="13"/>
                  </a:lnTo>
                  <a:lnTo>
                    <a:pt x="50" y="18"/>
                  </a:lnTo>
                  <a:lnTo>
                    <a:pt x="42" y="18"/>
                  </a:lnTo>
                  <a:lnTo>
                    <a:pt x="38" y="23"/>
                  </a:lnTo>
                  <a:lnTo>
                    <a:pt x="33" y="27"/>
                  </a:lnTo>
                  <a:lnTo>
                    <a:pt x="33" y="36"/>
                  </a:lnTo>
                  <a:lnTo>
                    <a:pt x="29" y="41"/>
                  </a:lnTo>
                  <a:lnTo>
                    <a:pt x="25" y="45"/>
                  </a:lnTo>
                  <a:lnTo>
                    <a:pt x="21" y="50"/>
                  </a:lnTo>
                  <a:lnTo>
                    <a:pt x="17" y="55"/>
                  </a:lnTo>
                  <a:lnTo>
                    <a:pt x="13" y="55"/>
                  </a:lnTo>
                  <a:lnTo>
                    <a:pt x="9" y="50"/>
                  </a:lnTo>
                  <a:lnTo>
                    <a:pt x="4" y="45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0" y="59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78" name="Freeform 594"/>
            <p:cNvSpPr>
              <a:spLocks/>
            </p:cNvSpPr>
            <p:nvPr/>
          </p:nvSpPr>
          <p:spPr bwMode="auto">
            <a:xfrm>
              <a:off x="2680" y="2278"/>
              <a:ext cx="182" cy="288"/>
            </a:xfrm>
            <a:custGeom>
              <a:avLst/>
              <a:gdLst/>
              <a:ahLst/>
              <a:cxnLst>
                <a:cxn ang="0">
                  <a:pos x="182" y="288"/>
                </a:cxn>
                <a:cxn ang="0">
                  <a:pos x="178" y="288"/>
                </a:cxn>
                <a:cxn ang="0">
                  <a:pos x="170" y="284"/>
                </a:cxn>
                <a:cxn ang="0">
                  <a:pos x="166" y="279"/>
                </a:cxn>
                <a:cxn ang="0">
                  <a:pos x="162" y="270"/>
                </a:cxn>
                <a:cxn ang="0">
                  <a:pos x="157" y="261"/>
                </a:cxn>
                <a:cxn ang="0">
                  <a:pos x="153" y="261"/>
                </a:cxn>
                <a:cxn ang="0">
                  <a:pos x="145" y="261"/>
                </a:cxn>
                <a:cxn ang="0">
                  <a:pos x="141" y="261"/>
                </a:cxn>
                <a:cxn ang="0">
                  <a:pos x="141" y="256"/>
                </a:cxn>
                <a:cxn ang="0">
                  <a:pos x="141" y="252"/>
                </a:cxn>
                <a:cxn ang="0">
                  <a:pos x="145" y="247"/>
                </a:cxn>
                <a:cxn ang="0">
                  <a:pos x="145" y="242"/>
                </a:cxn>
                <a:cxn ang="0">
                  <a:pos x="145" y="238"/>
                </a:cxn>
                <a:cxn ang="0">
                  <a:pos x="149" y="229"/>
                </a:cxn>
                <a:cxn ang="0">
                  <a:pos x="149" y="224"/>
                </a:cxn>
                <a:cxn ang="0">
                  <a:pos x="149" y="220"/>
                </a:cxn>
                <a:cxn ang="0">
                  <a:pos x="149" y="215"/>
                </a:cxn>
                <a:cxn ang="0">
                  <a:pos x="145" y="210"/>
                </a:cxn>
                <a:cxn ang="0">
                  <a:pos x="137" y="210"/>
                </a:cxn>
                <a:cxn ang="0">
                  <a:pos x="133" y="201"/>
                </a:cxn>
                <a:cxn ang="0">
                  <a:pos x="133" y="197"/>
                </a:cxn>
                <a:cxn ang="0">
                  <a:pos x="133" y="188"/>
                </a:cxn>
                <a:cxn ang="0">
                  <a:pos x="128" y="183"/>
                </a:cxn>
                <a:cxn ang="0">
                  <a:pos x="124" y="183"/>
                </a:cxn>
                <a:cxn ang="0">
                  <a:pos x="112" y="183"/>
                </a:cxn>
                <a:cxn ang="0">
                  <a:pos x="104" y="183"/>
                </a:cxn>
                <a:cxn ang="0">
                  <a:pos x="95" y="179"/>
                </a:cxn>
                <a:cxn ang="0">
                  <a:pos x="91" y="174"/>
                </a:cxn>
                <a:cxn ang="0">
                  <a:pos x="87" y="169"/>
                </a:cxn>
                <a:cxn ang="0">
                  <a:pos x="79" y="169"/>
                </a:cxn>
                <a:cxn ang="0">
                  <a:pos x="66" y="169"/>
                </a:cxn>
                <a:cxn ang="0">
                  <a:pos x="58" y="169"/>
                </a:cxn>
                <a:cxn ang="0">
                  <a:pos x="54" y="169"/>
                </a:cxn>
                <a:cxn ang="0">
                  <a:pos x="50" y="165"/>
                </a:cxn>
                <a:cxn ang="0">
                  <a:pos x="41" y="160"/>
                </a:cxn>
                <a:cxn ang="0">
                  <a:pos x="37" y="151"/>
                </a:cxn>
                <a:cxn ang="0">
                  <a:pos x="33" y="147"/>
                </a:cxn>
                <a:cxn ang="0">
                  <a:pos x="25" y="137"/>
                </a:cxn>
                <a:cxn ang="0">
                  <a:pos x="21" y="137"/>
                </a:cxn>
                <a:cxn ang="0">
                  <a:pos x="17" y="133"/>
                </a:cxn>
                <a:cxn ang="0">
                  <a:pos x="8" y="128"/>
                </a:cxn>
                <a:cxn ang="0">
                  <a:pos x="4" y="128"/>
                </a:cxn>
                <a:cxn ang="0">
                  <a:pos x="4" y="119"/>
                </a:cxn>
                <a:cxn ang="0">
                  <a:pos x="4" y="115"/>
                </a:cxn>
                <a:cxn ang="0">
                  <a:pos x="4" y="105"/>
                </a:cxn>
                <a:cxn ang="0">
                  <a:pos x="8" y="101"/>
                </a:cxn>
                <a:cxn ang="0">
                  <a:pos x="8" y="92"/>
                </a:cxn>
                <a:cxn ang="0">
                  <a:pos x="4" y="83"/>
                </a:cxn>
                <a:cxn ang="0">
                  <a:pos x="0" y="78"/>
                </a:cxn>
                <a:cxn ang="0">
                  <a:pos x="0" y="69"/>
                </a:cxn>
                <a:cxn ang="0">
                  <a:pos x="0" y="64"/>
                </a:cxn>
                <a:cxn ang="0">
                  <a:pos x="4" y="55"/>
                </a:cxn>
                <a:cxn ang="0">
                  <a:pos x="8" y="37"/>
                </a:cxn>
                <a:cxn ang="0">
                  <a:pos x="12" y="28"/>
                </a:cxn>
                <a:cxn ang="0">
                  <a:pos x="12" y="23"/>
                </a:cxn>
                <a:cxn ang="0">
                  <a:pos x="12" y="19"/>
                </a:cxn>
                <a:cxn ang="0">
                  <a:pos x="12" y="9"/>
                </a:cxn>
                <a:cxn ang="0">
                  <a:pos x="12" y="0"/>
                </a:cxn>
              </a:cxnLst>
              <a:rect l="0" t="0" r="r" b="b"/>
              <a:pathLst>
                <a:path w="182" h="288">
                  <a:moveTo>
                    <a:pt x="182" y="288"/>
                  </a:moveTo>
                  <a:lnTo>
                    <a:pt x="178" y="288"/>
                  </a:lnTo>
                  <a:lnTo>
                    <a:pt x="170" y="284"/>
                  </a:lnTo>
                  <a:lnTo>
                    <a:pt x="166" y="279"/>
                  </a:lnTo>
                  <a:lnTo>
                    <a:pt x="162" y="270"/>
                  </a:lnTo>
                  <a:lnTo>
                    <a:pt x="157" y="261"/>
                  </a:lnTo>
                  <a:lnTo>
                    <a:pt x="153" y="261"/>
                  </a:lnTo>
                  <a:lnTo>
                    <a:pt x="145" y="261"/>
                  </a:lnTo>
                  <a:lnTo>
                    <a:pt x="141" y="261"/>
                  </a:lnTo>
                  <a:lnTo>
                    <a:pt x="141" y="256"/>
                  </a:lnTo>
                  <a:lnTo>
                    <a:pt x="141" y="252"/>
                  </a:lnTo>
                  <a:lnTo>
                    <a:pt x="145" y="247"/>
                  </a:lnTo>
                  <a:lnTo>
                    <a:pt x="145" y="242"/>
                  </a:lnTo>
                  <a:lnTo>
                    <a:pt x="145" y="238"/>
                  </a:lnTo>
                  <a:lnTo>
                    <a:pt x="149" y="229"/>
                  </a:lnTo>
                  <a:lnTo>
                    <a:pt x="149" y="224"/>
                  </a:lnTo>
                  <a:lnTo>
                    <a:pt x="149" y="220"/>
                  </a:lnTo>
                  <a:lnTo>
                    <a:pt x="149" y="215"/>
                  </a:lnTo>
                  <a:lnTo>
                    <a:pt x="145" y="210"/>
                  </a:lnTo>
                  <a:lnTo>
                    <a:pt x="137" y="210"/>
                  </a:lnTo>
                  <a:lnTo>
                    <a:pt x="133" y="201"/>
                  </a:lnTo>
                  <a:lnTo>
                    <a:pt x="133" y="197"/>
                  </a:lnTo>
                  <a:lnTo>
                    <a:pt x="133" y="188"/>
                  </a:lnTo>
                  <a:lnTo>
                    <a:pt x="128" y="183"/>
                  </a:lnTo>
                  <a:lnTo>
                    <a:pt x="124" y="183"/>
                  </a:lnTo>
                  <a:lnTo>
                    <a:pt x="112" y="183"/>
                  </a:lnTo>
                  <a:lnTo>
                    <a:pt x="104" y="183"/>
                  </a:lnTo>
                  <a:lnTo>
                    <a:pt x="95" y="179"/>
                  </a:lnTo>
                  <a:lnTo>
                    <a:pt x="91" y="174"/>
                  </a:lnTo>
                  <a:lnTo>
                    <a:pt x="87" y="169"/>
                  </a:lnTo>
                  <a:lnTo>
                    <a:pt x="79" y="169"/>
                  </a:lnTo>
                  <a:lnTo>
                    <a:pt x="66" y="169"/>
                  </a:lnTo>
                  <a:lnTo>
                    <a:pt x="58" y="169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41" y="160"/>
                  </a:lnTo>
                  <a:lnTo>
                    <a:pt x="37" y="151"/>
                  </a:lnTo>
                  <a:lnTo>
                    <a:pt x="33" y="147"/>
                  </a:lnTo>
                  <a:lnTo>
                    <a:pt x="25" y="137"/>
                  </a:lnTo>
                  <a:lnTo>
                    <a:pt x="21" y="137"/>
                  </a:lnTo>
                  <a:lnTo>
                    <a:pt x="17" y="133"/>
                  </a:lnTo>
                  <a:lnTo>
                    <a:pt x="8" y="128"/>
                  </a:lnTo>
                  <a:lnTo>
                    <a:pt x="4" y="128"/>
                  </a:lnTo>
                  <a:lnTo>
                    <a:pt x="4" y="119"/>
                  </a:lnTo>
                  <a:lnTo>
                    <a:pt x="4" y="115"/>
                  </a:lnTo>
                  <a:lnTo>
                    <a:pt x="4" y="105"/>
                  </a:lnTo>
                  <a:lnTo>
                    <a:pt x="8" y="101"/>
                  </a:lnTo>
                  <a:lnTo>
                    <a:pt x="8" y="92"/>
                  </a:lnTo>
                  <a:lnTo>
                    <a:pt x="4" y="83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0" y="64"/>
                  </a:lnTo>
                  <a:lnTo>
                    <a:pt x="4" y="55"/>
                  </a:lnTo>
                  <a:lnTo>
                    <a:pt x="8" y="37"/>
                  </a:lnTo>
                  <a:lnTo>
                    <a:pt x="12" y="28"/>
                  </a:lnTo>
                  <a:lnTo>
                    <a:pt x="12" y="23"/>
                  </a:lnTo>
                  <a:lnTo>
                    <a:pt x="12" y="19"/>
                  </a:lnTo>
                  <a:lnTo>
                    <a:pt x="12" y="9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79" name="Freeform 595"/>
            <p:cNvSpPr>
              <a:spLocks/>
            </p:cNvSpPr>
            <p:nvPr/>
          </p:nvSpPr>
          <p:spPr bwMode="auto">
            <a:xfrm>
              <a:off x="2348" y="2571"/>
              <a:ext cx="50" cy="205"/>
            </a:xfrm>
            <a:custGeom>
              <a:avLst/>
              <a:gdLst/>
              <a:ahLst/>
              <a:cxnLst>
                <a:cxn ang="0">
                  <a:pos x="29" y="205"/>
                </a:cxn>
                <a:cxn ang="0">
                  <a:pos x="25" y="201"/>
                </a:cxn>
                <a:cxn ang="0">
                  <a:pos x="17" y="196"/>
                </a:cxn>
                <a:cxn ang="0">
                  <a:pos x="13" y="192"/>
                </a:cxn>
                <a:cxn ang="0">
                  <a:pos x="9" y="187"/>
                </a:cxn>
                <a:cxn ang="0">
                  <a:pos x="5" y="178"/>
                </a:cxn>
                <a:cxn ang="0">
                  <a:pos x="5" y="173"/>
                </a:cxn>
                <a:cxn ang="0">
                  <a:pos x="5" y="164"/>
                </a:cxn>
                <a:cxn ang="0">
                  <a:pos x="5" y="160"/>
                </a:cxn>
                <a:cxn ang="0">
                  <a:pos x="0" y="151"/>
                </a:cxn>
                <a:cxn ang="0">
                  <a:pos x="0" y="141"/>
                </a:cxn>
                <a:cxn ang="0">
                  <a:pos x="5" y="128"/>
                </a:cxn>
                <a:cxn ang="0">
                  <a:pos x="5" y="119"/>
                </a:cxn>
                <a:cxn ang="0">
                  <a:pos x="5" y="109"/>
                </a:cxn>
                <a:cxn ang="0">
                  <a:pos x="9" y="100"/>
                </a:cxn>
                <a:cxn ang="0">
                  <a:pos x="9" y="91"/>
                </a:cxn>
                <a:cxn ang="0">
                  <a:pos x="13" y="82"/>
                </a:cxn>
                <a:cxn ang="0">
                  <a:pos x="13" y="77"/>
                </a:cxn>
                <a:cxn ang="0">
                  <a:pos x="13" y="68"/>
                </a:cxn>
                <a:cxn ang="0">
                  <a:pos x="13" y="64"/>
                </a:cxn>
                <a:cxn ang="0">
                  <a:pos x="13" y="55"/>
                </a:cxn>
                <a:cxn ang="0">
                  <a:pos x="17" y="45"/>
                </a:cxn>
                <a:cxn ang="0">
                  <a:pos x="21" y="41"/>
                </a:cxn>
                <a:cxn ang="0">
                  <a:pos x="21" y="36"/>
                </a:cxn>
                <a:cxn ang="0">
                  <a:pos x="21" y="27"/>
                </a:cxn>
                <a:cxn ang="0">
                  <a:pos x="29" y="18"/>
                </a:cxn>
                <a:cxn ang="0">
                  <a:pos x="38" y="13"/>
                </a:cxn>
                <a:cxn ang="0">
                  <a:pos x="42" y="9"/>
                </a:cxn>
                <a:cxn ang="0">
                  <a:pos x="46" y="4"/>
                </a:cxn>
                <a:cxn ang="0">
                  <a:pos x="50" y="0"/>
                </a:cxn>
              </a:cxnLst>
              <a:rect l="0" t="0" r="r" b="b"/>
              <a:pathLst>
                <a:path w="50" h="205">
                  <a:moveTo>
                    <a:pt x="29" y="205"/>
                  </a:moveTo>
                  <a:lnTo>
                    <a:pt x="25" y="201"/>
                  </a:lnTo>
                  <a:lnTo>
                    <a:pt x="17" y="196"/>
                  </a:lnTo>
                  <a:lnTo>
                    <a:pt x="13" y="192"/>
                  </a:lnTo>
                  <a:lnTo>
                    <a:pt x="9" y="187"/>
                  </a:lnTo>
                  <a:lnTo>
                    <a:pt x="5" y="178"/>
                  </a:lnTo>
                  <a:lnTo>
                    <a:pt x="5" y="173"/>
                  </a:lnTo>
                  <a:lnTo>
                    <a:pt x="5" y="164"/>
                  </a:lnTo>
                  <a:lnTo>
                    <a:pt x="5" y="160"/>
                  </a:lnTo>
                  <a:lnTo>
                    <a:pt x="0" y="151"/>
                  </a:lnTo>
                  <a:lnTo>
                    <a:pt x="0" y="141"/>
                  </a:lnTo>
                  <a:lnTo>
                    <a:pt x="5" y="128"/>
                  </a:lnTo>
                  <a:lnTo>
                    <a:pt x="5" y="119"/>
                  </a:lnTo>
                  <a:lnTo>
                    <a:pt x="5" y="109"/>
                  </a:lnTo>
                  <a:lnTo>
                    <a:pt x="9" y="100"/>
                  </a:lnTo>
                  <a:lnTo>
                    <a:pt x="9" y="91"/>
                  </a:lnTo>
                  <a:lnTo>
                    <a:pt x="13" y="82"/>
                  </a:lnTo>
                  <a:lnTo>
                    <a:pt x="13" y="77"/>
                  </a:lnTo>
                  <a:lnTo>
                    <a:pt x="13" y="68"/>
                  </a:lnTo>
                  <a:lnTo>
                    <a:pt x="13" y="64"/>
                  </a:lnTo>
                  <a:lnTo>
                    <a:pt x="13" y="55"/>
                  </a:lnTo>
                  <a:lnTo>
                    <a:pt x="17" y="45"/>
                  </a:lnTo>
                  <a:lnTo>
                    <a:pt x="21" y="41"/>
                  </a:lnTo>
                  <a:lnTo>
                    <a:pt x="21" y="36"/>
                  </a:lnTo>
                  <a:lnTo>
                    <a:pt x="21" y="27"/>
                  </a:lnTo>
                  <a:lnTo>
                    <a:pt x="29" y="18"/>
                  </a:lnTo>
                  <a:lnTo>
                    <a:pt x="38" y="13"/>
                  </a:lnTo>
                  <a:lnTo>
                    <a:pt x="42" y="9"/>
                  </a:lnTo>
                  <a:lnTo>
                    <a:pt x="46" y="4"/>
                  </a:lnTo>
                  <a:lnTo>
                    <a:pt x="5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80" name="Freeform 596"/>
            <p:cNvSpPr>
              <a:spLocks/>
            </p:cNvSpPr>
            <p:nvPr/>
          </p:nvSpPr>
          <p:spPr bwMode="auto">
            <a:xfrm>
              <a:off x="2377" y="2772"/>
              <a:ext cx="199" cy="4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" y="4"/>
                </a:cxn>
                <a:cxn ang="0">
                  <a:pos x="13" y="4"/>
                </a:cxn>
                <a:cxn ang="0">
                  <a:pos x="17" y="0"/>
                </a:cxn>
                <a:cxn ang="0">
                  <a:pos x="29" y="0"/>
                </a:cxn>
                <a:cxn ang="0">
                  <a:pos x="34" y="0"/>
                </a:cxn>
                <a:cxn ang="0">
                  <a:pos x="42" y="4"/>
                </a:cxn>
                <a:cxn ang="0">
                  <a:pos x="54" y="9"/>
                </a:cxn>
                <a:cxn ang="0">
                  <a:pos x="63" y="9"/>
                </a:cxn>
                <a:cxn ang="0">
                  <a:pos x="71" y="14"/>
                </a:cxn>
                <a:cxn ang="0">
                  <a:pos x="83" y="18"/>
                </a:cxn>
                <a:cxn ang="0">
                  <a:pos x="96" y="18"/>
                </a:cxn>
                <a:cxn ang="0">
                  <a:pos x="100" y="18"/>
                </a:cxn>
                <a:cxn ang="0">
                  <a:pos x="108" y="18"/>
                </a:cxn>
                <a:cxn ang="0">
                  <a:pos x="116" y="23"/>
                </a:cxn>
                <a:cxn ang="0">
                  <a:pos x="125" y="23"/>
                </a:cxn>
                <a:cxn ang="0">
                  <a:pos x="133" y="23"/>
                </a:cxn>
                <a:cxn ang="0">
                  <a:pos x="145" y="27"/>
                </a:cxn>
                <a:cxn ang="0">
                  <a:pos x="154" y="32"/>
                </a:cxn>
                <a:cxn ang="0">
                  <a:pos x="162" y="36"/>
                </a:cxn>
                <a:cxn ang="0">
                  <a:pos x="166" y="36"/>
                </a:cxn>
                <a:cxn ang="0">
                  <a:pos x="170" y="36"/>
                </a:cxn>
                <a:cxn ang="0">
                  <a:pos x="175" y="41"/>
                </a:cxn>
                <a:cxn ang="0">
                  <a:pos x="183" y="46"/>
                </a:cxn>
                <a:cxn ang="0">
                  <a:pos x="191" y="46"/>
                </a:cxn>
                <a:cxn ang="0">
                  <a:pos x="199" y="46"/>
                </a:cxn>
              </a:cxnLst>
              <a:rect l="0" t="0" r="r" b="b"/>
              <a:pathLst>
                <a:path w="199" h="46">
                  <a:moveTo>
                    <a:pt x="0" y="4"/>
                  </a:moveTo>
                  <a:lnTo>
                    <a:pt x="5" y="4"/>
                  </a:lnTo>
                  <a:lnTo>
                    <a:pt x="13" y="4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42" y="4"/>
                  </a:lnTo>
                  <a:lnTo>
                    <a:pt x="54" y="9"/>
                  </a:lnTo>
                  <a:lnTo>
                    <a:pt x="63" y="9"/>
                  </a:lnTo>
                  <a:lnTo>
                    <a:pt x="71" y="14"/>
                  </a:lnTo>
                  <a:lnTo>
                    <a:pt x="83" y="18"/>
                  </a:lnTo>
                  <a:lnTo>
                    <a:pt x="96" y="18"/>
                  </a:lnTo>
                  <a:lnTo>
                    <a:pt x="100" y="18"/>
                  </a:lnTo>
                  <a:lnTo>
                    <a:pt x="108" y="18"/>
                  </a:lnTo>
                  <a:lnTo>
                    <a:pt x="116" y="23"/>
                  </a:lnTo>
                  <a:lnTo>
                    <a:pt x="125" y="23"/>
                  </a:lnTo>
                  <a:lnTo>
                    <a:pt x="133" y="23"/>
                  </a:lnTo>
                  <a:lnTo>
                    <a:pt x="145" y="27"/>
                  </a:lnTo>
                  <a:lnTo>
                    <a:pt x="154" y="32"/>
                  </a:lnTo>
                  <a:lnTo>
                    <a:pt x="162" y="36"/>
                  </a:lnTo>
                  <a:lnTo>
                    <a:pt x="166" y="36"/>
                  </a:lnTo>
                  <a:lnTo>
                    <a:pt x="170" y="36"/>
                  </a:lnTo>
                  <a:lnTo>
                    <a:pt x="175" y="41"/>
                  </a:lnTo>
                  <a:lnTo>
                    <a:pt x="183" y="46"/>
                  </a:lnTo>
                  <a:lnTo>
                    <a:pt x="191" y="46"/>
                  </a:lnTo>
                  <a:lnTo>
                    <a:pt x="199" y="46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81" name="Freeform 597"/>
            <p:cNvSpPr>
              <a:spLocks/>
            </p:cNvSpPr>
            <p:nvPr/>
          </p:nvSpPr>
          <p:spPr bwMode="auto">
            <a:xfrm>
              <a:off x="2365" y="2790"/>
              <a:ext cx="108" cy="87"/>
            </a:xfrm>
            <a:custGeom>
              <a:avLst/>
              <a:gdLst/>
              <a:ahLst/>
              <a:cxnLst>
                <a:cxn ang="0">
                  <a:pos x="108" y="87"/>
                </a:cxn>
                <a:cxn ang="0">
                  <a:pos x="99" y="78"/>
                </a:cxn>
                <a:cxn ang="0">
                  <a:pos x="91" y="73"/>
                </a:cxn>
                <a:cxn ang="0">
                  <a:pos x="83" y="64"/>
                </a:cxn>
                <a:cxn ang="0">
                  <a:pos x="75" y="55"/>
                </a:cxn>
                <a:cxn ang="0">
                  <a:pos x="66" y="50"/>
                </a:cxn>
                <a:cxn ang="0">
                  <a:pos x="58" y="46"/>
                </a:cxn>
                <a:cxn ang="0">
                  <a:pos x="50" y="41"/>
                </a:cxn>
                <a:cxn ang="0">
                  <a:pos x="41" y="32"/>
                </a:cxn>
                <a:cxn ang="0">
                  <a:pos x="37" y="28"/>
                </a:cxn>
                <a:cxn ang="0">
                  <a:pos x="33" y="14"/>
                </a:cxn>
                <a:cxn ang="0">
                  <a:pos x="29" y="9"/>
                </a:cxn>
                <a:cxn ang="0">
                  <a:pos x="25" y="5"/>
                </a:cxn>
                <a:cxn ang="0">
                  <a:pos x="17" y="5"/>
                </a:cxn>
                <a:cxn ang="0">
                  <a:pos x="8" y="5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108" h="87">
                  <a:moveTo>
                    <a:pt x="108" y="87"/>
                  </a:moveTo>
                  <a:lnTo>
                    <a:pt x="99" y="78"/>
                  </a:lnTo>
                  <a:lnTo>
                    <a:pt x="91" y="73"/>
                  </a:lnTo>
                  <a:lnTo>
                    <a:pt x="83" y="64"/>
                  </a:lnTo>
                  <a:lnTo>
                    <a:pt x="75" y="55"/>
                  </a:lnTo>
                  <a:lnTo>
                    <a:pt x="66" y="50"/>
                  </a:lnTo>
                  <a:lnTo>
                    <a:pt x="58" y="46"/>
                  </a:lnTo>
                  <a:lnTo>
                    <a:pt x="50" y="41"/>
                  </a:lnTo>
                  <a:lnTo>
                    <a:pt x="41" y="32"/>
                  </a:lnTo>
                  <a:lnTo>
                    <a:pt x="37" y="28"/>
                  </a:lnTo>
                  <a:lnTo>
                    <a:pt x="33" y="14"/>
                  </a:lnTo>
                  <a:lnTo>
                    <a:pt x="29" y="9"/>
                  </a:lnTo>
                  <a:lnTo>
                    <a:pt x="25" y="5"/>
                  </a:lnTo>
                  <a:lnTo>
                    <a:pt x="17" y="5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82" name="Freeform 598"/>
            <p:cNvSpPr>
              <a:spLocks/>
            </p:cNvSpPr>
            <p:nvPr/>
          </p:nvSpPr>
          <p:spPr bwMode="auto">
            <a:xfrm>
              <a:off x="2353" y="2790"/>
              <a:ext cx="12" cy="137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0" y="128"/>
                </a:cxn>
                <a:cxn ang="0">
                  <a:pos x="4" y="119"/>
                </a:cxn>
                <a:cxn ang="0">
                  <a:pos x="4" y="105"/>
                </a:cxn>
                <a:cxn ang="0">
                  <a:pos x="4" y="101"/>
                </a:cxn>
                <a:cxn ang="0">
                  <a:pos x="0" y="96"/>
                </a:cxn>
                <a:cxn ang="0">
                  <a:pos x="4" y="92"/>
                </a:cxn>
                <a:cxn ang="0">
                  <a:pos x="4" y="82"/>
                </a:cxn>
                <a:cxn ang="0">
                  <a:pos x="4" y="78"/>
                </a:cxn>
                <a:cxn ang="0">
                  <a:pos x="8" y="78"/>
                </a:cxn>
                <a:cxn ang="0">
                  <a:pos x="12" y="78"/>
                </a:cxn>
                <a:cxn ang="0">
                  <a:pos x="12" y="73"/>
                </a:cxn>
                <a:cxn ang="0">
                  <a:pos x="12" y="64"/>
                </a:cxn>
                <a:cxn ang="0">
                  <a:pos x="8" y="55"/>
                </a:cxn>
                <a:cxn ang="0">
                  <a:pos x="8" y="46"/>
                </a:cxn>
                <a:cxn ang="0">
                  <a:pos x="8" y="41"/>
                </a:cxn>
                <a:cxn ang="0">
                  <a:pos x="8" y="32"/>
                </a:cxn>
                <a:cxn ang="0">
                  <a:pos x="8" y="23"/>
                </a:cxn>
                <a:cxn ang="0">
                  <a:pos x="8" y="14"/>
                </a:cxn>
                <a:cxn ang="0">
                  <a:pos x="12" y="9"/>
                </a:cxn>
                <a:cxn ang="0">
                  <a:pos x="12" y="5"/>
                </a:cxn>
                <a:cxn ang="0">
                  <a:pos x="12" y="0"/>
                </a:cxn>
              </a:cxnLst>
              <a:rect l="0" t="0" r="r" b="b"/>
              <a:pathLst>
                <a:path w="12" h="137">
                  <a:moveTo>
                    <a:pt x="0" y="137"/>
                  </a:moveTo>
                  <a:lnTo>
                    <a:pt x="0" y="128"/>
                  </a:lnTo>
                  <a:lnTo>
                    <a:pt x="4" y="119"/>
                  </a:lnTo>
                  <a:lnTo>
                    <a:pt x="4" y="105"/>
                  </a:lnTo>
                  <a:lnTo>
                    <a:pt x="4" y="101"/>
                  </a:lnTo>
                  <a:lnTo>
                    <a:pt x="0" y="96"/>
                  </a:lnTo>
                  <a:lnTo>
                    <a:pt x="4" y="92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8" y="78"/>
                  </a:lnTo>
                  <a:lnTo>
                    <a:pt x="12" y="78"/>
                  </a:lnTo>
                  <a:lnTo>
                    <a:pt x="12" y="73"/>
                  </a:lnTo>
                  <a:lnTo>
                    <a:pt x="12" y="64"/>
                  </a:lnTo>
                  <a:lnTo>
                    <a:pt x="8" y="55"/>
                  </a:lnTo>
                  <a:lnTo>
                    <a:pt x="8" y="46"/>
                  </a:lnTo>
                  <a:lnTo>
                    <a:pt x="8" y="41"/>
                  </a:lnTo>
                  <a:lnTo>
                    <a:pt x="8" y="32"/>
                  </a:lnTo>
                  <a:lnTo>
                    <a:pt x="8" y="23"/>
                  </a:lnTo>
                  <a:lnTo>
                    <a:pt x="8" y="14"/>
                  </a:lnTo>
                  <a:lnTo>
                    <a:pt x="12" y="9"/>
                  </a:lnTo>
                  <a:lnTo>
                    <a:pt x="12" y="5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83" name="Freeform 599"/>
            <p:cNvSpPr>
              <a:spLocks/>
            </p:cNvSpPr>
            <p:nvPr/>
          </p:nvSpPr>
          <p:spPr bwMode="auto">
            <a:xfrm>
              <a:off x="2365" y="2776"/>
              <a:ext cx="12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10"/>
                </a:cxn>
                <a:cxn ang="0">
                  <a:pos x="8" y="5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0" y="14"/>
                  </a:moveTo>
                  <a:lnTo>
                    <a:pt x="4" y="10"/>
                  </a:lnTo>
                  <a:lnTo>
                    <a:pt x="8" y="5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84" name="Freeform 600"/>
            <p:cNvSpPr>
              <a:spLocks/>
            </p:cNvSpPr>
            <p:nvPr/>
          </p:nvSpPr>
          <p:spPr bwMode="auto">
            <a:xfrm>
              <a:off x="2862" y="2566"/>
              <a:ext cx="150" cy="92"/>
            </a:xfrm>
            <a:custGeom>
              <a:avLst/>
              <a:gdLst/>
              <a:ahLst/>
              <a:cxnLst>
                <a:cxn ang="0">
                  <a:pos x="150" y="78"/>
                </a:cxn>
                <a:cxn ang="0">
                  <a:pos x="145" y="78"/>
                </a:cxn>
                <a:cxn ang="0">
                  <a:pos x="137" y="78"/>
                </a:cxn>
                <a:cxn ang="0">
                  <a:pos x="133" y="78"/>
                </a:cxn>
                <a:cxn ang="0">
                  <a:pos x="125" y="82"/>
                </a:cxn>
                <a:cxn ang="0">
                  <a:pos x="121" y="87"/>
                </a:cxn>
                <a:cxn ang="0">
                  <a:pos x="112" y="87"/>
                </a:cxn>
                <a:cxn ang="0">
                  <a:pos x="104" y="87"/>
                </a:cxn>
                <a:cxn ang="0">
                  <a:pos x="100" y="92"/>
                </a:cxn>
                <a:cxn ang="0">
                  <a:pos x="91" y="92"/>
                </a:cxn>
                <a:cxn ang="0">
                  <a:pos x="83" y="87"/>
                </a:cxn>
                <a:cxn ang="0">
                  <a:pos x="71" y="82"/>
                </a:cxn>
                <a:cxn ang="0">
                  <a:pos x="62" y="78"/>
                </a:cxn>
                <a:cxn ang="0">
                  <a:pos x="58" y="73"/>
                </a:cxn>
                <a:cxn ang="0">
                  <a:pos x="54" y="64"/>
                </a:cxn>
                <a:cxn ang="0">
                  <a:pos x="50" y="60"/>
                </a:cxn>
                <a:cxn ang="0">
                  <a:pos x="38" y="64"/>
                </a:cxn>
                <a:cxn ang="0">
                  <a:pos x="29" y="60"/>
                </a:cxn>
                <a:cxn ang="0">
                  <a:pos x="25" y="50"/>
                </a:cxn>
                <a:cxn ang="0">
                  <a:pos x="21" y="41"/>
                </a:cxn>
                <a:cxn ang="0">
                  <a:pos x="13" y="28"/>
                </a:cxn>
                <a:cxn ang="0">
                  <a:pos x="9" y="18"/>
                </a:cxn>
                <a:cxn ang="0">
                  <a:pos x="4" y="9"/>
                </a:cxn>
                <a:cxn ang="0">
                  <a:pos x="4" y="5"/>
                </a:cxn>
                <a:cxn ang="0">
                  <a:pos x="0" y="0"/>
                </a:cxn>
              </a:cxnLst>
              <a:rect l="0" t="0" r="r" b="b"/>
              <a:pathLst>
                <a:path w="150" h="92">
                  <a:moveTo>
                    <a:pt x="150" y="78"/>
                  </a:moveTo>
                  <a:lnTo>
                    <a:pt x="145" y="78"/>
                  </a:lnTo>
                  <a:lnTo>
                    <a:pt x="137" y="78"/>
                  </a:lnTo>
                  <a:lnTo>
                    <a:pt x="133" y="78"/>
                  </a:lnTo>
                  <a:lnTo>
                    <a:pt x="125" y="82"/>
                  </a:lnTo>
                  <a:lnTo>
                    <a:pt x="121" y="87"/>
                  </a:lnTo>
                  <a:lnTo>
                    <a:pt x="112" y="87"/>
                  </a:lnTo>
                  <a:lnTo>
                    <a:pt x="104" y="87"/>
                  </a:lnTo>
                  <a:lnTo>
                    <a:pt x="100" y="92"/>
                  </a:lnTo>
                  <a:lnTo>
                    <a:pt x="91" y="92"/>
                  </a:lnTo>
                  <a:lnTo>
                    <a:pt x="83" y="87"/>
                  </a:lnTo>
                  <a:lnTo>
                    <a:pt x="71" y="82"/>
                  </a:lnTo>
                  <a:lnTo>
                    <a:pt x="62" y="78"/>
                  </a:lnTo>
                  <a:lnTo>
                    <a:pt x="58" y="73"/>
                  </a:lnTo>
                  <a:lnTo>
                    <a:pt x="54" y="64"/>
                  </a:lnTo>
                  <a:lnTo>
                    <a:pt x="50" y="60"/>
                  </a:lnTo>
                  <a:lnTo>
                    <a:pt x="38" y="64"/>
                  </a:lnTo>
                  <a:lnTo>
                    <a:pt x="29" y="60"/>
                  </a:lnTo>
                  <a:lnTo>
                    <a:pt x="25" y="50"/>
                  </a:lnTo>
                  <a:lnTo>
                    <a:pt x="21" y="41"/>
                  </a:lnTo>
                  <a:lnTo>
                    <a:pt x="13" y="28"/>
                  </a:lnTo>
                  <a:lnTo>
                    <a:pt x="9" y="18"/>
                  </a:lnTo>
                  <a:lnTo>
                    <a:pt x="4" y="9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85" name="Freeform 601"/>
            <p:cNvSpPr>
              <a:spLocks/>
            </p:cNvSpPr>
            <p:nvPr/>
          </p:nvSpPr>
          <p:spPr bwMode="auto">
            <a:xfrm>
              <a:off x="3041" y="2543"/>
              <a:ext cx="87" cy="60"/>
            </a:xfrm>
            <a:custGeom>
              <a:avLst/>
              <a:gdLst/>
              <a:ahLst/>
              <a:cxnLst>
                <a:cxn ang="0">
                  <a:pos x="87" y="46"/>
                </a:cxn>
                <a:cxn ang="0">
                  <a:pos x="78" y="46"/>
                </a:cxn>
                <a:cxn ang="0">
                  <a:pos x="74" y="55"/>
                </a:cxn>
                <a:cxn ang="0">
                  <a:pos x="74" y="60"/>
                </a:cxn>
                <a:cxn ang="0">
                  <a:pos x="70" y="60"/>
                </a:cxn>
                <a:cxn ang="0">
                  <a:pos x="62" y="60"/>
                </a:cxn>
                <a:cxn ang="0">
                  <a:pos x="53" y="60"/>
                </a:cxn>
                <a:cxn ang="0">
                  <a:pos x="41" y="55"/>
                </a:cxn>
                <a:cxn ang="0">
                  <a:pos x="37" y="51"/>
                </a:cxn>
                <a:cxn ang="0">
                  <a:pos x="33" y="46"/>
                </a:cxn>
                <a:cxn ang="0">
                  <a:pos x="29" y="46"/>
                </a:cxn>
                <a:cxn ang="0">
                  <a:pos x="24" y="41"/>
                </a:cxn>
                <a:cxn ang="0">
                  <a:pos x="20" y="37"/>
                </a:cxn>
                <a:cxn ang="0">
                  <a:pos x="16" y="32"/>
                </a:cxn>
                <a:cxn ang="0">
                  <a:pos x="12" y="23"/>
                </a:cxn>
                <a:cxn ang="0">
                  <a:pos x="8" y="19"/>
                </a:cxn>
                <a:cxn ang="0">
                  <a:pos x="4" y="14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7" h="60">
                  <a:moveTo>
                    <a:pt x="87" y="46"/>
                  </a:moveTo>
                  <a:lnTo>
                    <a:pt x="78" y="46"/>
                  </a:lnTo>
                  <a:lnTo>
                    <a:pt x="74" y="55"/>
                  </a:lnTo>
                  <a:lnTo>
                    <a:pt x="74" y="60"/>
                  </a:lnTo>
                  <a:lnTo>
                    <a:pt x="70" y="60"/>
                  </a:lnTo>
                  <a:lnTo>
                    <a:pt x="62" y="60"/>
                  </a:lnTo>
                  <a:lnTo>
                    <a:pt x="53" y="60"/>
                  </a:lnTo>
                  <a:lnTo>
                    <a:pt x="41" y="55"/>
                  </a:lnTo>
                  <a:lnTo>
                    <a:pt x="37" y="51"/>
                  </a:lnTo>
                  <a:lnTo>
                    <a:pt x="33" y="46"/>
                  </a:lnTo>
                  <a:lnTo>
                    <a:pt x="29" y="46"/>
                  </a:lnTo>
                  <a:lnTo>
                    <a:pt x="24" y="41"/>
                  </a:lnTo>
                  <a:lnTo>
                    <a:pt x="20" y="37"/>
                  </a:lnTo>
                  <a:lnTo>
                    <a:pt x="16" y="32"/>
                  </a:lnTo>
                  <a:lnTo>
                    <a:pt x="12" y="23"/>
                  </a:lnTo>
                  <a:lnTo>
                    <a:pt x="8" y="19"/>
                  </a:lnTo>
                  <a:lnTo>
                    <a:pt x="4" y="14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86" name="Freeform 602"/>
            <p:cNvSpPr>
              <a:spLocks/>
            </p:cNvSpPr>
            <p:nvPr/>
          </p:nvSpPr>
          <p:spPr bwMode="auto">
            <a:xfrm>
              <a:off x="2680" y="2735"/>
              <a:ext cx="4" cy="1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9"/>
                </a:cxn>
                <a:cxn ang="0">
                  <a:pos x="4" y="0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9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87" name="Freeform 603"/>
            <p:cNvSpPr>
              <a:spLocks/>
            </p:cNvSpPr>
            <p:nvPr/>
          </p:nvSpPr>
          <p:spPr bwMode="auto">
            <a:xfrm>
              <a:off x="2626" y="2754"/>
              <a:ext cx="54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4" y="36"/>
                </a:cxn>
                <a:cxn ang="0">
                  <a:pos x="13" y="27"/>
                </a:cxn>
                <a:cxn ang="0">
                  <a:pos x="17" y="22"/>
                </a:cxn>
                <a:cxn ang="0">
                  <a:pos x="25" y="13"/>
                </a:cxn>
                <a:cxn ang="0">
                  <a:pos x="33" y="13"/>
                </a:cxn>
                <a:cxn ang="0">
                  <a:pos x="37" y="9"/>
                </a:cxn>
                <a:cxn ang="0">
                  <a:pos x="46" y="4"/>
                </a:cxn>
                <a:cxn ang="0">
                  <a:pos x="54" y="0"/>
                </a:cxn>
              </a:cxnLst>
              <a:rect l="0" t="0" r="r" b="b"/>
              <a:pathLst>
                <a:path w="54" h="41">
                  <a:moveTo>
                    <a:pt x="0" y="41"/>
                  </a:moveTo>
                  <a:lnTo>
                    <a:pt x="4" y="36"/>
                  </a:lnTo>
                  <a:lnTo>
                    <a:pt x="13" y="27"/>
                  </a:lnTo>
                  <a:lnTo>
                    <a:pt x="17" y="22"/>
                  </a:lnTo>
                  <a:lnTo>
                    <a:pt x="25" y="13"/>
                  </a:lnTo>
                  <a:lnTo>
                    <a:pt x="33" y="13"/>
                  </a:lnTo>
                  <a:lnTo>
                    <a:pt x="37" y="9"/>
                  </a:lnTo>
                  <a:lnTo>
                    <a:pt x="46" y="4"/>
                  </a:lnTo>
                  <a:lnTo>
                    <a:pt x="54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88" name="Freeform 604"/>
            <p:cNvSpPr>
              <a:spLocks/>
            </p:cNvSpPr>
            <p:nvPr/>
          </p:nvSpPr>
          <p:spPr bwMode="auto">
            <a:xfrm>
              <a:off x="2390" y="2397"/>
              <a:ext cx="33" cy="17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9"/>
                </a:cxn>
                <a:cxn ang="0">
                  <a:pos x="8" y="14"/>
                </a:cxn>
                <a:cxn ang="0">
                  <a:pos x="4" y="18"/>
                </a:cxn>
                <a:cxn ang="0">
                  <a:pos x="0" y="28"/>
                </a:cxn>
                <a:cxn ang="0">
                  <a:pos x="0" y="37"/>
                </a:cxn>
                <a:cxn ang="0">
                  <a:pos x="0" y="41"/>
                </a:cxn>
                <a:cxn ang="0">
                  <a:pos x="8" y="41"/>
                </a:cxn>
                <a:cxn ang="0">
                  <a:pos x="16" y="50"/>
                </a:cxn>
                <a:cxn ang="0">
                  <a:pos x="16" y="55"/>
                </a:cxn>
                <a:cxn ang="0">
                  <a:pos x="21" y="69"/>
                </a:cxn>
                <a:cxn ang="0">
                  <a:pos x="25" y="78"/>
                </a:cxn>
                <a:cxn ang="0">
                  <a:pos x="25" y="82"/>
                </a:cxn>
                <a:cxn ang="0">
                  <a:pos x="25" y="91"/>
                </a:cxn>
                <a:cxn ang="0">
                  <a:pos x="29" y="101"/>
                </a:cxn>
                <a:cxn ang="0">
                  <a:pos x="29" y="110"/>
                </a:cxn>
                <a:cxn ang="0">
                  <a:pos x="33" y="114"/>
                </a:cxn>
                <a:cxn ang="0">
                  <a:pos x="33" y="128"/>
                </a:cxn>
                <a:cxn ang="0">
                  <a:pos x="33" y="137"/>
                </a:cxn>
                <a:cxn ang="0">
                  <a:pos x="33" y="142"/>
                </a:cxn>
                <a:cxn ang="0">
                  <a:pos x="33" y="151"/>
                </a:cxn>
                <a:cxn ang="0">
                  <a:pos x="25" y="160"/>
                </a:cxn>
                <a:cxn ang="0">
                  <a:pos x="16" y="169"/>
                </a:cxn>
                <a:cxn ang="0">
                  <a:pos x="8" y="174"/>
                </a:cxn>
              </a:cxnLst>
              <a:rect l="0" t="0" r="r" b="b"/>
              <a:pathLst>
                <a:path w="33" h="174">
                  <a:moveTo>
                    <a:pt x="12" y="0"/>
                  </a:moveTo>
                  <a:lnTo>
                    <a:pt x="12" y="9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0" y="28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8" y="41"/>
                  </a:lnTo>
                  <a:lnTo>
                    <a:pt x="16" y="50"/>
                  </a:lnTo>
                  <a:lnTo>
                    <a:pt x="16" y="55"/>
                  </a:lnTo>
                  <a:lnTo>
                    <a:pt x="21" y="69"/>
                  </a:lnTo>
                  <a:lnTo>
                    <a:pt x="25" y="78"/>
                  </a:lnTo>
                  <a:lnTo>
                    <a:pt x="25" y="82"/>
                  </a:lnTo>
                  <a:lnTo>
                    <a:pt x="25" y="91"/>
                  </a:lnTo>
                  <a:lnTo>
                    <a:pt x="29" y="101"/>
                  </a:lnTo>
                  <a:lnTo>
                    <a:pt x="29" y="110"/>
                  </a:lnTo>
                  <a:lnTo>
                    <a:pt x="33" y="114"/>
                  </a:lnTo>
                  <a:lnTo>
                    <a:pt x="33" y="128"/>
                  </a:lnTo>
                  <a:lnTo>
                    <a:pt x="33" y="137"/>
                  </a:lnTo>
                  <a:lnTo>
                    <a:pt x="33" y="142"/>
                  </a:lnTo>
                  <a:lnTo>
                    <a:pt x="33" y="151"/>
                  </a:lnTo>
                  <a:lnTo>
                    <a:pt x="25" y="160"/>
                  </a:lnTo>
                  <a:lnTo>
                    <a:pt x="16" y="169"/>
                  </a:lnTo>
                  <a:lnTo>
                    <a:pt x="8" y="174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89" name="Freeform 605"/>
            <p:cNvSpPr>
              <a:spLocks/>
            </p:cNvSpPr>
            <p:nvPr/>
          </p:nvSpPr>
          <p:spPr bwMode="auto">
            <a:xfrm>
              <a:off x="2398" y="2571"/>
              <a:ext cx="228" cy="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3"/>
                </a:cxn>
                <a:cxn ang="0">
                  <a:pos x="4" y="32"/>
                </a:cxn>
                <a:cxn ang="0">
                  <a:pos x="8" y="36"/>
                </a:cxn>
                <a:cxn ang="0">
                  <a:pos x="13" y="32"/>
                </a:cxn>
                <a:cxn ang="0">
                  <a:pos x="21" y="32"/>
                </a:cxn>
                <a:cxn ang="0">
                  <a:pos x="25" y="27"/>
                </a:cxn>
                <a:cxn ang="0">
                  <a:pos x="29" y="36"/>
                </a:cxn>
                <a:cxn ang="0">
                  <a:pos x="37" y="41"/>
                </a:cxn>
                <a:cxn ang="0">
                  <a:pos x="37" y="50"/>
                </a:cxn>
                <a:cxn ang="0">
                  <a:pos x="37" y="64"/>
                </a:cxn>
                <a:cxn ang="0">
                  <a:pos x="37" y="68"/>
                </a:cxn>
                <a:cxn ang="0">
                  <a:pos x="42" y="82"/>
                </a:cxn>
                <a:cxn ang="0">
                  <a:pos x="46" y="91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8" y="114"/>
                </a:cxn>
                <a:cxn ang="0">
                  <a:pos x="66" y="119"/>
                </a:cxn>
                <a:cxn ang="0">
                  <a:pos x="71" y="123"/>
                </a:cxn>
                <a:cxn ang="0">
                  <a:pos x="79" y="123"/>
                </a:cxn>
                <a:cxn ang="0">
                  <a:pos x="83" y="128"/>
                </a:cxn>
                <a:cxn ang="0">
                  <a:pos x="91" y="137"/>
                </a:cxn>
                <a:cxn ang="0">
                  <a:pos x="95" y="137"/>
                </a:cxn>
                <a:cxn ang="0">
                  <a:pos x="100" y="141"/>
                </a:cxn>
                <a:cxn ang="0">
                  <a:pos x="95" y="146"/>
                </a:cxn>
                <a:cxn ang="0">
                  <a:pos x="100" y="151"/>
                </a:cxn>
                <a:cxn ang="0">
                  <a:pos x="104" y="155"/>
                </a:cxn>
                <a:cxn ang="0">
                  <a:pos x="112" y="155"/>
                </a:cxn>
                <a:cxn ang="0">
                  <a:pos x="116" y="155"/>
                </a:cxn>
                <a:cxn ang="0">
                  <a:pos x="124" y="160"/>
                </a:cxn>
                <a:cxn ang="0">
                  <a:pos x="129" y="160"/>
                </a:cxn>
                <a:cxn ang="0">
                  <a:pos x="137" y="164"/>
                </a:cxn>
                <a:cxn ang="0">
                  <a:pos x="145" y="173"/>
                </a:cxn>
                <a:cxn ang="0">
                  <a:pos x="149" y="178"/>
                </a:cxn>
                <a:cxn ang="0">
                  <a:pos x="149" y="187"/>
                </a:cxn>
                <a:cxn ang="0">
                  <a:pos x="154" y="192"/>
                </a:cxn>
                <a:cxn ang="0">
                  <a:pos x="158" y="192"/>
                </a:cxn>
                <a:cxn ang="0">
                  <a:pos x="166" y="192"/>
                </a:cxn>
                <a:cxn ang="0">
                  <a:pos x="170" y="192"/>
                </a:cxn>
                <a:cxn ang="0">
                  <a:pos x="178" y="196"/>
                </a:cxn>
                <a:cxn ang="0">
                  <a:pos x="187" y="201"/>
                </a:cxn>
                <a:cxn ang="0">
                  <a:pos x="195" y="201"/>
                </a:cxn>
                <a:cxn ang="0">
                  <a:pos x="212" y="210"/>
                </a:cxn>
                <a:cxn ang="0">
                  <a:pos x="216" y="215"/>
                </a:cxn>
                <a:cxn ang="0">
                  <a:pos x="220" y="219"/>
                </a:cxn>
                <a:cxn ang="0">
                  <a:pos x="228" y="224"/>
                </a:cxn>
              </a:cxnLst>
              <a:rect l="0" t="0" r="r" b="b"/>
              <a:pathLst>
                <a:path w="228" h="224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4" y="32"/>
                  </a:lnTo>
                  <a:lnTo>
                    <a:pt x="8" y="36"/>
                  </a:lnTo>
                  <a:lnTo>
                    <a:pt x="13" y="32"/>
                  </a:lnTo>
                  <a:lnTo>
                    <a:pt x="21" y="32"/>
                  </a:lnTo>
                  <a:lnTo>
                    <a:pt x="25" y="27"/>
                  </a:lnTo>
                  <a:lnTo>
                    <a:pt x="29" y="36"/>
                  </a:lnTo>
                  <a:lnTo>
                    <a:pt x="37" y="41"/>
                  </a:lnTo>
                  <a:lnTo>
                    <a:pt x="37" y="50"/>
                  </a:lnTo>
                  <a:lnTo>
                    <a:pt x="37" y="64"/>
                  </a:lnTo>
                  <a:lnTo>
                    <a:pt x="37" y="68"/>
                  </a:lnTo>
                  <a:lnTo>
                    <a:pt x="42" y="82"/>
                  </a:lnTo>
                  <a:lnTo>
                    <a:pt x="46" y="91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8" y="114"/>
                  </a:lnTo>
                  <a:lnTo>
                    <a:pt x="66" y="119"/>
                  </a:lnTo>
                  <a:lnTo>
                    <a:pt x="71" y="123"/>
                  </a:lnTo>
                  <a:lnTo>
                    <a:pt x="79" y="123"/>
                  </a:lnTo>
                  <a:lnTo>
                    <a:pt x="83" y="128"/>
                  </a:lnTo>
                  <a:lnTo>
                    <a:pt x="91" y="137"/>
                  </a:lnTo>
                  <a:lnTo>
                    <a:pt x="95" y="137"/>
                  </a:lnTo>
                  <a:lnTo>
                    <a:pt x="100" y="141"/>
                  </a:lnTo>
                  <a:lnTo>
                    <a:pt x="95" y="146"/>
                  </a:lnTo>
                  <a:lnTo>
                    <a:pt x="100" y="151"/>
                  </a:lnTo>
                  <a:lnTo>
                    <a:pt x="104" y="155"/>
                  </a:lnTo>
                  <a:lnTo>
                    <a:pt x="112" y="155"/>
                  </a:lnTo>
                  <a:lnTo>
                    <a:pt x="116" y="155"/>
                  </a:lnTo>
                  <a:lnTo>
                    <a:pt x="124" y="160"/>
                  </a:lnTo>
                  <a:lnTo>
                    <a:pt x="129" y="160"/>
                  </a:lnTo>
                  <a:lnTo>
                    <a:pt x="137" y="164"/>
                  </a:lnTo>
                  <a:lnTo>
                    <a:pt x="145" y="173"/>
                  </a:lnTo>
                  <a:lnTo>
                    <a:pt x="149" y="178"/>
                  </a:lnTo>
                  <a:lnTo>
                    <a:pt x="149" y="187"/>
                  </a:lnTo>
                  <a:lnTo>
                    <a:pt x="154" y="192"/>
                  </a:lnTo>
                  <a:lnTo>
                    <a:pt x="158" y="192"/>
                  </a:lnTo>
                  <a:lnTo>
                    <a:pt x="166" y="192"/>
                  </a:lnTo>
                  <a:lnTo>
                    <a:pt x="170" y="192"/>
                  </a:lnTo>
                  <a:lnTo>
                    <a:pt x="178" y="196"/>
                  </a:lnTo>
                  <a:lnTo>
                    <a:pt x="187" y="201"/>
                  </a:lnTo>
                  <a:lnTo>
                    <a:pt x="195" y="201"/>
                  </a:lnTo>
                  <a:lnTo>
                    <a:pt x="212" y="210"/>
                  </a:lnTo>
                  <a:lnTo>
                    <a:pt x="216" y="215"/>
                  </a:lnTo>
                  <a:lnTo>
                    <a:pt x="220" y="219"/>
                  </a:lnTo>
                  <a:lnTo>
                    <a:pt x="228" y="224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90" name="Freeform 606"/>
            <p:cNvSpPr>
              <a:spLocks/>
            </p:cNvSpPr>
            <p:nvPr/>
          </p:nvSpPr>
          <p:spPr bwMode="auto">
            <a:xfrm>
              <a:off x="2456" y="3060"/>
              <a:ext cx="50" cy="77"/>
            </a:xfrm>
            <a:custGeom>
              <a:avLst/>
              <a:gdLst/>
              <a:ahLst/>
              <a:cxnLst>
                <a:cxn ang="0">
                  <a:pos x="50" y="77"/>
                </a:cxn>
                <a:cxn ang="0">
                  <a:pos x="46" y="68"/>
                </a:cxn>
                <a:cxn ang="0">
                  <a:pos x="42" y="59"/>
                </a:cxn>
                <a:cxn ang="0">
                  <a:pos x="33" y="50"/>
                </a:cxn>
                <a:cxn ang="0">
                  <a:pos x="25" y="41"/>
                </a:cxn>
                <a:cxn ang="0">
                  <a:pos x="17" y="32"/>
                </a:cxn>
                <a:cxn ang="0">
                  <a:pos x="13" y="27"/>
                </a:cxn>
                <a:cxn ang="0">
                  <a:pos x="8" y="18"/>
                </a:cxn>
                <a:cxn ang="0">
                  <a:pos x="4" y="9"/>
                </a:cxn>
                <a:cxn ang="0">
                  <a:pos x="0" y="0"/>
                </a:cxn>
              </a:cxnLst>
              <a:rect l="0" t="0" r="r" b="b"/>
              <a:pathLst>
                <a:path w="50" h="77">
                  <a:moveTo>
                    <a:pt x="50" y="77"/>
                  </a:moveTo>
                  <a:lnTo>
                    <a:pt x="46" y="68"/>
                  </a:lnTo>
                  <a:lnTo>
                    <a:pt x="42" y="59"/>
                  </a:lnTo>
                  <a:lnTo>
                    <a:pt x="33" y="50"/>
                  </a:lnTo>
                  <a:lnTo>
                    <a:pt x="25" y="41"/>
                  </a:lnTo>
                  <a:lnTo>
                    <a:pt x="17" y="32"/>
                  </a:lnTo>
                  <a:lnTo>
                    <a:pt x="13" y="27"/>
                  </a:lnTo>
                  <a:lnTo>
                    <a:pt x="8" y="18"/>
                  </a:lnTo>
                  <a:lnTo>
                    <a:pt x="4" y="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91" name="Freeform 607"/>
            <p:cNvSpPr>
              <a:spLocks/>
            </p:cNvSpPr>
            <p:nvPr/>
          </p:nvSpPr>
          <p:spPr bwMode="auto">
            <a:xfrm>
              <a:off x="3140" y="2831"/>
              <a:ext cx="8" cy="2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3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4" y="9"/>
                </a:cxn>
                <a:cxn ang="0">
                  <a:pos x="8" y="5"/>
                </a:cxn>
                <a:cxn ang="0">
                  <a:pos x="8" y="0"/>
                </a:cxn>
              </a:cxnLst>
              <a:rect l="0" t="0" r="r" b="b"/>
              <a:pathLst>
                <a:path w="8" h="28">
                  <a:moveTo>
                    <a:pt x="0" y="28"/>
                  </a:moveTo>
                  <a:lnTo>
                    <a:pt x="0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4" y="9"/>
                  </a:lnTo>
                  <a:lnTo>
                    <a:pt x="8" y="5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92" name="Freeform 608"/>
            <p:cNvSpPr>
              <a:spLocks/>
            </p:cNvSpPr>
            <p:nvPr/>
          </p:nvSpPr>
          <p:spPr bwMode="auto">
            <a:xfrm>
              <a:off x="3119" y="2859"/>
              <a:ext cx="21" cy="64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59"/>
                </a:cxn>
                <a:cxn ang="0">
                  <a:pos x="0" y="55"/>
                </a:cxn>
                <a:cxn ang="0">
                  <a:pos x="0" y="45"/>
                </a:cxn>
                <a:cxn ang="0">
                  <a:pos x="0" y="41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9" y="27"/>
                </a:cxn>
                <a:cxn ang="0">
                  <a:pos x="13" y="23"/>
                </a:cxn>
                <a:cxn ang="0">
                  <a:pos x="17" y="18"/>
                </a:cxn>
                <a:cxn ang="0">
                  <a:pos x="17" y="13"/>
                </a:cxn>
                <a:cxn ang="0">
                  <a:pos x="17" y="9"/>
                </a:cxn>
                <a:cxn ang="0">
                  <a:pos x="17" y="4"/>
                </a:cxn>
                <a:cxn ang="0">
                  <a:pos x="21" y="0"/>
                </a:cxn>
              </a:cxnLst>
              <a:rect l="0" t="0" r="r" b="b"/>
              <a:pathLst>
                <a:path w="21" h="64">
                  <a:moveTo>
                    <a:pt x="0" y="64"/>
                  </a:moveTo>
                  <a:lnTo>
                    <a:pt x="0" y="59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9" y="27"/>
                  </a:lnTo>
                  <a:lnTo>
                    <a:pt x="13" y="23"/>
                  </a:lnTo>
                  <a:lnTo>
                    <a:pt x="17" y="18"/>
                  </a:lnTo>
                  <a:lnTo>
                    <a:pt x="17" y="13"/>
                  </a:lnTo>
                  <a:lnTo>
                    <a:pt x="17" y="9"/>
                  </a:lnTo>
                  <a:lnTo>
                    <a:pt x="17" y="4"/>
                  </a:ln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93" name="Freeform 609"/>
            <p:cNvSpPr>
              <a:spLocks/>
            </p:cNvSpPr>
            <p:nvPr/>
          </p:nvSpPr>
          <p:spPr bwMode="auto">
            <a:xfrm>
              <a:off x="3070" y="2923"/>
              <a:ext cx="49" cy="64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4" y="54"/>
                </a:cxn>
                <a:cxn ang="0">
                  <a:pos x="8" y="50"/>
                </a:cxn>
                <a:cxn ang="0">
                  <a:pos x="20" y="41"/>
                </a:cxn>
                <a:cxn ang="0">
                  <a:pos x="24" y="36"/>
                </a:cxn>
                <a:cxn ang="0">
                  <a:pos x="29" y="32"/>
                </a:cxn>
                <a:cxn ang="0">
                  <a:pos x="33" y="27"/>
                </a:cxn>
                <a:cxn ang="0">
                  <a:pos x="37" y="22"/>
                </a:cxn>
                <a:cxn ang="0">
                  <a:pos x="37" y="18"/>
                </a:cxn>
                <a:cxn ang="0">
                  <a:pos x="41" y="13"/>
                </a:cxn>
                <a:cxn ang="0">
                  <a:pos x="41" y="9"/>
                </a:cxn>
                <a:cxn ang="0">
                  <a:pos x="45" y="4"/>
                </a:cxn>
                <a:cxn ang="0">
                  <a:pos x="49" y="0"/>
                </a:cxn>
              </a:cxnLst>
              <a:rect l="0" t="0" r="r" b="b"/>
              <a:pathLst>
                <a:path w="49" h="64">
                  <a:moveTo>
                    <a:pt x="0" y="64"/>
                  </a:moveTo>
                  <a:lnTo>
                    <a:pt x="4" y="54"/>
                  </a:lnTo>
                  <a:lnTo>
                    <a:pt x="8" y="50"/>
                  </a:lnTo>
                  <a:lnTo>
                    <a:pt x="20" y="41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3" y="27"/>
                  </a:lnTo>
                  <a:lnTo>
                    <a:pt x="37" y="22"/>
                  </a:lnTo>
                  <a:lnTo>
                    <a:pt x="37" y="18"/>
                  </a:lnTo>
                  <a:lnTo>
                    <a:pt x="41" y="13"/>
                  </a:lnTo>
                  <a:lnTo>
                    <a:pt x="41" y="9"/>
                  </a:lnTo>
                  <a:lnTo>
                    <a:pt x="45" y="4"/>
                  </a:lnTo>
                  <a:lnTo>
                    <a:pt x="49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94" name="Freeform 610"/>
            <p:cNvSpPr>
              <a:spLocks/>
            </p:cNvSpPr>
            <p:nvPr/>
          </p:nvSpPr>
          <p:spPr bwMode="auto">
            <a:xfrm>
              <a:off x="2912" y="2996"/>
              <a:ext cx="112" cy="73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4" y="68"/>
                </a:cxn>
                <a:cxn ang="0">
                  <a:pos x="12" y="68"/>
                </a:cxn>
                <a:cxn ang="0">
                  <a:pos x="21" y="64"/>
                </a:cxn>
                <a:cxn ang="0">
                  <a:pos x="29" y="68"/>
                </a:cxn>
                <a:cxn ang="0">
                  <a:pos x="33" y="68"/>
                </a:cxn>
                <a:cxn ang="0">
                  <a:pos x="46" y="73"/>
                </a:cxn>
                <a:cxn ang="0">
                  <a:pos x="54" y="68"/>
                </a:cxn>
                <a:cxn ang="0">
                  <a:pos x="62" y="68"/>
                </a:cxn>
                <a:cxn ang="0">
                  <a:pos x="66" y="64"/>
                </a:cxn>
                <a:cxn ang="0">
                  <a:pos x="71" y="64"/>
                </a:cxn>
                <a:cxn ang="0">
                  <a:pos x="79" y="64"/>
                </a:cxn>
                <a:cxn ang="0">
                  <a:pos x="83" y="68"/>
                </a:cxn>
                <a:cxn ang="0">
                  <a:pos x="87" y="64"/>
                </a:cxn>
                <a:cxn ang="0">
                  <a:pos x="91" y="59"/>
                </a:cxn>
                <a:cxn ang="0">
                  <a:pos x="100" y="59"/>
                </a:cxn>
                <a:cxn ang="0">
                  <a:pos x="104" y="59"/>
                </a:cxn>
                <a:cxn ang="0">
                  <a:pos x="108" y="55"/>
                </a:cxn>
                <a:cxn ang="0">
                  <a:pos x="108" y="50"/>
                </a:cxn>
                <a:cxn ang="0">
                  <a:pos x="108" y="41"/>
                </a:cxn>
                <a:cxn ang="0">
                  <a:pos x="104" y="32"/>
                </a:cxn>
                <a:cxn ang="0">
                  <a:pos x="100" y="27"/>
                </a:cxn>
                <a:cxn ang="0">
                  <a:pos x="104" y="18"/>
                </a:cxn>
                <a:cxn ang="0">
                  <a:pos x="108" y="13"/>
                </a:cxn>
                <a:cxn ang="0">
                  <a:pos x="112" y="9"/>
                </a:cxn>
                <a:cxn ang="0">
                  <a:pos x="112" y="4"/>
                </a:cxn>
                <a:cxn ang="0">
                  <a:pos x="108" y="0"/>
                </a:cxn>
              </a:cxnLst>
              <a:rect l="0" t="0" r="r" b="b"/>
              <a:pathLst>
                <a:path w="112" h="73">
                  <a:moveTo>
                    <a:pt x="0" y="73"/>
                  </a:moveTo>
                  <a:lnTo>
                    <a:pt x="4" y="68"/>
                  </a:lnTo>
                  <a:lnTo>
                    <a:pt x="12" y="68"/>
                  </a:lnTo>
                  <a:lnTo>
                    <a:pt x="21" y="64"/>
                  </a:lnTo>
                  <a:lnTo>
                    <a:pt x="29" y="68"/>
                  </a:lnTo>
                  <a:lnTo>
                    <a:pt x="33" y="68"/>
                  </a:lnTo>
                  <a:lnTo>
                    <a:pt x="46" y="73"/>
                  </a:lnTo>
                  <a:lnTo>
                    <a:pt x="54" y="68"/>
                  </a:lnTo>
                  <a:lnTo>
                    <a:pt x="62" y="68"/>
                  </a:lnTo>
                  <a:lnTo>
                    <a:pt x="66" y="64"/>
                  </a:lnTo>
                  <a:lnTo>
                    <a:pt x="71" y="64"/>
                  </a:lnTo>
                  <a:lnTo>
                    <a:pt x="79" y="64"/>
                  </a:lnTo>
                  <a:lnTo>
                    <a:pt x="83" y="68"/>
                  </a:lnTo>
                  <a:lnTo>
                    <a:pt x="87" y="64"/>
                  </a:lnTo>
                  <a:lnTo>
                    <a:pt x="91" y="59"/>
                  </a:lnTo>
                  <a:lnTo>
                    <a:pt x="100" y="59"/>
                  </a:lnTo>
                  <a:lnTo>
                    <a:pt x="104" y="59"/>
                  </a:lnTo>
                  <a:lnTo>
                    <a:pt x="108" y="55"/>
                  </a:lnTo>
                  <a:lnTo>
                    <a:pt x="108" y="50"/>
                  </a:lnTo>
                  <a:lnTo>
                    <a:pt x="108" y="41"/>
                  </a:lnTo>
                  <a:lnTo>
                    <a:pt x="104" y="32"/>
                  </a:lnTo>
                  <a:lnTo>
                    <a:pt x="100" y="27"/>
                  </a:lnTo>
                  <a:lnTo>
                    <a:pt x="104" y="18"/>
                  </a:lnTo>
                  <a:lnTo>
                    <a:pt x="108" y="13"/>
                  </a:lnTo>
                  <a:lnTo>
                    <a:pt x="112" y="9"/>
                  </a:lnTo>
                  <a:lnTo>
                    <a:pt x="112" y="4"/>
                  </a:lnTo>
                  <a:lnTo>
                    <a:pt x="108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96" name="Freeform 612"/>
            <p:cNvSpPr>
              <a:spLocks/>
            </p:cNvSpPr>
            <p:nvPr/>
          </p:nvSpPr>
          <p:spPr bwMode="auto">
            <a:xfrm>
              <a:off x="3020" y="2977"/>
              <a:ext cx="33" cy="1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2" y="14"/>
                </a:cxn>
                <a:cxn ang="0">
                  <a:pos x="21" y="14"/>
                </a:cxn>
                <a:cxn ang="0">
                  <a:pos x="25" y="10"/>
                </a:cxn>
                <a:cxn ang="0">
                  <a:pos x="29" y="5"/>
                </a:cxn>
                <a:cxn ang="0">
                  <a:pos x="33" y="0"/>
                </a:cxn>
              </a:cxnLst>
              <a:rect l="0" t="0" r="r" b="b"/>
              <a:pathLst>
                <a:path w="33" h="19">
                  <a:moveTo>
                    <a:pt x="0" y="19"/>
                  </a:moveTo>
                  <a:lnTo>
                    <a:pt x="0" y="14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2" y="14"/>
                  </a:lnTo>
                  <a:lnTo>
                    <a:pt x="21" y="14"/>
                  </a:lnTo>
                  <a:lnTo>
                    <a:pt x="25" y="10"/>
                  </a:lnTo>
                  <a:lnTo>
                    <a:pt x="29" y="5"/>
                  </a:lnTo>
                  <a:lnTo>
                    <a:pt x="33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97" name="Freeform 613"/>
            <p:cNvSpPr>
              <a:spLocks/>
            </p:cNvSpPr>
            <p:nvPr/>
          </p:nvSpPr>
          <p:spPr bwMode="auto">
            <a:xfrm>
              <a:off x="3053" y="2977"/>
              <a:ext cx="17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12" y="10"/>
                </a:cxn>
                <a:cxn ang="0">
                  <a:pos x="17" y="10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lnTo>
                    <a:pt x="4" y="5"/>
                  </a:lnTo>
                  <a:lnTo>
                    <a:pt x="8" y="5"/>
                  </a:lnTo>
                  <a:lnTo>
                    <a:pt x="12" y="10"/>
                  </a:lnTo>
                  <a:lnTo>
                    <a:pt x="17" y="1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98" name="Freeform 614"/>
            <p:cNvSpPr>
              <a:spLocks/>
            </p:cNvSpPr>
            <p:nvPr/>
          </p:nvSpPr>
          <p:spPr bwMode="auto">
            <a:xfrm>
              <a:off x="3219" y="3156"/>
              <a:ext cx="4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" y="9"/>
                </a:cxn>
                <a:cxn ang="0">
                  <a:pos x="4" y="0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lnTo>
                    <a:pt x="4" y="9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799" name="Freeform 615"/>
            <p:cNvSpPr>
              <a:spLocks/>
            </p:cNvSpPr>
            <p:nvPr/>
          </p:nvSpPr>
          <p:spPr bwMode="auto">
            <a:xfrm>
              <a:off x="3045" y="3092"/>
              <a:ext cx="174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9"/>
                </a:cxn>
                <a:cxn ang="0">
                  <a:pos x="8" y="13"/>
                </a:cxn>
                <a:cxn ang="0">
                  <a:pos x="16" y="18"/>
                </a:cxn>
                <a:cxn ang="0">
                  <a:pos x="20" y="18"/>
                </a:cxn>
                <a:cxn ang="0">
                  <a:pos x="29" y="18"/>
                </a:cxn>
                <a:cxn ang="0">
                  <a:pos x="37" y="18"/>
                </a:cxn>
                <a:cxn ang="0">
                  <a:pos x="41" y="23"/>
                </a:cxn>
                <a:cxn ang="0">
                  <a:pos x="49" y="27"/>
                </a:cxn>
                <a:cxn ang="0">
                  <a:pos x="54" y="27"/>
                </a:cxn>
                <a:cxn ang="0">
                  <a:pos x="62" y="27"/>
                </a:cxn>
                <a:cxn ang="0">
                  <a:pos x="70" y="36"/>
                </a:cxn>
                <a:cxn ang="0">
                  <a:pos x="74" y="36"/>
                </a:cxn>
                <a:cxn ang="0">
                  <a:pos x="78" y="41"/>
                </a:cxn>
                <a:cxn ang="0">
                  <a:pos x="78" y="45"/>
                </a:cxn>
                <a:cxn ang="0">
                  <a:pos x="83" y="50"/>
                </a:cxn>
                <a:cxn ang="0">
                  <a:pos x="87" y="50"/>
                </a:cxn>
                <a:cxn ang="0">
                  <a:pos x="95" y="55"/>
                </a:cxn>
                <a:cxn ang="0">
                  <a:pos x="103" y="55"/>
                </a:cxn>
                <a:cxn ang="0">
                  <a:pos x="107" y="55"/>
                </a:cxn>
                <a:cxn ang="0">
                  <a:pos x="107" y="50"/>
                </a:cxn>
                <a:cxn ang="0">
                  <a:pos x="112" y="50"/>
                </a:cxn>
                <a:cxn ang="0">
                  <a:pos x="112" y="55"/>
                </a:cxn>
                <a:cxn ang="0">
                  <a:pos x="120" y="55"/>
                </a:cxn>
                <a:cxn ang="0">
                  <a:pos x="124" y="55"/>
                </a:cxn>
                <a:cxn ang="0">
                  <a:pos x="128" y="59"/>
                </a:cxn>
                <a:cxn ang="0">
                  <a:pos x="128" y="64"/>
                </a:cxn>
                <a:cxn ang="0">
                  <a:pos x="132" y="64"/>
                </a:cxn>
                <a:cxn ang="0">
                  <a:pos x="136" y="68"/>
                </a:cxn>
                <a:cxn ang="0">
                  <a:pos x="136" y="73"/>
                </a:cxn>
                <a:cxn ang="0">
                  <a:pos x="141" y="68"/>
                </a:cxn>
                <a:cxn ang="0">
                  <a:pos x="145" y="73"/>
                </a:cxn>
                <a:cxn ang="0">
                  <a:pos x="145" y="77"/>
                </a:cxn>
                <a:cxn ang="0">
                  <a:pos x="149" y="77"/>
                </a:cxn>
                <a:cxn ang="0">
                  <a:pos x="157" y="77"/>
                </a:cxn>
                <a:cxn ang="0">
                  <a:pos x="157" y="73"/>
                </a:cxn>
                <a:cxn ang="0">
                  <a:pos x="161" y="73"/>
                </a:cxn>
                <a:cxn ang="0">
                  <a:pos x="165" y="77"/>
                </a:cxn>
                <a:cxn ang="0">
                  <a:pos x="174" y="73"/>
                </a:cxn>
              </a:cxnLst>
              <a:rect l="0" t="0" r="r" b="b"/>
              <a:pathLst>
                <a:path w="174" h="77">
                  <a:moveTo>
                    <a:pt x="0" y="0"/>
                  </a:moveTo>
                  <a:lnTo>
                    <a:pt x="4" y="9"/>
                  </a:lnTo>
                  <a:lnTo>
                    <a:pt x="8" y="13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9" y="18"/>
                  </a:lnTo>
                  <a:lnTo>
                    <a:pt x="37" y="18"/>
                  </a:lnTo>
                  <a:lnTo>
                    <a:pt x="41" y="23"/>
                  </a:lnTo>
                  <a:lnTo>
                    <a:pt x="49" y="27"/>
                  </a:lnTo>
                  <a:lnTo>
                    <a:pt x="54" y="27"/>
                  </a:lnTo>
                  <a:lnTo>
                    <a:pt x="62" y="27"/>
                  </a:lnTo>
                  <a:lnTo>
                    <a:pt x="70" y="36"/>
                  </a:lnTo>
                  <a:lnTo>
                    <a:pt x="74" y="36"/>
                  </a:lnTo>
                  <a:lnTo>
                    <a:pt x="78" y="41"/>
                  </a:lnTo>
                  <a:lnTo>
                    <a:pt x="78" y="45"/>
                  </a:lnTo>
                  <a:lnTo>
                    <a:pt x="83" y="50"/>
                  </a:lnTo>
                  <a:lnTo>
                    <a:pt x="87" y="50"/>
                  </a:lnTo>
                  <a:lnTo>
                    <a:pt x="95" y="55"/>
                  </a:lnTo>
                  <a:lnTo>
                    <a:pt x="103" y="55"/>
                  </a:lnTo>
                  <a:lnTo>
                    <a:pt x="107" y="55"/>
                  </a:lnTo>
                  <a:lnTo>
                    <a:pt x="107" y="50"/>
                  </a:lnTo>
                  <a:lnTo>
                    <a:pt x="112" y="50"/>
                  </a:lnTo>
                  <a:lnTo>
                    <a:pt x="112" y="55"/>
                  </a:lnTo>
                  <a:lnTo>
                    <a:pt x="120" y="55"/>
                  </a:lnTo>
                  <a:lnTo>
                    <a:pt x="124" y="55"/>
                  </a:lnTo>
                  <a:lnTo>
                    <a:pt x="128" y="59"/>
                  </a:lnTo>
                  <a:lnTo>
                    <a:pt x="128" y="64"/>
                  </a:lnTo>
                  <a:lnTo>
                    <a:pt x="132" y="64"/>
                  </a:lnTo>
                  <a:lnTo>
                    <a:pt x="136" y="68"/>
                  </a:lnTo>
                  <a:lnTo>
                    <a:pt x="136" y="73"/>
                  </a:lnTo>
                  <a:lnTo>
                    <a:pt x="141" y="68"/>
                  </a:lnTo>
                  <a:lnTo>
                    <a:pt x="145" y="73"/>
                  </a:lnTo>
                  <a:lnTo>
                    <a:pt x="145" y="77"/>
                  </a:lnTo>
                  <a:lnTo>
                    <a:pt x="149" y="77"/>
                  </a:lnTo>
                  <a:lnTo>
                    <a:pt x="157" y="77"/>
                  </a:lnTo>
                  <a:lnTo>
                    <a:pt x="157" y="73"/>
                  </a:lnTo>
                  <a:lnTo>
                    <a:pt x="161" y="73"/>
                  </a:lnTo>
                  <a:lnTo>
                    <a:pt x="165" y="77"/>
                  </a:lnTo>
                  <a:lnTo>
                    <a:pt x="174" y="73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00" name="Freeform 616"/>
            <p:cNvSpPr>
              <a:spLocks/>
            </p:cNvSpPr>
            <p:nvPr/>
          </p:nvSpPr>
          <p:spPr bwMode="auto">
            <a:xfrm>
              <a:off x="3418" y="2868"/>
              <a:ext cx="25" cy="82"/>
            </a:xfrm>
            <a:custGeom>
              <a:avLst/>
              <a:gdLst/>
              <a:ahLst/>
              <a:cxnLst>
                <a:cxn ang="0">
                  <a:pos x="25" y="82"/>
                </a:cxn>
                <a:cxn ang="0">
                  <a:pos x="20" y="77"/>
                </a:cxn>
                <a:cxn ang="0">
                  <a:pos x="16" y="68"/>
                </a:cxn>
                <a:cxn ang="0">
                  <a:pos x="12" y="59"/>
                </a:cxn>
                <a:cxn ang="0">
                  <a:pos x="12" y="50"/>
                </a:cxn>
                <a:cxn ang="0">
                  <a:pos x="8" y="41"/>
                </a:cxn>
                <a:cxn ang="0">
                  <a:pos x="4" y="36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4" y="14"/>
                </a:cxn>
                <a:cxn ang="0">
                  <a:pos x="8" y="9"/>
                </a:cxn>
                <a:cxn ang="0">
                  <a:pos x="8" y="4"/>
                </a:cxn>
                <a:cxn ang="0">
                  <a:pos x="8" y="0"/>
                </a:cxn>
              </a:cxnLst>
              <a:rect l="0" t="0" r="r" b="b"/>
              <a:pathLst>
                <a:path w="25" h="82">
                  <a:moveTo>
                    <a:pt x="25" y="82"/>
                  </a:moveTo>
                  <a:lnTo>
                    <a:pt x="20" y="77"/>
                  </a:lnTo>
                  <a:lnTo>
                    <a:pt x="16" y="68"/>
                  </a:lnTo>
                  <a:lnTo>
                    <a:pt x="12" y="59"/>
                  </a:lnTo>
                  <a:lnTo>
                    <a:pt x="12" y="50"/>
                  </a:lnTo>
                  <a:lnTo>
                    <a:pt x="8" y="41"/>
                  </a:lnTo>
                  <a:lnTo>
                    <a:pt x="4" y="36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01" name="Freeform 617"/>
            <p:cNvSpPr>
              <a:spLocks/>
            </p:cNvSpPr>
            <p:nvPr/>
          </p:nvSpPr>
          <p:spPr bwMode="auto">
            <a:xfrm>
              <a:off x="3488" y="2690"/>
              <a:ext cx="29" cy="192"/>
            </a:xfrm>
            <a:custGeom>
              <a:avLst/>
              <a:gdLst/>
              <a:ahLst/>
              <a:cxnLst>
                <a:cxn ang="0">
                  <a:pos x="25" y="192"/>
                </a:cxn>
                <a:cxn ang="0">
                  <a:pos x="21" y="187"/>
                </a:cxn>
                <a:cxn ang="0">
                  <a:pos x="17" y="182"/>
                </a:cxn>
                <a:cxn ang="0">
                  <a:pos x="8" y="173"/>
                </a:cxn>
                <a:cxn ang="0">
                  <a:pos x="4" y="169"/>
                </a:cxn>
                <a:cxn ang="0">
                  <a:pos x="4" y="155"/>
                </a:cxn>
                <a:cxn ang="0">
                  <a:pos x="4" y="150"/>
                </a:cxn>
                <a:cxn ang="0">
                  <a:pos x="0" y="141"/>
                </a:cxn>
                <a:cxn ang="0">
                  <a:pos x="0" y="137"/>
                </a:cxn>
                <a:cxn ang="0">
                  <a:pos x="0" y="128"/>
                </a:cxn>
                <a:cxn ang="0">
                  <a:pos x="0" y="123"/>
                </a:cxn>
                <a:cxn ang="0">
                  <a:pos x="0" y="118"/>
                </a:cxn>
                <a:cxn ang="0">
                  <a:pos x="4" y="114"/>
                </a:cxn>
                <a:cxn ang="0">
                  <a:pos x="8" y="109"/>
                </a:cxn>
                <a:cxn ang="0">
                  <a:pos x="8" y="105"/>
                </a:cxn>
                <a:cxn ang="0">
                  <a:pos x="8" y="100"/>
                </a:cxn>
                <a:cxn ang="0">
                  <a:pos x="13" y="91"/>
                </a:cxn>
                <a:cxn ang="0">
                  <a:pos x="17" y="86"/>
                </a:cxn>
                <a:cxn ang="0">
                  <a:pos x="21" y="82"/>
                </a:cxn>
                <a:cxn ang="0">
                  <a:pos x="21" y="77"/>
                </a:cxn>
                <a:cxn ang="0">
                  <a:pos x="21" y="73"/>
                </a:cxn>
                <a:cxn ang="0">
                  <a:pos x="21" y="64"/>
                </a:cxn>
                <a:cxn ang="0">
                  <a:pos x="21" y="59"/>
                </a:cxn>
                <a:cxn ang="0">
                  <a:pos x="25" y="50"/>
                </a:cxn>
                <a:cxn ang="0">
                  <a:pos x="29" y="41"/>
                </a:cxn>
                <a:cxn ang="0">
                  <a:pos x="29" y="32"/>
                </a:cxn>
                <a:cxn ang="0">
                  <a:pos x="29" y="27"/>
                </a:cxn>
                <a:cxn ang="0">
                  <a:pos x="25" y="18"/>
                </a:cxn>
                <a:cxn ang="0">
                  <a:pos x="21" y="13"/>
                </a:cxn>
                <a:cxn ang="0">
                  <a:pos x="17" y="4"/>
                </a:cxn>
                <a:cxn ang="0">
                  <a:pos x="17" y="0"/>
                </a:cxn>
              </a:cxnLst>
              <a:rect l="0" t="0" r="r" b="b"/>
              <a:pathLst>
                <a:path w="29" h="192">
                  <a:moveTo>
                    <a:pt x="25" y="192"/>
                  </a:moveTo>
                  <a:lnTo>
                    <a:pt x="21" y="187"/>
                  </a:lnTo>
                  <a:lnTo>
                    <a:pt x="17" y="182"/>
                  </a:lnTo>
                  <a:lnTo>
                    <a:pt x="8" y="173"/>
                  </a:lnTo>
                  <a:lnTo>
                    <a:pt x="4" y="169"/>
                  </a:lnTo>
                  <a:lnTo>
                    <a:pt x="4" y="155"/>
                  </a:lnTo>
                  <a:lnTo>
                    <a:pt x="4" y="150"/>
                  </a:lnTo>
                  <a:lnTo>
                    <a:pt x="0" y="141"/>
                  </a:lnTo>
                  <a:lnTo>
                    <a:pt x="0" y="137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4" y="114"/>
                  </a:lnTo>
                  <a:lnTo>
                    <a:pt x="8" y="109"/>
                  </a:lnTo>
                  <a:lnTo>
                    <a:pt x="8" y="105"/>
                  </a:lnTo>
                  <a:lnTo>
                    <a:pt x="8" y="100"/>
                  </a:lnTo>
                  <a:lnTo>
                    <a:pt x="13" y="91"/>
                  </a:lnTo>
                  <a:lnTo>
                    <a:pt x="17" y="86"/>
                  </a:lnTo>
                  <a:lnTo>
                    <a:pt x="21" y="82"/>
                  </a:lnTo>
                  <a:lnTo>
                    <a:pt x="21" y="77"/>
                  </a:lnTo>
                  <a:lnTo>
                    <a:pt x="21" y="73"/>
                  </a:lnTo>
                  <a:lnTo>
                    <a:pt x="21" y="64"/>
                  </a:lnTo>
                  <a:lnTo>
                    <a:pt x="21" y="59"/>
                  </a:lnTo>
                  <a:lnTo>
                    <a:pt x="25" y="50"/>
                  </a:lnTo>
                  <a:lnTo>
                    <a:pt x="29" y="41"/>
                  </a:lnTo>
                  <a:lnTo>
                    <a:pt x="29" y="32"/>
                  </a:lnTo>
                  <a:lnTo>
                    <a:pt x="29" y="27"/>
                  </a:lnTo>
                  <a:lnTo>
                    <a:pt x="25" y="18"/>
                  </a:lnTo>
                  <a:lnTo>
                    <a:pt x="21" y="13"/>
                  </a:lnTo>
                  <a:lnTo>
                    <a:pt x="17" y="4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02" name="Freeform 618"/>
            <p:cNvSpPr>
              <a:spLocks/>
            </p:cNvSpPr>
            <p:nvPr/>
          </p:nvSpPr>
          <p:spPr bwMode="auto">
            <a:xfrm>
              <a:off x="4255" y="2036"/>
              <a:ext cx="108" cy="82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0" y="78"/>
                </a:cxn>
                <a:cxn ang="0">
                  <a:pos x="4" y="69"/>
                </a:cxn>
                <a:cxn ang="0">
                  <a:pos x="12" y="59"/>
                </a:cxn>
                <a:cxn ang="0">
                  <a:pos x="16" y="50"/>
                </a:cxn>
                <a:cxn ang="0">
                  <a:pos x="20" y="46"/>
                </a:cxn>
                <a:cxn ang="0">
                  <a:pos x="25" y="37"/>
                </a:cxn>
                <a:cxn ang="0">
                  <a:pos x="33" y="32"/>
                </a:cxn>
                <a:cxn ang="0">
                  <a:pos x="41" y="27"/>
                </a:cxn>
                <a:cxn ang="0">
                  <a:pos x="50" y="27"/>
                </a:cxn>
                <a:cxn ang="0">
                  <a:pos x="58" y="27"/>
                </a:cxn>
                <a:cxn ang="0">
                  <a:pos x="62" y="32"/>
                </a:cxn>
                <a:cxn ang="0">
                  <a:pos x="74" y="32"/>
                </a:cxn>
                <a:cxn ang="0">
                  <a:pos x="79" y="32"/>
                </a:cxn>
                <a:cxn ang="0">
                  <a:pos x="87" y="27"/>
                </a:cxn>
                <a:cxn ang="0">
                  <a:pos x="91" y="23"/>
                </a:cxn>
                <a:cxn ang="0">
                  <a:pos x="99" y="18"/>
                </a:cxn>
                <a:cxn ang="0">
                  <a:pos x="103" y="9"/>
                </a:cxn>
                <a:cxn ang="0">
                  <a:pos x="108" y="5"/>
                </a:cxn>
                <a:cxn ang="0">
                  <a:pos x="108" y="0"/>
                </a:cxn>
              </a:cxnLst>
              <a:rect l="0" t="0" r="r" b="b"/>
              <a:pathLst>
                <a:path w="108" h="82">
                  <a:moveTo>
                    <a:pt x="0" y="82"/>
                  </a:moveTo>
                  <a:lnTo>
                    <a:pt x="0" y="78"/>
                  </a:lnTo>
                  <a:lnTo>
                    <a:pt x="4" y="69"/>
                  </a:lnTo>
                  <a:lnTo>
                    <a:pt x="12" y="59"/>
                  </a:lnTo>
                  <a:lnTo>
                    <a:pt x="16" y="50"/>
                  </a:lnTo>
                  <a:lnTo>
                    <a:pt x="20" y="46"/>
                  </a:lnTo>
                  <a:lnTo>
                    <a:pt x="25" y="37"/>
                  </a:lnTo>
                  <a:lnTo>
                    <a:pt x="33" y="32"/>
                  </a:lnTo>
                  <a:lnTo>
                    <a:pt x="41" y="27"/>
                  </a:lnTo>
                  <a:lnTo>
                    <a:pt x="50" y="27"/>
                  </a:lnTo>
                  <a:lnTo>
                    <a:pt x="58" y="27"/>
                  </a:lnTo>
                  <a:lnTo>
                    <a:pt x="62" y="32"/>
                  </a:lnTo>
                  <a:lnTo>
                    <a:pt x="74" y="32"/>
                  </a:lnTo>
                  <a:lnTo>
                    <a:pt x="79" y="32"/>
                  </a:lnTo>
                  <a:lnTo>
                    <a:pt x="87" y="27"/>
                  </a:lnTo>
                  <a:lnTo>
                    <a:pt x="91" y="23"/>
                  </a:lnTo>
                  <a:lnTo>
                    <a:pt x="99" y="18"/>
                  </a:lnTo>
                  <a:lnTo>
                    <a:pt x="103" y="9"/>
                  </a:lnTo>
                  <a:lnTo>
                    <a:pt x="108" y="5"/>
                  </a:lnTo>
                  <a:lnTo>
                    <a:pt x="108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03" name="Freeform 619"/>
            <p:cNvSpPr>
              <a:spLocks/>
            </p:cNvSpPr>
            <p:nvPr/>
          </p:nvSpPr>
          <p:spPr bwMode="auto">
            <a:xfrm>
              <a:off x="4093" y="2118"/>
              <a:ext cx="162" cy="105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4" y="105"/>
                </a:cxn>
                <a:cxn ang="0">
                  <a:pos x="13" y="101"/>
                </a:cxn>
                <a:cxn ang="0">
                  <a:pos x="21" y="96"/>
                </a:cxn>
                <a:cxn ang="0">
                  <a:pos x="29" y="96"/>
                </a:cxn>
                <a:cxn ang="0">
                  <a:pos x="33" y="92"/>
                </a:cxn>
                <a:cxn ang="0">
                  <a:pos x="33" y="87"/>
                </a:cxn>
                <a:cxn ang="0">
                  <a:pos x="37" y="83"/>
                </a:cxn>
                <a:cxn ang="0">
                  <a:pos x="42" y="83"/>
                </a:cxn>
                <a:cxn ang="0">
                  <a:pos x="50" y="87"/>
                </a:cxn>
                <a:cxn ang="0">
                  <a:pos x="54" y="87"/>
                </a:cxn>
                <a:cxn ang="0">
                  <a:pos x="62" y="92"/>
                </a:cxn>
                <a:cxn ang="0">
                  <a:pos x="71" y="87"/>
                </a:cxn>
                <a:cxn ang="0">
                  <a:pos x="75" y="83"/>
                </a:cxn>
                <a:cxn ang="0">
                  <a:pos x="79" y="78"/>
                </a:cxn>
                <a:cxn ang="0">
                  <a:pos x="83" y="69"/>
                </a:cxn>
                <a:cxn ang="0">
                  <a:pos x="87" y="60"/>
                </a:cxn>
                <a:cxn ang="0">
                  <a:pos x="87" y="51"/>
                </a:cxn>
                <a:cxn ang="0">
                  <a:pos x="95" y="37"/>
                </a:cxn>
                <a:cxn ang="0">
                  <a:pos x="100" y="28"/>
                </a:cxn>
                <a:cxn ang="0">
                  <a:pos x="104" y="28"/>
                </a:cxn>
                <a:cxn ang="0">
                  <a:pos x="112" y="23"/>
                </a:cxn>
                <a:cxn ang="0">
                  <a:pos x="116" y="23"/>
                </a:cxn>
                <a:cxn ang="0">
                  <a:pos x="129" y="19"/>
                </a:cxn>
                <a:cxn ang="0">
                  <a:pos x="137" y="14"/>
                </a:cxn>
                <a:cxn ang="0">
                  <a:pos x="145" y="14"/>
                </a:cxn>
                <a:cxn ang="0">
                  <a:pos x="153" y="5"/>
                </a:cxn>
                <a:cxn ang="0">
                  <a:pos x="162" y="0"/>
                </a:cxn>
              </a:cxnLst>
              <a:rect l="0" t="0" r="r" b="b"/>
              <a:pathLst>
                <a:path w="162" h="105">
                  <a:moveTo>
                    <a:pt x="0" y="105"/>
                  </a:moveTo>
                  <a:lnTo>
                    <a:pt x="4" y="105"/>
                  </a:lnTo>
                  <a:lnTo>
                    <a:pt x="13" y="101"/>
                  </a:lnTo>
                  <a:lnTo>
                    <a:pt x="21" y="96"/>
                  </a:lnTo>
                  <a:lnTo>
                    <a:pt x="29" y="96"/>
                  </a:lnTo>
                  <a:lnTo>
                    <a:pt x="33" y="92"/>
                  </a:lnTo>
                  <a:lnTo>
                    <a:pt x="33" y="87"/>
                  </a:lnTo>
                  <a:lnTo>
                    <a:pt x="37" y="83"/>
                  </a:lnTo>
                  <a:lnTo>
                    <a:pt x="42" y="83"/>
                  </a:lnTo>
                  <a:lnTo>
                    <a:pt x="50" y="87"/>
                  </a:lnTo>
                  <a:lnTo>
                    <a:pt x="54" y="87"/>
                  </a:lnTo>
                  <a:lnTo>
                    <a:pt x="62" y="92"/>
                  </a:lnTo>
                  <a:lnTo>
                    <a:pt x="71" y="87"/>
                  </a:lnTo>
                  <a:lnTo>
                    <a:pt x="75" y="83"/>
                  </a:lnTo>
                  <a:lnTo>
                    <a:pt x="79" y="78"/>
                  </a:lnTo>
                  <a:lnTo>
                    <a:pt x="83" y="69"/>
                  </a:lnTo>
                  <a:lnTo>
                    <a:pt x="87" y="60"/>
                  </a:lnTo>
                  <a:lnTo>
                    <a:pt x="87" y="51"/>
                  </a:lnTo>
                  <a:lnTo>
                    <a:pt x="95" y="37"/>
                  </a:lnTo>
                  <a:lnTo>
                    <a:pt x="100" y="28"/>
                  </a:lnTo>
                  <a:lnTo>
                    <a:pt x="104" y="28"/>
                  </a:lnTo>
                  <a:lnTo>
                    <a:pt x="112" y="23"/>
                  </a:lnTo>
                  <a:lnTo>
                    <a:pt x="116" y="23"/>
                  </a:lnTo>
                  <a:lnTo>
                    <a:pt x="129" y="19"/>
                  </a:lnTo>
                  <a:lnTo>
                    <a:pt x="137" y="14"/>
                  </a:lnTo>
                  <a:lnTo>
                    <a:pt x="145" y="14"/>
                  </a:lnTo>
                  <a:lnTo>
                    <a:pt x="153" y="5"/>
                  </a:lnTo>
                  <a:lnTo>
                    <a:pt x="162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04" name="Freeform 620"/>
            <p:cNvSpPr>
              <a:spLocks/>
            </p:cNvSpPr>
            <p:nvPr/>
          </p:nvSpPr>
          <p:spPr bwMode="auto">
            <a:xfrm>
              <a:off x="4255" y="2118"/>
              <a:ext cx="66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25" y="0"/>
                </a:cxn>
                <a:cxn ang="0">
                  <a:pos x="29" y="5"/>
                </a:cxn>
                <a:cxn ang="0">
                  <a:pos x="33" y="5"/>
                </a:cxn>
                <a:cxn ang="0">
                  <a:pos x="41" y="9"/>
                </a:cxn>
                <a:cxn ang="0">
                  <a:pos x="45" y="9"/>
                </a:cxn>
                <a:cxn ang="0">
                  <a:pos x="50" y="5"/>
                </a:cxn>
                <a:cxn ang="0">
                  <a:pos x="54" y="9"/>
                </a:cxn>
                <a:cxn ang="0">
                  <a:pos x="62" y="9"/>
                </a:cxn>
                <a:cxn ang="0">
                  <a:pos x="66" y="9"/>
                </a:cxn>
              </a:cxnLst>
              <a:rect l="0" t="0" r="r" b="b"/>
              <a:pathLst>
                <a:path w="66" h="9">
                  <a:moveTo>
                    <a:pt x="0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5"/>
                  </a:lnTo>
                  <a:lnTo>
                    <a:pt x="33" y="5"/>
                  </a:lnTo>
                  <a:lnTo>
                    <a:pt x="41" y="9"/>
                  </a:lnTo>
                  <a:lnTo>
                    <a:pt x="45" y="9"/>
                  </a:lnTo>
                  <a:lnTo>
                    <a:pt x="50" y="5"/>
                  </a:lnTo>
                  <a:lnTo>
                    <a:pt x="54" y="9"/>
                  </a:lnTo>
                  <a:lnTo>
                    <a:pt x="62" y="9"/>
                  </a:lnTo>
                  <a:lnTo>
                    <a:pt x="66" y="9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05" name="Freeform 621"/>
            <p:cNvSpPr>
              <a:spLocks/>
            </p:cNvSpPr>
            <p:nvPr/>
          </p:nvSpPr>
          <p:spPr bwMode="auto">
            <a:xfrm>
              <a:off x="4321" y="2127"/>
              <a:ext cx="29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3" y="10"/>
                </a:cxn>
                <a:cxn ang="0">
                  <a:pos x="17" y="14"/>
                </a:cxn>
                <a:cxn ang="0">
                  <a:pos x="25" y="23"/>
                </a:cxn>
                <a:cxn ang="0">
                  <a:pos x="29" y="23"/>
                </a:cxn>
              </a:cxnLst>
              <a:rect l="0" t="0" r="r" b="b"/>
              <a:pathLst>
                <a:path w="29" h="23">
                  <a:moveTo>
                    <a:pt x="0" y="0"/>
                  </a:moveTo>
                  <a:lnTo>
                    <a:pt x="0" y="5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3" y="10"/>
                  </a:lnTo>
                  <a:lnTo>
                    <a:pt x="17" y="14"/>
                  </a:lnTo>
                  <a:lnTo>
                    <a:pt x="25" y="23"/>
                  </a:lnTo>
                  <a:lnTo>
                    <a:pt x="29" y="23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06" name="Freeform 622"/>
            <p:cNvSpPr>
              <a:spLocks/>
            </p:cNvSpPr>
            <p:nvPr/>
          </p:nvSpPr>
          <p:spPr bwMode="auto">
            <a:xfrm>
              <a:off x="3844" y="2287"/>
              <a:ext cx="50" cy="92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5" y="87"/>
                </a:cxn>
                <a:cxn ang="0">
                  <a:pos x="9" y="83"/>
                </a:cxn>
                <a:cxn ang="0">
                  <a:pos x="13" y="74"/>
                </a:cxn>
                <a:cxn ang="0">
                  <a:pos x="17" y="64"/>
                </a:cxn>
                <a:cxn ang="0">
                  <a:pos x="17" y="55"/>
                </a:cxn>
                <a:cxn ang="0">
                  <a:pos x="17" y="51"/>
                </a:cxn>
                <a:cxn ang="0">
                  <a:pos x="17" y="42"/>
                </a:cxn>
                <a:cxn ang="0">
                  <a:pos x="25" y="37"/>
                </a:cxn>
                <a:cxn ang="0">
                  <a:pos x="30" y="32"/>
                </a:cxn>
                <a:cxn ang="0">
                  <a:pos x="30" y="28"/>
                </a:cxn>
                <a:cxn ang="0">
                  <a:pos x="30" y="23"/>
                </a:cxn>
                <a:cxn ang="0">
                  <a:pos x="34" y="14"/>
                </a:cxn>
                <a:cxn ang="0">
                  <a:pos x="38" y="10"/>
                </a:cxn>
                <a:cxn ang="0">
                  <a:pos x="46" y="5"/>
                </a:cxn>
                <a:cxn ang="0">
                  <a:pos x="50" y="0"/>
                </a:cxn>
              </a:cxnLst>
              <a:rect l="0" t="0" r="r" b="b"/>
              <a:pathLst>
                <a:path w="50" h="92">
                  <a:moveTo>
                    <a:pt x="0" y="92"/>
                  </a:moveTo>
                  <a:lnTo>
                    <a:pt x="5" y="87"/>
                  </a:lnTo>
                  <a:lnTo>
                    <a:pt x="9" y="83"/>
                  </a:lnTo>
                  <a:lnTo>
                    <a:pt x="13" y="74"/>
                  </a:lnTo>
                  <a:lnTo>
                    <a:pt x="17" y="64"/>
                  </a:lnTo>
                  <a:lnTo>
                    <a:pt x="17" y="55"/>
                  </a:lnTo>
                  <a:lnTo>
                    <a:pt x="17" y="51"/>
                  </a:lnTo>
                  <a:lnTo>
                    <a:pt x="17" y="42"/>
                  </a:lnTo>
                  <a:lnTo>
                    <a:pt x="25" y="37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34" y="14"/>
                  </a:lnTo>
                  <a:lnTo>
                    <a:pt x="38" y="10"/>
                  </a:lnTo>
                  <a:lnTo>
                    <a:pt x="46" y="5"/>
                  </a:lnTo>
                  <a:lnTo>
                    <a:pt x="5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07" name="Freeform 623"/>
            <p:cNvSpPr>
              <a:spLocks/>
            </p:cNvSpPr>
            <p:nvPr/>
          </p:nvSpPr>
          <p:spPr bwMode="auto">
            <a:xfrm>
              <a:off x="3894" y="2251"/>
              <a:ext cx="42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3" y="32"/>
                </a:cxn>
                <a:cxn ang="0">
                  <a:pos x="17" y="27"/>
                </a:cxn>
                <a:cxn ang="0">
                  <a:pos x="25" y="23"/>
                </a:cxn>
                <a:cxn ang="0">
                  <a:pos x="29" y="18"/>
                </a:cxn>
                <a:cxn ang="0">
                  <a:pos x="33" y="14"/>
                </a:cxn>
                <a:cxn ang="0">
                  <a:pos x="38" y="4"/>
                </a:cxn>
                <a:cxn ang="0">
                  <a:pos x="42" y="0"/>
                </a:cxn>
              </a:cxnLst>
              <a:rect l="0" t="0" r="r" b="b"/>
              <a:pathLst>
                <a:path w="42" h="36">
                  <a:moveTo>
                    <a:pt x="0" y="36"/>
                  </a:moveTo>
                  <a:lnTo>
                    <a:pt x="13" y="32"/>
                  </a:lnTo>
                  <a:lnTo>
                    <a:pt x="17" y="27"/>
                  </a:lnTo>
                  <a:lnTo>
                    <a:pt x="25" y="23"/>
                  </a:lnTo>
                  <a:lnTo>
                    <a:pt x="29" y="18"/>
                  </a:lnTo>
                  <a:lnTo>
                    <a:pt x="33" y="14"/>
                  </a:lnTo>
                  <a:lnTo>
                    <a:pt x="38" y="4"/>
                  </a:lnTo>
                  <a:lnTo>
                    <a:pt x="42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08" name="Freeform 624"/>
            <p:cNvSpPr>
              <a:spLocks/>
            </p:cNvSpPr>
            <p:nvPr/>
          </p:nvSpPr>
          <p:spPr bwMode="auto">
            <a:xfrm>
              <a:off x="3936" y="2242"/>
              <a:ext cx="8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8" h="9">
                  <a:moveTo>
                    <a:pt x="0" y="9"/>
                  </a:moveTo>
                  <a:lnTo>
                    <a:pt x="0" y="4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09" name="Freeform 625"/>
            <p:cNvSpPr>
              <a:spLocks/>
            </p:cNvSpPr>
            <p:nvPr/>
          </p:nvSpPr>
          <p:spPr bwMode="auto">
            <a:xfrm>
              <a:off x="3944" y="2233"/>
              <a:ext cx="1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8" y="4"/>
                </a:cxn>
                <a:cxn ang="0">
                  <a:pos x="17" y="0"/>
                </a:cxn>
              </a:cxnLst>
              <a:rect l="0" t="0" r="r" b="b"/>
              <a:pathLst>
                <a:path w="17" h="9">
                  <a:moveTo>
                    <a:pt x="0" y="9"/>
                  </a:moveTo>
                  <a:lnTo>
                    <a:pt x="8" y="4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10" name="Freeform 626"/>
            <p:cNvSpPr>
              <a:spLocks/>
            </p:cNvSpPr>
            <p:nvPr/>
          </p:nvSpPr>
          <p:spPr bwMode="auto">
            <a:xfrm>
              <a:off x="3961" y="2214"/>
              <a:ext cx="132" cy="2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8" y="23"/>
                </a:cxn>
                <a:cxn ang="0">
                  <a:pos x="16" y="23"/>
                </a:cxn>
                <a:cxn ang="0">
                  <a:pos x="20" y="23"/>
                </a:cxn>
                <a:cxn ang="0">
                  <a:pos x="33" y="19"/>
                </a:cxn>
                <a:cxn ang="0">
                  <a:pos x="37" y="19"/>
                </a:cxn>
                <a:cxn ang="0">
                  <a:pos x="41" y="14"/>
                </a:cxn>
                <a:cxn ang="0">
                  <a:pos x="49" y="5"/>
                </a:cxn>
                <a:cxn ang="0">
                  <a:pos x="58" y="0"/>
                </a:cxn>
                <a:cxn ang="0">
                  <a:pos x="66" y="0"/>
                </a:cxn>
                <a:cxn ang="0">
                  <a:pos x="78" y="0"/>
                </a:cxn>
                <a:cxn ang="0">
                  <a:pos x="82" y="0"/>
                </a:cxn>
                <a:cxn ang="0">
                  <a:pos x="91" y="0"/>
                </a:cxn>
                <a:cxn ang="0">
                  <a:pos x="103" y="5"/>
                </a:cxn>
                <a:cxn ang="0">
                  <a:pos x="111" y="5"/>
                </a:cxn>
                <a:cxn ang="0">
                  <a:pos x="124" y="9"/>
                </a:cxn>
                <a:cxn ang="0">
                  <a:pos x="132" y="9"/>
                </a:cxn>
              </a:cxnLst>
              <a:rect l="0" t="0" r="r" b="b"/>
              <a:pathLst>
                <a:path w="132" h="23">
                  <a:moveTo>
                    <a:pt x="0" y="19"/>
                  </a:moveTo>
                  <a:lnTo>
                    <a:pt x="8" y="23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33" y="19"/>
                  </a:lnTo>
                  <a:lnTo>
                    <a:pt x="37" y="19"/>
                  </a:lnTo>
                  <a:lnTo>
                    <a:pt x="41" y="14"/>
                  </a:lnTo>
                  <a:lnTo>
                    <a:pt x="49" y="5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3" y="5"/>
                  </a:lnTo>
                  <a:lnTo>
                    <a:pt x="111" y="5"/>
                  </a:lnTo>
                  <a:lnTo>
                    <a:pt x="124" y="9"/>
                  </a:lnTo>
                  <a:lnTo>
                    <a:pt x="132" y="9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11" name="Freeform 627"/>
            <p:cNvSpPr>
              <a:spLocks/>
            </p:cNvSpPr>
            <p:nvPr/>
          </p:nvSpPr>
          <p:spPr bwMode="auto">
            <a:xfrm>
              <a:off x="3646" y="2557"/>
              <a:ext cx="53" cy="142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4" y="128"/>
                </a:cxn>
                <a:cxn ang="0">
                  <a:pos x="8" y="119"/>
                </a:cxn>
                <a:cxn ang="0">
                  <a:pos x="12" y="110"/>
                </a:cxn>
                <a:cxn ang="0">
                  <a:pos x="16" y="101"/>
                </a:cxn>
                <a:cxn ang="0">
                  <a:pos x="16" y="91"/>
                </a:cxn>
                <a:cxn ang="0">
                  <a:pos x="16" y="87"/>
                </a:cxn>
                <a:cxn ang="0">
                  <a:pos x="12" y="78"/>
                </a:cxn>
                <a:cxn ang="0">
                  <a:pos x="16" y="73"/>
                </a:cxn>
                <a:cxn ang="0">
                  <a:pos x="16" y="64"/>
                </a:cxn>
                <a:cxn ang="0">
                  <a:pos x="20" y="59"/>
                </a:cxn>
                <a:cxn ang="0">
                  <a:pos x="20" y="50"/>
                </a:cxn>
                <a:cxn ang="0">
                  <a:pos x="24" y="41"/>
                </a:cxn>
                <a:cxn ang="0">
                  <a:pos x="29" y="37"/>
                </a:cxn>
                <a:cxn ang="0">
                  <a:pos x="33" y="27"/>
                </a:cxn>
                <a:cxn ang="0">
                  <a:pos x="41" y="18"/>
                </a:cxn>
                <a:cxn ang="0">
                  <a:pos x="45" y="9"/>
                </a:cxn>
                <a:cxn ang="0">
                  <a:pos x="53" y="5"/>
                </a:cxn>
                <a:cxn ang="0">
                  <a:pos x="53" y="0"/>
                </a:cxn>
              </a:cxnLst>
              <a:rect l="0" t="0" r="r" b="b"/>
              <a:pathLst>
                <a:path w="53" h="142">
                  <a:moveTo>
                    <a:pt x="0" y="142"/>
                  </a:moveTo>
                  <a:lnTo>
                    <a:pt x="4" y="128"/>
                  </a:lnTo>
                  <a:lnTo>
                    <a:pt x="8" y="119"/>
                  </a:lnTo>
                  <a:lnTo>
                    <a:pt x="12" y="110"/>
                  </a:lnTo>
                  <a:lnTo>
                    <a:pt x="16" y="101"/>
                  </a:lnTo>
                  <a:lnTo>
                    <a:pt x="16" y="91"/>
                  </a:lnTo>
                  <a:lnTo>
                    <a:pt x="16" y="87"/>
                  </a:lnTo>
                  <a:lnTo>
                    <a:pt x="12" y="78"/>
                  </a:lnTo>
                  <a:lnTo>
                    <a:pt x="16" y="73"/>
                  </a:lnTo>
                  <a:lnTo>
                    <a:pt x="16" y="64"/>
                  </a:lnTo>
                  <a:lnTo>
                    <a:pt x="20" y="59"/>
                  </a:lnTo>
                  <a:lnTo>
                    <a:pt x="20" y="50"/>
                  </a:lnTo>
                  <a:lnTo>
                    <a:pt x="24" y="41"/>
                  </a:lnTo>
                  <a:lnTo>
                    <a:pt x="29" y="37"/>
                  </a:lnTo>
                  <a:lnTo>
                    <a:pt x="33" y="27"/>
                  </a:lnTo>
                  <a:lnTo>
                    <a:pt x="41" y="18"/>
                  </a:lnTo>
                  <a:lnTo>
                    <a:pt x="45" y="9"/>
                  </a:lnTo>
                  <a:lnTo>
                    <a:pt x="53" y="5"/>
                  </a:lnTo>
                  <a:lnTo>
                    <a:pt x="53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12" name="Freeform 628"/>
            <p:cNvSpPr>
              <a:spLocks/>
            </p:cNvSpPr>
            <p:nvPr/>
          </p:nvSpPr>
          <p:spPr bwMode="auto">
            <a:xfrm>
              <a:off x="3699" y="2470"/>
              <a:ext cx="42" cy="8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9" y="82"/>
                </a:cxn>
                <a:cxn ang="0">
                  <a:pos x="17" y="69"/>
                </a:cxn>
                <a:cxn ang="0">
                  <a:pos x="17" y="64"/>
                </a:cxn>
                <a:cxn ang="0">
                  <a:pos x="25" y="55"/>
                </a:cxn>
                <a:cxn ang="0">
                  <a:pos x="29" y="46"/>
                </a:cxn>
                <a:cxn ang="0">
                  <a:pos x="29" y="41"/>
                </a:cxn>
                <a:cxn ang="0">
                  <a:pos x="29" y="32"/>
                </a:cxn>
                <a:cxn ang="0">
                  <a:pos x="25" y="23"/>
                </a:cxn>
                <a:cxn ang="0">
                  <a:pos x="29" y="18"/>
                </a:cxn>
                <a:cxn ang="0">
                  <a:pos x="34" y="14"/>
                </a:cxn>
                <a:cxn ang="0">
                  <a:pos x="38" y="5"/>
                </a:cxn>
                <a:cxn ang="0">
                  <a:pos x="42" y="0"/>
                </a:cxn>
              </a:cxnLst>
              <a:rect l="0" t="0" r="r" b="b"/>
              <a:pathLst>
                <a:path w="42" h="87">
                  <a:moveTo>
                    <a:pt x="0" y="87"/>
                  </a:moveTo>
                  <a:lnTo>
                    <a:pt x="9" y="82"/>
                  </a:lnTo>
                  <a:lnTo>
                    <a:pt x="17" y="69"/>
                  </a:lnTo>
                  <a:lnTo>
                    <a:pt x="17" y="64"/>
                  </a:lnTo>
                  <a:lnTo>
                    <a:pt x="25" y="55"/>
                  </a:lnTo>
                  <a:lnTo>
                    <a:pt x="29" y="46"/>
                  </a:lnTo>
                  <a:lnTo>
                    <a:pt x="29" y="41"/>
                  </a:lnTo>
                  <a:lnTo>
                    <a:pt x="29" y="32"/>
                  </a:lnTo>
                  <a:lnTo>
                    <a:pt x="25" y="23"/>
                  </a:lnTo>
                  <a:lnTo>
                    <a:pt x="29" y="18"/>
                  </a:lnTo>
                  <a:lnTo>
                    <a:pt x="34" y="14"/>
                  </a:lnTo>
                  <a:lnTo>
                    <a:pt x="38" y="5"/>
                  </a:lnTo>
                  <a:lnTo>
                    <a:pt x="42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13" name="Freeform 629"/>
            <p:cNvSpPr>
              <a:spLocks/>
            </p:cNvSpPr>
            <p:nvPr/>
          </p:nvSpPr>
          <p:spPr bwMode="auto">
            <a:xfrm>
              <a:off x="3741" y="2447"/>
              <a:ext cx="21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19"/>
                </a:cxn>
                <a:cxn ang="0">
                  <a:pos x="4" y="14"/>
                </a:cxn>
                <a:cxn ang="0">
                  <a:pos x="8" y="5"/>
                </a:cxn>
                <a:cxn ang="0">
                  <a:pos x="16" y="0"/>
                </a:cxn>
                <a:cxn ang="0">
                  <a:pos x="21" y="0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lnTo>
                    <a:pt x="0" y="19"/>
                  </a:lnTo>
                  <a:lnTo>
                    <a:pt x="4" y="14"/>
                  </a:lnTo>
                  <a:lnTo>
                    <a:pt x="8" y="5"/>
                  </a:lnTo>
                  <a:lnTo>
                    <a:pt x="16" y="0"/>
                  </a:ln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14" name="Freeform 630"/>
            <p:cNvSpPr>
              <a:spLocks/>
            </p:cNvSpPr>
            <p:nvPr/>
          </p:nvSpPr>
          <p:spPr bwMode="auto">
            <a:xfrm>
              <a:off x="3762" y="2379"/>
              <a:ext cx="82" cy="68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8" y="64"/>
                </a:cxn>
                <a:cxn ang="0">
                  <a:pos x="16" y="59"/>
                </a:cxn>
                <a:cxn ang="0">
                  <a:pos x="29" y="50"/>
                </a:cxn>
                <a:cxn ang="0">
                  <a:pos x="33" y="46"/>
                </a:cxn>
                <a:cxn ang="0">
                  <a:pos x="41" y="36"/>
                </a:cxn>
                <a:cxn ang="0">
                  <a:pos x="58" y="23"/>
                </a:cxn>
                <a:cxn ang="0">
                  <a:pos x="66" y="18"/>
                </a:cxn>
                <a:cxn ang="0">
                  <a:pos x="74" y="14"/>
                </a:cxn>
                <a:cxn ang="0">
                  <a:pos x="82" y="9"/>
                </a:cxn>
                <a:cxn ang="0">
                  <a:pos x="82" y="0"/>
                </a:cxn>
              </a:cxnLst>
              <a:rect l="0" t="0" r="r" b="b"/>
              <a:pathLst>
                <a:path w="82" h="68">
                  <a:moveTo>
                    <a:pt x="0" y="68"/>
                  </a:moveTo>
                  <a:lnTo>
                    <a:pt x="8" y="64"/>
                  </a:lnTo>
                  <a:lnTo>
                    <a:pt x="16" y="59"/>
                  </a:lnTo>
                  <a:lnTo>
                    <a:pt x="29" y="50"/>
                  </a:lnTo>
                  <a:lnTo>
                    <a:pt x="33" y="46"/>
                  </a:lnTo>
                  <a:lnTo>
                    <a:pt x="41" y="36"/>
                  </a:lnTo>
                  <a:lnTo>
                    <a:pt x="58" y="23"/>
                  </a:lnTo>
                  <a:lnTo>
                    <a:pt x="66" y="18"/>
                  </a:lnTo>
                  <a:lnTo>
                    <a:pt x="74" y="14"/>
                  </a:lnTo>
                  <a:lnTo>
                    <a:pt x="82" y="9"/>
                  </a:lnTo>
                  <a:lnTo>
                    <a:pt x="82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15" name="Freeform 631"/>
            <p:cNvSpPr>
              <a:spLocks/>
            </p:cNvSpPr>
            <p:nvPr/>
          </p:nvSpPr>
          <p:spPr bwMode="auto">
            <a:xfrm>
              <a:off x="2290" y="2297"/>
              <a:ext cx="100" cy="708"/>
            </a:xfrm>
            <a:custGeom>
              <a:avLst/>
              <a:gdLst/>
              <a:ahLst/>
              <a:cxnLst>
                <a:cxn ang="0">
                  <a:pos x="42" y="9"/>
                </a:cxn>
                <a:cxn ang="0">
                  <a:pos x="46" y="22"/>
                </a:cxn>
                <a:cxn ang="0">
                  <a:pos x="63" y="32"/>
                </a:cxn>
                <a:cxn ang="0">
                  <a:pos x="63" y="50"/>
                </a:cxn>
                <a:cxn ang="0">
                  <a:pos x="54" y="59"/>
                </a:cxn>
                <a:cxn ang="0">
                  <a:pos x="50" y="68"/>
                </a:cxn>
                <a:cxn ang="0">
                  <a:pos x="54" y="82"/>
                </a:cxn>
                <a:cxn ang="0">
                  <a:pos x="46" y="91"/>
                </a:cxn>
                <a:cxn ang="0">
                  <a:pos x="46" y="105"/>
                </a:cxn>
                <a:cxn ang="0">
                  <a:pos x="50" y="118"/>
                </a:cxn>
                <a:cxn ang="0">
                  <a:pos x="63" y="118"/>
                </a:cxn>
                <a:cxn ang="0">
                  <a:pos x="75" y="128"/>
                </a:cxn>
                <a:cxn ang="0">
                  <a:pos x="79" y="141"/>
                </a:cxn>
                <a:cxn ang="0">
                  <a:pos x="71" y="150"/>
                </a:cxn>
                <a:cxn ang="0">
                  <a:pos x="58" y="160"/>
                </a:cxn>
                <a:cxn ang="0">
                  <a:pos x="58" y="178"/>
                </a:cxn>
                <a:cxn ang="0">
                  <a:pos x="67" y="187"/>
                </a:cxn>
                <a:cxn ang="0">
                  <a:pos x="75" y="201"/>
                </a:cxn>
                <a:cxn ang="0">
                  <a:pos x="71" y="214"/>
                </a:cxn>
                <a:cxn ang="0">
                  <a:pos x="54" y="214"/>
                </a:cxn>
                <a:cxn ang="0">
                  <a:pos x="46" y="228"/>
                </a:cxn>
                <a:cxn ang="0">
                  <a:pos x="54" y="242"/>
                </a:cxn>
                <a:cxn ang="0">
                  <a:pos x="54" y="255"/>
                </a:cxn>
                <a:cxn ang="0">
                  <a:pos x="38" y="269"/>
                </a:cxn>
                <a:cxn ang="0">
                  <a:pos x="38" y="292"/>
                </a:cxn>
                <a:cxn ang="0">
                  <a:pos x="38" y="319"/>
                </a:cxn>
                <a:cxn ang="0">
                  <a:pos x="50" y="333"/>
                </a:cxn>
                <a:cxn ang="0">
                  <a:pos x="50" y="356"/>
                </a:cxn>
                <a:cxn ang="0">
                  <a:pos x="38" y="370"/>
                </a:cxn>
                <a:cxn ang="0">
                  <a:pos x="38" y="388"/>
                </a:cxn>
                <a:cxn ang="0">
                  <a:pos x="46" y="402"/>
                </a:cxn>
                <a:cxn ang="0">
                  <a:pos x="42" y="411"/>
                </a:cxn>
                <a:cxn ang="0">
                  <a:pos x="42" y="420"/>
                </a:cxn>
                <a:cxn ang="0">
                  <a:pos x="42" y="429"/>
                </a:cxn>
                <a:cxn ang="0">
                  <a:pos x="42" y="447"/>
                </a:cxn>
                <a:cxn ang="0">
                  <a:pos x="29" y="470"/>
                </a:cxn>
                <a:cxn ang="0">
                  <a:pos x="13" y="493"/>
                </a:cxn>
                <a:cxn ang="0">
                  <a:pos x="21" y="498"/>
                </a:cxn>
                <a:cxn ang="0">
                  <a:pos x="13" y="521"/>
                </a:cxn>
                <a:cxn ang="0">
                  <a:pos x="5" y="543"/>
                </a:cxn>
                <a:cxn ang="0">
                  <a:pos x="0" y="566"/>
                </a:cxn>
                <a:cxn ang="0">
                  <a:pos x="0" y="580"/>
                </a:cxn>
                <a:cxn ang="0">
                  <a:pos x="5" y="589"/>
                </a:cxn>
                <a:cxn ang="0">
                  <a:pos x="17" y="598"/>
                </a:cxn>
                <a:cxn ang="0">
                  <a:pos x="21" y="621"/>
                </a:cxn>
                <a:cxn ang="0">
                  <a:pos x="50" y="639"/>
                </a:cxn>
                <a:cxn ang="0">
                  <a:pos x="79" y="658"/>
                </a:cxn>
                <a:cxn ang="0">
                  <a:pos x="87" y="690"/>
                </a:cxn>
                <a:cxn ang="0">
                  <a:pos x="100" y="708"/>
                </a:cxn>
              </a:cxnLst>
              <a:rect l="0" t="0" r="r" b="b"/>
              <a:pathLst>
                <a:path w="100" h="708">
                  <a:moveTo>
                    <a:pt x="38" y="0"/>
                  </a:moveTo>
                  <a:lnTo>
                    <a:pt x="38" y="9"/>
                  </a:lnTo>
                  <a:lnTo>
                    <a:pt x="42" y="9"/>
                  </a:lnTo>
                  <a:lnTo>
                    <a:pt x="42" y="13"/>
                  </a:lnTo>
                  <a:lnTo>
                    <a:pt x="42" y="18"/>
                  </a:lnTo>
                  <a:lnTo>
                    <a:pt x="46" y="22"/>
                  </a:lnTo>
                  <a:lnTo>
                    <a:pt x="54" y="22"/>
                  </a:lnTo>
                  <a:lnTo>
                    <a:pt x="58" y="27"/>
                  </a:lnTo>
                  <a:lnTo>
                    <a:pt x="63" y="32"/>
                  </a:lnTo>
                  <a:lnTo>
                    <a:pt x="63" y="36"/>
                  </a:lnTo>
                  <a:lnTo>
                    <a:pt x="63" y="45"/>
                  </a:lnTo>
                  <a:lnTo>
                    <a:pt x="63" y="50"/>
                  </a:lnTo>
                  <a:lnTo>
                    <a:pt x="58" y="50"/>
                  </a:lnTo>
                  <a:lnTo>
                    <a:pt x="58" y="54"/>
                  </a:lnTo>
                  <a:lnTo>
                    <a:pt x="54" y="59"/>
                  </a:lnTo>
                  <a:lnTo>
                    <a:pt x="50" y="59"/>
                  </a:lnTo>
                  <a:lnTo>
                    <a:pt x="50" y="64"/>
                  </a:lnTo>
                  <a:lnTo>
                    <a:pt x="50" y="68"/>
                  </a:lnTo>
                  <a:lnTo>
                    <a:pt x="54" y="73"/>
                  </a:lnTo>
                  <a:lnTo>
                    <a:pt x="54" y="77"/>
                  </a:lnTo>
                  <a:lnTo>
                    <a:pt x="54" y="82"/>
                  </a:lnTo>
                  <a:lnTo>
                    <a:pt x="50" y="82"/>
                  </a:lnTo>
                  <a:lnTo>
                    <a:pt x="46" y="86"/>
                  </a:lnTo>
                  <a:lnTo>
                    <a:pt x="46" y="91"/>
                  </a:lnTo>
                  <a:lnTo>
                    <a:pt x="50" y="96"/>
                  </a:lnTo>
                  <a:lnTo>
                    <a:pt x="46" y="100"/>
                  </a:lnTo>
                  <a:lnTo>
                    <a:pt x="46" y="105"/>
                  </a:lnTo>
                  <a:lnTo>
                    <a:pt x="46" y="109"/>
                  </a:lnTo>
                  <a:lnTo>
                    <a:pt x="46" y="114"/>
                  </a:lnTo>
                  <a:lnTo>
                    <a:pt x="50" y="118"/>
                  </a:lnTo>
                  <a:lnTo>
                    <a:pt x="54" y="118"/>
                  </a:lnTo>
                  <a:lnTo>
                    <a:pt x="58" y="118"/>
                  </a:lnTo>
                  <a:lnTo>
                    <a:pt x="63" y="118"/>
                  </a:lnTo>
                  <a:lnTo>
                    <a:pt x="67" y="118"/>
                  </a:lnTo>
                  <a:lnTo>
                    <a:pt x="75" y="118"/>
                  </a:lnTo>
                  <a:lnTo>
                    <a:pt x="75" y="128"/>
                  </a:lnTo>
                  <a:lnTo>
                    <a:pt x="75" y="137"/>
                  </a:lnTo>
                  <a:lnTo>
                    <a:pt x="79" y="137"/>
                  </a:lnTo>
                  <a:lnTo>
                    <a:pt x="79" y="141"/>
                  </a:lnTo>
                  <a:lnTo>
                    <a:pt x="75" y="146"/>
                  </a:lnTo>
                  <a:lnTo>
                    <a:pt x="75" y="150"/>
                  </a:lnTo>
                  <a:lnTo>
                    <a:pt x="71" y="150"/>
                  </a:lnTo>
                  <a:lnTo>
                    <a:pt x="71" y="155"/>
                  </a:lnTo>
                  <a:lnTo>
                    <a:pt x="63" y="155"/>
                  </a:lnTo>
                  <a:lnTo>
                    <a:pt x="58" y="160"/>
                  </a:lnTo>
                  <a:lnTo>
                    <a:pt x="58" y="169"/>
                  </a:lnTo>
                  <a:lnTo>
                    <a:pt x="54" y="173"/>
                  </a:lnTo>
                  <a:lnTo>
                    <a:pt x="58" y="178"/>
                  </a:lnTo>
                  <a:lnTo>
                    <a:pt x="58" y="182"/>
                  </a:lnTo>
                  <a:lnTo>
                    <a:pt x="63" y="187"/>
                  </a:lnTo>
                  <a:lnTo>
                    <a:pt x="67" y="187"/>
                  </a:lnTo>
                  <a:lnTo>
                    <a:pt x="71" y="191"/>
                  </a:lnTo>
                  <a:lnTo>
                    <a:pt x="75" y="196"/>
                  </a:lnTo>
                  <a:lnTo>
                    <a:pt x="75" y="201"/>
                  </a:lnTo>
                  <a:lnTo>
                    <a:pt x="75" y="210"/>
                  </a:lnTo>
                  <a:lnTo>
                    <a:pt x="75" y="214"/>
                  </a:lnTo>
                  <a:lnTo>
                    <a:pt x="71" y="214"/>
                  </a:lnTo>
                  <a:lnTo>
                    <a:pt x="63" y="210"/>
                  </a:lnTo>
                  <a:lnTo>
                    <a:pt x="58" y="210"/>
                  </a:lnTo>
                  <a:lnTo>
                    <a:pt x="54" y="214"/>
                  </a:lnTo>
                  <a:lnTo>
                    <a:pt x="46" y="214"/>
                  </a:lnTo>
                  <a:lnTo>
                    <a:pt x="46" y="219"/>
                  </a:lnTo>
                  <a:lnTo>
                    <a:pt x="46" y="228"/>
                  </a:lnTo>
                  <a:lnTo>
                    <a:pt x="42" y="233"/>
                  </a:lnTo>
                  <a:lnTo>
                    <a:pt x="50" y="237"/>
                  </a:lnTo>
                  <a:lnTo>
                    <a:pt x="54" y="242"/>
                  </a:lnTo>
                  <a:lnTo>
                    <a:pt x="54" y="246"/>
                  </a:lnTo>
                  <a:lnTo>
                    <a:pt x="54" y="251"/>
                  </a:lnTo>
                  <a:lnTo>
                    <a:pt x="54" y="255"/>
                  </a:lnTo>
                  <a:lnTo>
                    <a:pt x="46" y="260"/>
                  </a:lnTo>
                  <a:lnTo>
                    <a:pt x="42" y="265"/>
                  </a:lnTo>
                  <a:lnTo>
                    <a:pt x="38" y="269"/>
                  </a:lnTo>
                  <a:lnTo>
                    <a:pt x="38" y="278"/>
                  </a:lnTo>
                  <a:lnTo>
                    <a:pt x="38" y="283"/>
                  </a:lnTo>
                  <a:lnTo>
                    <a:pt x="38" y="292"/>
                  </a:lnTo>
                  <a:lnTo>
                    <a:pt x="42" y="297"/>
                  </a:lnTo>
                  <a:lnTo>
                    <a:pt x="42" y="310"/>
                  </a:lnTo>
                  <a:lnTo>
                    <a:pt x="38" y="319"/>
                  </a:lnTo>
                  <a:lnTo>
                    <a:pt x="42" y="324"/>
                  </a:lnTo>
                  <a:lnTo>
                    <a:pt x="46" y="329"/>
                  </a:lnTo>
                  <a:lnTo>
                    <a:pt x="50" y="333"/>
                  </a:lnTo>
                  <a:lnTo>
                    <a:pt x="54" y="342"/>
                  </a:lnTo>
                  <a:lnTo>
                    <a:pt x="54" y="351"/>
                  </a:lnTo>
                  <a:lnTo>
                    <a:pt x="50" y="356"/>
                  </a:lnTo>
                  <a:lnTo>
                    <a:pt x="46" y="361"/>
                  </a:lnTo>
                  <a:lnTo>
                    <a:pt x="42" y="365"/>
                  </a:lnTo>
                  <a:lnTo>
                    <a:pt x="38" y="370"/>
                  </a:lnTo>
                  <a:lnTo>
                    <a:pt x="34" y="374"/>
                  </a:lnTo>
                  <a:lnTo>
                    <a:pt x="34" y="383"/>
                  </a:lnTo>
                  <a:lnTo>
                    <a:pt x="38" y="388"/>
                  </a:lnTo>
                  <a:lnTo>
                    <a:pt x="42" y="393"/>
                  </a:lnTo>
                  <a:lnTo>
                    <a:pt x="46" y="397"/>
                  </a:lnTo>
                  <a:lnTo>
                    <a:pt x="46" y="402"/>
                  </a:lnTo>
                  <a:lnTo>
                    <a:pt x="46" y="406"/>
                  </a:lnTo>
                  <a:lnTo>
                    <a:pt x="46" y="411"/>
                  </a:lnTo>
                  <a:lnTo>
                    <a:pt x="42" y="411"/>
                  </a:lnTo>
                  <a:lnTo>
                    <a:pt x="42" y="415"/>
                  </a:lnTo>
                  <a:lnTo>
                    <a:pt x="38" y="420"/>
                  </a:lnTo>
                  <a:lnTo>
                    <a:pt x="42" y="420"/>
                  </a:lnTo>
                  <a:lnTo>
                    <a:pt x="46" y="420"/>
                  </a:lnTo>
                  <a:lnTo>
                    <a:pt x="46" y="425"/>
                  </a:lnTo>
                  <a:lnTo>
                    <a:pt x="42" y="429"/>
                  </a:lnTo>
                  <a:lnTo>
                    <a:pt x="42" y="434"/>
                  </a:lnTo>
                  <a:lnTo>
                    <a:pt x="42" y="443"/>
                  </a:lnTo>
                  <a:lnTo>
                    <a:pt x="42" y="447"/>
                  </a:lnTo>
                  <a:lnTo>
                    <a:pt x="38" y="452"/>
                  </a:lnTo>
                  <a:lnTo>
                    <a:pt x="34" y="461"/>
                  </a:lnTo>
                  <a:lnTo>
                    <a:pt x="29" y="470"/>
                  </a:lnTo>
                  <a:lnTo>
                    <a:pt x="21" y="479"/>
                  </a:lnTo>
                  <a:lnTo>
                    <a:pt x="17" y="489"/>
                  </a:lnTo>
                  <a:lnTo>
                    <a:pt x="13" y="493"/>
                  </a:lnTo>
                  <a:lnTo>
                    <a:pt x="13" y="502"/>
                  </a:lnTo>
                  <a:lnTo>
                    <a:pt x="17" y="498"/>
                  </a:lnTo>
                  <a:lnTo>
                    <a:pt x="21" y="498"/>
                  </a:lnTo>
                  <a:lnTo>
                    <a:pt x="21" y="507"/>
                  </a:lnTo>
                  <a:lnTo>
                    <a:pt x="13" y="511"/>
                  </a:lnTo>
                  <a:lnTo>
                    <a:pt x="13" y="521"/>
                  </a:lnTo>
                  <a:lnTo>
                    <a:pt x="13" y="525"/>
                  </a:lnTo>
                  <a:lnTo>
                    <a:pt x="13" y="534"/>
                  </a:lnTo>
                  <a:lnTo>
                    <a:pt x="5" y="543"/>
                  </a:lnTo>
                  <a:lnTo>
                    <a:pt x="5" y="548"/>
                  </a:lnTo>
                  <a:lnTo>
                    <a:pt x="0" y="557"/>
                  </a:lnTo>
                  <a:lnTo>
                    <a:pt x="0" y="566"/>
                  </a:lnTo>
                  <a:lnTo>
                    <a:pt x="5" y="571"/>
                  </a:lnTo>
                  <a:lnTo>
                    <a:pt x="5" y="580"/>
                  </a:lnTo>
                  <a:lnTo>
                    <a:pt x="0" y="580"/>
                  </a:lnTo>
                  <a:lnTo>
                    <a:pt x="0" y="585"/>
                  </a:lnTo>
                  <a:lnTo>
                    <a:pt x="0" y="589"/>
                  </a:lnTo>
                  <a:lnTo>
                    <a:pt x="5" y="589"/>
                  </a:lnTo>
                  <a:lnTo>
                    <a:pt x="13" y="589"/>
                  </a:lnTo>
                  <a:lnTo>
                    <a:pt x="17" y="594"/>
                  </a:lnTo>
                  <a:lnTo>
                    <a:pt x="17" y="598"/>
                  </a:lnTo>
                  <a:lnTo>
                    <a:pt x="17" y="607"/>
                  </a:lnTo>
                  <a:lnTo>
                    <a:pt x="17" y="617"/>
                  </a:lnTo>
                  <a:lnTo>
                    <a:pt x="21" y="621"/>
                  </a:lnTo>
                  <a:lnTo>
                    <a:pt x="29" y="630"/>
                  </a:lnTo>
                  <a:lnTo>
                    <a:pt x="34" y="630"/>
                  </a:lnTo>
                  <a:lnTo>
                    <a:pt x="50" y="639"/>
                  </a:lnTo>
                  <a:lnTo>
                    <a:pt x="63" y="644"/>
                  </a:lnTo>
                  <a:lnTo>
                    <a:pt x="71" y="653"/>
                  </a:lnTo>
                  <a:lnTo>
                    <a:pt x="79" y="658"/>
                  </a:lnTo>
                  <a:lnTo>
                    <a:pt x="87" y="676"/>
                  </a:lnTo>
                  <a:lnTo>
                    <a:pt x="87" y="685"/>
                  </a:lnTo>
                  <a:lnTo>
                    <a:pt x="87" y="690"/>
                  </a:lnTo>
                  <a:lnTo>
                    <a:pt x="87" y="699"/>
                  </a:lnTo>
                  <a:lnTo>
                    <a:pt x="96" y="708"/>
                  </a:lnTo>
                  <a:lnTo>
                    <a:pt x="100" y="708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16" name="Freeform 632"/>
            <p:cNvSpPr>
              <a:spLocks/>
            </p:cNvSpPr>
            <p:nvPr/>
          </p:nvSpPr>
          <p:spPr bwMode="auto">
            <a:xfrm>
              <a:off x="2390" y="3005"/>
              <a:ext cx="11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4" y="14"/>
                </a:cxn>
                <a:cxn ang="0">
                  <a:pos x="8" y="18"/>
                </a:cxn>
                <a:cxn ang="0">
                  <a:pos x="16" y="27"/>
                </a:cxn>
                <a:cxn ang="0">
                  <a:pos x="21" y="32"/>
                </a:cxn>
                <a:cxn ang="0">
                  <a:pos x="21" y="36"/>
                </a:cxn>
                <a:cxn ang="0">
                  <a:pos x="21" y="41"/>
                </a:cxn>
                <a:cxn ang="0">
                  <a:pos x="25" y="55"/>
                </a:cxn>
                <a:cxn ang="0">
                  <a:pos x="29" y="59"/>
                </a:cxn>
                <a:cxn ang="0">
                  <a:pos x="33" y="68"/>
                </a:cxn>
                <a:cxn ang="0">
                  <a:pos x="41" y="78"/>
                </a:cxn>
                <a:cxn ang="0">
                  <a:pos x="58" y="96"/>
                </a:cxn>
                <a:cxn ang="0">
                  <a:pos x="66" y="100"/>
                </a:cxn>
                <a:cxn ang="0">
                  <a:pos x="83" y="119"/>
                </a:cxn>
                <a:cxn ang="0">
                  <a:pos x="99" y="128"/>
                </a:cxn>
                <a:cxn ang="0">
                  <a:pos x="103" y="128"/>
                </a:cxn>
                <a:cxn ang="0">
                  <a:pos x="112" y="132"/>
                </a:cxn>
                <a:cxn ang="0">
                  <a:pos x="116" y="132"/>
                </a:cxn>
              </a:cxnLst>
              <a:rect l="0" t="0" r="r" b="b"/>
              <a:pathLst>
                <a:path w="116" h="132">
                  <a:moveTo>
                    <a:pt x="0" y="0"/>
                  </a:moveTo>
                  <a:lnTo>
                    <a:pt x="0" y="4"/>
                  </a:lnTo>
                  <a:lnTo>
                    <a:pt x="4" y="14"/>
                  </a:lnTo>
                  <a:lnTo>
                    <a:pt x="8" y="18"/>
                  </a:lnTo>
                  <a:lnTo>
                    <a:pt x="16" y="27"/>
                  </a:lnTo>
                  <a:lnTo>
                    <a:pt x="21" y="32"/>
                  </a:lnTo>
                  <a:lnTo>
                    <a:pt x="21" y="36"/>
                  </a:lnTo>
                  <a:lnTo>
                    <a:pt x="21" y="41"/>
                  </a:lnTo>
                  <a:lnTo>
                    <a:pt x="25" y="55"/>
                  </a:lnTo>
                  <a:lnTo>
                    <a:pt x="29" y="59"/>
                  </a:lnTo>
                  <a:lnTo>
                    <a:pt x="33" y="68"/>
                  </a:lnTo>
                  <a:lnTo>
                    <a:pt x="41" y="78"/>
                  </a:lnTo>
                  <a:lnTo>
                    <a:pt x="58" y="96"/>
                  </a:lnTo>
                  <a:lnTo>
                    <a:pt x="66" y="100"/>
                  </a:lnTo>
                  <a:lnTo>
                    <a:pt x="83" y="119"/>
                  </a:lnTo>
                  <a:lnTo>
                    <a:pt x="99" y="128"/>
                  </a:lnTo>
                  <a:lnTo>
                    <a:pt x="103" y="128"/>
                  </a:lnTo>
                  <a:lnTo>
                    <a:pt x="112" y="132"/>
                  </a:lnTo>
                  <a:lnTo>
                    <a:pt x="116" y="132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17" name="Freeform 633"/>
            <p:cNvSpPr>
              <a:spLocks/>
            </p:cNvSpPr>
            <p:nvPr/>
          </p:nvSpPr>
          <p:spPr bwMode="auto">
            <a:xfrm>
              <a:off x="2506" y="3137"/>
              <a:ext cx="2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5"/>
                </a:cxn>
                <a:cxn ang="0">
                  <a:pos x="21" y="10"/>
                </a:cxn>
                <a:cxn ang="0">
                  <a:pos x="25" y="14"/>
                </a:cxn>
              </a:cxnLst>
              <a:rect l="0" t="0" r="r" b="b"/>
              <a:pathLst>
                <a:path w="25" h="14">
                  <a:moveTo>
                    <a:pt x="0" y="0"/>
                  </a:moveTo>
                  <a:lnTo>
                    <a:pt x="8" y="5"/>
                  </a:lnTo>
                  <a:lnTo>
                    <a:pt x="21" y="10"/>
                  </a:lnTo>
                  <a:lnTo>
                    <a:pt x="25" y="14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18" name="Freeform 634"/>
            <p:cNvSpPr>
              <a:spLocks/>
            </p:cNvSpPr>
            <p:nvPr/>
          </p:nvSpPr>
          <p:spPr bwMode="auto">
            <a:xfrm>
              <a:off x="2531" y="3151"/>
              <a:ext cx="108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9"/>
                </a:cxn>
                <a:cxn ang="0">
                  <a:pos x="16" y="14"/>
                </a:cxn>
                <a:cxn ang="0">
                  <a:pos x="29" y="18"/>
                </a:cxn>
                <a:cxn ang="0">
                  <a:pos x="37" y="23"/>
                </a:cxn>
                <a:cxn ang="0">
                  <a:pos x="41" y="23"/>
                </a:cxn>
                <a:cxn ang="0">
                  <a:pos x="54" y="32"/>
                </a:cxn>
                <a:cxn ang="0">
                  <a:pos x="58" y="37"/>
                </a:cxn>
                <a:cxn ang="0">
                  <a:pos x="70" y="32"/>
                </a:cxn>
                <a:cxn ang="0">
                  <a:pos x="74" y="28"/>
                </a:cxn>
                <a:cxn ang="0">
                  <a:pos x="83" y="28"/>
                </a:cxn>
                <a:cxn ang="0">
                  <a:pos x="95" y="28"/>
                </a:cxn>
                <a:cxn ang="0">
                  <a:pos x="103" y="23"/>
                </a:cxn>
                <a:cxn ang="0">
                  <a:pos x="108" y="23"/>
                </a:cxn>
              </a:cxnLst>
              <a:rect l="0" t="0" r="r" b="b"/>
              <a:pathLst>
                <a:path w="108" h="37">
                  <a:moveTo>
                    <a:pt x="0" y="0"/>
                  </a:moveTo>
                  <a:lnTo>
                    <a:pt x="12" y="9"/>
                  </a:lnTo>
                  <a:lnTo>
                    <a:pt x="16" y="14"/>
                  </a:lnTo>
                  <a:lnTo>
                    <a:pt x="29" y="18"/>
                  </a:lnTo>
                  <a:lnTo>
                    <a:pt x="37" y="23"/>
                  </a:lnTo>
                  <a:lnTo>
                    <a:pt x="41" y="23"/>
                  </a:lnTo>
                  <a:lnTo>
                    <a:pt x="54" y="32"/>
                  </a:lnTo>
                  <a:lnTo>
                    <a:pt x="58" y="37"/>
                  </a:lnTo>
                  <a:lnTo>
                    <a:pt x="70" y="32"/>
                  </a:lnTo>
                  <a:lnTo>
                    <a:pt x="74" y="28"/>
                  </a:lnTo>
                  <a:lnTo>
                    <a:pt x="83" y="28"/>
                  </a:lnTo>
                  <a:lnTo>
                    <a:pt x="95" y="28"/>
                  </a:lnTo>
                  <a:lnTo>
                    <a:pt x="103" y="23"/>
                  </a:lnTo>
                  <a:lnTo>
                    <a:pt x="108" y="23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19" name="Freeform 635"/>
            <p:cNvSpPr>
              <a:spLocks/>
            </p:cNvSpPr>
            <p:nvPr/>
          </p:nvSpPr>
          <p:spPr bwMode="auto">
            <a:xfrm>
              <a:off x="2639" y="3064"/>
              <a:ext cx="273" cy="11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4" y="105"/>
                </a:cxn>
                <a:cxn ang="0">
                  <a:pos x="8" y="101"/>
                </a:cxn>
                <a:cxn ang="0">
                  <a:pos x="20" y="96"/>
                </a:cxn>
                <a:cxn ang="0">
                  <a:pos x="33" y="96"/>
                </a:cxn>
                <a:cxn ang="0">
                  <a:pos x="41" y="96"/>
                </a:cxn>
                <a:cxn ang="0">
                  <a:pos x="58" y="96"/>
                </a:cxn>
                <a:cxn ang="0">
                  <a:pos x="70" y="96"/>
                </a:cxn>
                <a:cxn ang="0">
                  <a:pos x="82" y="96"/>
                </a:cxn>
                <a:cxn ang="0">
                  <a:pos x="91" y="96"/>
                </a:cxn>
                <a:cxn ang="0">
                  <a:pos x="103" y="96"/>
                </a:cxn>
                <a:cxn ang="0">
                  <a:pos x="107" y="96"/>
                </a:cxn>
                <a:cxn ang="0">
                  <a:pos x="116" y="92"/>
                </a:cxn>
                <a:cxn ang="0">
                  <a:pos x="128" y="78"/>
                </a:cxn>
                <a:cxn ang="0">
                  <a:pos x="136" y="73"/>
                </a:cxn>
                <a:cxn ang="0">
                  <a:pos x="145" y="64"/>
                </a:cxn>
                <a:cxn ang="0">
                  <a:pos x="149" y="51"/>
                </a:cxn>
                <a:cxn ang="0">
                  <a:pos x="153" y="46"/>
                </a:cxn>
                <a:cxn ang="0">
                  <a:pos x="161" y="37"/>
                </a:cxn>
                <a:cxn ang="0">
                  <a:pos x="169" y="37"/>
                </a:cxn>
                <a:cxn ang="0">
                  <a:pos x="178" y="32"/>
                </a:cxn>
                <a:cxn ang="0">
                  <a:pos x="186" y="28"/>
                </a:cxn>
                <a:cxn ang="0">
                  <a:pos x="190" y="23"/>
                </a:cxn>
                <a:cxn ang="0">
                  <a:pos x="194" y="19"/>
                </a:cxn>
                <a:cxn ang="0">
                  <a:pos x="203" y="23"/>
                </a:cxn>
                <a:cxn ang="0">
                  <a:pos x="215" y="19"/>
                </a:cxn>
                <a:cxn ang="0">
                  <a:pos x="223" y="9"/>
                </a:cxn>
                <a:cxn ang="0">
                  <a:pos x="232" y="5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256" y="0"/>
                </a:cxn>
                <a:cxn ang="0">
                  <a:pos x="265" y="0"/>
                </a:cxn>
                <a:cxn ang="0">
                  <a:pos x="273" y="5"/>
                </a:cxn>
              </a:cxnLst>
              <a:rect l="0" t="0" r="r" b="b"/>
              <a:pathLst>
                <a:path w="273" h="110">
                  <a:moveTo>
                    <a:pt x="0" y="110"/>
                  </a:moveTo>
                  <a:lnTo>
                    <a:pt x="4" y="105"/>
                  </a:lnTo>
                  <a:lnTo>
                    <a:pt x="8" y="101"/>
                  </a:lnTo>
                  <a:lnTo>
                    <a:pt x="20" y="96"/>
                  </a:lnTo>
                  <a:lnTo>
                    <a:pt x="33" y="96"/>
                  </a:lnTo>
                  <a:lnTo>
                    <a:pt x="41" y="96"/>
                  </a:lnTo>
                  <a:lnTo>
                    <a:pt x="58" y="96"/>
                  </a:lnTo>
                  <a:lnTo>
                    <a:pt x="70" y="96"/>
                  </a:lnTo>
                  <a:lnTo>
                    <a:pt x="82" y="96"/>
                  </a:lnTo>
                  <a:lnTo>
                    <a:pt x="91" y="96"/>
                  </a:lnTo>
                  <a:lnTo>
                    <a:pt x="103" y="96"/>
                  </a:lnTo>
                  <a:lnTo>
                    <a:pt x="107" y="96"/>
                  </a:lnTo>
                  <a:lnTo>
                    <a:pt x="116" y="92"/>
                  </a:lnTo>
                  <a:lnTo>
                    <a:pt x="128" y="78"/>
                  </a:lnTo>
                  <a:lnTo>
                    <a:pt x="136" y="73"/>
                  </a:lnTo>
                  <a:lnTo>
                    <a:pt x="145" y="64"/>
                  </a:lnTo>
                  <a:lnTo>
                    <a:pt x="149" y="51"/>
                  </a:lnTo>
                  <a:lnTo>
                    <a:pt x="153" y="46"/>
                  </a:lnTo>
                  <a:lnTo>
                    <a:pt x="161" y="37"/>
                  </a:lnTo>
                  <a:lnTo>
                    <a:pt x="169" y="37"/>
                  </a:lnTo>
                  <a:lnTo>
                    <a:pt x="178" y="32"/>
                  </a:lnTo>
                  <a:lnTo>
                    <a:pt x="186" y="28"/>
                  </a:lnTo>
                  <a:lnTo>
                    <a:pt x="190" y="23"/>
                  </a:lnTo>
                  <a:lnTo>
                    <a:pt x="194" y="19"/>
                  </a:lnTo>
                  <a:lnTo>
                    <a:pt x="203" y="23"/>
                  </a:lnTo>
                  <a:lnTo>
                    <a:pt x="215" y="19"/>
                  </a:lnTo>
                  <a:lnTo>
                    <a:pt x="223" y="9"/>
                  </a:lnTo>
                  <a:lnTo>
                    <a:pt x="232" y="5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73" y="5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20" name="Freeform 636"/>
            <p:cNvSpPr>
              <a:spLocks/>
            </p:cNvSpPr>
            <p:nvPr/>
          </p:nvSpPr>
          <p:spPr bwMode="auto">
            <a:xfrm>
              <a:off x="2912" y="3069"/>
              <a:ext cx="133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1" y="4"/>
                </a:cxn>
                <a:cxn ang="0">
                  <a:pos x="25" y="14"/>
                </a:cxn>
                <a:cxn ang="0">
                  <a:pos x="29" y="14"/>
                </a:cxn>
                <a:cxn ang="0">
                  <a:pos x="33" y="14"/>
                </a:cxn>
                <a:cxn ang="0">
                  <a:pos x="37" y="18"/>
                </a:cxn>
                <a:cxn ang="0">
                  <a:pos x="41" y="23"/>
                </a:cxn>
                <a:cxn ang="0">
                  <a:pos x="46" y="32"/>
                </a:cxn>
                <a:cxn ang="0">
                  <a:pos x="50" y="32"/>
                </a:cxn>
                <a:cxn ang="0">
                  <a:pos x="54" y="32"/>
                </a:cxn>
                <a:cxn ang="0">
                  <a:pos x="58" y="32"/>
                </a:cxn>
                <a:cxn ang="0">
                  <a:pos x="75" y="32"/>
                </a:cxn>
                <a:cxn ang="0">
                  <a:pos x="79" y="36"/>
                </a:cxn>
                <a:cxn ang="0">
                  <a:pos x="83" y="36"/>
                </a:cxn>
                <a:cxn ang="0">
                  <a:pos x="87" y="36"/>
                </a:cxn>
                <a:cxn ang="0">
                  <a:pos x="91" y="41"/>
                </a:cxn>
                <a:cxn ang="0">
                  <a:pos x="100" y="36"/>
                </a:cxn>
                <a:cxn ang="0">
                  <a:pos x="112" y="32"/>
                </a:cxn>
                <a:cxn ang="0">
                  <a:pos x="120" y="27"/>
                </a:cxn>
                <a:cxn ang="0">
                  <a:pos x="129" y="27"/>
                </a:cxn>
                <a:cxn ang="0">
                  <a:pos x="133" y="23"/>
                </a:cxn>
              </a:cxnLst>
              <a:rect l="0" t="0" r="r" b="b"/>
              <a:pathLst>
                <a:path w="133" h="41">
                  <a:moveTo>
                    <a:pt x="0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5" y="14"/>
                  </a:lnTo>
                  <a:lnTo>
                    <a:pt x="29" y="14"/>
                  </a:lnTo>
                  <a:lnTo>
                    <a:pt x="33" y="14"/>
                  </a:lnTo>
                  <a:lnTo>
                    <a:pt x="37" y="18"/>
                  </a:lnTo>
                  <a:lnTo>
                    <a:pt x="41" y="23"/>
                  </a:lnTo>
                  <a:lnTo>
                    <a:pt x="46" y="32"/>
                  </a:lnTo>
                  <a:lnTo>
                    <a:pt x="50" y="32"/>
                  </a:lnTo>
                  <a:lnTo>
                    <a:pt x="54" y="32"/>
                  </a:lnTo>
                  <a:lnTo>
                    <a:pt x="58" y="32"/>
                  </a:lnTo>
                  <a:lnTo>
                    <a:pt x="75" y="32"/>
                  </a:lnTo>
                  <a:lnTo>
                    <a:pt x="79" y="36"/>
                  </a:lnTo>
                  <a:lnTo>
                    <a:pt x="83" y="36"/>
                  </a:lnTo>
                  <a:lnTo>
                    <a:pt x="87" y="36"/>
                  </a:lnTo>
                  <a:lnTo>
                    <a:pt x="91" y="41"/>
                  </a:lnTo>
                  <a:lnTo>
                    <a:pt x="100" y="36"/>
                  </a:lnTo>
                  <a:lnTo>
                    <a:pt x="112" y="32"/>
                  </a:lnTo>
                  <a:lnTo>
                    <a:pt x="120" y="27"/>
                  </a:lnTo>
                  <a:lnTo>
                    <a:pt x="129" y="27"/>
                  </a:lnTo>
                  <a:lnTo>
                    <a:pt x="133" y="23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21" name="Freeform 637"/>
            <p:cNvSpPr>
              <a:spLocks/>
            </p:cNvSpPr>
            <p:nvPr/>
          </p:nvSpPr>
          <p:spPr bwMode="auto">
            <a:xfrm>
              <a:off x="3045" y="2950"/>
              <a:ext cx="398" cy="142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8" y="142"/>
                </a:cxn>
                <a:cxn ang="0">
                  <a:pos x="16" y="137"/>
                </a:cxn>
                <a:cxn ang="0">
                  <a:pos x="25" y="133"/>
                </a:cxn>
                <a:cxn ang="0">
                  <a:pos x="29" y="133"/>
                </a:cxn>
                <a:cxn ang="0">
                  <a:pos x="33" y="128"/>
                </a:cxn>
                <a:cxn ang="0">
                  <a:pos x="41" y="128"/>
                </a:cxn>
                <a:cxn ang="0">
                  <a:pos x="49" y="128"/>
                </a:cxn>
                <a:cxn ang="0">
                  <a:pos x="54" y="128"/>
                </a:cxn>
                <a:cxn ang="0">
                  <a:pos x="58" y="128"/>
                </a:cxn>
                <a:cxn ang="0">
                  <a:pos x="66" y="128"/>
                </a:cxn>
                <a:cxn ang="0">
                  <a:pos x="74" y="133"/>
                </a:cxn>
                <a:cxn ang="0">
                  <a:pos x="83" y="133"/>
                </a:cxn>
                <a:cxn ang="0">
                  <a:pos x="91" y="133"/>
                </a:cxn>
                <a:cxn ang="0">
                  <a:pos x="95" y="133"/>
                </a:cxn>
                <a:cxn ang="0">
                  <a:pos x="99" y="133"/>
                </a:cxn>
                <a:cxn ang="0">
                  <a:pos x="107" y="133"/>
                </a:cxn>
                <a:cxn ang="0">
                  <a:pos x="112" y="133"/>
                </a:cxn>
                <a:cxn ang="0">
                  <a:pos x="124" y="133"/>
                </a:cxn>
                <a:cxn ang="0">
                  <a:pos x="132" y="133"/>
                </a:cxn>
                <a:cxn ang="0">
                  <a:pos x="136" y="128"/>
                </a:cxn>
                <a:cxn ang="0">
                  <a:pos x="145" y="123"/>
                </a:cxn>
                <a:cxn ang="0">
                  <a:pos x="157" y="123"/>
                </a:cxn>
                <a:cxn ang="0">
                  <a:pos x="165" y="123"/>
                </a:cxn>
                <a:cxn ang="0">
                  <a:pos x="174" y="119"/>
                </a:cxn>
                <a:cxn ang="0">
                  <a:pos x="178" y="110"/>
                </a:cxn>
                <a:cxn ang="0">
                  <a:pos x="182" y="105"/>
                </a:cxn>
                <a:cxn ang="0">
                  <a:pos x="190" y="105"/>
                </a:cxn>
                <a:cxn ang="0">
                  <a:pos x="194" y="101"/>
                </a:cxn>
                <a:cxn ang="0">
                  <a:pos x="203" y="96"/>
                </a:cxn>
                <a:cxn ang="0">
                  <a:pos x="211" y="96"/>
                </a:cxn>
                <a:cxn ang="0">
                  <a:pos x="215" y="96"/>
                </a:cxn>
                <a:cxn ang="0">
                  <a:pos x="219" y="101"/>
                </a:cxn>
                <a:cxn ang="0">
                  <a:pos x="223" y="105"/>
                </a:cxn>
                <a:cxn ang="0">
                  <a:pos x="236" y="105"/>
                </a:cxn>
                <a:cxn ang="0">
                  <a:pos x="240" y="105"/>
                </a:cxn>
                <a:cxn ang="0">
                  <a:pos x="248" y="101"/>
                </a:cxn>
                <a:cxn ang="0">
                  <a:pos x="257" y="105"/>
                </a:cxn>
                <a:cxn ang="0">
                  <a:pos x="261" y="105"/>
                </a:cxn>
                <a:cxn ang="0">
                  <a:pos x="269" y="105"/>
                </a:cxn>
                <a:cxn ang="0">
                  <a:pos x="273" y="101"/>
                </a:cxn>
                <a:cxn ang="0">
                  <a:pos x="281" y="105"/>
                </a:cxn>
                <a:cxn ang="0">
                  <a:pos x="286" y="105"/>
                </a:cxn>
                <a:cxn ang="0">
                  <a:pos x="294" y="105"/>
                </a:cxn>
                <a:cxn ang="0">
                  <a:pos x="306" y="96"/>
                </a:cxn>
                <a:cxn ang="0">
                  <a:pos x="310" y="91"/>
                </a:cxn>
                <a:cxn ang="0">
                  <a:pos x="315" y="82"/>
                </a:cxn>
                <a:cxn ang="0">
                  <a:pos x="319" y="73"/>
                </a:cxn>
                <a:cxn ang="0">
                  <a:pos x="327" y="73"/>
                </a:cxn>
                <a:cxn ang="0">
                  <a:pos x="335" y="69"/>
                </a:cxn>
                <a:cxn ang="0">
                  <a:pos x="339" y="59"/>
                </a:cxn>
                <a:cxn ang="0">
                  <a:pos x="356" y="50"/>
                </a:cxn>
                <a:cxn ang="0">
                  <a:pos x="360" y="41"/>
                </a:cxn>
                <a:cxn ang="0">
                  <a:pos x="369" y="37"/>
                </a:cxn>
                <a:cxn ang="0">
                  <a:pos x="377" y="37"/>
                </a:cxn>
                <a:cxn ang="0">
                  <a:pos x="381" y="37"/>
                </a:cxn>
                <a:cxn ang="0">
                  <a:pos x="385" y="32"/>
                </a:cxn>
                <a:cxn ang="0">
                  <a:pos x="385" y="27"/>
                </a:cxn>
                <a:cxn ang="0">
                  <a:pos x="389" y="23"/>
                </a:cxn>
                <a:cxn ang="0">
                  <a:pos x="393" y="14"/>
                </a:cxn>
                <a:cxn ang="0">
                  <a:pos x="393" y="5"/>
                </a:cxn>
                <a:cxn ang="0">
                  <a:pos x="398" y="0"/>
                </a:cxn>
              </a:cxnLst>
              <a:rect l="0" t="0" r="r" b="b"/>
              <a:pathLst>
                <a:path w="398" h="142">
                  <a:moveTo>
                    <a:pt x="0" y="142"/>
                  </a:moveTo>
                  <a:lnTo>
                    <a:pt x="8" y="142"/>
                  </a:lnTo>
                  <a:lnTo>
                    <a:pt x="16" y="137"/>
                  </a:lnTo>
                  <a:lnTo>
                    <a:pt x="25" y="133"/>
                  </a:lnTo>
                  <a:lnTo>
                    <a:pt x="29" y="133"/>
                  </a:lnTo>
                  <a:lnTo>
                    <a:pt x="33" y="128"/>
                  </a:lnTo>
                  <a:lnTo>
                    <a:pt x="41" y="128"/>
                  </a:lnTo>
                  <a:lnTo>
                    <a:pt x="49" y="128"/>
                  </a:lnTo>
                  <a:lnTo>
                    <a:pt x="54" y="128"/>
                  </a:lnTo>
                  <a:lnTo>
                    <a:pt x="58" y="128"/>
                  </a:lnTo>
                  <a:lnTo>
                    <a:pt x="66" y="128"/>
                  </a:lnTo>
                  <a:lnTo>
                    <a:pt x="74" y="133"/>
                  </a:lnTo>
                  <a:lnTo>
                    <a:pt x="83" y="133"/>
                  </a:lnTo>
                  <a:lnTo>
                    <a:pt x="91" y="133"/>
                  </a:lnTo>
                  <a:lnTo>
                    <a:pt x="95" y="133"/>
                  </a:lnTo>
                  <a:lnTo>
                    <a:pt x="99" y="133"/>
                  </a:lnTo>
                  <a:lnTo>
                    <a:pt x="107" y="133"/>
                  </a:lnTo>
                  <a:lnTo>
                    <a:pt x="112" y="133"/>
                  </a:lnTo>
                  <a:lnTo>
                    <a:pt x="124" y="133"/>
                  </a:lnTo>
                  <a:lnTo>
                    <a:pt x="132" y="133"/>
                  </a:lnTo>
                  <a:lnTo>
                    <a:pt x="136" y="128"/>
                  </a:lnTo>
                  <a:lnTo>
                    <a:pt x="145" y="123"/>
                  </a:lnTo>
                  <a:lnTo>
                    <a:pt x="157" y="123"/>
                  </a:lnTo>
                  <a:lnTo>
                    <a:pt x="165" y="123"/>
                  </a:lnTo>
                  <a:lnTo>
                    <a:pt x="174" y="119"/>
                  </a:lnTo>
                  <a:lnTo>
                    <a:pt x="178" y="110"/>
                  </a:lnTo>
                  <a:lnTo>
                    <a:pt x="182" y="105"/>
                  </a:lnTo>
                  <a:lnTo>
                    <a:pt x="190" y="105"/>
                  </a:lnTo>
                  <a:lnTo>
                    <a:pt x="194" y="101"/>
                  </a:lnTo>
                  <a:lnTo>
                    <a:pt x="203" y="96"/>
                  </a:lnTo>
                  <a:lnTo>
                    <a:pt x="211" y="96"/>
                  </a:lnTo>
                  <a:lnTo>
                    <a:pt x="215" y="96"/>
                  </a:lnTo>
                  <a:lnTo>
                    <a:pt x="219" y="101"/>
                  </a:lnTo>
                  <a:lnTo>
                    <a:pt x="223" y="105"/>
                  </a:lnTo>
                  <a:lnTo>
                    <a:pt x="236" y="105"/>
                  </a:lnTo>
                  <a:lnTo>
                    <a:pt x="240" y="105"/>
                  </a:lnTo>
                  <a:lnTo>
                    <a:pt x="248" y="101"/>
                  </a:lnTo>
                  <a:lnTo>
                    <a:pt x="257" y="105"/>
                  </a:lnTo>
                  <a:lnTo>
                    <a:pt x="261" y="105"/>
                  </a:lnTo>
                  <a:lnTo>
                    <a:pt x="269" y="105"/>
                  </a:lnTo>
                  <a:lnTo>
                    <a:pt x="273" y="101"/>
                  </a:lnTo>
                  <a:lnTo>
                    <a:pt x="281" y="105"/>
                  </a:lnTo>
                  <a:lnTo>
                    <a:pt x="286" y="105"/>
                  </a:lnTo>
                  <a:lnTo>
                    <a:pt x="294" y="105"/>
                  </a:lnTo>
                  <a:lnTo>
                    <a:pt x="306" y="96"/>
                  </a:lnTo>
                  <a:lnTo>
                    <a:pt x="310" y="91"/>
                  </a:lnTo>
                  <a:lnTo>
                    <a:pt x="315" y="82"/>
                  </a:lnTo>
                  <a:lnTo>
                    <a:pt x="319" y="73"/>
                  </a:lnTo>
                  <a:lnTo>
                    <a:pt x="327" y="73"/>
                  </a:lnTo>
                  <a:lnTo>
                    <a:pt x="335" y="69"/>
                  </a:lnTo>
                  <a:lnTo>
                    <a:pt x="339" y="59"/>
                  </a:lnTo>
                  <a:lnTo>
                    <a:pt x="356" y="50"/>
                  </a:lnTo>
                  <a:lnTo>
                    <a:pt x="360" y="41"/>
                  </a:lnTo>
                  <a:lnTo>
                    <a:pt x="369" y="37"/>
                  </a:lnTo>
                  <a:lnTo>
                    <a:pt x="377" y="37"/>
                  </a:lnTo>
                  <a:lnTo>
                    <a:pt x="381" y="37"/>
                  </a:lnTo>
                  <a:lnTo>
                    <a:pt x="385" y="32"/>
                  </a:lnTo>
                  <a:lnTo>
                    <a:pt x="385" y="27"/>
                  </a:lnTo>
                  <a:lnTo>
                    <a:pt x="389" y="23"/>
                  </a:lnTo>
                  <a:lnTo>
                    <a:pt x="393" y="14"/>
                  </a:lnTo>
                  <a:lnTo>
                    <a:pt x="393" y="5"/>
                  </a:lnTo>
                  <a:lnTo>
                    <a:pt x="398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22" name="Freeform 638"/>
            <p:cNvSpPr>
              <a:spLocks/>
            </p:cNvSpPr>
            <p:nvPr/>
          </p:nvSpPr>
          <p:spPr bwMode="auto">
            <a:xfrm>
              <a:off x="3443" y="2882"/>
              <a:ext cx="70" cy="68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0" y="63"/>
                </a:cxn>
                <a:cxn ang="0">
                  <a:pos x="12" y="59"/>
                </a:cxn>
                <a:cxn ang="0">
                  <a:pos x="24" y="54"/>
                </a:cxn>
                <a:cxn ang="0">
                  <a:pos x="33" y="50"/>
                </a:cxn>
                <a:cxn ang="0">
                  <a:pos x="41" y="45"/>
                </a:cxn>
                <a:cxn ang="0">
                  <a:pos x="45" y="36"/>
                </a:cxn>
                <a:cxn ang="0">
                  <a:pos x="49" y="32"/>
                </a:cxn>
                <a:cxn ang="0">
                  <a:pos x="53" y="18"/>
                </a:cxn>
                <a:cxn ang="0">
                  <a:pos x="62" y="9"/>
                </a:cxn>
                <a:cxn ang="0">
                  <a:pos x="66" y="4"/>
                </a:cxn>
                <a:cxn ang="0">
                  <a:pos x="66" y="0"/>
                </a:cxn>
                <a:cxn ang="0">
                  <a:pos x="70" y="0"/>
                </a:cxn>
              </a:cxnLst>
              <a:rect l="0" t="0" r="r" b="b"/>
              <a:pathLst>
                <a:path w="70" h="68">
                  <a:moveTo>
                    <a:pt x="0" y="68"/>
                  </a:moveTo>
                  <a:lnTo>
                    <a:pt x="0" y="63"/>
                  </a:lnTo>
                  <a:lnTo>
                    <a:pt x="12" y="59"/>
                  </a:lnTo>
                  <a:lnTo>
                    <a:pt x="24" y="54"/>
                  </a:lnTo>
                  <a:lnTo>
                    <a:pt x="33" y="50"/>
                  </a:lnTo>
                  <a:lnTo>
                    <a:pt x="41" y="45"/>
                  </a:lnTo>
                  <a:lnTo>
                    <a:pt x="45" y="36"/>
                  </a:lnTo>
                  <a:lnTo>
                    <a:pt x="49" y="32"/>
                  </a:lnTo>
                  <a:lnTo>
                    <a:pt x="53" y="18"/>
                  </a:lnTo>
                  <a:lnTo>
                    <a:pt x="62" y="9"/>
                  </a:lnTo>
                  <a:lnTo>
                    <a:pt x="66" y="4"/>
                  </a:lnTo>
                  <a:lnTo>
                    <a:pt x="66" y="0"/>
                  </a:lnTo>
                  <a:lnTo>
                    <a:pt x="7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23" name="Freeform 639"/>
            <p:cNvSpPr>
              <a:spLocks/>
            </p:cNvSpPr>
            <p:nvPr/>
          </p:nvSpPr>
          <p:spPr bwMode="auto">
            <a:xfrm>
              <a:off x="3513" y="2776"/>
              <a:ext cx="75" cy="106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4" y="106"/>
                </a:cxn>
                <a:cxn ang="0">
                  <a:pos x="8" y="106"/>
                </a:cxn>
                <a:cxn ang="0">
                  <a:pos x="12" y="101"/>
                </a:cxn>
                <a:cxn ang="0">
                  <a:pos x="17" y="92"/>
                </a:cxn>
                <a:cxn ang="0">
                  <a:pos x="17" y="83"/>
                </a:cxn>
                <a:cxn ang="0">
                  <a:pos x="25" y="74"/>
                </a:cxn>
                <a:cxn ang="0">
                  <a:pos x="29" y="64"/>
                </a:cxn>
                <a:cxn ang="0">
                  <a:pos x="33" y="60"/>
                </a:cxn>
                <a:cxn ang="0">
                  <a:pos x="41" y="51"/>
                </a:cxn>
                <a:cxn ang="0">
                  <a:pos x="50" y="42"/>
                </a:cxn>
                <a:cxn ang="0">
                  <a:pos x="50" y="32"/>
                </a:cxn>
                <a:cxn ang="0">
                  <a:pos x="58" y="23"/>
                </a:cxn>
                <a:cxn ang="0">
                  <a:pos x="66" y="14"/>
                </a:cxn>
                <a:cxn ang="0">
                  <a:pos x="75" y="5"/>
                </a:cxn>
                <a:cxn ang="0">
                  <a:pos x="75" y="0"/>
                </a:cxn>
              </a:cxnLst>
              <a:rect l="0" t="0" r="r" b="b"/>
              <a:pathLst>
                <a:path w="75" h="106">
                  <a:moveTo>
                    <a:pt x="0" y="106"/>
                  </a:moveTo>
                  <a:lnTo>
                    <a:pt x="4" y="106"/>
                  </a:lnTo>
                  <a:lnTo>
                    <a:pt x="8" y="106"/>
                  </a:lnTo>
                  <a:lnTo>
                    <a:pt x="12" y="101"/>
                  </a:lnTo>
                  <a:lnTo>
                    <a:pt x="17" y="92"/>
                  </a:lnTo>
                  <a:lnTo>
                    <a:pt x="17" y="83"/>
                  </a:lnTo>
                  <a:lnTo>
                    <a:pt x="25" y="74"/>
                  </a:lnTo>
                  <a:lnTo>
                    <a:pt x="29" y="64"/>
                  </a:lnTo>
                  <a:lnTo>
                    <a:pt x="33" y="60"/>
                  </a:lnTo>
                  <a:lnTo>
                    <a:pt x="41" y="51"/>
                  </a:lnTo>
                  <a:lnTo>
                    <a:pt x="50" y="42"/>
                  </a:lnTo>
                  <a:lnTo>
                    <a:pt x="50" y="32"/>
                  </a:lnTo>
                  <a:lnTo>
                    <a:pt x="58" y="23"/>
                  </a:lnTo>
                  <a:lnTo>
                    <a:pt x="66" y="14"/>
                  </a:lnTo>
                  <a:lnTo>
                    <a:pt x="75" y="5"/>
                  </a:lnTo>
                  <a:lnTo>
                    <a:pt x="75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24" name="Freeform 640"/>
            <p:cNvSpPr>
              <a:spLocks/>
            </p:cNvSpPr>
            <p:nvPr/>
          </p:nvSpPr>
          <p:spPr bwMode="auto">
            <a:xfrm>
              <a:off x="3588" y="2699"/>
              <a:ext cx="58" cy="77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4" y="68"/>
                </a:cxn>
                <a:cxn ang="0">
                  <a:pos x="8" y="64"/>
                </a:cxn>
                <a:cxn ang="0">
                  <a:pos x="16" y="59"/>
                </a:cxn>
                <a:cxn ang="0">
                  <a:pos x="20" y="45"/>
                </a:cxn>
                <a:cxn ang="0">
                  <a:pos x="24" y="36"/>
                </a:cxn>
                <a:cxn ang="0">
                  <a:pos x="33" y="27"/>
                </a:cxn>
                <a:cxn ang="0">
                  <a:pos x="41" y="23"/>
                </a:cxn>
                <a:cxn ang="0">
                  <a:pos x="49" y="13"/>
                </a:cxn>
                <a:cxn ang="0">
                  <a:pos x="53" y="4"/>
                </a:cxn>
                <a:cxn ang="0">
                  <a:pos x="58" y="0"/>
                </a:cxn>
              </a:cxnLst>
              <a:rect l="0" t="0" r="r" b="b"/>
              <a:pathLst>
                <a:path w="58" h="77">
                  <a:moveTo>
                    <a:pt x="0" y="77"/>
                  </a:moveTo>
                  <a:lnTo>
                    <a:pt x="4" y="68"/>
                  </a:lnTo>
                  <a:lnTo>
                    <a:pt x="8" y="64"/>
                  </a:lnTo>
                  <a:lnTo>
                    <a:pt x="16" y="59"/>
                  </a:lnTo>
                  <a:lnTo>
                    <a:pt x="20" y="45"/>
                  </a:lnTo>
                  <a:lnTo>
                    <a:pt x="24" y="36"/>
                  </a:lnTo>
                  <a:lnTo>
                    <a:pt x="33" y="27"/>
                  </a:lnTo>
                  <a:lnTo>
                    <a:pt x="41" y="23"/>
                  </a:lnTo>
                  <a:lnTo>
                    <a:pt x="49" y="13"/>
                  </a:lnTo>
                  <a:lnTo>
                    <a:pt x="53" y="4"/>
                  </a:lnTo>
                  <a:lnTo>
                    <a:pt x="58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25" name="Freeform 641"/>
            <p:cNvSpPr>
              <a:spLocks/>
            </p:cNvSpPr>
            <p:nvPr/>
          </p:nvSpPr>
          <p:spPr bwMode="auto">
            <a:xfrm>
              <a:off x="2431" y="1405"/>
              <a:ext cx="212" cy="151"/>
            </a:xfrm>
            <a:custGeom>
              <a:avLst/>
              <a:gdLst/>
              <a:ahLst/>
              <a:cxnLst>
                <a:cxn ang="0">
                  <a:pos x="0" y="151"/>
                </a:cxn>
                <a:cxn ang="0">
                  <a:pos x="0" y="147"/>
                </a:cxn>
                <a:cxn ang="0">
                  <a:pos x="0" y="142"/>
                </a:cxn>
                <a:cxn ang="0">
                  <a:pos x="4" y="142"/>
                </a:cxn>
                <a:cxn ang="0">
                  <a:pos x="9" y="142"/>
                </a:cxn>
                <a:cxn ang="0">
                  <a:pos x="17" y="138"/>
                </a:cxn>
                <a:cxn ang="0">
                  <a:pos x="25" y="138"/>
                </a:cxn>
                <a:cxn ang="0">
                  <a:pos x="21" y="133"/>
                </a:cxn>
                <a:cxn ang="0">
                  <a:pos x="25" y="128"/>
                </a:cxn>
                <a:cxn ang="0">
                  <a:pos x="29" y="124"/>
                </a:cxn>
                <a:cxn ang="0">
                  <a:pos x="29" y="119"/>
                </a:cxn>
                <a:cxn ang="0">
                  <a:pos x="29" y="115"/>
                </a:cxn>
                <a:cxn ang="0">
                  <a:pos x="33" y="110"/>
                </a:cxn>
                <a:cxn ang="0">
                  <a:pos x="33" y="106"/>
                </a:cxn>
                <a:cxn ang="0">
                  <a:pos x="38" y="101"/>
                </a:cxn>
                <a:cxn ang="0">
                  <a:pos x="42" y="101"/>
                </a:cxn>
                <a:cxn ang="0">
                  <a:pos x="46" y="96"/>
                </a:cxn>
                <a:cxn ang="0">
                  <a:pos x="50" y="92"/>
                </a:cxn>
                <a:cxn ang="0">
                  <a:pos x="54" y="83"/>
                </a:cxn>
                <a:cxn ang="0">
                  <a:pos x="58" y="78"/>
                </a:cxn>
                <a:cxn ang="0">
                  <a:pos x="62" y="69"/>
                </a:cxn>
                <a:cxn ang="0">
                  <a:pos x="67" y="69"/>
                </a:cxn>
                <a:cxn ang="0">
                  <a:pos x="75" y="64"/>
                </a:cxn>
                <a:cxn ang="0">
                  <a:pos x="83" y="60"/>
                </a:cxn>
                <a:cxn ang="0">
                  <a:pos x="87" y="51"/>
                </a:cxn>
                <a:cxn ang="0">
                  <a:pos x="96" y="46"/>
                </a:cxn>
                <a:cxn ang="0">
                  <a:pos x="100" y="42"/>
                </a:cxn>
                <a:cxn ang="0">
                  <a:pos x="104" y="37"/>
                </a:cxn>
                <a:cxn ang="0">
                  <a:pos x="108" y="32"/>
                </a:cxn>
                <a:cxn ang="0">
                  <a:pos x="112" y="32"/>
                </a:cxn>
                <a:cxn ang="0">
                  <a:pos x="112" y="37"/>
                </a:cxn>
                <a:cxn ang="0">
                  <a:pos x="121" y="37"/>
                </a:cxn>
                <a:cxn ang="0">
                  <a:pos x="121" y="32"/>
                </a:cxn>
                <a:cxn ang="0">
                  <a:pos x="129" y="32"/>
                </a:cxn>
                <a:cxn ang="0">
                  <a:pos x="133" y="32"/>
                </a:cxn>
                <a:cxn ang="0">
                  <a:pos x="137" y="32"/>
                </a:cxn>
                <a:cxn ang="0">
                  <a:pos x="141" y="28"/>
                </a:cxn>
                <a:cxn ang="0">
                  <a:pos x="141" y="23"/>
                </a:cxn>
                <a:cxn ang="0">
                  <a:pos x="145" y="19"/>
                </a:cxn>
                <a:cxn ang="0">
                  <a:pos x="150" y="14"/>
                </a:cxn>
                <a:cxn ang="0">
                  <a:pos x="154" y="14"/>
                </a:cxn>
                <a:cxn ang="0">
                  <a:pos x="162" y="14"/>
                </a:cxn>
                <a:cxn ang="0">
                  <a:pos x="166" y="14"/>
                </a:cxn>
                <a:cxn ang="0">
                  <a:pos x="170" y="14"/>
                </a:cxn>
                <a:cxn ang="0">
                  <a:pos x="174" y="10"/>
                </a:cxn>
                <a:cxn ang="0">
                  <a:pos x="183" y="10"/>
                </a:cxn>
                <a:cxn ang="0">
                  <a:pos x="187" y="5"/>
                </a:cxn>
                <a:cxn ang="0">
                  <a:pos x="191" y="0"/>
                </a:cxn>
                <a:cxn ang="0">
                  <a:pos x="199" y="0"/>
                </a:cxn>
                <a:cxn ang="0">
                  <a:pos x="203" y="5"/>
                </a:cxn>
                <a:cxn ang="0">
                  <a:pos x="208" y="5"/>
                </a:cxn>
                <a:cxn ang="0">
                  <a:pos x="212" y="10"/>
                </a:cxn>
              </a:cxnLst>
              <a:rect l="0" t="0" r="r" b="b"/>
              <a:pathLst>
                <a:path w="212" h="151">
                  <a:moveTo>
                    <a:pt x="0" y="151"/>
                  </a:moveTo>
                  <a:lnTo>
                    <a:pt x="0" y="147"/>
                  </a:lnTo>
                  <a:lnTo>
                    <a:pt x="0" y="142"/>
                  </a:lnTo>
                  <a:lnTo>
                    <a:pt x="4" y="142"/>
                  </a:lnTo>
                  <a:lnTo>
                    <a:pt x="9" y="142"/>
                  </a:lnTo>
                  <a:lnTo>
                    <a:pt x="17" y="138"/>
                  </a:lnTo>
                  <a:lnTo>
                    <a:pt x="25" y="138"/>
                  </a:lnTo>
                  <a:lnTo>
                    <a:pt x="21" y="133"/>
                  </a:lnTo>
                  <a:lnTo>
                    <a:pt x="25" y="128"/>
                  </a:lnTo>
                  <a:lnTo>
                    <a:pt x="29" y="124"/>
                  </a:lnTo>
                  <a:lnTo>
                    <a:pt x="29" y="119"/>
                  </a:lnTo>
                  <a:lnTo>
                    <a:pt x="29" y="115"/>
                  </a:lnTo>
                  <a:lnTo>
                    <a:pt x="33" y="110"/>
                  </a:lnTo>
                  <a:lnTo>
                    <a:pt x="33" y="106"/>
                  </a:lnTo>
                  <a:lnTo>
                    <a:pt x="38" y="101"/>
                  </a:lnTo>
                  <a:lnTo>
                    <a:pt x="42" y="101"/>
                  </a:lnTo>
                  <a:lnTo>
                    <a:pt x="46" y="96"/>
                  </a:lnTo>
                  <a:lnTo>
                    <a:pt x="50" y="92"/>
                  </a:lnTo>
                  <a:lnTo>
                    <a:pt x="54" y="83"/>
                  </a:lnTo>
                  <a:lnTo>
                    <a:pt x="58" y="78"/>
                  </a:lnTo>
                  <a:lnTo>
                    <a:pt x="62" y="69"/>
                  </a:lnTo>
                  <a:lnTo>
                    <a:pt x="67" y="69"/>
                  </a:lnTo>
                  <a:lnTo>
                    <a:pt x="75" y="64"/>
                  </a:lnTo>
                  <a:lnTo>
                    <a:pt x="83" y="60"/>
                  </a:lnTo>
                  <a:lnTo>
                    <a:pt x="87" y="51"/>
                  </a:lnTo>
                  <a:lnTo>
                    <a:pt x="96" y="46"/>
                  </a:lnTo>
                  <a:lnTo>
                    <a:pt x="100" y="42"/>
                  </a:lnTo>
                  <a:lnTo>
                    <a:pt x="104" y="37"/>
                  </a:lnTo>
                  <a:lnTo>
                    <a:pt x="108" y="32"/>
                  </a:lnTo>
                  <a:lnTo>
                    <a:pt x="112" y="32"/>
                  </a:lnTo>
                  <a:lnTo>
                    <a:pt x="112" y="37"/>
                  </a:lnTo>
                  <a:lnTo>
                    <a:pt x="121" y="37"/>
                  </a:lnTo>
                  <a:lnTo>
                    <a:pt x="121" y="32"/>
                  </a:lnTo>
                  <a:lnTo>
                    <a:pt x="129" y="32"/>
                  </a:lnTo>
                  <a:lnTo>
                    <a:pt x="133" y="32"/>
                  </a:lnTo>
                  <a:lnTo>
                    <a:pt x="137" y="32"/>
                  </a:lnTo>
                  <a:lnTo>
                    <a:pt x="141" y="28"/>
                  </a:lnTo>
                  <a:lnTo>
                    <a:pt x="141" y="23"/>
                  </a:lnTo>
                  <a:lnTo>
                    <a:pt x="145" y="19"/>
                  </a:lnTo>
                  <a:lnTo>
                    <a:pt x="150" y="14"/>
                  </a:lnTo>
                  <a:lnTo>
                    <a:pt x="154" y="14"/>
                  </a:lnTo>
                  <a:lnTo>
                    <a:pt x="162" y="14"/>
                  </a:lnTo>
                  <a:lnTo>
                    <a:pt x="166" y="14"/>
                  </a:lnTo>
                  <a:lnTo>
                    <a:pt x="170" y="14"/>
                  </a:lnTo>
                  <a:lnTo>
                    <a:pt x="174" y="10"/>
                  </a:lnTo>
                  <a:lnTo>
                    <a:pt x="183" y="10"/>
                  </a:lnTo>
                  <a:lnTo>
                    <a:pt x="187" y="5"/>
                  </a:lnTo>
                  <a:lnTo>
                    <a:pt x="191" y="0"/>
                  </a:lnTo>
                  <a:lnTo>
                    <a:pt x="199" y="0"/>
                  </a:lnTo>
                  <a:lnTo>
                    <a:pt x="203" y="5"/>
                  </a:lnTo>
                  <a:lnTo>
                    <a:pt x="208" y="5"/>
                  </a:lnTo>
                  <a:lnTo>
                    <a:pt x="212" y="1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26" name="Freeform 642"/>
            <p:cNvSpPr>
              <a:spLocks/>
            </p:cNvSpPr>
            <p:nvPr/>
          </p:nvSpPr>
          <p:spPr bwMode="auto">
            <a:xfrm>
              <a:off x="2477" y="1620"/>
              <a:ext cx="133" cy="7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4" y="50"/>
                </a:cxn>
                <a:cxn ang="0">
                  <a:pos x="8" y="50"/>
                </a:cxn>
                <a:cxn ang="0">
                  <a:pos x="8" y="55"/>
                </a:cxn>
                <a:cxn ang="0">
                  <a:pos x="12" y="60"/>
                </a:cxn>
                <a:cxn ang="0">
                  <a:pos x="16" y="64"/>
                </a:cxn>
                <a:cxn ang="0">
                  <a:pos x="25" y="64"/>
                </a:cxn>
                <a:cxn ang="0">
                  <a:pos x="29" y="64"/>
                </a:cxn>
                <a:cxn ang="0">
                  <a:pos x="33" y="64"/>
                </a:cxn>
                <a:cxn ang="0">
                  <a:pos x="37" y="73"/>
                </a:cxn>
                <a:cxn ang="0">
                  <a:pos x="41" y="78"/>
                </a:cxn>
                <a:cxn ang="0">
                  <a:pos x="45" y="78"/>
                </a:cxn>
                <a:cxn ang="0">
                  <a:pos x="54" y="78"/>
                </a:cxn>
                <a:cxn ang="0">
                  <a:pos x="62" y="78"/>
                </a:cxn>
                <a:cxn ang="0">
                  <a:pos x="70" y="78"/>
                </a:cxn>
                <a:cxn ang="0">
                  <a:pos x="79" y="73"/>
                </a:cxn>
                <a:cxn ang="0">
                  <a:pos x="83" y="69"/>
                </a:cxn>
                <a:cxn ang="0">
                  <a:pos x="87" y="69"/>
                </a:cxn>
                <a:cxn ang="0">
                  <a:pos x="91" y="69"/>
                </a:cxn>
                <a:cxn ang="0">
                  <a:pos x="95" y="69"/>
                </a:cxn>
                <a:cxn ang="0">
                  <a:pos x="95" y="64"/>
                </a:cxn>
                <a:cxn ang="0">
                  <a:pos x="95" y="60"/>
                </a:cxn>
                <a:cxn ang="0">
                  <a:pos x="95" y="50"/>
                </a:cxn>
                <a:cxn ang="0">
                  <a:pos x="99" y="41"/>
                </a:cxn>
                <a:cxn ang="0">
                  <a:pos x="104" y="37"/>
                </a:cxn>
                <a:cxn ang="0">
                  <a:pos x="108" y="32"/>
                </a:cxn>
                <a:cxn ang="0">
                  <a:pos x="112" y="28"/>
                </a:cxn>
                <a:cxn ang="0">
                  <a:pos x="120" y="23"/>
                </a:cxn>
                <a:cxn ang="0">
                  <a:pos x="128" y="18"/>
                </a:cxn>
                <a:cxn ang="0">
                  <a:pos x="133" y="14"/>
                </a:cxn>
                <a:cxn ang="0">
                  <a:pos x="133" y="5"/>
                </a:cxn>
                <a:cxn ang="0">
                  <a:pos x="133" y="0"/>
                </a:cxn>
              </a:cxnLst>
              <a:rect l="0" t="0" r="r" b="b"/>
              <a:pathLst>
                <a:path w="133" h="78">
                  <a:moveTo>
                    <a:pt x="0" y="50"/>
                  </a:moveTo>
                  <a:lnTo>
                    <a:pt x="4" y="50"/>
                  </a:lnTo>
                  <a:lnTo>
                    <a:pt x="8" y="50"/>
                  </a:lnTo>
                  <a:lnTo>
                    <a:pt x="8" y="55"/>
                  </a:lnTo>
                  <a:lnTo>
                    <a:pt x="12" y="60"/>
                  </a:lnTo>
                  <a:lnTo>
                    <a:pt x="16" y="64"/>
                  </a:lnTo>
                  <a:lnTo>
                    <a:pt x="25" y="64"/>
                  </a:lnTo>
                  <a:lnTo>
                    <a:pt x="29" y="64"/>
                  </a:lnTo>
                  <a:lnTo>
                    <a:pt x="33" y="64"/>
                  </a:lnTo>
                  <a:lnTo>
                    <a:pt x="37" y="73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54" y="78"/>
                  </a:lnTo>
                  <a:lnTo>
                    <a:pt x="62" y="78"/>
                  </a:lnTo>
                  <a:lnTo>
                    <a:pt x="70" y="78"/>
                  </a:lnTo>
                  <a:lnTo>
                    <a:pt x="79" y="73"/>
                  </a:lnTo>
                  <a:lnTo>
                    <a:pt x="83" y="69"/>
                  </a:lnTo>
                  <a:lnTo>
                    <a:pt x="87" y="69"/>
                  </a:lnTo>
                  <a:lnTo>
                    <a:pt x="91" y="69"/>
                  </a:lnTo>
                  <a:lnTo>
                    <a:pt x="95" y="69"/>
                  </a:lnTo>
                  <a:lnTo>
                    <a:pt x="95" y="64"/>
                  </a:lnTo>
                  <a:lnTo>
                    <a:pt x="95" y="60"/>
                  </a:lnTo>
                  <a:lnTo>
                    <a:pt x="95" y="50"/>
                  </a:lnTo>
                  <a:lnTo>
                    <a:pt x="99" y="41"/>
                  </a:lnTo>
                  <a:lnTo>
                    <a:pt x="104" y="37"/>
                  </a:lnTo>
                  <a:lnTo>
                    <a:pt x="108" y="32"/>
                  </a:lnTo>
                  <a:lnTo>
                    <a:pt x="112" y="28"/>
                  </a:lnTo>
                  <a:lnTo>
                    <a:pt x="120" y="23"/>
                  </a:lnTo>
                  <a:lnTo>
                    <a:pt x="128" y="18"/>
                  </a:lnTo>
                  <a:lnTo>
                    <a:pt x="133" y="14"/>
                  </a:lnTo>
                  <a:lnTo>
                    <a:pt x="133" y="5"/>
                  </a:lnTo>
                  <a:lnTo>
                    <a:pt x="133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27" name="Freeform 643"/>
            <p:cNvSpPr>
              <a:spLocks/>
            </p:cNvSpPr>
            <p:nvPr/>
          </p:nvSpPr>
          <p:spPr bwMode="auto">
            <a:xfrm>
              <a:off x="2460" y="1661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9" y="9"/>
                </a:cxn>
                <a:cxn ang="0">
                  <a:pos x="9" y="5"/>
                </a:cxn>
                <a:cxn ang="0">
                  <a:pos x="13" y="5"/>
                </a:cxn>
                <a:cxn ang="0">
                  <a:pos x="13" y="9"/>
                </a:cxn>
                <a:cxn ang="0">
                  <a:pos x="17" y="9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7" y="9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28" name="Freeform 644"/>
            <p:cNvSpPr>
              <a:spLocks/>
            </p:cNvSpPr>
            <p:nvPr/>
          </p:nvSpPr>
          <p:spPr bwMode="auto">
            <a:xfrm>
              <a:off x="2473" y="1670"/>
              <a:ext cx="137" cy="11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5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0" y="23"/>
                </a:cxn>
                <a:cxn ang="0">
                  <a:pos x="4" y="23"/>
                </a:cxn>
                <a:cxn ang="0">
                  <a:pos x="4" y="28"/>
                </a:cxn>
                <a:cxn ang="0">
                  <a:pos x="4" y="37"/>
                </a:cxn>
                <a:cxn ang="0">
                  <a:pos x="4" y="42"/>
                </a:cxn>
                <a:cxn ang="0">
                  <a:pos x="8" y="46"/>
                </a:cxn>
                <a:cxn ang="0">
                  <a:pos x="12" y="51"/>
                </a:cxn>
                <a:cxn ang="0">
                  <a:pos x="20" y="55"/>
                </a:cxn>
                <a:cxn ang="0">
                  <a:pos x="25" y="60"/>
                </a:cxn>
                <a:cxn ang="0">
                  <a:pos x="29" y="64"/>
                </a:cxn>
                <a:cxn ang="0">
                  <a:pos x="33" y="69"/>
                </a:cxn>
                <a:cxn ang="0">
                  <a:pos x="37" y="74"/>
                </a:cxn>
                <a:cxn ang="0">
                  <a:pos x="45" y="78"/>
                </a:cxn>
                <a:cxn ang="0">
                  <a:pos x="49" y="83"/>
                </a:cxn>
                <a:cxn ang="0">
                  <a:pos x="49" y="92"/>
                </a:cxn>
                <a:cxn ang="0">
                  <a:pos x="54" y="96"/>
                </a:cxn>
                <a:cxn ang="0">
                  <a:pos x="62" y="96"/>
                </a:cxn>
                <a:cxn ang="0">
                  <a:pos x="66" y="101"/>
                </a:cxn>
                <a:cxn ang="0">
                  <a:pos x="66" y="110"/>
                </a:cxn>
                <a:cxn ang="0">
                  <a:pos x="70" y="115"/>
                </a:cxn>
                <a:cxn ang="0">
                  <a:pos x="74" y="110"/>
                </a:cxn>
                <a:cxn ang="0">
                  <a:pos x="79" y="110"/>
                </a:cxn>
                <a:cxn ang="0">
                  <a:pos x="83" y="106"/>
                </a:cxn>
                <a:cxn ang="0">
                  <a:pos x="87" y="106"/>
                </a:cxn>
                <a:cxn ang="0">
                  <a:pos x="91" y="106"/>
                </a:cxn>
                <a:cxn ang="0">
                  <a:pos x="99" y="101"/>
                </a:cxn>
                <a:cxn ang="0">
                  <a:pos x="103" y="101"/>
                </a:cxn>
                <a:cxn ang="0">
                  <a:pos x="112" y="101"/>
                </a:cxn>
                <a:cxn ang="0">
                  <a:pos x="120" y="101"/>
                </a:cxn>
                <a:cxn ang="0">
                  <a:pos x="128" y="96"/>
                </a:cxn>
                <a:cxn ang="0">
                  <a:pos x="132" y="96"/>
                </a:cxn>
                <a:cxn ang="0">
                  <a:pos x="137" y="96"/>
                </a:cxn>
              </a:cxnLst>
              <a:rect l="0" t="0" r="r" b="b"/>
              <a:pathLst>
                <a:path w="137" h="115">
                  <a:moveTo>
                    <a:pt x="4" y="0"/>
                  </a:moveTo>
                  <a:lnTo>
                    <a:pt x="4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28"/>
                  </a:lnTo>
                  <a:lnTo>
                    <a:pt x="4" y="37"/>
                  </a:lnTo>
                  <a:lnTo>
                    <a:pt x="4" y="42"/>
                  </a:lnTo>
                  <a:lnTo>
                    <a:pt x="8" y="46"/>
                  </a:lnTo>
                  <a:lnTo>
                    <a:pt x="12" y="51"/>
                  </a:lnTo>
                  <a:lnTo>
                    <a:pt x="20" y="55"/>
                  </a:lnTo>
                  <a:lnTo>
                    <a:pt x="25" y="60"/>
                  </a:lnTo>
                  <a:lnTo>
                    <a:pt x="29" y="64"/>
                  </a:lnTo>
                  <a:lnTo>
                    <a:pt x="33" y="69"/>
                  </a:lnTo>
                  <a:lnTo>
                    <a:pt x="37" y="74"/>
                  </a:lnTo>
                  <a:lnTo>
                    <a:pt x="45" y="78"/>
                  </a:lnTo>
                  <a:lnTo>
                    <a:pt x="49" y="83"/>
                  </a:lnTo>
                  <a:lnTo>
                    <a:pt x="49" y="92"/>
                  </a:lnTo>
                  <a:lnTo>
                    <a:pt x="54" y="96"/>
                  </a:lnTo>
                  <a:lnTo>
                    <a:pt x="62" y="96"/>
                  </a:lnTo>
                  <a:lnTo>
                    <a:pt x="66" y="101"/>
                  </a:lnTo>
                  <a:lnTo>
                    <a:pt x="66" y="110"/>
                  </a:lnTo>
                  <a:lnTo>
                    <a:pt x="70" y="115"/>
                  </a:lnTo>
                  <a:lnTo>
                    <a:pt x="74" y="110"/>
                  </a:lnTo>
                  <a:lnTo>
                    <a:pt x="79" y="110"/>
                  </a:lnTo>
                  <a:lnTo>
                    <a:pt x="83" y="106"/>
                  </a:lnTo>
                  <a:lnTo>
                    <a:pt x="87" y="106"/>
                  </a:lnTo>
                  <a:lnTo>
                    <a:pt x="91" y="106"/>
                  </a:lnTo>
                  <a:lnTo>
                    <a:pt x="99" y="101"/>
                  </a:lnTo>
                  <a:lnTo>
                    <a:pt x="103" y="101"/>
                  </a:lnTo>
                  <a:lnTo>
                    <a:pt x="112" y="101"/>
                  </a:lnTo>
                  <a:lnTo>
                    <a:pt x="120" y="101"/>
                  </a:lnTo>
                  <a:lnTo>
                    <a:pt x="128" y="96"/>
                  </a:lnTo>
                  <a:lnTo>
                    <a:pt x="132" y="96"/>
                  </a:lnTo>
                  <a:lnTo>
                    <a:pt x="137" y="96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29" name="Freeform 645"/>
            <p:cNvSpPr>
              <a:spLocks/>
            </p:cNvSpPr>
            <p:nvPr/>
          </p:nvSpPr>
          <p:spPr bwMode="auto">
            <a:xfrm>
              <a:off x="2610" y="1766"/>
              <a:ext cx="37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5"/>
                </a:cxn>
                <a:cxn ang="0">
                  <a:pos x="8" y="10"/>
                </a:cxn>
                <a:cxn ang="0">
                  <a:pos x="12" y="14"/>
                </a:cxn>
                <a:cxn ang="0">
                  <a:pos x="16" y="14"/>
                </a:cxn>
                <a:cxn ang="0">
                  <a:pos x="16" y="19"/>
                </a:cxn>
                <a:cxn ang="0">
                  <a:pos x="20" y="19"/>
                </a:cxn>
                <a:cxn ang="0">
                  <a:pos x="24" y="19"/>
                </a:cxn>
                <a:cxn ang="0">
                  <a:pos x="29" y="23"/>
                </a:cxn>
                <a:cxn ang="0">
                  <a:pos x="33" y="23"/>
                </a:cxn>
                <a:cxn ang="0">
                  <a:pos x="33" y="28"/>
                </a:cxn>
                <a:cxn ang="0">
                  <a:pos x="33" y="32"/>
                </a:cxn>
                <a:cxn ang="0">
                  <a:pos x="33" y="37"/>
                </a:cxn>
                <a:cxn ang="0">
                  <a:pos x="37" y="42"/>
                </a:cxn>
              </a:cxnLst>
              <a:rect l="0" t="0" r="r" b="b"/>
              <a:pathLst>
                <a:path w="37" h="42">
                  <a:moveTo>
                    <a:pt x="0" y="0"/>
                  </a:moveTo>
                  <a:lnTo>
                    <a:pt x="4" y="0"/>
                  </a:lnTo>
                  <a:lnTo>
                    <a:pt x="4" y="5"/>
                  </a:lnTo>
                  <a:lnTo>
                    <a:pt x="8" y="10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19"/>
                  </a:lnTo>
                  <a:lnTo>
                    <a:pt x="20" y="19"/>
                  </a:lnTo>
                  <a:lnTo>
                    <a:pt x="24" y="19"/>
                  </a:lnTo>
                  <a:lnTo>
                    <a:pt x="29" y="23"/>
                  </a:lnTo>
                  <a:lnTo>
                    <a:pt x="33" y="23"/>
                  </a:lnTo>
                  <a:lnTo>
                    <a:pt x="33" y="28"/>
                  </a:lnTo>
                  <a:lnTo>
                    <a:pt x="33" y="32"/>
                  </a:lnTo>
                  <a:lnTo>
                    <a:pt x="33" y="37"/>
                  </a:lnTo>
                  <a:lnTo>
                    <a:pt x="37" y="42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30" name="Freeform 646"/>
            <p:cNvSpPr>
              <a:spLocks/>
            </p:cNvSpPr>
            <p:nvPr/>
          </p:nvSpPr>
          <p:spPr bwMode="auto">
            <a:xfrm>
              <a:off x="2626" y="1840"/>
              <a:ext cx="199" cy="114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4" y="109"/>
                </a:cxn>
                <a:cxn ang="0">
                  <a:pos x="8" y="100"/>
                </a:cxn>
                <a:cxn ang="0">
                  <a:pos x="17" y="100"/>
                </a:cxn>
                <a:cxn ang="0">
                  <a:pos x="21" y="96"/>
                </a:cxn>
                <a:cxn ang="0">
                  <a:pos x="29" y="86"/>
                </a:cxn>
                <a:cxn ang="0">
                  <a:pos x="29" y="77"/>
                </a:cxn>
                <a:cxn ang="0">
                  <a:pos x="29" y="73"/>
                </a:cxn>
                <a:cxn ang="0">
                  <a:pos x="33" y="64"/>
                </a:cxn>
                <a:cxn ang="0">
                  <a:pos x="37" y="59"/>
                </a:cxn>
                <a:cxn ang="0">
                  <a:pos x="42" y="54"/>
                </a:cxn>
                <a:cxn ang="0">
                  <a:pos x="42" y="45"/>
                </a:cxn>
                <a:cxn ang="0">
                  <a:pos x="42" y="41"/>
                </a:cxn>
                <a:cxn ang="0">
                  <a:pos x="42" y="32"/>
                </a:cxn>
                <a:cxn ang="0">
                  <a:pos x="46" y="27"/>
                </a:cxn>
                <a:cxn ang="0">
                  <a:pos x="50" y="22"/>
                </a:cxn>
                <a:cxn ang="0">
                  <a:pos x="62" y="22"/>
                </a:cxn>
                <a:cxn ang="0">
                  <a:pos x="71" y="18"/>
                </a:cxn>
                <a:cxn ang="0">
                  <a:pos x="83" y="18"/>
                </a:cxn>
                <a:cxn ang="0">
                  <a:pos x="87" y="18"/>
                </a:cxn>
                <a:cxn ang="0">
                  <a:pos x="100" y="18"/>
                </a:cxn>
                <a:cxn ang="0">
                  <a:pos x="108" y="18"/>
                </a:cxn>
                <a:cxn ang="0">
                  <a:pos x="112" y="18"/>
                </a:cxn>
                <a:cxn ang="0">
                  <a:pos x="116" y="13"/>
                </a:cxn>
                <a:cxn ang="0">
                  <a:pos x="124" y="9"/>
                </a:cxn>
                <a:cxn ang="0">
                  <a:pos x="133" y="4"/>
                </a:cxn>
                <a:cxn ang="0">
                  <a:pos x="137" y="4"/>
                </a:cxn>
                <a:cxn ang="0">
                  <a:pos x="145" y="0"/>
                </a:cxn>
                <a:cxn ang="0">
                  <a:pos x="149" y="0"/>
                </a:cxn>
                <a:cxn ang="0">
                  <a:pos x="153" y="0"/>
                </a:cxn>
                <a:cxn ang="0">
                  <a:pos x="162" y="4"/>
                </a:cxn>
                <a:cxn ang="0">
                  <a:pos x="170" y="4"/>
                </a:cxn>
                <a:cxn ang="0">
                  <a:pos x="174" y="9"/>
                </a:cxn>
                <a:cxn ang="0">
                  <a:pos x="178" y="13"/>
                </a:cxn>
                <a:cxn ang="0">
                  <a:pos x="182" y="18"/>
                </a:cxn>
                <a:cxn ang="0">
                  <a:pos x="191" y="13"/>
                </a:cxn>
                <a:cxn ang="0">
                  <a:pos x="195" y="9"/>
                </a:cxn>
                <a:cxn ang="0">
                  <a:pos x="199" y="9"/>
                </a:cxn>
              </a:cxnLst>
              <a:rect l="0" t="0" r="r" b="b"/>
              <a:pathLst>
                <a:path w="199" h="114">
                  <a:moveTo>
                    <a:pt x="0" y="114"/>
                  </a:moveTo>
                  <a:lnTo>
                    <a:pt x="4" y="109"/>
                  </a:lnTo>
                  <a:lnTo>
                    <a:pt x="8" y="100"/>
                  </a:lnTo>
                  <a:lnTo>
                    <a:pt x="17" y="100"/>
                  </a:lnTo>
                  <a:lnTo>
                    <a:pt x="21" y="96"/>
                  </a:lnTo>
                  <a:lnTo>
                    <a:pt x="29" y="86"/>
                  </a:lnTo>
                  <a:lnTo>
                    <a:pt x="29" y="77"/>
                  </a:lnTo>
                  <a:lnTo>
                    <a:pt x="29" y="73"/>
                  </a:lnTo>
                  <a:lnTo>
                    <a:pt x="33" y="64"/>
                  </a:lnTo>
                  <a:lnTo>
                    <a:pt x="37" y="59"/>
                  </a:lnTo>
                  <a:lnTo>
                    <a:pt x="42" y="54"/>
                  </a:lnTo>
                  <a:lnTo>
                    <a:pt x="42" y="45"/>
                  </a:lnTo>
                  <a:lnTo>
                    <a:pt x="42" y="41"/>
                  </a:lnTo>
                  <a:lnTo>
                    <a:pt x="42" y="32"/>
                  </a:lnTo>
                  <a:lnTo>
                    <a:pt x="46" y="27"/>
                  </a:lnTo>
                  <a:lnTo>
                    <a:pt x="50" y="22"/>
                  </a:lnTo>
                  <a:lnTo>
                    <a:pt x="62" y="22"/>
                  </a:lnTo>
                  <a:lnTo>
                    <a:pt x="71" y="18"/>
                  </a:lnTo>
                  <a:lnTo>
                    <a:pt x="83" y="18"/>
                  </a:lnTo>
                  <a:lnTo>
                    <a:pt x="87" y="18"/>
                  </a:lnTo>
                  <a:lnTo>
                    <a:pt x="100" y="18"/>
                  </a:lnTo>
                  <a:lnTo>
                    <a:pt x="108" y="18"/>
                  </a:lnTo>
                  <a:lnTo>
                    <a:pt x="112" y="18"/>
                  </a:lnTo>
                  <a:lnTo>
                    <a:pt x="116" y="13"/>
                  </a:lnTo>
                  <a:lnTo>
                    <a:pt x="124" y="9"/>
                  </a:lnTo>
                  <a:lnTo>
                    <a:pt x="133" y="4"/>
                  </a:lnTo>
                  <a:lnTo>
                    <a:pt x="137" y="4"/>
                  </a:lnTo>
                  <a:lnTo>
                    <a:pt x="145" y="0"/>
                  </a:lnTo>
                  <a:lnTo>
                    <a:pt x="149" y="0"/>
                  </a:lnTo>
                  <a:lnTo>
                    <a:pt x="153" y="0"/>
                  </a:lnTo>
                  <a:lnTo>
                    <a:pt x="162" y="4"/>
                  </a:lnTo>
                  <a:lnTo>
                    <a:pt x="170" y="4"/>
                  </a:lnTo>
                  <a:lnTo>
                    <a:pt x="174" y="9"/>
                  </a:lnTo>
                  <a:lnTo>
                    <a:pt x="178" y="13"/>
                  </a:lnTo>
                  <a:lnTo>
                    <a:pt x="182" y="18"/>
                  </a:lnTo>
                  <a:lnTo>
                    <a:pt x="191" y="13"/>
                  </a:lnTo>
                  <a:lnTo>
                    <a:pt x="195" y="9"/>
                  </a:lnTo>
                  <a:lnTo>
                    <a:pt x="199" y="9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31" name="Freeform 647"/>
            <p:cNvSpPr>
              <a:spLocks/>
            </p:cNvSpPr>
            <p:nvPr/>
          </p:nvSpPr>
          <p:spPr bwMode="auto">
            <a:xfrm>
              <a:off x="2435" y="1826"/>
              <a:ext cx="191" cy="14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5" y="4"/>
                </a:cxn>
                <a:cxn ang="0">
                  <a:pos x="34" y="4"/>
                </a:cxn>
                <a:cxn ang="0">
                  <a:pos x="34" y="9"/>
                </a:cxn>
                <a:cxn ang="0">
                  <a:pos x="29" y="18"/>
                </a:cxn>
                <a:cxn ang="0">
                  <a:pos x="25" y="23"/>
                </a:cxn>
                <a:cxn ang="0">
                  <a:pos x="21" y="27"/>
                </a:cxn>
                <a:cxn ang="0">
                  <a:pos x="13" y="36"/>
                </a:cxn>
                <a:cxn ang="0">
                  <a:pos x="5" y="41"/>
                </a:cxn>
                <a:cxn ang="0">
                  <a:pos x="0" y="46"/>
                </a:cxn>
                <a:cxn ang="0">
                  <a:pos x="0" y="55"/>
                </a:cxn>
                <a:cxn ang="0">
                  <a:pos x="0" y="59"/>
                </a:cxn>
                <a:cxn ang="0">
                  <a:pos x="5" y="64"/>
                </a:cxn>
                <a:cxn ang="0">
                  <a:pos x="9" y="68"/>
                </a:cxn>
                <a:cxn ang="0">
                  <a:pos x="17" y="73"/>
                </a:cxn>
                <a:cxn ang="0">
                  <a:pos x="21" y="73"/>
                </a:cxn>
                <a:cxn ang="0">
                  <a:pos x="29" y="78"/>
                </a:cxn>
                <a:cxn ang="0">
                  <a:pos x="34" y="87"/>
                </a:cxn>
                <a:cxn ang="0">
                  <a:pos x="38" y="91"/>
                </a:cxn>
                <a:cxn ang="0">
                  <a:pos x="42" y="100"/>
                </a:cxn>
                <a:cxn ang="0">
                  <a:pos x="50" y="110"/>
                </a:cxn>
                <a:cxn ang="0">
                  <a:pos x="54" y="110"/>
                </a:cxn>
                <a:cxn ang="0">
                  <a:pos x="58" y="114"/>
                </a:cxn>
                <a:cxn ang="0">
                  <a:pos x="63" y="119"/>
                </a:cxn>
                <a:cxn ang="0">
                  <a:pos x="67" y="119"/>
                </a:cxn>
                <a:cxn ang="0">
                  <a:pos x="71" y="123"/>
                </a:cxn>
                <a:cxn ang="0">
                  <a:pos x="79" y="123"/>
                </a:cxn>
                <a:cxn ang="0">
                  <a:pos x="83" y="119"/>
                </a:cxn>
                <a:cxn ang="0">
                  <a:pos x="87" y="123"/>
                </a:cxn>
                <a:cxn ang="0">
                  <a:pos x="96" y="128"/>
                </a:cxn>
                <a:cxn ang="0">
                  <a:pos x="100" y="128"/>
                </a:cxn>
                <a:cxn ang="0">
                  <a:pos x="108" y="128"/>
                </a:cxn>
                <a:cxn ang="0">
                  <a:pos x="112" y="128"/>
                </a:cxn>
                <a:cxn ang="0">
                  <a:pos x="121" y="132"/>
                </a:cxn>
                <a:cxn ang="0">
                  <a:pos x="125" y="132"/>
                </a:cxn>
                <a:cxn ang="0">
                  <a:pos x="129" y="137"/>
                </a:cxn>
                <a:cxn ang="0">
                  <a:pos x="137" y="142"/>
                </a:cxn>
                <a:cxn ang="0">
                  <a:pos x="141" y="142"/>
                </a:cxn>
                <a:cxn ang="0">
                  <a:pos x="146" y="142"/>
                </a:cxn>
                <a:cxn ang="0">
                  <a:pos x="158" y="137"/>
                </a:cxn>
                <a:cxn ang="0">
                  <a:pos x="166" y="132"/>
                </a:cxn>
                <a:cxn ang="0">
                  <a:pos x="175" y="132"/>
                </a:cxn>
                <a:cxn ang="0">
                  <a:pos x="179" y="128"/>
                </a:cxn>
                <a:cxn ang="0">
                  <a:pos x="187" y="128"/>
                </a:cxn>
                <a:cxn ang="0">
                  <a:pos x="191" y="128"/>
                </a:cxn>
              </a:cxnLst>
              <a:rect l="0" t="0" r="r" b="b"/>
              <a:pathLst>
                <a:path w="191" h="142">
                  <a:moveTo>
                    <a:pt x="13" y="0"/>
                  </a:moveTo>
                  <a:lnTo>
                    <a:pt x="17" y="0"/>
                  </a:lnTo>
                  <a:lnTo>
                    <a:pt x="21" y="0"/>
                  </a:lnTo>
                  <a:lnTo>
                    <a:pt x="25" y="4"/>
                  </a:lnTo>
                  <a:lnTo>
                    <a:pt x="34" y="4"/>
                  </a:lnTo>
                  <a:lnTo>
                    <a:pt x="34" y="9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1" y="27"/>
                  </a:lnTo>
                  <a:lnTo>
                    <a:pt x="13" y="36"/>
                  </a:lnTo>
                  <a:lnTo>
                    <a:pt x="5" y="41"/>
                  </a:lnTo>
                  <a:lnTo>
                    <a:pt x="0" y="46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5" y="64"/>
                  </a:lnTo>
                  <a:lnTo>
                    <a:pt x="9" y="68"/>
                  </a:lnTo>
                  <a:lnTo>
                    <a:pt x="17" y="73"/>
                  </a:lnTo>
                  <a:lnTo>
                    <a:pt x="21" y="73"/>
                  </a:lnTo>
                  <a:lnTo>
                    <a:pt x="29" y="78"/>
                  </a:lnTo>
                  <a:lnTo>
                    <a:pt x="34" y="87"/>
                  </a:lnTo>
                  <a:lnTo>
                    <a:pt x="38" y="91"/>
                  </a:lnTo>
                  <a:lnTo>
                    <a:pt x="42" y="100"/>
                  </a:lnTo>
                  <a:lnTo>
                    <a:pt x="50" y="110"/>
                  </a:lnTo>
                  <a:lnTo>
                    <a:pt x="54" y="110"/>
                  </a:lnTo>
                  <a:lnTo>
                    <a:pt x="58" y="114"/>
                  </a:lnTo>
                  <a:lnTo>
                    <a:pt x="63" y="119"/>
                  </a:lnTo>
                  <a:lnTo>
                    <a:pt x="67" y="119"/>
                  </a:lnTo>
                  <a:lnTo>
                    <a:pt x="71" y="123"/>
                  </a:lnTo>
                  <a:lnTo>
                    <a:pt x="79" y="123"/>
                  </a:lnTo>
                  <a:lnTo>
                    <a:pt x="83" y="119"/>
                  </a:lnTo>
                  <a:lnTo>
                    <a:pt x="87" y="123"/>
                  </a:lnTo>
                  <a:lnTo>
                    <a:pt x="96" y="128"/>
                  </a:lnTo>
                  <a:lnTo>
                    <a:pt x="100" y="128"/>
                  </a:lnTo>
                  <a:lnTo>
                    <a:pt x="108" y="128"/>
                  </a:lnTo>
                  <a:lnTo>
                    <a:pt x="112" y="128"/>
                  </a:lnTo>
                  <a:lnTo>
                    <a:pt x="121" y="132"/>
                  </a:lnTo>
                  <a:lnTo>
                    <a:pt x="125" y="132"/>
                  </a:lnTo>
                  <a:lnTo>
                    <a:pt x="129" y="137"/>
                  </a:lnTo>
                  <a:lnTo>
                    <a:pt x="137" y="142"/>
                  </a:lnTo>
                  <a:lnTo>
                    <a:pt x="141" y="142"/>
                  </a:lnTo>
                  <a:lnTo>
                    <a:pt x="146" y="142"/>
                  </a:lnTo>
                  <a:lnTo>
                    <a:pt x="158" y="137"/>
                  </a:lnTo>
                  <a:lnTo>
                    <a:pt x="166" y="132"/>
                  </a:lnTo>
                  <a:lnTo>
                    <a:pt x="175" y="132"/>
                  </a:lnTo>
                  <a:lnTo>
                    <a:pt x="179" y="128"/>
                  </a:lnTo>
                  <a:lnTo>
                    <a:pt x="187" y="128"/>
                  </a:lnTo>
                  <a:lnTo>
                    <a:pt x="191" y="128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32" name="Freeform 648"/>
            <p:cNvSpPr>
              <a:spLocks/>
            </p:cNvSpPr>
            <p:nvPr/>
          </p:nvSpPr>
          <p:spPr bwMode="auto">
            <a:xfrm>
              <a:off x="2937" y="1990"/>
              <a:ext cx="75" cy="73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0" y="64"/>
                </a:cxn>
                <a:cxn ang="0">
                  <a:pos x="4" y="60"/>
                </a:cxn>
                <a:cxn ang="0">
                  <a:pos x="8" y="60"/>
                </a:cxn>
                <a:cxn ang="0">
                  <a:pos x="12" y="55"/>
                </a:cxn>
                <a:cxn ang="0">
                  <a:pos x="16" y="46"/>
                </a:cxn>
                <a:cxn ang="0">
                  <a:pos x="21" y="41"/>
                </a:cxn>
                <a:cxn ang="0">
                  <a:pos x="25" y="37"/>
                </a:cxn>
                <a:cxn ang="0">
                  <a:pos x="33" y="32"/>
                </a:cxn>
                <a:cxn ang="0">
                  <a:pos x="41" y="23"/>
                </a:cxn>
                <a:cxn ang="0">
                  <a:pos x="46" y="23"/>
                </a:cxn>
                <a:cxn ang="0">
                  <a:pos x="54" y="14"/>
                </a:cxn>
                <a:cxn ang="0">
                  <a:pos x="62" y="10"/>
                </a:cxn>
                <a:cxn ang="0">
                  <a:pos x="66" y="10"/>
                </a:cxn>
                <a:cxn ang="0">
                  <a:pos x="70" y="0"/>
                </a:cxn>
                <a:cxn ang="0">
                  <a:pos x="75" y="0"/>
                </a:cxn>
              </a:cxnLst>
              <a:rect l="0" t="0" r="r" b="b"/>
              <a:pathLst>
                <a:path w="75" h="73">
                  <a:moveTo>
                    <a:pt x="0" y="73"/>
                  </a:moveTo>
                  <a:lnTo>
                    <a:pt x="0" y="64"/>
                  </a:lnTo>
                  <a:lnTo>
                    <a:pt x="4" y="60"/>
                  </a:lnTo>
                  <a:lnTo>
                    <a:pt x="8" y="60"/>
                  </a:lnTo>
                  <a:lnTo>
                    <a:pt x="12" y="55"/>
                  </a:lnTo>
                  <a:lnTo>
                    <a:pt x="16" y="46"/>
                  </a:lnTo>
                  <a:lnTo>
                    <a:pt x="21" y="41"/>
                  </a:lnTo>
                  <a:lnTo>
                    <a:pt x="25" y="37"/>
                  </a:lnTo>
                  <a:lnTo>
                    <a:pt x="33" y="32"/>
                  </a:lnTo>
                  <a:lnTo>
                    <a:pt x="41" y="23"/>
                  </a:lnTo>
                  <a:lnTo>
                    <a:pt x="46" y="23"/>
                  </a:lnTo>
                  <a:lnTo>
                    <a:pt x="54" y="14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0"/>
                  </a:lnTo>
                  <a:lnTo>
                    <a:pt x="75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33" name="Freeform 649"/>
            <p:cNvSpPr>
              <a:spLocks/>
            </p:cNvSpPr>
            <p:nvPr/>
          </p:nvSpPr>
          <p:spPr bwMode="auto">
            <a:xfrm>
              <a:off x="3012" y="1968"/>
              <a:ext cx="62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" y="22"/>
                </a:cxn>
                <a:cxn ang="0">
                  <a:pos x="12" y="22"/>
                </a:cxn>
                <a:cxn ang="0">
                  <a:pos x="20" y="22"/>
                </a:cxn>
                <a:cxn ang="0">
                  <a:pos x="24" y="18"/>
                </a:cxn>
                <a:cxn ang="0">
                  <a:pos x="33" y="18"/>
                </a:cxn>
                <a:cxn ang="0">
                  <a:pos x="41" y="9"/>
                </a:cxn>
                <a:cxn ang="0">
                  <a:pos x="49" y="4"/>
                </a:cxn>
                <a:cxn ang="0">
                  <a:pos x="53" y="0"/>
                </a:cxn>
                <a:cxn ang="0">
                  <a:pos x="62" y="0"/>
                </a:cxn>
              </a:cxnLst>
              <a:rect l="0" t="0" r="r" b="b"/>
              <a:pathLst>
                <a:path w="62" h="22">
                  <a:moveTo>
                    <a:pt x="0" y="22"/>
                  </a:moveTo>
                  <a:lnTo>
                    <a:pt x="4" y="22"/>
                  </a:lnTo>
                  <a:lnTo>
                    <a:pt x="12" y="22"/>
                  </a:lnTo>
                  <a:lnTo>
                    <a:pt x="20" y="22"/>
                  </a:lnTo>
                  <a:lnTo>
                    <a:pt x="24" y="18"/>
                  </a:lnTo>
                  <a:lnTo>
                    <a:pt x="33" y="18"/>
                  </a:lnTo>
                  <a:lnTo>
                    <a:pt x="41" y="9"/>
                  </a:lnTo>
                  <a:lnTo>
                    <a:pt x="49" y="4"/>
                  </a:lnTo>
                  <a:lnTo>
                    <a:pt x="53" y="0"/>
                  </a:lnTo>
                  <a:lnTo>
                    <a:pt x="62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34" name="Freeform 650"/>
            <p:cNvSpPr>
              <a:spLocks/>
            </p:cNvSpPr>
            <p:nvPr/>
          </p:nvSpPr>
          <p:spPr bwMode="auto">
            <a:xfrm>
              <a:off x="3136" y="1945"/>
              <a:ext cx="178" cy="105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4" y="100"/>
                </a:cxn>
                <a:cxn ang="0">
                  <a:pos x="16" y="91"/>
                </a:cxn>
                <a:cxn ang="0">
                  <a:pos x="21" y="91"/>
                </a:cxn>
                <a:cxn ang="0">
                  <a:pos x="25" y="91"/>
                </a:cxn>
                <a:cxn ang="0">
                  <a:pos x="29" y="91"/>
                </a:cxn>
                <a:cxn ang="0">
                  <a:pos x="33" y="86"/>
                </a:cxn>
                <a:cxn ang="0">
                  <a:pos x="33" y="82"/>
                </a:cxn>
                <a:cxn ang="0">
                  <a:pos x="33" y="77"/>
                </a:cxn>
                <a:cxn ang="0">
                  <a:pos x="37" y="73"/>
                </a:cxn>
                <a:cxn ang="0">
                  <a:pos x="45" y="68"/>
                </a:cxn>
                <a:cxn ang="0">
                  <a:pos x="50" y="64"/>
                </a:cxn>
                <a:cxn ang="0">
                  <a:pos x="54" y="59"/>
                </a:cxn>
                <a:cxn ang="0">
                  <a:pos x="58" y="50"/>
                </a:cxn>
                <a:cxn ang="0">
                  <a:pos x="62" y="45"/>
                </a:cxn>
                <a:cxn ang="0">
                  <a:pos x="66" y="45"/>
                </a:cxn>
                <a:cxn ang="0">
                  <a:pos x="74" y="41"/>
                </a:cxn>
                <a:cxn ang="0">
                  <a:pos x="79" y="41"/>
                </a:cxn>
                <a:cxn ang="0">
                  <a:pos x="83" y="41"/>
                </a:cxn>
                <a:cxn ang="0">
                  <a:pos x="91" y="45"/>
                </a:cxn>
                <a:cxn ang="0">
                  <a:pos x="95" y="50"/>
                </a:cxn>
                <a:cxn ang="0">
                  <a:pos x="99" y="50"/>
                </a:cxn>
                <a:cxn ang="0">
                  <a:pos x="103" y="50"/>
                </a:cxn>
                <a:cxn ang="0">
                  <a:pos x="108" y="45"/>
                </a:cxn>
                <a:cxn ang="0">
                  <a:pos x="112" y="41"/>
                </a:cxn>
                <a:cxn ang="0">
                  <a:pos x="116" y="36"/>
                </a:cxn>
                <a:cxn ang="0">
                  <a:pos x="124" y="32"/>
                </a:cxn>
                <a:cxn ang="0">
                  <a:pos x="128" y="23"/>
                </a:cxn>
                <a:cxn ang="0">
                  <a:pos x="132" y="18"/>
                </a:cxn>
                <a:cxn ang="0">
                  <a:pos x="137" y="13"/>
                </a:cxn>
                <a:cxn ang="0">
                  <a:pos x="145" y="4"/>
                </a:cxn>
                <a:cxn ang="0">
                  <a:pos x="149" y="4"/>
                </a:cxn>
                <a:cxn ang="0">
                  <a:pos x="157" y="4"/>
                </a:cxn>
                <a:cxn ang="0">
                  <a:pos x="161" y="4"/>
                </a:cxn>
                <a:cxn ang="0">
                  <a:pos x="166" y="4"/>
                </a:cxn>
                <a:cxn ang="0">
                  <a:pos x="170" y="0"/>
                </a:cxn>
                <a:cxn ang="0">
                  <a:pos x="174" y="0"/>
                </a:cxn>
                <a:cxn ang="0">
                  <a:pos x="178" y="4"/>
                </a:cxn>
              </a:cxnLst>
              <a:rect l="0" t="0" r="r" b="b"/>
              <a:pathLst>
                <a:path w="178" h="105">
                  <a:moveTo>
                    <a:pt x="0" y="105"/>
                  </a:moveTo>
                  <a:lnTo>
                    <a:pt x="4" y="100"/>
                  </a:lnTo>
                  <a:lnTo>
                    <a:pt x="16" y="91"/>
                  </a:lnTo>
                  <a:lnTo>
                    <a:pt x="21" y="91"/>
                  </a:lnTo>
                  <a:lnTo>
                    <a:pt x="25" y="91"/>
                  </a:lnTo>
                  <a:lnTo>
                    <a:pt x="29" y="91"/>
                  </a:lnTo>
                  <a:lnTo>
                    <a:pt x="33" y="86"/>
                  </a:lnTo>
                  <a:lnTo>
                    <a:pt x="33" y="82"/>
                  </a:lnTo>
                  <a:lnTo>
                    <a:pt x="33" y="77"/>
                  </a:lnTo>
                  <a:lnTo>
                    <a:pt x="37" y="73"/>
                  </a:lnTo>
                  <a:lnTo>
                    <a:pt x="45" y="68"/>
                  </a:lnTo>
                  <a:lnTo>
                    <a:pt x="50" y="64"/>
                  </a:lnTo>
                  <a:lnTo>
                    <a:pt x="54" y="59"/>
                  </a:lnTo>
                  <a:lnTo>
                    <a:pt x="58" y="50"/>
                  </a:lnTo>
                  <a:lnTo>
                    <a:pt x="62" y="45"/>
                  </a:lnTo>
                  <a:lnTo>
                    <a:pt x="66" y="45"/>
                  </a:lnTo>
                  <a:lnTo>
                    <a:pt x="74" y="41"/>
                  </a:lnTo>
                  <a:lnTo>
                    <a:pt x="79" y="41"/>
                  </a:lnTo>
                  <a:lnTo>
                    <a:pt x="83" y="41"/>
                  </a:lnTo>
                  <a:lnTo>
                    <a:pt x="91" y="45"/>
                  </a:lnTo>
                  <a:lnTo>
                    <a:pt x="95" y="50"/>
                  </a:lnTo>
                  <a:lnTo>
                    <a:pt x="99" y="50"/>
                  </a:lnTo>
                  <a:lnTo>
                    <a:pt x="103" y="50"/>
                  </a:lnTo>
                  <a:lnTo>
                    <a:pt x="108" y="45"/>
                  </a:lnTo>
                  <a:lnTo>
                    <a:pt x="112" y="41"/>
                  </a:lnTo>
                  <a:lnTo>
                    <a:pt x="116" y="36"/>
                  </a:lnTo>
                  <a:lnTo>
                    <a:pt x="124" y="32"/>
                  </a:lnTo>
                  <a:lnTo>
                    <a:pt x="128" y="23"/>
                  </a:lnTo>
                  <a:lnTo>
                    <a:pt x="132" y="18"/>
                  </a:lnTo>
                  <a:lnTo>
                    <a:pt x="137" y="13"/>
                  </a:lnTo>
                  <a:lnTo>
                    <a:pt x="145" y="4"/>
                  </a:lnTo>
                  <a:lnTo>
                    <a:pt x="149" y="4"/>
                  </a:lnTo>
                  <a:lnTo>
                    <a:pt x="157" y="4"/>
                  </a:lnTo>
                  <a:lnTo>
                    <a:pt x="161" y="4"/>
                  </a:lnTo>
                  <a:lnTo>
                    <a:pt x="166" y="4"/>
                  </a:lnTo>
                  <a:lnTo>
                    <a:pt x="170" y="0"/>
                  </a:lnTo>
                  <a:lnTo>
                    <a:pt x="174" y="0"/>
                  </a:lnTo>
                  <a:lnTo>
                    <a:pt x="178" y="4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35" name="Freeform 651"/>
            <p:cNvSpPr>
              <a:spLocks/>
            </p:cNvSpPr>
            <p:nvPr/>
          </p:nvSpPr>
          <p:spPr bwMode="auto">
            <a:xfrm>
              <a:off x="1781" y="1223"/>
              <a:ext cx="650" cy="333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33" y="9"/>
                </a:cxn>
                <a:cxn ang="0">
                  <a:pos x="58" y="13"/>
                </a:cxn>
                <a:cxn ang="0">
                  <a:pos x="78" y="32"/>
                </a:cxn>
                <a:cxn ang="0">
                  <a:pos x="107" y="50"/>
                </a:cxn>
                <a:cxn ang="0">
                  <a:pos x="128" y="59"/>
                </a:cxn>
                <a:cxn ang="0">
                  <a:pos x="170" y="59"/>
                </a:cxn>
                <a:cxn ang="0">
                  <a:pos x="199" y="64"/>
                </a:cxn>
                <a:cxn ang="0">
                  <a:pos x="223" y="91"/>
                </a:cxn>
                <a:cxn ang="0">
                  <a:pos x="240" y="123"/>
                </a:cxn>
                <a:cxn ang="0">
                  <a:pos x="265" y="132"/>
                </a:cxn>
                <a:cxn ang="0">
                  <a:pos x="281" y="128"/>
                </a:cxn>
                <a:cxn ang="0">
                  <a:pos x="306" y="132"/>
                </a:cxn>
                <a:cxn ang="0">
                  <a:pos x="331" y="123"/>
                </a:cxn>
                <a:cxn ang="0">
                  <a:pos x="352" y="118"/>
                </a:cxn>
                <a:cxn ang="0">
                  <a:pos x="385" y="105"/>
                </a:cxn>
                <a:cxn ang="0">
                  <a:pos x="406" y="96"/>
                </a:cxn>
                <a:cxn ang="0">
                  <a:pos x="439" y="91"/>
                </a:cxn>
                <a:cxn ang="0">
                  <a:pos x="476" y="82"/>
                </a:cxn>
                <a:cxn ang="0">
                  <a:pos x="518" y="68"/>
                </a:cxn>
                <a:cxn ang="0">
                  <a:pos x="538" y="59"/>
                </a:cxn>
                <a:cxn ang="0">
                  <a:pos x="551" y="64"/>
                </a:cxn>
                <a:cxn ang="0">
                  <a:pos x="555" y="73"/>
                </a:cxn>
                <a:cxn ang="0">
                  <a:pos x="559" y="73"/>
                </a:cxn>
                <a:cxn ang="0">
                  <a:pos x="572" y="82"/>
                </a:cxn>
                <a:cxn ang="0">
                  <a:pos x="584" y="96"/>
                </a:cxn>
                <a:cxn ang="0">
                  <a:pos x="584" y="109"/>
                </a:cxn>
                <a:cxn ang="0">
                  <a:pos x="576" y="123"/>
                </a:cxn>
                <a:cxn ang="0">
                  <a:pos x="580" y="132"/>
                </a:cxn>
                <a:cxn ang="0">
                  <a:pos x="572" y="146"/>
                </a:cxn>
                <a:cxn ang="0">
                  <a:pos x="572" y="160"/>
                </a:cxn>
                <a:cxn ang="0">
                  <a:pos x="580" y="178"/>
                </a:cxn>
                <a:cxn ang="0">
                  <a:pos x="584" y="205"/>
                </a:cxn>
                <a:cxn ang="0">
                  <a:pos x="580" y="205"/>
                </a:cxn>
                <a:cxn ang="0">
                  <a:pos x="576" y="205"/>
                </a:cxn>
                <a:cxn ang="0">
                  <a:pos x="576" y="219"/>
                </a:cxn>
                <a:cxn ang="0">
                  <a:pos x="580" y="233"/>
                </a:cxn>
                <a:cxn ang="0">
                  <a:pos x="596" y="246"/>
                </a:cxn>
                <a:cxn ang="0">
                  <a:pos x="584" y="260"/>
                </a:cxn>
                <a:cxn ang="0">
                  <a:pos x="584" y="269"/>
                </a:cxn>
                <a:cxn ang="0">
                  <a:pos x="601" y="278"/>
                </a:cxn>
                <a:cxn ang="0">
                  <a:pos x="605" y="292"/>
                </a:cxn>
                <a:cxn ang="0">
                  <a:pos x="605" y="315"/>
                </a:cxn>
                <a:cxn ang="0">
                  <a:pos x="617" y="324"/>
                </a:cxn>
                <a:cxn ang="0">
                  <a:pos x="642" y="329"/>
                </a:cxn>
              </a:cxnLst>
              <a:rect l="0" t="0" r="r" b="b"/>
              <a:pathLst>
                <a:path w="650" h="333">
                  <a:moveTo>
                    <a:pt x="0" y="0"/>
                  </a:moveTo>
                  <a:lnTo>
                    <a:pt x="8" y="0"/>
                  </a:lnTo>
                  <a:lnTo>
                    <a:pt x="16" y="4"/>
                  </a:lnTo>
                  <a:lnTo>
                    <a:pt x="16" y="9"/>
                  </a:lnTo>
                  <a:lnTo>
                    <a:pt x="25" y="13"/>
                  </a:lnTo>
                  <a:lnTo>
                    <a:pt x="33" y="9"/>
                  </a:lnTo>
                  <a:lnTo>
                    <a:pt x="41" y="4"/>
                  </a:lnTo>
                  <a:lnTo>
                    <a:pt x="49" y="9"/>
                  </a:lnTo>
                  <a:lnTo>
                    <a:pt x="58" y="13"/>
                  </a:lnTo>
                  <a:lnTo>
                    <a:pt x="66" y="18"/>
                  </a:lnTo>
                  <a:lnTo>
                    <a:pt x="74" y="22"/>
                  </a:lnTo>
                  <a:lnTo>
                    <a:pt x="78" y="32"/>
                  </a:lnTo>
                  <a:lnTo>
                    <a:pt x="83" y="36"/>
                  </a:lnTo>
                  <a:lnTo>
                    <a:pt x="95" y="45"/>
                  </a:lnTo>
                  <a:lnTo>
                    <a:pt x="107" y="50"/>
                  </a:lnTo>
                  <a:lnTo>
                    <a:pt x="112" y="50"/>
                  </a:lnTo>
                  <a:lnTo>
                    <a:pt x="120" y="54"/>
                  </a:lnTo>
                  <a:lnTo>
                    <a:pt x="128" y="59"/>
                  </a:lnTo>
                  <a:lnTo>
                    <a:pt x="145" y="64"/>
                  </a:lnTo>
                  <a:lnTo>
                    <a:pt x="157" y="64"/>
                  </a:lnTo>
                  <a:lnTo>
                    <a:pt x="170" y="59"/>
                  </a:lnTo>
                  <a:lnTo>
                    <a:pt x="178" y="59"/>
                  </a:lnTo>
                  <a:lnTo>
                    <a:pt x="186" y="59"/>
                  </a:lnTo>
                  <a:lnTo>
                    <a:pt x="199" y="64"/>
                  </a:lnTo>
                  <a:lnTo>
                    <a:pt x="207" y="73"/>
                  </a:lnTo>
                  <a:lnTo>
                    <a:pt x="211" y="82"/>
                  </a:lnTo>
                  <a:lnTo>
                    <a:pt x="223" y="91"/>
                  </a:lnTo>
                  <a:lnTo>
                    <a:pt x="232" y="100"/>
                  </a:lnTo>
                  <a:lnTo>
                    <a:pt x="236" y="109"/>
                  </a:lnTo>
                  <a:lnTo>
                    <a:pt x="240" y="123"/>
                  </a:lnTo>
                  <a:lnTo>
                    <a:pt x="252" y="132"/>
                  </a:lnTo>
                  <a:lnTo>
                    <a:pt x="257" y="137"/>
                  </a:lnTo>
                  <a:lnTo>
                    <a:pt x="265" y="132"/>
                  </a:lnTo>
                  <a:lnTo>
                    <a:pt x="265" y="128"/>
                  </a:lnTo>
                  <a:lnTo>
                    <a:pt x="273" y="128"/>
                  </a:lnTo>
                  <a:lnTo>
                    <a:pt x="281" y="128"/>
                  </a:lnTo>
                  <a:lnTo>
                    <a:pt x="286" y="128"/>
                  </a:lnTo>
                  <a:lnTo>
                    <a:pt x="294" y="128"/>
                  </a:lnTo>
                  <a:lnTo>
                    <a:pt x="306" y="132"/>
                  </a:lnTo>
                  <a:lnTo>
                    <a:pt x="311" y="132"/>
                  </a:lnTo>
                  <a:lnTo>
                    <a:pt x="323" y="128"/>
                  </a:lnTo>
                  <a:lnTo>
                    <a:pt x="331" y="123"/>
                  </a:lnTo>
                  <a:lnTo>
                    <a:pt x="340" y="128"/>
                  </a:lnTo>
                  <a:lnTo>
                    <a:pt x="344" y="123"/>
                  </a:lnTo>
                  <a:lnTo>
                    <a:pt x="352" y="118"/>
                  </a:lnTo>
                  <a:lnTo>
                    <a:pt x="364" y="114"/>
                  </a:lnTo>
                  <a:lnTo>
                    <a:pt x="373" y="109"/>
                  </a:lnTo>
                  <a:lnTo>
                    <a:pt x="385" y="105"/>
                  </a:lnTo>
                  <a:lnTo>
                    <a:pt x="393" y="100"/>
                  </a:lnTo>
                  <a:lnTo>
                    <a:pt x="398" y="100"/>
                  </a:lnTo>
                  <a:lnTo>
                    <a:pt x="406" y="96"/>
                  </a:lnTo>
                  <a:lnTo>
                    <a:pt x="414" y="91"/>
                  </a:lnTo>
                  <a:lnTo>
                    <a:pt x="427" y="91"/>
                  </a:lnTo>
                  <a:lnTo>
                    <a:pt x="439" y="91"/>
                  </a:lnTo>
                  <a:lnTo>
                    <a:pt x="447" y="91"/>
                  </a:lnTo>
                  <a:lnTo>
                    <a:pt x="456" y="86"/>
                  </a:lnTo>
                  <a:lnTo>
                    <a:pt x="476" y="82"/>
                  </a:lnTo>
                  <a:lnTo>
                    <a:pt x="489" y="77"/>
                  </a:lnTo>
                  <a:lnTo>
                    <a:pt x="497" y="77"/>
                  </a:lnTo>
                  <a:lnTo>
                    <a:pt x="518" y="68"/>
                  </a:lnTo>
                  <a:lnTo>
                    <a:pt x="526" y="68"/>
                  </a:lnTo>
                  <a:lnTo>
                    <a:pt x="534" y="64"/>
                  </a:lnTo>
                  <a:lnTo>
                    <a:pt x="538" y="59"/>
                  </a:lnTo>
                  <a:lnTo>
                    <a:pt x="543" y="59"/>
                  </a:lnTo>
                  <a:lnTo>
                    <a:pt x="547" y="64"/>
                  </a:lnTo>
                  <a:lnTo>
                    <a:pt x="551" y="64"/>
                  </a:lnTo>
                  <a:lnTo>
                    <a:pt x="555" y="64"/>
                  </a:lnTo>
                  <a:lnTo>
                    <a:pt x="555" y="68"/>
                  </a:lnTo>
                  <a:lnTo>
                    <a:pt x="555" y="73"/>
                  </a:lnTo>
                  <a:lnTo>
                    <a:pt x="555" y="77"/>
                  </a:lnTo>
                  <a:lnTo>
                    <a:pt x="559" y="77"/>
                  </a:lnTo>
                  <a:lnTo>
                    <a:pt x="559" y="73"/>
                  </a:lnTo>
                  <a:lnTo>
                    <a:pt x="563" y="73"/>
                  </a:lnTo>
                  <a:lnTo>
                    <a:pt x="563" y="82"/>
                  </a:lnTo>
                  <a:lnTo>
                    <a:pt x="572" y="82"/>
                  </a:lnTo>
                  <a:lnTo>
                    <a:pt x="576" y="82"/>
                  </a:lnTo>
                  <a:lnTo>
                    <a:pt x="580" y="86"/>
                  </a:lnTo>
                  <a:lnTo>
                    <a:pt x="584" y="96"/>
                  </a:lnTo>
                  <a:lnTo>
                    <a:pt x="588" y="100"/>
                  </a:lnTo>
                  <a:lnTo>
                    <a:pt x="588" y="105"/>
                  </a:lnTo>
                  <a:lnTo>
                    <a:pt x="584" y="109"/>
                  </a:lnTo>
                  <a:lnTo>
                    <a:pt x="576" y="114"/>
                  </a:lnTo>
                  <a:lnTo>
                    <a:pt x="576" y="118"/>
                  </a:lnTo>
                  <a:lnTo>
                    <a:pt x="576" y="123"/>
                  </a:lnTo>
                  <a:lnTo>
                    <a:pt x="580" y="123"/>
                  </a:lnTo>
                  <a:lnTo>
                    <a:pt x="584" y="128"/>
                  </a:lnTo>
                  <a:lnTo>
                    <a:pt x="580" y="132"/>
                  </a:lnTo>
                  <a:lnTo>
                    <a:pt x="576" y="137"/>
                  </a:lnTo>
                  <a:lnTo>
                    <a:pt x="576" y="141"/>
                  </a:lnTo>
                  <a:lnTo>
                    <a:pt x="572" y="146"/>
                  </a:lnTo>
                  <a:lnTo>
                    <a:pt x="572" y="150"/>
                  </a:lnTo>
                  <a:lnTo>
                    <a:pt x="572" y="155"/>
                  </a:lnTo>
                  <a:lnTo>
                    <a:pt x="572" y="160"/>
                  </a:lnTo>
                  <a:lnTo>
                    <a:pt x="572" y="169"/>
                  </a:lnTo>
                  <a:lnTo>
                    <a:pt x="576" y="173"/>
                  </a:lnTo>
                  <a:lnTo>
                    <a:pt x="580" y="178"/>
                  </a:lnTo>
                  <a:lnTo>
                    <a:pt x="584" y="187"/>
                  </a:lnTo>
                  <a:lnTo>
                    <a:pt x="584" y="201"/>
                  </a:lnTo>
                  <a:lnTo>
                    <a:pt x="584" y="205"/>
                  </a:lnTo>
                  <a:lnTo>
                    <a:pt x="588" y="205"/>
                  </a:lnTo>
                  <a:lnTo>
                    <a:pt x="584" y="205"/>
                  </a:lnTo>
                  <a:lnTo>
                    <a:pt x="580" y="205"/>
                  </a:lnTo>
                  <a:lnTo>
                    <a:pt x="580" y="201"/>
                  </a:lnTo>
                  <a:lnTo>
                    <a:pt x="576" y="201"/>
                  </a:lnTo>
                  <a:lnTo>
                    <a:pt x="576" y="205"/>
                  </a:lnTo>
                  <a:lnTo>
                    <a:pt x="580" y="210"/>
                  </a:lnTo>
                  <a:lnTo>
                    <a:pt x="580" y="214"/>
                  </a:lnTo>
                  <a:lnTo>
                    <a:pt x="576" y="219"/>
                  </a:lnTo>
                  <a:lnTo>
                    <a:pt x="576" y="224"/>
                  </a:lnTo>
                  <a:lnTo>
                    <a:pt x="576" y="228"/>
                  </a:lnTo>
                  <a:lnTo>
                    <a:pt x="580" y="233"/>
                  </a:lnTo>
                  <a:lnTo>
                    <a:pt x="592" y="237"/>
                  </a:lnTo>
                  <a:lnTo>
                    <a:pt x="592" y="242"/>
                  </a:lnTo>
                  <a:lnTo>
                    <a:pt x="596" y="246"/>
                  </a:lnTo>
                  <a:lnTo>
                    <a:pt x="592" y="256"/>
                  </a:lnTo>
                  <a:lnTo>
                    <a:pt x="588" y="260"/>
                  </a:lnTo>
                  <a:lnTo>
                    <a:pt x="584" y="260"/>
                  </a:lnTo>
                  <a:lnTo>
                    <a:pt x="580" y="260"/>
                  </a:lnTo>
                  <a:lnTo>
                    <a:pt x="576" y="265"/>
                  </a:lnTo>
                  <a:lnTo>
                    <a:pt x="584" y="269"/>
                  </a:lnTo>
                  <a:lnTo>
                    <a:pt x="588" y="269"/>
                  </a:lnTo>
                  <a:lnTo>
                    <a:pt x="596" y="274"/>
                  </a:lnTo>
                  <a:lnTo>
                    <a:pt x="601" y="278"/>
                  </a:lnTo>
                  <a:lnTo>
                    <a:pt x="601" y="283"/>
                  </a:lnTo>
                  <a:lnTo>
                    <a:pt x="605" y="288"/>
                  </a:lnTo>
                  <a:lnTo>
                    <a:pt x="605" y="292"/>
                  </a:lnTo>
                  <a:lnTo>
                    <a:pt x="605" y="297"/>
                  </a:lnTo>
                  <a:lnTo>
                    <a:pt x="605" y="310"/>
                  </a:lnTo>
                  <a:lnTo>
                    <a:pt x="605" y="315"/>
                  </a:lnTo>
                  <a:lnTo>
                    <a:pt x="609" y="320"/>
                  </a:lnTo>
                  <a:lnTo>
                    <a:pt x="609" y="324"/>
                  </a:lnTo>
                  <a:lnTo>
                    <a:pt x="617" y="324"/>
                  </a:lnTo>
                  <a:lnTo>
                    <a:pt x="625" y="329"/>
                  </a:lnTo>
                  <a:lnTo>
                    <a:pt x="638" y="329"/>
                  </a:lnTo>
                  <a:lnTo>
                    <a:pt x="642" y="329"/>
                  </a:lnTo>
                  <a:lnTo>
                    <a:pt x="650" y="333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36" name="Freeform 652"/>
            <p:cNvSpPr>
              <a:spLocks/>
            </p:cNvSpPr>
            <p:nvPr/>
          </p:nvSpPr>
          <p:spPr bwMode="auto">
            <a:xfrm>
              <a:off x="2431" y="1556"/>
              <a:ext cx="25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13" y="5"/>
                </a:cxn>
                <a:cxn ang="0">
                  <a:pos x="21" y="14"/>
                </a:cxn>
                <a:cxn ang="0">
                  <a:pos x="25" y="18"/>
                </a:cxn>
              </a:cxnLst>
              <a:rect l="0" t="0" r="r" b="b"/>
              <a:pathLst>
                <a:path w="25" h="18">
                  <a:moveTo>
                    <a:pt x="0" y="0"/>
                  </a:moveTo>
                  <a:lnTo>
                    <a:pt x="4" y="5"/>
                  </a:lnTo>
                  <a:lnTo>
                    <a:pt x="13" y="5"/>
                  </a:lnTo>
                  <a:lnTo>
                    <a:pt x="21" y="14"/>
                  </a:lnTo>
                  <a:lnTo>
                    <a:pt x="25" y="18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37" name="Freeform 653"/>
            <p:cNvSpPr>
              <a:spLocks/>
            </p:cNvSpPr>
            <p:nvPr/>
          </p:nvSpPr>
          <p:spPr bwMode="auto">
            <a:xfrm>
              <a:off x="2452" y="1574"/>
              <a:ext cx="12" cy="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0"/>
                </a:cxn>
                <a:cxn ang="0">
                  <a:pos x="0" y="19"/>
                </a:cxn>
                <a:cxn ang="0">
                  <a:pos x="0" y="28"/>
                </a:cxn>
                <a:cxn ang="0">
                  <a:pos x="0" y="32"/>
                </a:cxn>
                <a:cxn ang="0">
                  <a:pos x="0" y="42"/>
                </a:cxn>
                <a:cxn ang="0">
                  <a:pos x="0" y="51"/>
                </a:cxn>
                <a:cxn ang="0">
                  <a:pos x="0" y="55"/>
                </a:cxn>
                <a:cxn ang="0">
                  <a:pos x="4" y="60"/>
                </a:cxn>
                <a:cxn ang="0">
                  <a:pos x="4" y="69"/>
                </a:cxn>
                <a:cxn ang="0">
                  <a:pos x="4" y="74"/>
                </a:cxn>
                <a:cxn ang="0">
                  <a:pos x="8" y="78"/>
                </a:cxn>
                <a:cxn ang="0">
                  <a:pos x="12" y="83"/>
                </a:cxn>
                <a:cxn ang="0">
                  <a:pos x="8" y="87"/>
                </a:cxn>
              </a:cxnLst>
              <a:rect l="0" t="0" r="r" b="b"/>
              <a:pathLst>
                <a:path w="12" h="87">
                  <a:moveTo>
                    <a:pt x="4" y="0"/>
                  </a:moveTo>
                  <a:lnTo>
                    <a:pt x="4" y="10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" y="60"/>
                  </a:lnTo>
                  <a:lnTo>
                    <a:pt x="4" y="69"/>
                  </a:lnTo>
                  <a:lnTo>
                    <a:pt x="4" y="74"/>
                  </a:lnTo>
                  <a:lnTo>
                    <a:pt x="8" y="78"/>
                  </a:lnTo>
                  <a:lnTo>
                    <a:pt x="12" y="83"/>
                  </a:lnTo>
                  <a:lnTo>
                    <a:pt x="8" y="87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38" name="Freeform 654"/>
            <p:cNvSpPr>
              <a:spLocks/>
            </p:cNvSpPr>
            <p:nvPr/>
          </p:nvSpPr>
          <p:spPr bwMode="auto">
            <a:xfrm>
              <a:off x="2423" y="1661"/>
              <a:ext cx="37" cy="16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3" y="5"/>
                </a:cxn>
                <a:cxn ang="0">
                  <a:pos x="33" y="9"/>
                </a:cxn>
                <a:cxn ang="0">
                  <a:pos x="33" y="14"/>
                </a:cxn>
                <a:cxn ang="0">
                  <a:pos x="29" y="19"/>
                </a:cxn>
                <a:cxn ang="0">
                  <a:pos x="25" y="23"/>
                </a:cxn>
                <a:cxn ang="0">
                  <a:pos x="25" y="28"/>
                </a:cxn>
                <a:cxn ang="0">
                  <a:pos x="29" y="28"/>
                </a:cxn>
                <a:cxn ang="0">
                  <a:pos x="29" y="37"/>
                </a:cxn>
                <a:cxn ang="0">
                  <a:pos x="29" y="41"/>
                </a:cxn>
                <a:cxn ang="0">
                  <a:pos x="25" y="46"/>
                </a:cxn>
                <a:cxn ang="0">
                  <a:pos x="21" y="46"/>
                </a:cxn>
                <a:cxn ang="0">
                  <a:pos x="17" y="46"/>
                </a:cxn>
                <a:cxn ang="0">
                  <a:pos x="17" y="51"/>
                </a:cxn>
                <a:cxn ang="0">
                  <a:pos x="17" y="55"/>
                </a:cxn>
                <a:cxn ang="0">
                  <a:pos x="17" y="60"/>
                </a:cxn>
                <a:cxn ang="0">
                  <a:pos x="17" y="64"/>
                </a:cxn>
                <a:cxn ang="0">
                  <a:pos x="21" y="69"/>
                </a:cxn>
                <a:cxn ang="0">
                  <a:pos x="21" y="73"/>
                </a:cxn>
                <a:cxn ang="0">
                  <a:pos x="17" y="73"/>
                </a:cxn>
                <a:cxn ang="0">
                  <a:pos x="12" y="78"/>
                </a:cxn>
                <a:cxn ang="0">
                  <a:pos x="12" y="87"/>
                </a:cxn>
                <a:cxn ang="0">
                  <a:pos x="8" y="87"/>
                </a:cxn>
                <a:cxn ang="0">
                  <a:pos x="4" y="92"/>
                </a:cxn>
                <a:cxn ang="0">
                  <a:pos x="8" y="96"/>
                </a:cxn>
                <a:cxn ang="0">
                  <a:pos x="8" y="101"/>
                </a:cxn>
                <a:cxn ang="0">
                  <a:pos x="4" y="105"/>
                </a:cxn>
                <a:cxn ang="0">
                  <a:pos x="0" y="105"/>
                </a:cxn>
                <a:cxn ang="0">
                  <a:pos x="4" y="110"/>
                </a:cxn>
                <a:cxn ang="0">
                  <a:pos x="8" y="119"/>
                </a:cxn>
                <a:cxn ang="0">
                  <a:pos x="12" y="124"/>
                </a:cxn>
                <a:cxn ang="0">
                  <a:pos x="17" y="133"/>
                </a:cxn>
                <a:cxn ang="0">
                  <a:pos x="17" y="142"/>
                </a:cxn>
                <a:cxn ang="0">
                  <a:pos x="17" y="147"/>
                </a:cxn>
                <a:cxn ang="0">
                  <a:pos x="21" y="156"/>
                </a:cxn>
                <a:cxn ang="0">
                  <a:pos x="21" y="160"/>
                </a:cxn>
                <a:cxn ang="0">
                  <a:pos x="25" y="165"/>
                </a:cxn>
              </a:cxnLst>
              <a:rect l="0" t="0" r="r" b="b"/>
              <a:pathLst>
                <a:path w="37" h="165">
                  <a:moveTo>
                    <a:pt x="37" y="0"/>
                  </a:moveTo>
                  <a:lnTo>
                    <a:pt x="33" y="5"/>
                  </a:lnTo>
                  <a:lnTo>
                    <a:pt x="33" y="9"/>
                  </a:lnTo>
                  <a:lnTo>
                    <a:pt x="33" y="14"/>
                  </a:lnTo>
                  <a:lnTo>
                    <a:pt x="29" y="19"/>
                  </a:lnTo>
                  <a:lnTo>
                    <a:pt x="25" y="23"/>
                  </a:lnTo>
                  <a:lnTo>
                    <a:pt x="25" y="28"/>
                  </a:lnTo>
                  <a:lnTo>
                    <a:pt x="29" y="28"/>
                  </a:lnTo>
                  <a:lnTo>
                    <a:pt x="29" y="37"/>
                  </a:lnTo>
                  <a:lnTo>
                    <a:pt x="29" y="41"/>
                  </a:lnTo>
                  <a:lnTo>
                    <a:pt x="25" y="46"/>
                  </a:lnTo>
                  <a:lnTo>
                    <a:pt x="21" y="46"/>
                  </a:lnTo>
                  <a:lnTo>
                    <a:pt x="17" y="46"/>
                  </a:lnTo>
                  <a:lnTo>
                    <a:pt x="17" y="51"/>
                  </a:lnTo>
                  <a:lnTo>
                    <a:pt x="17" y="55"/>
                  </a:lnTo>
                  <a:lnTo>
                    <a:pt x="17" y="60"/>
                  </a:lnTo>
                  <a:lnTo>
                    <a:pt x="17" y="64"/>
                  </a:lnTo>
                  <a:lnTo>
                    <a:pt x="21" y="69"/>
                  </a:lnTo>
                  <a:lnTo>
                    <a:pt x="21" y="73"/>
                  </a:lnTo>
                  <a:lnTo>
                    <a:pt x="17" y="73"/>
                  </a:lnTo>
                  <a:lnTo>
                    <a:pt x="12" y="78"/>
                  </a:lnTo>
                  <a:lnTo>
                    <a:pt x="12" y="87"/>
                  </a:lnTo>
                  <a:lnTo>
                    <a:pt x="8" y="87"/>
                  </a:lnTo>
                  <a:lnTo>
                    <a:pt x="4" y="92"/>
                  </a:lnTo>
                  <a:lnTo>
                    <a:pt x="8" y="96"/>
                  </a:lnTo>
                  <a:lnTo>
                    <a:pt x="8" y="101"/>
                  </a:lnTo>
                  <a:lnTo>
                    <a:pt x="4" y="105"/>
                  </a:lnTo>
                  <a:lnTo>
                    <a:pt x="0" y="105"/>
                  </a:lnTo>
                  <a:lnTo>
                    <a:pt x="4" y="110"/>
                  </a:lnTo>
                  <a:lnTo>
                    <a:pt x="8" y="119"/>
                  </a:lnTo>
                  <a:lnTo>
                    <a:pt x="12" y="124"/>
                  </a:lnTo>
                  <a:lnTo>
                    <a:pt x="17" y="133"/>
                  </a:lnTo>
                  <a:lnTo>
                    <a:pt x="17" y="142"/>
                  </a:lnTo>
                  <a:lnTo>
                    <a:pt x="17" y="147"/>
                  </a:lnTo>
                  <a:lnTo>
                    <a:pt x="21" y="156"/>
                  </a:lnTo>
                  <a:lnTo>
                    <a:pt x="21" y="160"/>
                  </a:lnTo>
                  <a:lnTo>
                    <a:pt x="25" y="165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39" name="Freeform 655"/>
            <p:cNvSpPr>
              <a:spLocks/>
            </p:cNvSpPr>
            <p:nvPr/>
          </p:nvSpPr>
          <p:spPr bwMode="auto">
            <a:xfrm>
              <a:off x="2394" y="1826"/>
              <a:ext cx="274" cy="484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41" y="27"/>
                </a:cxn>
                <a:cxn ang="0">
                  <a:pos x="33" y="32"/>
                </a:cxn>
                <a:cxn ang="0">
                  <a:pos x="21" y="36"/>
                </a:cxn>
                <a:cxn ang="0">
                  <a:pos x="21" y="59"/>
                </a:cxn>
                <a:cxn ang="0">
                  <a:pos x="12" y="73"/>
                </a:cxn>
                <a:cxn ang="0">
                  <a:pos x="0" y="91"/>
                </a:cxn>
                <a:cxn ang="0">
                  <a:pos x="4" y="105"/>
                </a:cxn>
                <a:cxn ang="0">
                  <a:pos x="0" y="132"/>
                </a:cxn>
                <a:cxn ang="0">
                  <a:pos x="0" y="146"/>
                </a:cxn>
                <a:cxn ang="0">
                  <a:pos x="0" y="155"/>
                </a:cxn>
                <a:cxn ang="0">
                  <a:pos x="4" y="160"/>
                </a:cxn>
                <a:cxn ang="0">
                  <a:pos x="8" y="169"/>
                </a:cxn>
                <a:cxn ang="0">
                  <a:pos x="17" y="183"/>
                </a:cxn>
                <a:cxn ang="0">
                  <a:pos x="17" y="196"/>
                </a:cxn>
                <a:cxn ang="0">
                  <a:pos x="21" y="205"/>
                </a:cxn>
                <a:cxn ang="0">
                  <a:pos x="25" y="219"/>
                </a:cxn>
                <a:cxn ang="0">
                  <a:pos x="29" y="228"/>
                </a:cxn>
                <a:cxn ang="0">
                  <a:pos x="25" y="247"/>
                </a:cxn>
                <a:cxn ang="0">
                  <a:pos x="25" y="256"/>
                </a:cxn>
                <a:cxn ang="0">
                  <a:pos x="25" y="265"/>
                </a:cxn>
                <a:cxn ang="0">
                  <a:pos x="29" y="283"/>
                </a:cxn>
                <a:cxn ang="0">
                  <a:pos x="33" y="292"/>
                </a:cxn>
                <a:cxn ang="0">
                  <a:pos x="29" y="306"/>
                </a:cxn>
                <a:cxn ang="0">
                  <a:pos x="29" y="329"/>
                </a:cxn>
                <a:cxn ang="0">
                  <a:pos x="25" y="338"/>
                </a:cxn>
                <a:cxn ang="0">
                  <a:pos x="21" y="347"/>
                </a:cxn>
                <a:cxn ang="0">
                  <a:pos x="21" y="356"/>
                </a:cxn>
                <a:cxn ang="0">
                  <a:pos x="21" y="365"/>
                </a:cxn>
                <a:cxn ang="0">
                  <a:pos x="29" y="375"/>
                </a:cxn>
                <a:cxn ang="0">
                  <a:pos x="25" y="384"/>
                </a:cxn>
                <a:cxn ang="0">
                  <a:pos x="33" y="388"/>
                </a:cxn>
                <a:cxn ang="0">
                  <a:pos x="46" y="393"/>
                </a:cxn>
                <a:cxn ang="0">
                  <a:pos x="54" y="407"/>
                </a:cxn>
                <a:cxn ang="0">
                  <a:pos x="58" y="425"/>
                </a:cxn>
                <a:cxn ang="0">
                  <a:pos x="62" y="434"/>
                </a:cxn>
                <a:cxn ang="0">
                  <a:pos x="62" y="452"/>
                </a:cxn>
                <a:cxn ang="0">
                  <a:pos x="75" y="466"/>
                </a:cxn>
                <a:cxn ang="0">
                  <a:pos x="83" y="475"/>
                </a:cxn>
                <a:cxn ang="0">
                  <a:pos x="91" y="471"/>
                </a:cxn>
                <a:cxn ang="0">
                  <a:pos x="99" y="480"/>
                </a:cxn>
                <a:cxn ang="0">
                  <a:pos x="108" y="484"/>
                </a:cxn>
                <a:cxn ang="0">
                  <a:pos x="116" y="475"/>
                </a:cxn>
                <a:cxn ang="0">
                  <a:pos x="124" y="480"/>
                </a:cxn>
                <a:cxn ang="0">
                  <a:pos x="133" y="480"/>
                </a:cxn>
                <a:cxn ang="0">
                  <a:pos x="141" y="475"/>
                </a:cxn>
                <a:cxn ang="0">
                  <a:pos x="162" y="471"/>
                </a:cxn>
                <a:cxn ang="0">
                  <a:pos x="182" y="471"/>
                </a:cxn>
                <a:cxn ang="0">
                  <a:pos x="203" y="471"/>
                </a:cxn>
                <a:cxn ang="0">
                  <a:pos x="224" y="461"/>
                </a:cxn>
                <a:cxn ang="0">
                  <a:pos x="240" y="443"/>
                </a:cxn>
                <a:cxn ang="0">
                  <a:pos x="253" y="425"/>
                </a:cxn>
                <a:cxn ang="0">
                  <a:pos x="261" y="407"/>
                </a:cxn>
                <a:cxn ang="0">
                  <a:pos x="269" y="388"/>
                </a:cxn>
                <a:cxn ang="0">
                  <a:pos x="274" y="365"/>
                </a:cxn>
              </a:cxnLst>
              <a:rect l="0" t="0" r="r" b="b"/>
              <a:pathLst>
                <a:path w="274" h="484">
                  <a:moveTo>
                    <a:pt x="54" y="0"/>
                  </a:moveTo>
                  <a:lnTo>
                    <a:pt x="50" y="9"/>
                  </a:lnTo>
                  <a:lnTo>
                    <a:pt x="46" y="23"/>
                  </a:lnTo>
                  <a:lnTo>
                    <a:pt x="41" y="27"/>
                  </a:lnTo>
                  <a:lnTo>
                    <a:pt x="37" y="27"/>
                  </a:lnTo>
                  <a:lnTo>
                    <a:pt x="33" y="32"/>
                  </a:lnTo>
                  <a:lnTo>
                    <a:pt x="29" y="32"/>
                  </a:lnTo>
                  <a:lnTo>
                    <a:pt x="21" y="36"/>
                  </a:lnTo>
                  <a:lnTo>
                    <a:pt x="21" y="46"/>
                  </a:lnTo>
                  <a:lnTo>
                    <a:pt x="21" y="59"/>
                  </a:lnTo>
                  <a:lnTo>
                    <a:pt x="17" y="64"/>
                  </a:lnTo>
                  <a:lnTo>
                    <a:pt x="12" y="73"/>
                  </a:lnTo>
                  <a:lnTo>
                    <a:pt x="4" y="87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4" y="105"/>
                  </a:lnTo>
                  <a:lnTo>
                    <a:pt x="0" y="114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6"/>
                  </a:lnTo>
                  <a:lnTo>
                    <a:pt x="0" y="151"/>
                  </a:lnTo>
                  <a:lnTo>
                    <a:pt x="0" y="155"/>
                  </a:lnTo>
                  <a:lnTo>
                    <a:pt x="0" y="160"/>
                  </a:lnTo>
                  <a:lnTo>
                    <a:pt x="4" y="160"/>
                  </a:lnTo>
                  <a:lnTo>
                    <a:pt x="8" y="164"/>
                  </a:lnTo>
                  <a:lnTo>
                    <a:pt x="8" y="169"/>
                  </a:lnTo>
                  <a:lnTo>
                    <a:pt x="17" y="174"/>
                  </a:lnTo>
                  <a:lnTo>
                    <a:pt x="17" y="183"/>
                  </a:lnTo>
                  <a:lnTo>
                    <a:pt x="17" y="192"/>
                  </a:lnTo>
                  <a:lnTo>
                    <a:pt x="17" y="196"/>
                  </a:lnTo>
                  <a:lnTo>
                    <a:pt x="17" y="201"/>
                  </a:lnTo>
                  <a:lnTo>
                    <a:pt x="21" y="205"/>
                  </a:lnTo>
                  <a:lnTo>
                    <a:pt x="25" y="210"/>
                  </a:lnTo>
                  <a:lnTo>
                    <a:pt x="25" y="219"/>
                  </a:lnTo>
                  <a:lnTo>
                    <a:pt x="25" y="224"/>
                  </a:lnTo>
                  <a:lnTo>
                    <a:pt x="29" y="228"/>
                  </a:lnTo>
                  <a:lnTo>
                    <a:pt x="25" y="237"/>
                  </a:lnTo>
                  <a:lnTo>
                    <a:pt x="25" y="247"/>
                  </a:lnTo>
                  <a:lnTo>
                    <a:pt x="25" y="251"/>
                  </a:lnTo>
                  <a:lnTo>
                    <a:pt x="25" y="256"/>
                  </a:lnTo>
                  <a:lnTo>
                    <a:pt x="25" y="260"/>
                  </a:lnTo>
                  <a:lnTo>
                    <a:pt x="25" y="265"/>
                  </a:lnTo>
                  <a:lnTo>
                    <a:pt x="25" y="279"/>
                  </a:lnTo>
                  <a:lnTo>
                    <a:pt x="29" y="283"/>
                  </a:lnTo>
                  <a:lnTo>
                    <a:pt x="33" y="288"/>
                  </a:lnTo>
                  <a:lnTo>
                    <a:pt x="33" y="292"/>
                  </a:lnTo>
                  <a:lnTo>
                    <a:pt x="29" y="301"/>
                  </a:lnTo>
                  <a:lnTo>
                    <a:pt x="29" y="306"/>
                  </a:lnTo>
                  <a:lnTo>
                    <a:pt x="29" y="320"/>
                  </a:lnTo>
                  <a:lnTo>
                    <a:pt x="29" y="329"/>
                  </a:lnTo>
                  <a:lnTo>
                    <a:pt x="29" y="333"/>
                  </a:lnTo>
                  <a:lnTo>
                    <a:pt x="25" y="338"/>
                  </a:lnTo>
                  <a:lnTo>
                    <a:pt x="21" y="343"/>
                  </a:lnTo>
                  <a:lnTo>
                    <a:pt x="21" y="347"/>
                  </a:lnTo>
                  <a:lnTo>
                    <a:pt x="21" y="352"/>
                  </a:lnTo>
                  <a:lnTo>
                    <a:pt x="21" y="356"/>
                  </a:lnTo>
                  <a:lnTo>
                    <a:pt x="25" y="361"/>
                  </a:lnTo>
                  <a:lnTo>
                    <a:pt x="21" y="365"/>
                  </a:lnTo>
                  <a:lnTo>
                    <a:pt x="25" y="370"/>
                  </a:lnTo>
                  <a:lnTo>
                    <a:pt x="29" y="375"/>
                  </a:lnTo>
                  <a:lnTo>
                    <a:pt x="29" y="379"/>
                  </a:lnTo>
                  <a:lnTo>
                    <a:pt x="25" y="384"/>
                  </a:lnTo>
                  <a:lnTo>
                    <a:pt x="29" y="384"/>
                  </a:lnTo>
                  <a:lnTo>
                    <a:pt x="33" y="388"/>
                  </a:lnTo>
                  <a:lnTo>
                    <a:pt x="37" y="393"/>
                  </a:lnTo>
                  <a:lnTo>
                    <a:pt x="46" y="393"/>
                  </a:lnTo>
                  <a:lnTo>
                    <a:pt x="50" y="397"/>
                  </a:lnTo>
                  <a:lnTo>
                    <a:pt x="54" y="407"/>
                  </a:lnTo>
                  <a:lnTo>
                    <a:pt x="54" y="416"/>
                  </a:lnTo>
                  <a:lnTo>
                    <a:pt x="58" y="425"/>
                  </a:lnTo>
                  <a:lnTo>
                    <a:pt x="58" y="429"/>
                  </a:lnTo>
                  <a:lnTo>
                    <a:pt x="62" y="434"/>
                  </a:lnTo>
                  <a:lnTo>
                    <a:pt x="62" y="443"/>
                  </a:lnTo>
                  <a:lnTo>
                    <a:pt x="62" y="452"/>
                  </a:lnTo>
                  <a:lnTo>
                    <a:pt x="66" y="457"/>
                  </a:lnTo>
                  <a:lnTo>
                    <a:pt x="75" y="466"/>
                  </a:lnTo>
                  <a:lnTo>
                    <a:pt x="79" y="471"/>
                  </a:lnTo>
                  <a:lnTo>
                    <a:pt x="83" y="475"/>
                  </a:lnTo>
                  <a:lnTo>
                    <a:pt x="87" y="471"/>
                  </a:lnTo>
                  <a:lnTo>
                    <a:pt x="91" y="471"/>
                  </a:lnTo>
                  <a:lnTo>
                    <a:pt x="95" y="475"/>
                  </a:lnTo>
                  <a:lnTo>
                    <a:pt x="99" y="480"/>
                  </a:lnTo>
                  <a:lnTo>
                    <a:pt x="104" y="484"/>
                  </a:lnTo>
                  <a:lnTo>
                    <a:pt x="108" y="484"/>
                  </a:lnTo>
                  <a:lnTo>
                    <a:pt x="116" y="480"/>
                  </a:lnTo>
                  <a:lnTo>
                    <a:pt x="116" y="475"/>
                  </a:lnTo>
                  <a:lnTo>
                    <a:pt x="120" y="480"/>
                  </a:lnTo>
                  <a:lnTo>
                    <a:pt x="124" y="480"/>
                  </a:lnTo>
                  <a:lnTo>
                    <a:pt x="128" y="475"/>
                  </a:lnTo>
                  <a:lnTo>
                    <a:pt x="133" y="480"/>
                  </a:lnTo>
                  <a:lnTo>
                    <a:pt x="137" y="480"/>
                  </a:lnTo>
                  <a:lnTo>
                    <a:pt x="141" y="475"/>
                  </a:lnTo>
                  <a:lnTo>
                    <a:pt x="149" y="471"/>
                  </a:lnTo>
                  <a:lnTo>
                    <a:pt x="162" y="471"/>
                  </a:lnTo>
                  <a:lnTo>
                    <a:pt x="174" y="471"/>
                  </a:lnTo>
                  <a:lnTo>
                    <a:pt x="182" y="471"/>
                  </a:lnTo>
                  <a:lnTo>
                    <a:pt x="191" y="471"/>
                  </a:lnTo>
                  <a:lnTo>
                    <a:pt x="203" y="471"/>
                  </a:lnTo>
                  <a:lnTo>
                    <a:pt x="216" y="461"/>
                  </a:lnTo>
                  <a:lnTo>
                    <a:pt x="224" y="461"/>
                  </a:lnTo>
                  <a:lnTo>
                    <a:pt x="232" y="452"/>
                  </a:lnTo>
                  <a:lnTo>
                    <a:pt x="240" y="443"/>
                  </a:lnTo>
                  <a:lnTo>
                    <a:pt x="245" y="439"/>
                  </a:lnTo>
                  <a:lnTo>
                    <a:pt x="253" y="425"/>
                  </a:lnTo>
                  <a:lnTo>
                    <a:pt x="257" y="416"/>
                  </a:lnTo>
                  <a:lnTo>
                    <a:pt x="261" y="407"/>
                  </a:lnTo>
                  <a:lnTo>
                    <a:pt x="265" y="397"/>
                  </a:lnTo>
                  <a:lnTo>
                    <a:pt x="269" y="388"/>
                  </a:lnTo>
                  <a:lnTo>
                    <a:pt x="269" y="375"/>
                  </a:lnTo>
                  <a:lnTo>
                    <a:pt x="274" y="365"/>
                  </a:lnTo>
                  <a:lnTo>
                    <a:pt x="274" y="356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40" name="Freeform 656"/>
            <p:cNvSpPr>
              <a:spLocks/>
            </p:cNvSpPr>
            <p:nvPr/>
          </p:nvSpPr>
          <p:spPr bwMode="auto">
            <a:xfrm>
              <a:off x="2668" y="2082"/>
              <a:ext cx="232" cy="114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8" y="96"/>
                </a:cxn>
                <a:cxn ang="0">
                  <a:pos x="20" y="96"/>
                </a:cxn>
                <a:cxn ang="0">
                  <a:pos x="29" y="91"/>
                </a:cxn>
                <a:cxn ang="0">
                  <a:pos x="37" y="96"/>
                </a:cxn>
                <a:cxn ang="0">
                  <a:pos x="45" y="100"/>
                </a:cxn>
                <a:cxn ang="0">
                  <a:pos x="58" y="100"/>
                </a:cxn>
                <a:cxn ang="0">
                  <a:pos x="62" y="105"/>
                </a:cxn>
                <a:cxn ang="0">
                  <a:pos x="66" y="100"/>
                </a:cxn>
                <a:cxn ang="0">
                  <a:pos x="70" y="91"/>
                </a:cxn>
                <a:cxn ang="0">
                  <a:pos x="78" y="91"/>
                </a:cxn>
                <a:cxn ang="0">
                  <a:pos x="87" y="91"/>
                </a:cxn>
                <a:cxn ang="0">
                  <a:pos x="95" y="91"/>
                </a:cxn>
                <a:cxn ang="0">
                  <a:pos x="107" y="91"/>
                </a:cxn>
                <a:cxn ang="0">
                  <a:pos x="111" y="87"/>
                </a:cxn>
                <a:cxn ang="0">
                  <a:pos x="116" y="87"/>
                </a:cxn>
                <a:cxn ang="0">
                  <a:pos x="124" y="87"/>
                </a:cxn>
                <a:cxn ang="0">
                  <a:pos x="132" y="91"/>
                </a:cxn>
                <a:cxn ang="0">
                  <a:pos x="136" y="96"/>
                </a:cxn>
                <a:cxn ang="0">
                  <a:pos x="140" y="96"/>
                </a:cxn>
                <a:cxn ang="0">
                  <a:pos x="149" y="100"/>
                </a:cxn>
                <a:cxn ang="0">
                  <a:pos x="153" y="105"/>
                </a:cxn>
                <a:cxn ang="0">
                  <a:pos x="157" y="109"/>
                </a:cxn>
                <a:cxn ang="0">
                  <a:pos x="161" y="114"/>
                </a:cxn>
                <a:cxn ang="0">
                  <a:pos x="169" y="114"/>
                </a:cxn>
                <a:cxn ang="0">
                  <a:pos x="178" y="114"/>
                </a:cxn>
                <a:cxn ang="0">
                  <a:pos x="182" y="114"/>
                </a:cxn>
                <a:cxn ang="0">
                  <a:pos x="186" y="109"/>
                </a:cxn>
                <a:cxn ang="0">
                  <a:pos x="190" y="105"/>
                </a:cxn>
                <a:cxn ang="0">
                  <a:pos x="194" y="96"/>
                </a:cxn>
                <a:cxn ang="0">
                  <a:pos x="198" y="91"/>
                </a:cxn>
                <a:cxn ang="0">
                  <a:pos x="203" y="87"/>
                </a:cxn>
                <a:cxn ang="0">
                  <a:pos x="203" y="77"/>
                </a:cxn>
                <a:cxn ang="0">
                  <a:pos x="207" y="73"/>
                </a:cxn>
                <a:cxn ang="0">
                  <a:pos x="211" y="68"/>
                </a:cxn>
                <a:cxn ang="0">
                  <a:pos x="211" y="59"/>
                </a:cxn>
                <a:cxn ang="0">
                  <a:pos x="211" y="55"/>
                </a:cxn>
                <a:cxn ang="0">
                  <a:pos x="207" y="41"/>
                </a:cxn>
                <a:cxn ang="0">
                  <a:pos x="207" y="36"/>
                </a:cxn>
                <a:cxn ang="0">
                  <a:pos x="211" y="32"/>
                </a:cxn>
                <a:cxn ang="0">
                  <a:pos x="219" y="23"/>
                </a:cxn>
                <a:cxn ang="0">
                  <a:pos x="223" y="18"/>
                </a:cxn>
                <a:cxn ang="0">
                  <a:pos x="232" y="4"/>
                </a:cxn>
                <a:cxn ang="0">
                  <a:pos x="232" y="0"/>
                </a:cxn>
              </a:cxnLst>
              <a:rect l="0" t="0" r="r" b="b"/>
              <a:pathLst>
                <a:path w="232" h="114">
                  <a:moveTo>
                    <a:pt x="0" y="100"/>
                  </a:moveTo>
                  <a:lnTo>
                    <a:pt x="8" y="96"/>
                  </a:lnTo>
                  <a:lnTo>
                    <a:pt x="20" y="96"/>
                  </a:lnTo>
                  <a:lnTo>
                    <a:pt x="29" y="91"/>
                  </a:lnTo>
                  <a:lnTo>
                    <a:pt x="37" y="96"/>
                  </a:lnTo>
                  <a:lnTo>
                    <a:pt x="45" y="100"/>
                  </a:lnTo>
                  <a:lnTo>
                    <a:pt x="58" y="100"/>
                  </a:lnTo>
                  <a:lnTo>
                    <a:pt x="62" y="105"/>
                  </a:lnTo>
                  <a:lnTo>
                    <a:pt x="66" y="100"/>
                  </a:lnTo>
                  <a:lnTo>
                    <a:pt x="70" y="91"/>
                  </a:lnTo>
                  <a:lnTo>
                    <a:pt x="78" y="91"/>
                  </a:lnTo>
                  <a:lnTo>
                    <a:pt x="87" y="91"/>
                  </a:lnTo>
                  <a:lnTo>
                    <a:pt x="95" y="91"/>
                  </a:lnTo>
                  <a:lnTo>
                    <a:pt x="107" y="91"/>
                  </a:lnTo>
                  <a:lnTo>
                    <a:pt x="111" y="87"/>
                  </a:lnTo>
                  <a:lnTo>
                    <a:pt x="116" y="87"/>
                  </a:lnTo>
                  <a:lnTo>
                    <a:pt x="124" y="87"/>
                  </a:lnTo>
                  <a:lnTo>
                    <a:pt x="132" y="91"/>
                  </a:lnTo>
                  <a:lnTo>
                    <a:pt x="136" y="96"/>
                  </a:lnTo>
                  <a:lnTo>
                    <a:pt x="140" y="96"/>
                  </a:lnTo>
                  <a:lnTo>
                    <a:pt x="149" y="100"/>
                  </a:lnTo>
                  <a:lnTo>
                    <a:pt x="153" y="105"/>
                  </a:lnTo>
                  <a:lnTo>
                    <a:pt x="157" y="109"/>
                  </a:lnTo>
                  <a:lnTo>
                    <a:pt x="161" y="114"/>
                  </a:lnTo>
                  <a:lnTo>
                    <a:pt x="169" y="114"/>
                  </a:lnTo>
                  <a:lnTo>
                    <a:pt x="178" y="114"/>
                  </a:lnTo>
                  <a:lnTo>
                    <a:pt x="182" y="114"/>
                  </a:lnTo>
                  <a:lnTo>
                    <a:pt x="186" y="109"/>
                  </a:lnTo>
                  <a:lnTo>
                    <a:pt x="190" y="105"/>
                  </a:lnTo>
                  <a:lnTo>
                    <a:pt x="194" y="96"/>
                  </a:lnTo>
                  <a:lnTo>
                    <a:pt x="198" y="91"/>
                  </a:lnTo>
                  <a:lnTo>
                    <a:pt x="203" y="87"/>
                  </a:lnTo>
                  <a:lnTo>
                    <a:pt x="203" y="77"/>
                  </a:lnTo>
                  <a:lnTo>
                    <a:pt x="207" y="73"/>
                  </a:lnTo>
                  <a:lnTo>
                    <a:pt x="211" y="68"/>
                  </a:lnTo>
                  <a:lnTo>
                    <a:pt x="211" y="59"/>
                  </a:lnTo>
                  <a:lnTo>
                    <a:pt x="211" y="55"/>
                  </a:lnTo>
                  <a:lnTo>
                    <a:pt x="207" y="41"/>
                  </a:lnTo>
                  <a:lnTo>
                    <a:pt x="207" y="36"/>
                  </a:lnTo>
                  <a:lnTo>
                    <a:pt x="211" y="32"/>
                  </a:lnTo>
                  <a:lnTo>
                    <a:pt x="219" y="23"/>
                  </a:lnTo>
                  <a:lnTo>
                    <a:pt x="223" y="18"/>
                  </a:lnTo>
                  <a:lnTo>
                    <a:pt x="232" y="4"/>
                  </a:lnTo>
                  <a:lnTo>
                    <a:pt x="232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41" name="Freeform 657"/>
            <p:cNvSpPr>
              <a:spLocks/>
            </p:cNvSpPr>
            <p:nvPr/>
          </p:nvSpPr>
          <p:spPr bwMode="auto">
            <a:xfrm>
              <a:off x="2900" y="2063"/>
              <a:ext cx="37" cy="1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8" y="1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7" y="0"/>
                </a:cxn>
              </a:cxnLst>
              <a:rect l="0" t="0" r="r" b="b"/>
              <a:pathLst>
                <a:path w="37" h="19">
                  <a:moveTo>
                    <a:pt x="0" y="19"/>
                  </a:moveTo>
                  <a:lnTo>
                    <a:pt x="8" y="1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7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42" name="Freeform 658"/>
            <p:cNvSpPr>
              <a:spLocks/>
            </p:cNvSpPr>
            <p:nvPr/>
          </p:nvSpPr>
          <p:spPr bwMode="auto">
            <a:xfrm>
              <a:off x="2937" y="2045"/>
              <a:ext cx="199" cy="2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4" y="18"/>
                </a:cxn>
                <a:cxn ang="0">
                  <a:pos x="12" y="14"/>
                </a:cxn>
                <a:cxn ang="0">
                  <a:pos x="21" y="9"/>
                </a:cxn>
                <a:cxn ang="0">
                  <a:pos x="25" y="9"/>
                </a:cxn>
                <a:cxn ang="0">
                  <a:pos x="29" y="5"/>
                </a:cxn>
                <a:cxn ang="0">
                  <a:pos x="33" y="5"/>
                </a:cxn>
                <a:cxn ang="0">
                  <a:pos x="37" y="9"/>
                </a:cxn>
                <a:cxn ang="0">
                  <a:pos x="46" y="18"/>
                </a:cxn>
                <a:cxn ang="0">
                  <a:pos x="50" y="23"/>
                </a:cxn>
                <a:cxn ang="0">
                  <a:pos x="54" y="23"/>
                </a:cxn>
                <a:cxn ang="0">
                  <a:pos x="62" y="23"/>
                </a:cxn>
                <a:cxn ang="0">
                  <a:pos x="70" y="23"/>
                </a:cxn>
                <a:cxn ang="0">
                  <a:pos x="75" y="23"/>
                </a:cxn>
                <a:cxn ang="0">
                  <a:pos x="83" y="23"/>
                </a:cxn>
                <a:cxn ang="0">
                  <a:pos x="87" y="28"/>
                </a:cxn>
                <a:cxn ang="0">
                  <a:pos x="91" y="28"/>
                </a:cxn>
                <a:cxn ang="0">
                  <a:pos x="95" y="23"/>
                </a:cxn>
                <a:cxn ang="0">
                  <a:pos x="99" y="23"/>
                </a:cxn>
                <a:cxn ang="0">
                  <a:pos x="104" y="18"/>
                </a:cxn>
                <a:cxn ang="0">
                  <a:pos x="104" y="9"/>
                </a:cxn>
                <a:cxn ang="0">
                  <a:pos x="104" y="5"/>
                </a:cxn>
                <a:cxn ang="0">
                  <a:pos x="108" y="0"/>
                </a:cxn>
                <a:cxn ang="0">
                  <a:pos x="112" y="0"/>
                </a:cxn>
                <a:cxn ang="0">
                  <a:pos x="120" y="0"/>
                </a:cxn>
                <a:cxn ang="0">
                  <a:pos x="124" y="0"/>
                </a:cxn>
                <a:cxn ang="0">
                  <a:pos x="133" y="0"/>
                </a:cxn>
                <a:cxn ang="0">
                  <a:pos x="141" y="0"/>
                </a:cxn>
                <a:cxn ang="0">
                  <a:pos x="149" y="5"/>
                </a:cxn>
                <a:cxn ang="0">
                  <a:pos x="162" y="5"/>
                </a:cxn>
                <a:cxn ang="0">
                  <a:pos x="170" y="9"/>
                </a:cxn>
                <a:cxn ang="0">
                  <a:pos x="174" y="9"/>
                </a:cxn>
                <a:cxn ang="0">
                  <a:pos x="182" y="5"/>
                </a:cxn>
                <a:cxn ang="0">
                  <a:pos x="191" y="5"/>
                </a:cxn>
                <a:cxn ang="0">
                  <a:pos x="199" y="5"/>
                </a:cxn>
              </a:cxnLst>
              <a:rect l="0" t="0" r="r" b="b"/>
              <a:pathLst>
                <a:path w="199" h="28">
                  <a:moveTo>
                    <a:pt x="0" y="18"/>
                  </a:moveTo>
                  <a:lnTo>
                    <a:pt x="4" y="18"/>
                  </a:lnTo>
                  <a:lnTo>
                    <a:pt x="12" y="14"/>
                  </a:lnTo>
                  <a:lnTo>
                    <a:pt x="21" y="9"/>
                  </a:lnTo>
                  <a:lnTo>
                    <a:pt x="25" y="9"/>
                  </a:lnTo>
                  <a:lnTo>
                    <a:pt x="29" y="5"/>
                  </a:lnTo>
                  <a:lnTo>
                    <a:pt x="33" y="5"/>
                  </a:lnTo>
                  <a:lnTo>
                    <a:pt x="37" y="9"/>
                  </a:lnTo>
                  <a:lnTo>
                    <a:pt x="46" y="18"/>
                  </a:lnTo>
                  <a:lnTo>
                    <a:pt x="50" y="23"/>
                  </a:lnTo>
                  <a:lnTo>
                    <a:pt x="54" y="23"/>
                  </a:lnTo>
                  <a:lnTo>
                    <a:pt x="62" y="23"/>
                  </a:lnTo>
                  <a:lnTo>
                    <a:pt x="70" y="23"/>
                  </a:lnTo>
                  <a:lnTo>
                    <a:pt x="75" y="23"/>
                  </a:lnTo>
                  <a:lnTo>
                    <a:pt x="83" y="23"/>
                  </a:lnTo>
                  <a:lnTo>
                    <a:pt x="87" y="28"/>
                  </a:lnTo>
                  <a:lnTo>
                    <a:pt x="91" y="28"/>
                  </a:lnTo>
                  <a:lnTo>
                    <a:pt x="95" y="23"/>
                  </a:lnTo>
                  <a:lnTo>
                    <a:pt x="99" y="23"/>
                  </a:lnTo>
                  <a:lnTo>
                    <a:pt x="104" y="18"/>
                  </a:lnTo>
                  <a:lnTo>
                    <a:pt x="104" y="9"/>
                  </a:lnTo>
                  <a:lnTo>
                    <a:pt x="104" y="5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33" y="0"/>
                  </a:lnTo>
                  <a:lnTo>
                    <a:pt x="141" y="0"/>
                  </a:lnTo>
                  <a:lnTo>
                    <a:pt x="149" y="5"/>
                  </a:lnTo>
                  <a:lnTo>
                    <a:pt x="162" y="5"/>
                  </a:lnTo>
                  <a:lnTo>
                    <a:pt x="170" y="9"/>
                  </a:lnTo>
                  <a:lnTo>
                    <a:pt x="174" y="9"/>
                  </a:lnTo>
                  <a:lnTo>
                    <a:pt x="182" y="5"/>
                  </a:lnTo>
                  <a:lnTo>
                    <a:pt x="191" y="5"/>
                  </a:lnTo>
                  <a:lnTo>
                    <a:pt x="199" y="5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43" name="Freeform 659"/>
            <p:cNvSpPr>
              <a:spLocks/>
            </p:cNvSpPr>
            <p:nvPr/>
          </p:nvSpPr>
          <p:spPr bwMode="auto">
            <a:xfrm>
              <a:off x="3136" y="2050"/>
              <a:ext cx="2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2" y="4"/>
                </a:cxn>
                <a:cxn ang="0">
                  <a:pos x="21" y="13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4" y="0"/>
                  </a:lnTo>
                  <a:lnTo>
                    <a:pt x="12" y="4"/>
                  </a:lnTo>
                  <a:lnTo>
                    <a:pt x="21" y="13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44" name="Freeform 660"/>
            <p:cNvSpPr>
              <a:spLocks/>
            </p:cNvSpPr>
            <p:nvPr/>
          </p:nvSpPr>
          <p:spPr bwMode="auto">
            <a:xfrm>
              <a:off x="2891" y="2237"/>
              <a:ext cx="141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4" y="41"/>
                </a:cxn>
                <a:cxn ang="0">
                  <a:pos x="9" y="37"/>
                </a:cxn>
                <a:cxn ang="0">
                  <a:pos x="17" y="32"/>
                </a:cxn>
                <a:cxn ang="0">
                  <a:pos x="17" y="28"/>
                </a:cxn>
                <a:cxn ang="0">
                  <a:pos x="25" y="28"/>
                </a:cxn>
                <a:cxn ang="0">
                  <a:pos x="29" y="23"/>
                </a:cxn>
                <a:cxn ang="0">
                  <a:pos x="33" y="18"/>
                </a:cxn>
                <a:cxn ang="0">
                  <a:pos x="38" y="18"/>
                </a:cxn>
                <a:cxn ang="0">
                  <a:pos x="42" y="14"/>
                </a:cxn>
                <a:cxn ang="0">
                  <a:pos x="46" y="14"/>
                </a:cxn>
                <a:cxn ang="0">
                  <a:pos x="54" y="9"/>
                </a:cxn>
                <a:cxn ang="0">
                  <a:pos x="58" y="5"/>
                </a:cxn>
                <a:cxn ang="0">
                  <a:pos x="67" y="5"/>
                </a:cxn>
                <a:cxn ang="0">
                  <a:pos x="83" y="5"/>
                </a:cxn>
                <a:cxn ang="0">
                  <a:pos x="96" y="5"/>
                </a:cxn>
                <a:cxn ang="0">
                  <a:pos x="104" y="5"/>
                </a:cxn>
                <a:cxn ang="0">
                  <a:pos x="112" y="5"/>
                </a:cxn>
                <a:cxn ang="0">
                  <a:pos x="121" y="9"/>
                </a:cxn>
                <a:cxn ang="0">
                  <a:pos x="129" y="5"/>
                </a:cxn>
                <a:cxn ang="0">
                  <a:pos x="133" y="5"/>
                </a:cxn>
                <a:cxn ang="0">
                  <a:pos x="141" y="0"/>
                </a:cxn>
              </a:cxnLst>
              <a:rect l="0" t="0" r="r" b="b"/>
              <a:pathLst>
                <a:path w="141" h="50">
                  <a:moveTo>
                    <a:pt x="0" y="50"/>
                  </a:moveTo>
                  <a:lnTo>
                    <a:pt x="4" y="41"/>
                  </a:lnTo>
                  <a:lnTo>
                    <a:pt x="9" y="37"/>
                  </a:lnTo>
                  <a:lnTo>
                    <a:pt x="17" y="32"/>
                  </a:lnTo>
                  <a:lnTo>
                    <a:pt x="17" y="28"/>
                  </a:lnTo>
                  <a:lnTo>
                    <a:pt x="25" y="28"/>
                  </a:lnTo>
                  <a:lnTo>
                    <a:pt x="29" y="23"/>
                  </a:lnTo>
                  <a:lnTo>
                    <a:pt x="33" y="18"/>
                  </a:lnTo>
                  <a:lnTo>
                    <a:pt x="38" y="18"/>
                  </a:lnTo>
                  <a:lnTo>
                    <a:pt x="42" y="14"/>
                  </a:lnTo>
                  <a:lnTo>
                    <a:pt x="46" y="14"/>
                  </a:lnTo>
                  <a:lnTo>
                    <a:pt x="54" y="9"/>
                  </a:lnTo>
                  <a:lnTo>
                    <a:pt x="58" y="5"/>
                  </a:lnTo>
                  <a:lnTo>
                    <a:pt x="67" y="5"/>
                  </a:lnTo>
                  <a:lnTo>
                    <a:pt x="83" y="5"/>
                  </a:lnTo>
                  <a:lnTo>
                    <a:pt x="96" y="5"/>
                  </a:lnTo>
                  <a:lnTo>
                    <a:pt x="104" y="5"/>
                  </a:lnTo>
                  <a:lnTo>
                    <a:pt x="112" y="5"/>
                  </a:lnTo>
                  <a:lnTo>
                    <a:pt x="121" y="9"/>
                  </a:lnTo>
                  <a:lnTo>
                    <a:pt x="129" y="5"/>
                  </a:lnTo>
                  <a:lnTo>
                    <a:pt x="133" y="5"/>
                  </a:lnTo>
                  <a:lnTo>
                    <a:pt x="141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45" name="Freeform 661"/>
            <p:cNvSpPr>
              <a:spLocks/>
            </p:cNvSpPr>
            <p:nvPr/>
          </p:nvSpPr>
          <p:spPr bwMode="auto">
            <a:xfrm>
              <a:off x="2365" y="2223"/>
              <a:ext cx="327" cy="138"/>
            </a:xfrm>
            <a:custGeom>
              <a:avLst/>
              <a:gdLst/>
              <a:ahLst/>
              <a:cxnLst>
                <a:cxn ang="0">
                  <a:pos x="4" y="23"/>
                </a:cxn>
                <a:cxn ang="0">
                  <a:pos x="12" y="14"/>
                </a:cxn>
                <a:cxn ang="0">
                  <a:pos x="17" y="5"/>
                </a:cxn>
                <a:cxn ang="0">
                  <a:pos x="21" y="0"/>
                </a:cxn>
                <a:cxn ang="0">
                  <a:pos x="25" y="5"/>
                </a:cxn>
                <a:cxn ang="0">
                  <a:pos x="33" y="14"/>
                </a:cxn>
                <a:cxn ang="0">
                  <a:pos x="41" y="19"/>
                </a:cxn>
                <a:cxn ang="0">
                  <a:pos x="50" y="23"/>
                </a:cxn>
                <a:cxn ang="0">
                  <a:pos x="54" y="32"/>
                </a:cxn>
                <a:cxn ang="0">
                  <a:pos x="46" y="42"/>
                </a:cxn>
                <a:cxn ang="0">
                  <a:pos x="41" y="55"/>
                </a:cxn>
                <a:cxn ang="0">
                  <a:pos x="41" y="64"/>
                </a:cxn>
                <a:cxn ang="0">
                  <a:pos x="46" y="78"/>
                </a:cxn>
                <a:cxn ang="0">
                  <a:pos x="50" y="87"/>
                </a:cxn>
                <a:cxn ang="0">
                  <a:pos x="54" y="101"/>
                </a:cxn>
                <a:cxn ang="0">
                  <a:pos x="62" y="110"/>
                </a:cxn>
                <a:cxn ang="0">
                  <a:pos x="66" y="119"/>
                </a:cxn>
                <a:cxn ang="0">
                  <a:pos x="70" y="128"/>
                </a:cxn>
                <a:cxn ang="0">
                  <a:pos x="79" y="138"/>
                </a:cxn>
                <a:cxn ang="0">
                  <a:pos x="91" y="133"/>
                </a:cxn>
                <a:cxn ang="0">
                  <a:pos x="104" y="133"/>
                </a:cxn>
                <a:cxn ang="0">
                  <a:pos x="112" y="119"/>
                </a:cxn>
                <a:cxn ang="0">
                  <a:pos x="124" y="115"/>
                </a:cxn>
                <a:cxn ang="0">
                  <a:pos x="141" y="110"/>
                </a:cxn>
                <a:cxn ang="0">
                  <a:pos x="157" y="106"/>
                </a:cxn>
                <a:cxn ang="0">
                  <a:pos x="174" y="106"/>
                </a:cxn>
                <a:cxn ang="0">
                  <a:pos x="187" y="96"/>
                </a:cxn>
                <a:cxn ang="0">
                  <a:pos x="203" y="92"/>
                </a:cxn>
                <a:cxn ang="0">
                  <a:pos x="216" y="87"/>
                </a:cxn>
                <a:cxn ang="0">
                  <a:pos x="228" y="83"/>
                </a:cxn>
                <a:cxn ang="0">
                  <a:pos x="236" y="83"/>
                </a:cxn>
                <a:cxn ang="0">
                  <a:pos x="245" y="87"/>
                </a:cxn>
                <a:cxn ang="0">
                  <a:pos x="257" y="83"/>
                </a:cxn>
                <a:cxn ang="0">
                  <a:pos x="265" y="74"/>
                </a:cxn>
                <a:cxn ang="0">
                  <a:pos x="269" y="64"/>
                </a:cxn>
                <a:cxn ang="0">
                  <a:pos x="282" y="55"/>
                </a:cxn>
                <a:cxn ang="0">
                  <a:pos x="294" y="46"/>
                </a:cxn>
                <a:cxn ang="0">
                  <a:pos x="307" y="46"/>
                </a:cxn>
                <a:cxn ang="0">
                  <a:pos x="319" y="51"/>
                </a:cxn>
              </a:cxnLst>
              <a:rect l="0" t="0" r="r" b="b"/>
              <a:pathLst>
                <a:path w="327" h="138">
                  <a:moveTo>
                    <a:pt x="0" y="28"/>
                  </a:moveTo>
                  <a:lnTo>
                    <a:pt x="4" y="23"/>
                  </a:lnTo>
                  <a:lnTo>
                    <a:pt x="8" y="19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5" y="5"/>
                  </a:lnTo>
                  <a:lnTo>
                    <a:pt x="29" y="10"/>
                  </a:lnTo>
                  <a:lnTo>
                    <a:pt x="33" y="14"/>
                  </a:lnTo>
                  <a:lnTo>
                    <a:pt x="37" y="14"/>
                  </a:lnTo>
                  <a:lnTo>
                    <a:pt x="41" y="19"/>
                  </a:lnTo>
                  <a:lnTo>
                    <a:pt x="46" y="23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54" y="32"/>
                  </a:lnTo>
                  <a:lnTo>
                    <a:pt x="50" y="37"/>
                  </a:lnTo>
                  <a:lnTo>
                    <a:pt x="46" y="42"/>
                  </a:lnTo>
                  <a:lnTo>
                    <a:pt x="46" y="51"/>
                  </a:lnTo>
                  <a:lnTo>
                    <a:pt x="41" y="55"/>
                  </a:lnTo>
                  <a:lnTo>
                    <a:pt x="41" y="60"/>
                  </a:lnTo>
                  <a:lnTo>
                    <a:pt x="41" y="64"/>
                  </a:lnTo>
                  <a:lnTo>
                    <a:pt x="46" y="74"/>
                  </a:lnTo>
                  <a:lnTo>
                    <a:pt x="46" y="78"/>
                  </a:lnTo>
                  <a:lnTo>
                    <a:pt x="50" y="83"/>
                  </a:lnTo>
                  <a:lnTo>
                    <a:pt x="50" y="87"/>
                  </a:lnTo>
                  <a:lnTo>
                    <a:pt x="50" y="96"/>
                  </a:lnTo>
                  <a:lnTo>
                    <a:pt x="54" y="101"/>
                  </a:lnTo>
                  <a:lnTo>
                    <a:pt x="58" y="106"/>
                  </a:lnTo>
                  <a:lnTo>
                    <a:pt x="62" y="110"/>
                  </a:lnTo>
                  <a:lnTo>
                    <a:pt x="62" y="115"/>
                  </a:lnTo>
                  <a:lnTo>
                    <a:pt x="66" y="119"/>
                  </a:lnTo>
                  <a:lnTo>
                    <a:pt x="66" y="124"/>
                  </a:lnTo>
                  <a:lnTo>
                    <a:pt x="70" y="128"/>
                  </a:lnTo>
                  <a:lnTo>
                    <a:pt x="75" y="133"/>
                  </a:lnTo>
                  <a:lnTo>
                    <a:pt x="79" y="138"/>
                  </a:lnTo>
                  <a:lnTo>
                    <a:pt x="83" y="138"/>
                  </a:lnTo>
                  <a:lnTo>
                    <a:pt x="91" y="133"/>
                  </a:lnTo>
                  <a:lnTo>
                    <a:pt x="95" y="133"/>
                  </a:lnTo>
                  <a:lnTo>
                    <a:pt x="104" y="133"/>
                  </a:lnTo>
                  <a:lnTo>
                    <a:pt x="112" y="124"/>
                  </a:lnTo>
                  <a:lnTo>
                    <a:pt x="112" y="119"/>
                  </a:lnTo>
                  <a:lnTo>
                    <a:pt x="116" y="115"/>
                  </a:lnTo>
                  <a:lnTo>
                    <a:pt x="124" y="115"/>
                  </a:lnTo>
                  <a:lnTo>
                    <a:pt x="128" y="110"/>
                  </a:lnTo>
                  <a:lnTo>
                    <a:pt x="141" y="110"/>
                  </a:lnTo>
                  <a:lnTo>
                    <a:pt x="149" y="110"/>
                  </a:lnTo>
                  <a:lnTo>
                    <a:pt x="157" y="106"/>
                  </a:lnTo>
                  <a:lnTo>
                    <a:pt x="166" y="106"/>
                  </a:lnTo>
                  <a:lnTo>
                    <a:pt x="174" y="106"/>
                  </a:lnTo>
                  <a:lnTo>
                    <a:pt x="178" y="101"/>
                  </a:lnTo>
                  <a:lnTo>
                    <a:pt x="187" y="96"/>
                  </a:lnTo>
                  <a:lnTo>
                    <a:pt x="195" y="96"/>
                  </a:lnTo>
                  <a:lnTo>
                    <a:pt x="203" y="92"/>
                  </a:lnTo>
                  <a:lnTo>
                    <a:pt x="211" y="92"/>
                  </a:lnTo>
                  <a:lnTo>
                    <a:pt x="216" y="87"/>
                  </a:lnTo>
                  <a:lnTo>
                    <a:pt x="220" y="87"/>
                  </a:lnTo>
                  <a:lnTo>
                    <a:pt x="228" y="83"/>
                  </a:lnTo>
                  <a:lnTo>
                    <a:pt x="232" y="83"/>
                  </a:lnTo>
                  <a:lnTo>
                    <a:pt x="236" y="83"/>
                  </a:lnTo>
                  <a:lnTo>
                    <a:pt x="240" y="83"/>
                  </a:lnTo>
                  <a:lnTo>
                    <a:pt x="245" y="87"/>
                  </a:lnTo>
                  <a:lnTo>
                    <a:pt x="253" y="87"/>
                  </a:lnTo>
                  <a:lnTo>
                    <a:pt x="257" y="83"/>
                  </a:lnTo>
                  <a:lnTo>
                    <a:pt x="261" y="78"/>
                  </a:lnTo>
                  <a:lnTo>
                    <a:pt x="265" y="74"/>
                  </a:lnTo>
                  <a:lnTo>
                    <a:pt x="265" y="69"/>
                  </a:lnTo>
                  <a:lnTo>
                    <a:pt x="269" y="64"/>
                  </a:lnTo>
                  <a:lnTo>
                    <a:pt x="274" y="60"/>
                  </a:lnTo>
                  <a:lnTo>
                    <a:pt x="282" y="55"/>
                  </a:lnTo>
                  <a:lnTo>
                    <a:pt x="286" y="46"/>
                  </a:lnTo>
                  <a:lnTo>
                    <a:pt x="294" y="46"/>
                  </a:lnTo>
                  <a:lnTo>
                    <a:pt x="298" y="46"/>
                  </a:lnTo>
                  <a:lnTo>
                    <a:pt x="307" y="46"/>
                  </a:lnTo>
                  <a:lnTo>
                    <a:pt x="311" y="46"/>
                  </a:lnTo>
                  <a:lnTo>
                    <a:pt x="319" y="51"/>
                  </a:lnTo>
                  <a:lnTo>
                    <a:pt x="327" y="55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46" name="Freeform 662"/>
            <p:cNvSpPr>
              <a:spLocks/>
            </p:cNvSpPr>
            <p:nvPr/>
          </p:nvSpPr>
          <p:spPr bwMode="auto">
            <a:xfrm>
              <a:off x="2692" y="2265"/>
              <a:ext cx="150" cy="5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" y="18"/>
                </a:cxn>
                <a:cxn ang="0">
                  <a:pos x="9" y="18"/>
                </a:cxn>
                <a:cxn ang="0">
                  <a:pos x="13" y="13"/>
                </a:cxn>
                <a:cxn ang="0">
                  <a:pos x="17" y="13"/>
                </a:cxn>
                <a:cxn ang="0">
                  <a:pos x="21" y="13"/>
                </a:cxn>
                <a:cxn ang="0">
                  <a:pos x="25" y="18"/>
                </a:cxn>
                <a:cxn ang="0">
                  <a:pos x="29" y="27"/>
                </a:cxn>
                <a:cxn ang="0">
                  <a:pos x="34" y="32"/>
                </a:cxn>
                <a:cxn ang="0">
                  <a:pos x="42" y="32"/>
                </a:cxn>
                <a:cxn ang="0">
                  <a:pos x="46" y="32"/>
                </a:cxn>
                <a:cxn ang="0">
                  <a:pos x="50" y="27"/>
                </a:cxn>
                <a:cxn ang="0">
                  <a:pos x="50" y="22"/>
                </a:cxn>
                <a:cxn ang="0">
                  <a:pos x="54" y="18"/>
                </a:cxn>
                <a:cxn ang="0">
                  <a:pos x="63" y="13"/>
                </a:cxn>
                <a:cxn ang="0">
                  <a:pos x="67" y="13"/>
                </a:cxn>
                <a:cxn ang="0">
                  <a:pos x="71" y="13"/>
                </a:cxn>
                <a:cxn ang="0">
                  <a:pos x="75" y="13"/>
                </a:cxn>
                <a:cxn ang="0">
                  <a:pos x="79" y="13"/>
                </a:cxn>
                <a:cxn ang="0">
                  <a:pos x="83" y="18"/>
                </a:cxn>
                <a:cxn ang="0">
                  <a:pos x="83" y="22"/>
                </a:cxn>
                <a:cxn ang="0">
                  <a:pos x="87" y="22"/>
                </a:cxn>
                <a:cxn ang="0">
                  <a:pos x="92" y="22"/>
                </a:cxn>
                <a:cxn ang="0">
                  <a:pos x="96" y="18"/>
                </a:cxn>
                <a:cxn ang="0">
                  <a:pos x="100" y="13"/>
                </a:cxn>
                <a:cxn ang="0">
                  <a:pos x="100" y="4"/>
                </a:cxn>
                <a:cxn ang="0">
                  <a:pos x="104" y="0"/>
                </a:cxn>
                <a:cxn ang="0">
                  <a:pos x="112" y="4"/>
                </a:cxn>
                <a:cxn ang="0">
                  <a:pos x="125" y="9"/>
                </a:cxn>
                <a:cxn ang="0">
                  <a:pos x="129" y="13"/>
                </a:cxn>
                <a:cxn ang="0">
                  <a:pos x="133" y="18"/>
                </a:cxn>
                <a:cxn ang="0">
                  <a:pos x="137" y="27"/>
                </a:cxn>
                <a:cxn ang="0">
                  <a:pos x="141" y="36"/>
                </a:cxn>
                <a:cxn ang="0">
                  <a:pos x="141" y="41"/>
                </a:cxn>
                <a:cxn ang="0">
                  <a:pos x="145" y="45"/>
                </a:cxn>
                <a:cxn ang="0">
                  <a:pos x="150" y="50"/>
                </a:cxn>
              </a:cxnLst>
              <a:rect l="0" t="0" r="r" b="b"/>
              <a:pathLst>
                <a:path w="150" h="50">
                  <a:moveTo>
                    <a:pt x="0" y="13"/>
                  </a:moveTo>
                  <a:lnTo>
                    <a:pt x="5" y="18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17" y="13"/>
                  </a:lnTo>
                  <a:lnTo>
                    <a:pt x="21" y="13"/>
                  </a:lnTo>
                  <a:lnTo>
                    <a:pt x="25" y="18"/>
                  </a:lnTo>
                  <a:lnTo>
                    <a:pt x="29" y="27"/>
                  </a:lnTo>
                  <a:lnTo>
                    <a:pt x="34" y="32"/>
                  </a:lnTo>
                  <a:lnTo>
                    <a:pt x="42" y="32"/>
                  </a:lnTo>
                  <a:lnTo>
                    <a:pt x="46" y="32"/>
                  </a:lnTo>
                  <a:lnTo>
                    <a:pt x="50" y="27"/>
                  </a:lnTo>
                  <a:lnTo>
                    <a:pt x="50" y="22"/>
                  </a:lnTo>
                  <a:lnTo>
                    <a:pt x="54" y="18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71" y="13"/>
                  </a:lnTo>
                  <a:lnTo>
                    <a:pt x="75" y="13"/>
                  </a:lnTo>
                  <a:lnTo>
                    <a:pt x="79" y="13"/>
                  </a:lnTo>
                  <a:lnTo>
                    <a:pt x="83" y="18"/>
                  </a:lnTo>
                  <a:lnTo>
                    <a:pt x="83" y="22"/>
                  </a:lnTo>
                  <a:lnTo>
                    <a:pt x="87" y="22"/>
                  </a:lnTo>
                  <a:lnTo>
                    <a:pt x="92" y="22"/>
                  </a:lnTo>
                  <a:lnTo>
                    <a:pt x="96" y="18"/>
                  </a:lnTo>
                  <a:lnTo>
                    <a:pt x="100" y="13"/>
                  </a:lnTo>
                  <a:lnTo>
                    <a:pt x="100" y="4"/>
                  </a:lnTo>
                  <a:lnTo>
                    <a:pt x="104" y="0"/>
                  </a:lnTo>
                  <a:lnTo>
                    <a:pt x="112" y="4"/>
                  </a:lnTo>
                  <a:lnTo>
                    <a:pt x="125" y="9"/>
                  </a:lnTo>
                  <a:lnTo>
                    <a:pt x="129" y="13"/>
                  </a:lnTo>
                  <a:lnTo>
                    <a:pt x="133" y="18"/>
                  </a:lnTo>
                  <a:lnTo>
                    <a:pt x="137" y="27"/>
                  </a:lnTo>
                  <a:lnTo>
                    <a:pt x="141" y="36"/>
                  </a:lnTo>
                  <a:lnTo>
                    <a:pt x="141" y="41"/>
                  </a:lnTo>
                  <a:lnTo>
                    <a:pt x="145" y="45"/>
                  </a:lnTo>
                  <a:lnTo>
                    <a:pt x="150" y="5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47" name="Freeform 663"/>
            <p:cNvSpPr>
              <a:spLocks/>
            </p:cNvSpPr>
            <p:nvPr/>
          </p:nvSpPr>
          <p:spPr bwMode="auto">
            <a:xfrm>
              <a:off x="2270" y="1588"/>
              <a:ext cx="25" cy="6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14"/>
                </a:cxn>
                <a:cxn ang="0">
                  <a:pos x="25" y="18"/>
                </a:cxn>
                <a:cxn ang="0">
                  <a:pos x="20" y="23"/>
                </a:cxn>
                <a:cxn ang="0">
                  <a:pos x="16" y="32"/>
                </a:cxn>
                <a:cxn ang="0">
                  <a:pos x="16" y="37"/>
                </a:cxn>
                <a:cxn ang="0">
                  <a:pos x="16" y="41"/>
                </a:cxn>
                <a:cxn ang="0">
                  <a:pos x="12" y="50"/>
                </a:cxn>
                <a:cxn ang="0">
                  <a:pos x="8" y="50"/>
                </a:cxn>
                <a:cxn ang="0">
                  <a:pos x="4" y="55"/>
                </a:cxn>
                <a:cxn ang="0">
                  <a:pos x="4" y="60"/>
                </a:cxn>
                <a:cxn ang="0">
                  <a:pos x="0" y="60"/>
                </a:cxn>
              </a:cxnLst>
              <a:rect l="0" t="0" r="r" b="b"/>
              <a:pathLst>
                <a:path w="25" h="60">
                  <a:moveTo>
                    <a:pt x="25" y="0"/>
                  </a:moveTo>
                  <a:lnTo>
                    <a:pt x="25" y="14"/>
                  </a:lnTo>
                  <a:lnTo>
                    <a:pt x="25" y="18"/>
                  </a:lnTo>
                  <a:lnTo>
                    <a:pt x="20" y="23"/>
                  </a:lnTo>
                  <a:lnTo>
                    <a:pt x="16" y="32"/>
                  </a:lnTo>
                  <a:lnTo>
                    <a:pt x="16" y="37"/>
                  </a:lnTo>
                  <a:lnTo>
                    <a:pt x="16" y="41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4" y="55"/>
                  </a:lnTo>
                  <a:lnTo>
                    <a:pt x="4" y="60"/>
                  </a:lnTo>
                  <a:lnTo>
                    <a:pt x="0" y="6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48" name="Freeform 664"/>
            <p:cNvSpPr>
              <a:spLocks/>
            </p:cNvSpPr>
            <p:nvPr/>
          </p:nvSpPr>
          <p:spPr bwMode="auto">
            <a:xfrm>
              <a:off x="2199" y="1648"/>
              <a:ext cx="71" cy="1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7" y="0"/>
                </a:cxn>
                <a:cxn ang="0">
                  <a:pos x="62" y="4"/>
                </a:cxn>
                <a:cxn ang="0">
                  <a:pos x="58" y="9"/>
                </a:cxn>
                <a:cxn ang="0">
                  <a:pos x="50" y="9"/>
                </a:cxn>
                <a:cxn ang="0">
                  <a:pos x="38" y="13"/>
                </a:cxn>
                <a:cxn ang="0">
                  <a:pos x="29" y="13"/>
                </a:cxn>
                <a:cxn ang="0">
                  <a:pos x="25" y="13"/>
                </a:cxn>
                <a:cxn ang="0">
                  <a:pos x="17" y="9"/>
                </a:cxn>
                <a:cxn ang="0">
                  <a:pos x="13" y="9"/>
                </a:cxn>
                <a:cxn ang="0">
                  <a:pos x="9" y="9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71" h="13">
                  <a:moveTo>
                    <a:pt x="71" y="0"/>
                  </a:moveTo>
                  <a:lnTo>
                    <a:pt x="67" y="0"/>
                  </a:lnTo>
                  <a:lnTo>
                    <a:pt x="62" y="4"/>
                  </a:lnTo>
                  <a:lnTo>
                    <a:pt x="58" y="9"/>
                  </a:lnTo>
                  <a:lnTo>
                    <a:pt x="50" y="9"/>
                  </a:lnTo>
                  <a:lnTo>
                    <a:pt x="38" y="13"/>
                  </a:lnTo>
                  <a:lnTo>
                    <a:pt x="29" y="13"/>
                  </a:lnTo>
                  <a:lnTo>
                    <a:pt x="25" y="13"/>
                  </a:lnTo>
                  <a:lnTo>
                    <a:pt x="17" y="9"/>
                  </a:lnTo>
                  <a:lnTo>
                    <a:pt x="13" y="9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49" name="Freeform 665"/>
            <p:cNvSpPr>
              <a:spLocks/>
            </p:cNvSpPr>
            <p:nvPr/>
          </p:nvSpPr>
          <p:spPr bwMode="auto">
            <a:xfrm>
              <a:off x="1980" y="1501"/>
              <a:ext cx="219" cy="147"/>
            </a:xfrm>
            <a:custGeom>
              <a:avLst/>
              <a:gdLst/>
              <a:ahLst/>
              <a:cxnLst>
                <a:cxn ang="0">
                  <a:pos x="215" y="142"/>
                </a:cxn>
                <a:cxn ang="0">
                  <a:pos x="207" y="137"/>
                </a:cxn>
                <a:cxn ang="0">
                  <a:pos x="194" y="133"/>
                </a:cxn>
                <a:cxn ang="0">
                  <a:pos x="186" y="128"/>
                </a:cxn>
                <a:cxn ang="0">
                  <a:pos x="182" y="124"/>
                </a:cxn>
                <a:cxn ang="0">
                  <a:pos x="178" y="119"/>
                </a:cxn>
                <a:cxn ang="0">
                  <a:pos x="170" y="110"/>
                </a:cxn>
                <a:cxn ang="0">
                  <a:pos x="165" y="96"/>
                </a:cxn>
                <a:cxn ang="0">
                  <a:pos x="170" y="92"/>
                </a:cxn>
                <a:cxn ang="0">
                  <a:pos x="170" y="83"/>
                </a:cxn>
                <a:cxn ang="0">
                  <a:pos x="161" y="83"/>
                </a:cxn>
                <a:cxn ang="0">
                  <a:pos x="149" y="73"/>
                </a:cxn>
                <a:cxn ang="0">
                  <a:pos x="145" y="64"/>
                </a:cxn>
                <a:cxn ang="0">
                  <a:pos x="149" y="55"/>
                </a:cxn>
                <a:cxn ang="0">
                  <a:pos x="145" y="46"/>
                </a:cxn>
                <a:cxn ang="0">
                  <a:pos x="145" y="32"/>
                </a:cxn>
                <a:cxn ang="0">
                  <a:pos x="145" y="23"/>
                </a:cxn>
                <a:cxn ang="0">
                  <a:pos x="136" y="14"/>
                </a:cxn>
                <a:cxn ang="0">
                  <a:pos x="124" y="10"/>
                </a:cxn>
                <a:cxn ang="0">
                  <a:pos x="120" y="5"/>
                </a:cxn>
                <a:cxn ang="0">
                  <a:pos x="112" y="10"/>
                </a:cxn>
                <a:cxn ang="0">
                  <a:pos x="103" y="10"/>
                </a:cxn>
                <a:cxn ang="0">
                  <a:pos x="95" y="5"/>
                </a:cxn>
                <a:cxn ang="0">
                  <a:pos x="87" y="5"/>
                </a:cxn>
                <a:cxn ang="0">
                  <a:pos x="74" y="0"/>
                </a:cxn>
                <a:cxn ang="0">
                  <a:pos x="78" y="5"/>
                </a:cxn>
                <a:cxn ang="0">
                  <a:pos x="82" y="14"/>
                </a:cxn>
                <a:cxn ang="0">
                  <a:pos x="78" y="19"/>
                </a:cxn>
                <a:cxn ang="0">
                  <a:pos x="70" y="23"/>
                </a:cxn>
                <a:cxn ang="0">
                  <a:pos x="58" y="23"/>
                </a:cxn>
                <a:cxn ang="0">
                  <a:pos x="45" y="28"/>
                </a:cxn>
                <a:cxn ang="0">
                  <a:pos x="45" y="37"/>
                </a:cxn>
                <a:cxn ang="0">
                  <a:pos x="41" y="42"/>
                </a:cxn>
                <a:cxn ang="0">
                  <a:pos x="33" y="42"/>
                </a:cxn>
                <a:cxn ang="0">
                  <a:pos x="24" y="28"/>
                </a:cxn>
                <a:cxn ang="0">
                  <a:pos x="20" y="19"/>
                </a:cxn>
                <a:cxn ang="0">
                  <a:pos x="8" y="23"/>
                </a:cxn>
                <a:cxn ang="0">
                  <a:pos x="0" y="23"/>
                </a:cxn>
              </a:cxnLst>
              <a:rect l="0" t="0" r="r" b="b"/>
              <a:pathLst>
                <a:path w="219" h="147">
                  <a:moveTo>
                    <a:pt x="219" y="147"/>
                  </a:moveTo>
                  <a:lnTo>
                    <a:pt x="215" y="142"/>
                  </a:lnTo>
                  <a:lnTo>
                    <a:pt x="211" y="137"/>
                  </a:lnTo>
                  <a:lnTo>
                    <a:pt x="207" y="137"/>
                  </a:lnTo>
                  <a:lnTo>
                    <a:pt x="203" y="137"/>
                  </a:lnTo>
                  <a:lnTo>
                    <a:pt x="194" y="133"/>
                  </a:lnTo>
                  <a:lnTo>
                    <a:pt x="190" y="128"/>
                  </a:lnTo>
                  <a:lnTo>
                    <a:pt x="186" y="128"/>
                  </a:lnTo>
                  <a:lnTo>
                    <a:pt x="182" y="128"/>
                  </a:lnTo>
                  <a:lnTo>
                    <a:pt x="182" y="124"/>
                  </a:lnTo>
                  <a:lnTo>
                    <a:pt x="178" y="124"/>
                  </a:lnTo>
                  <a:lnTo>
                    <a:pt x="178" y="119"/>
                  </a:lnTo>
                  <a:lnTo>
                    <a:pt x="174" y="115"/>
                  </a:lnTo>
                  <a:lnTo>
                    <a:pt x="170" y="110"/>
                  </a:lnTo>
                  <a:lnTo>
                    <a:pt x="165" y="105"/>
                  </a:lnTo>
                  <a:lnTo>
                    <a:pt x="165" y="96"/>
                  </a:lnTo>
                  <a:lnTo>
                    <a:pt x="165" y="92"/>
                  </a:lnTo>
                  <a:lnTo>
                    <a:pt x="170" y="92"/>
                  </a:lnTo>
                  <a:lnTo>
                    <a:pt x="170" y="87"/>
                  </a:lnTo>
                  <a:lnTo>
                    <a:pt x="170" y="83"/>
                  </a:lnTo>
                  <a:lnTo>
                    <a:pt x="165" y="83"/>
                  </a:lnTo>
                  <a:lnTo>
                    <a:pt x="161" y="83"/>
                  </a:lnTo>
                  <a:lnTo>
                    <a:pt x="157" y="78"/>
                  </a:lnTo>
                  <a:lnTo>
                    <a:pt x="149" y="73"/>
                  </a:lnTo>
                  <a:lnTo>
                    <a:pt x="145" y="69"/>
                  </a:lnTo>
                  <a:lnTo>
                    <a:pt x="145" y="64"/>
                  </a:lnTo>
                  <a:lnTo>
                    <a:pt x="149" y="60"/>
                  </a:lnTo>
                  <a:lnTo>
                    <a:pt x="149" y="55"/>
                  </a:lnTo>
                  <a:lnTo>
                    <a:pt x="145" y="51"/>
                  </a:lnTo>
                  <a:lnTo>
                    <a:pt x="145" y="46"/>
                  </a:lnTo>
                  <a:lnTo>
                    <a:pt x="145" y="42"/>
                  </a:lnTo>
                  <a:lnTo>
                    <a:pt x="145" y="32"/>
                  </a:lnTo>
                  <a:lnTo>
                    <a:pt x="145" y="28"/>
                  </a:lnTo>
                  <a:lnTo>
                    <a:pt x="145" y="23"/>
                  </a:lnTo>
                  <a:lnTo>
                    <a:pt x="141" y="19"/>
                  </a:lnTo>
                  <a:lnTo>
                    <a:pt x="136" y="14"/>
                  </a:lnTo>
                  <a:lnTo>
                    <a:pt x="132" y="14"/>
                  </a:lnTo>
                  <a:lnTo>
                    <a:pt x="124" y="10"/>
                  </a:lnTo>
                  <a:lnTo>
                    <a:pt x="120" y="10"/>
                  </a:lnTo>
                  <a:lnTo>
                    <a:pt x="120" y="5"/>
                  </a:lnTo>
                  <a:lnTo>
                    <a:pt x="112" y="5"/>
                  </a:lnTo>
                  <a:lnTo>
                    <a:pt x="112" y="10"/>
                  </a:lnTo>
                  <a:lnTo>
                    <a:pt x="107" y="10"/>
                  </a:lnTo>
                  <a:lnTo>
                    <a:pt x="103" y="10"/>
                  </a:lnTo>
                  <a:lnTo>
                    <a:pt x="99" y="5"/>
                  </a:lnTo>
                  <a:lnTo>
                    <a:pt x="95" y="5"/>
                  </a:lnTo>
                  <a:lnTo>
                    <a:pt x="91" y="5"/>
                  </a:lnTo>
                  <a:lnTo>
                    <a:pt x="87" y="5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4" y="5"/>
                  </a:lnTo>
                  <a:lnTo>
                    <a:pt x="78" y="5"/>
                  </a:lnTo>
                  <a:lnTo>
                    <a:pt x="78" y="10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8" y="19"/>
                  </a:lnTo>
                  <a:lnTo>
                    <a:pt x="74" y="23"/>
                  </a:lnTo>
                  <a:lnTo>
                    <a:pt x="70" y="23"/>
                  </a:lnTo>
                  <a:lnTo>
                    <a:pt x="62" y="23"/>
                  </a:lnTo>
                  <a:lnTo>
                    <a:pt x="58" y="23"/>
                  </a:lnTo>
                  <a:lnTo>
                    <a:pt x="49" y="23"/>
                  </a:lnTo>
                  <a:lnTo>
                    <a:pt x="45" y="28"/>
                  </a:lnTo>
                  <a:lnTo>
                    <a:pt x="45" y="32"/>
                  </a:lnTo>
                  <a:lnTo>
                    <a:pt x="45" y="37"/>
                  </a:lnTo>
                  <a:lnTo>
                    <a:pt x="45" y="42"/>
                  </a:lnTo>
                  <a:lnTo>
                    <a:pt x="41" y="42"/>
                  </a:lnTo>
                  <a:lnTo>
                    <a:pt x="37" y="42"/>
                  </a:lnTo>
                  <a:lnTo>
                    <a:pt x="33" y="42"/>
                  </a:lnTo>
                  <a:lnTo>
                    <a:pt x="29" y="32"/>
                  </a:lnTo>
                  <a:lnTo>
                    <a:pt x="24" y="28"/>
                  </a:lnTo>
                  <a:lnTo>
                    <a:pt x="20" y="23"/>
                  </a:lnTo>
                  <a:lnTo>
                    <a:pt x="20" y="19"/>
                  </a:lnTo>
                  <a:lnTo>
                    <a:pt x="16" y="19"/>
                  </a:lnTo>
                  <a:lnTo>
                    <a:pt x="8" y="23"/>
                  </a:lnTo>
                  <a:lnTo>
                    <a:pt x="4" y="23"/>
                  </a:lnTo>
                  <a:lnTo>
                    <a:pt x="0" y="23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50" name="Freeform 666"/>
            <p:cNvSpPr>
              <a:spLocks/>
            </p:cNvSpPr>
            <p:nvPr/>
          </p:nvSpPr>
          <p:spPr bwMode="auto">
            <a:xfrm>
              <a:off x="2402" y="2397"/>
              <a:ext cx="38" cy="69"/>
            </a:xfrm>
            <a:custGeom>
              <a:avLst/>
              <a:gdLst/>
              <a:ahLst/>
              <a:cxnLst>
                <a:cxn ang="0">
                  <a:pos x="38" y="69"/>
                </a:cxn>
                <a:cxn ang="0">
                  <a:pos x="38" y="60"/>
                </a:cxn>
                <a:cxn ang="0">
                  <a:pos x="33" y="55"/>
                </a:cxn>
                <a:cxn ang="0">
                  <a:pos x="29" y="50"/>
                </a:cxn>
                <a:cxn ang="0">
                  <a:pos x="29" y="41"/>
                </a:cxn>
                <a:cxn ang="0">
                  <a:pos x="21" y="32"/>
                </a:cxn>
                <a:cxn ang="0">
                  <a:pos x="13" y="23"/>
                </a:cxn>
                <a:cxn ang="0">
                  <a:pos x="4" y="9"/>
                </a:cxn>
                <a:cxn ang="0">
                  <a:pos x="0" y="0"/>
                </a:cxn>
              </a:cxnLst>
              <a:rect l="0" t="0" r="r" b="b"/>
              <a:pathLst>
                <a:path w="38" h="69">
                  <a:moveTo>
                    <a:pt x="38" y="69"/>
                  </a:moveTo>
                  <a:lnTo>
                    <a:pt x="38" y="60"/>
                  </a:lnTo>
                  <a:lnTo>
                    <a:pt x="33" y="55"/>
                  </a:lnTo>
                  <a:lnTo>
                    <a:pt x="29" y="50"/>
                  </a:lnTo>
                  <a:lnTo>
                    <a:pt x="29" y="41"/>
                  </a:lnTo>
                  <a:lnTo>
                    <a:pt x="21" y="32"/>
                  </a:lnTo>
                  <a:lnTo>
                    <a:pt x="13" y="23"/>
                  </a:lnTo>
                  <a:lnTo>
                    <a:pt x="4" y="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51" name="Freeform 667"/>
            <p:cNvSpPr>
              <a:spLocks/>
            </p:cNvSpPr>
            <p:nvPr/>
          </p:nvSpPr>
          <p:spPr bwMode="auto">
            <a:xfrm>
              <a:off x="2365" y="2251"/>
              <a:ext cx="37" cy="146"/>
            </a:xfrm>
            <a:custGeom>
              <a:avLst/>
              <a:gdLst/>
              <a:ahLst/>
              <a:cxnLst>
                <a:cxn ang="0">
                  <a:pos x="37" y="146"/>
                </a:cxn>
                <a:cxn ang="0">
                  <a:pos x="29" y="137"/>
                </a:cxn>
                <a:cxn ang="0">
                  <a:pos x="21" y="128"/>
                </a:cxn>
                <a:cxn ang="0">
                  <a:pos x="17" y="123"/>
                </a:cxn>
                <a:cxn ang="0">
                  <a:pos x="12" y="119"/>
                </a:cxn>
                <a:cxn ang="0">
                  <a:pos x="8" y="114"/>
                </a:cxn>
                <a:cxn ang="0">
                  <a:pos x="8" y="105"/>
                </a:cxn>
                <a:cxn ang="0">
                  <a:pos x="8" y="100"/>
                </a:cxn>
                <a:cxn ang="0">
                  <a:pos x="8" y="96"/>
                </a:cxn>
                <a:cxn ang="0">
                  <a:pos x="12" y="91"/>
                </a:cxn>
                <a:cxn ang="0">
                  <a:pos x="17" y="87"/>
                </a:cxn>
                <a:cxn ang="0">
                  <a:pos x="21" y="82"/>
                </a:cxn>
                <a:cxn ang="0">
                  <a:pos x="21" y="78"/>
                </a:cxn>
                <a:cxn ang="0">
                  <a:pos x="25" y="73"/>
                </a:cxn>
                <a:cxn ang="0">
                  <a:pos x="25" y="68"/>
                </a:cxn>
                <a:cxn ang="0">
                  <a:pos x="21" y="68"/>
                </a:cxn>
                <a:cxn ang="0">
                  <a:pos x="21" y="64"/>
                </a:cxn>
                <a:cxn ang="0">
                  <a:pos x="17" y="55"/>
                </a:cxn>
                <a:cxn ang="0">
                  <a:pos x="17" y="50"/>
                </a:cxn>
                <a:cxn ang="0">
                  <a:pos x="12" y="46"/>
                </a:cxn>
                <a:cxn ang="0">
                  <a:pos x="12" y="36"/>
                </a:cxn>
                <a:cxn ang="0">
                  <a:pos x="12" y="27"/>
                </a:cxn>
                <a:cxn ang="0">
                  <a:pos x="8" y="18"/>
                </a:cxn>
                <a:cxn ang="0">
                  <a:pos x="8" y="14"/>
                </a:cxn>
                <a:cxn ang="0">
                  <a:pos x="8" y="9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37" h="146">
                  <a:moveTo>
                    <a:pt x="37" y="146"/>
                  </a:moveTo>
                  <a:lnTo>
                    <a:pt x="29" y="137"/>
                  </a:lnTo>
                  <a:lnTo>
                    <a:pt x="21" y="128"/>
                  </a:lnTo>
                  <a:lnTo>
                    <a:pt x="17" y="123"/>
                  </a:lnTo>
                  <a:lnTo>
                    <a:pt x="12" y="119"/>
                  </a:lnTo>
                  <a:lnTo>
                    <a:pt x="8" y="114"/>
                  </a:lnTo>
                  <a:lnTo>
                    <a:pt x="8" y="105"/>
                  </a:lnTo>
                  <a:lnTo>
                    <a:pt x="8" y="100"/>
                  </a:lnTo>
                  <a:lnTo>
                    <a:pt x="8" y="96"/>
                  </a:lnTo>
                  <a:lnTo>
                    <a:pt x="12" y="91"/>
                  </a:lnTo>
                  <a:lnTo>
                    <a:pt x="17" y="87"/>
                  </a:lnTo>
                  <a:lnTo>
                    <a:pt x="21" y="82"/>
                  </a:lnTo>
                  <a:lnTo>
                    <a:pt x="21" y="78"/>
                  </a:lnTo>
                  <a:lnTo>
                    <a:pt x="25" y="73"/>
                  </a:lnTo>
                  <a:lnTo>
                    <a:pt x="25" y="68"/>
                  </a:lnTo>
                  <a:lnTo>
                    <a:pt x="21" y="68"/>
                  </a:lnTo>
                  <a:lnTo>
                    <a:pt x="21" y="64"/>
                  </a:lnTo>
                  <a:lnTo>
                    <a:pt x="17" y="55"/>
                  </a:lnTo>
                  <a:lnTo>
                    <a:pt x="17" y="50"/>
                  </a:lnTo>
                  <a:lnTo>
                    <a:pt x="12" y="46"/>
                  </a:lnTo>
                  <a:lnTo>
                    <a:pt x="12" y="36"/>
                  </a:lnTo>
                  <a:lnTo>
                    <a:pt x="12" y="27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52" name="Freeform 668"/>
            <p:cNvSpPr>
              <a:spLocks/>
            </p:cNvSpPr>
            <p:nvPr/>
          </p:nvSpPr>
          <p:spPr bwMode="auto">
            <a:xfrm>
              <a:off x="2328" y="2251"/>
              <a:ext cx="37" cy="5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4"/>
                </a:cxn>
                <a:cxn ang="0">
                  <a:pos x="37" y="9"/>
                </a:cxn>
                <a:cxn ang="0">
                  <a:pos x="37" y="14"/>
                </a:cxn>
                <a:cxn ang="0">
                  <a:pos x="37" y="18"/>
                </a:cxn>
                <a:cxn ang="0">
                  <a:pos x="33" y="23"/>
                </a:cxn>
                <a:cxn ang="0">
                  <a:pos x="33" y="27"/>
                </a:cxn>
                <a:cxn ang="0">
                  <a:pos x="29" y="27"/>
                </a:cxn>
                <a:cxn ang="0">
                  <a:pos x="25" y="32"/>
                </a:cxn>
                <a:cxn ang="0">
                  <a:pos x="20" y="32"/>
                </a:cxn>
                <a:cxn ang="0">
                  <a:pos x="20" y="36"/>
                </a:cxn>
                <a:cxn ang="0">
                  <a:pos x="20" y="41"/>
                </a:cxn>
                <a:cxn ang="0">
                  <a:pos x="16" y="46"/>
                </a:cxn>
                <a:cxn ang="0">
                  <a:pos x="12" y="46"/>
                </a:cxn>
                <a:cxn ang="0">
                  <a:pos x="12" y="50"/>
                </a:cxn>
                <a:cxn ang="0">
                  <a:pos x="8" y="50"/>
                </a:cxn>
                <a:cxn ang="0">
                  <a:pos x="4" y="50"/>
                </a:cxn>
                <a:cxn ang="0">
                  <a:pos x="0" y="46"/>
                </a:cxn>
              </a:cxnLst>
              <a:rect l="0" t="0" r="r" b="b"/>
              <a:pathLst>
                <a:path w="37" h="50">
                  <a:moveTo>
                    <a:pt x="37" y="0"/>
                  </a:moveTo>
                  <a:lnTo>
                    <a:pt x="37" y="4"/>
                  </a:lnTo>
                  <a:lnTo>
                    <a:pt x="37" y="9"/>
                  </a:lnTo>
                  <a:lnTo>
                    <a:pt x="37" y="14"/>
                  </a:lnTo>
                  <a:lnTo>
                    <a:pt x="37" y="18"/>
                  </a:lnTo>
                  <a:lnTo>
                    <a:pt x="33" y="23"/>
                  </a:lnTo>
                  <a:lnTo>
                    <a:pt x="33" y="27"/>
                  </a:lnTo>
                  <a:lnTo>
                    <a:pt x="29" y="27"/>
                  </a:lnTo>
                  <a:lnTo>
                    <a:pt x="25" y="32"/>
                  </a:lnTo>
                  <a:lnTo>
                    <a:pt x="20" y="32"/>
                  </a:lnTo>
                  <a:lnTo>
                    <a:pt x="20" y="36"/>
                  </a:lnTo>
                  <a:lnTo>
                    <a:pt x="20" y="41"/>
                  </a:lnTo>
                  <a:lnTo>
                    <a:pt x="16" y="46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4" y="50"/>
                  </a:lnTo>
                  <a:lnTo>
                    <a:pt x="0" y="46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53" name="Freeform 669"/>
            <p:cNvSpPr>
              <a:spLocks/>
            </p:cNvSpPr>
            <p:nvPr/>
          </p:nvSpPr>
          <p:spPr bwMode="auto">
            <a:xfrm>
              <a:off x="1909" y="1337"/>
              <a:ext cx="71" cy="187"/>
            </a:xfrm>
            <a:custGeom>
              <a:avLst/>
              <a:gdLst/>
              <a:ahLst/>
              <a:cxnLst>
                <a:cxn ang="0">
                  <a:pos x="71" y="187"/>
                </a:cxn>
                <a:cxn ang="0">
                  <a:pos x="66" y="178"/>
                </a:cxn>
                <a:cxn ang="0">
                  <a:pos x="62" y="169"/>
                </a:cxn>
                <a:cxn ang="0">
                  <a:pos x="58" y="169"/>
                </a:cxn>
                <a:cxn ang="0">
                  <a:pos x="54" y="160"/>
                </a:cxn>
                <a:cxn ang="0">
                  <a:pos x="50" y="160"/>
                </a:cxn>
                <a:cxn ang="0">
                  <a:pos x="46" y="160"/>
                </a:cxn>
                <a:cxn ang="0">
                  <a:pos x="42" y="160"/>
                </a:cxn>
                <a:cxn ang="0">
                  <a:pos x="37" y="155"/>
                </a:cxn>
                <a:cxn ang="0">
                  <a:pos x="29" y="151"/>
                </a:cxn>
                <a:cxn ang="0">
                  <a:pos x="25" y="146"/>
                </a:cxn>
                <a:cxn ang="0">
                  <a:pos x="25" y="137"/>
                </a:cxn>
                <a:cxn ang="0">
                  <a:pos x="21" y="132"/>
                </a:cxn>
                <a:cxn ang="0">
                  <a:pos x="21" y="128"/>
                </a:cxn>
                <a:cxn ang="0">
                  <a:pos x="21" y="123"/>
                </a:cxn>
                <a:cxn ang="0">
                  <a:pos x="25" y="119"/>
                </a:cxn>
                <a:cxn ang="0">
                  <a:pos x="25" y="110"/>
                </a:cxn>
                <a:cxn ang="0">
                  <a:pos x="25" y="105"/>
                </a:cxn>
                <a:cxn ang="0">
                  <a:pos x="21" y="96"/>
                </a:cxn>
                <a:cxn ang="0">
                  <a:pos x="21" y="91"/>
                </a:cxn>
                <a:cxn ang="0">
                  <a:pos x="17" y="82"/>
                </a:cxn>
                <a:cxn ang="0">
                  <a:pos x="13" y="78"/>
                </a:cxn>
                <a:cxn ang="0">
                  <a:pos x="8" y="73"/>
                </a:cxn>
                <a:cxn ang="0">
                  <a:pos x="8" y="68"/>
                </a:cxn>
                <a:cxn ang="0">
                  <a:pos x="4" y="59"/>
                </a:cxn>
                <a:cxn ang="0">
                  <a:pos x="4" y="55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4" y="46"/>
                </a:cxn>
                <a:cxn ang="0">
                  <a:pos x="8" y="41"/>
                </a:cxn>
                <a:cxn ang="0">
                  <a:pos x="13" y="36"/>
                </a:cxn>
                <a:cxn ang="0">
                  <a:pos x="17" y="27"/>
                </a:cxn>
                <a:cxn ang="0">
                  <a:pos x="13" y="23"/>
                </a:cxn>
                <a:cxn ang="0">
                  <a:pos x="8" y="18"/>
                </a:cxn>
                <a:cxn ang="0">
                  <a:pos x="4" y="14"/>
                </a:cxn>
                <a:cxn ang="0">
                  <a:pos x="4" y="9"/>
                </a:cxn>
                <a:cxn ang="0">
                  <a:pos x="4" y="4"/>
                </a:cxn>
                <a:cxn ang="0">
                  <a:pos x="4" y="0"/>
                </a:cxn>
              </a:cxnLst>
              <a:rect l="0" t="0" r="r" b="b"/>
              <a:pathLst>
                <a:path w="71" h="187">
                  <a:moveTo>
                    <a:pt x="71" y="187"/>
                  </a:moveTo>
                  <a:lnTo>
                    <a:pt x="66" y="178"/>
                  </a:lnTo>
                  <a:lnTo>
                    <a:pt x="62" y="169"/>
                  </a:lnTo>
                  <a:lnTo>
                    <a:pt x="58" y="169"/>
                  </a:lnTo>
                  <a:lnTo>
                    <a:pt x="54" y="160"/>
                  </a:lnTo>
                  <a:lnTo>
                    <a:pt x="50" y="160"/>
                  </a:lnTo>
                  <a:lnTo>
                    <a:pt x="46" y="160"/>
                  </a:lnTo>
                  <a:lnTo>
                    <a:pt x="42" y="160"/>
                  </a:lnTo>
                  <a:lnTo>
                    <a:pt x="37" y="155"/>
                  </a:lnTo>
                  <a:lnTo>
                    <a:pt x="29" y="151"/>
                  </a:lnTo>
                  <a:lnTo>
                    <a:pt x="25" y="146"/>
                  </a:lnTo>
                  <a:lnTo>
                    <a:pt x="25" y="137"/>
                  </a:lnTo>
                  <a:lnTo>
                    <a:pt x="21" y="132"/>
                  </a:lnTo>
                  <a:lnTo>
                    <a:pt x="21" y="128"/>
                  </a:lnTo>
                  <a:lnTo>
                    <a:pt x="21" y="123"/>
                  </a:lnTo>
                  <a:lnTo>
                    <a:pt x="25" y="119"/>
                  </a:lnTo>
                  <a:lnTo>
                    <a:pt x="25" y="110"/>
                  </a:lnTo>
                  <a:lnTo>
                    <a:pt x="25" y="105"/>
                  </a:lnTo>
                  <a:lnTo>
                    <a:pt x="21" y="96"/>
                  </a:lnTo>
                  <a:lnTo>
                    <a:pt x="21" y="91"/>
                  </a:lnTo>
                  <a:lnTo>
                    <a:pt x="17" y="82"/>
                  </a:lnTo>
                  <a:lnTo>
                    <a:pt x="13" y="78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4" y="59"/>
                  </a:lnTo>
                  <a:lnTo>
                    <a:pt x="4" y="55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4" y="46"/>
                  </a:lnTo>
                  <a:lnTo>
                    <a:pt x="8" y="41"/>
                  </a:lnTo>
                  <a:lnTo>
                    <a:pt x="13" y="36"/>
                  </a:lnTo>
                  <a:lnTo>
                    <a:pt x="17" y="27"/>
                  </a:lnTo>
                  <a:lnTo>
                    <a:pt x="13" y="23"/>
                  </a:lnTo>
                  <a:lnTo>
                    <a:pt x="8" y="18"/>
                  </a:lnTo>
                  <a:lnTo>
                    <a:pt x="4" y="14"/>
                  </a:lnTo>
                  <a:lnTo>
                    <a:pt x="4" y="9"/>
                  </a:lnTo>
                  <a:lnTo>
                    <a:pt x="4" y="4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54" name="Freeform 670"/>
            <p:cNvSpPr>
              <a:spLocks/>
            </p:cNvSpPr>
            <p:nvPr/>
          </p:nvSpPr>
          <p:spPr bwMode="auto">
            <a:xfrm>
              <a:off x="2199" y="1634"/>
              <a:ext cx="71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14"/>
                </a:cxn>
                <a:cxn ang="0">
                  <a:pos x="9" y="14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7" y="4"/>
                </a:cxn>
                <a:cxn ang="0">
                  <a:pos x="21" y="0"/>
                </a:cxn>
                <a:cxn ang="0">
                  <a:pos x="25" y="4"/>
                </a:cxn>
                <a:cxn ang="0">
                  <a:pos x="33" y="4"/>
                </a:cxn>
                <a:cxn ang="0">
                  <a:pos x="33" y="9"/>
                </a:cxn>
                <a:cxn ang="0">
                  <a:pos x="33" y="14"/>
                </a:cxn>
                <a:cxn ang="0">
                  <a:pos x="38" y="14"/>
                </a:cxn>
                <a:cxn ang="0">
                  <a:pos x="42" y="9"/>
                </a:cxn>
                <a:cxn ang="0">
                  <a:pos x="50" y="9"/>
                </a:cxn>
                <a:cxn ang="0">
                  <a:pos x="54" y="9"/>
                </a:cxn>
                <a:cxn ang="0">
                  <a:pos x="58" y="9"/>
                </a:cxn>
                <a:cxn ang="0">
                  <a:pos x="62" y="9"/>
                </a:cxn>
                <a:cxn ang="0">
                  <a:pos x="67" y="9"/>
                </a:cxn>
                <a:cxn ang="0">
                  <a:pos x="71" y="14"/>
                </a:cxn>
              </a:cxnLst>
              <a:rect l="0" t="0" r="r" b="b"/>
              <a:pathLst>
                <a:path w="71" h="14">
                  <a:moveTo>
                    <a:pt x="0" y="14"/>
                  </a:moveTo>
                  <a:lnTo>
                    <a:pt x="4" y="14"/>
                  </a:lnTo>
                  <a:lnTo>
                    <a:pt x="9" y="14"/>
                  </a:lnTo>
                  <a:lnTo>
                    <a:pt x="13" y="9"/>
                  </a:lnTo>
                  <a:lnTo>
                    <a:pt x="17" y="9"/>
                  </a:lnTo>
                  <a:lnTo>
                    <a:pt x="17" y="4"/>
                  </a:lnTo>
                  <a:lnTo>
                    <a:pt x="21" y="0"/>
                  </a:lnTo>
                  <a:lnTo>
                    <a:pt x="25" y="4"/>
                  </a:lnTo>
                  <a:lnTo>
                    <a:pt x="33" y="4"/>
                  </a:lnTo>
                  <a:lnTo>
                    <a:pt x="33" y="9"/>
                  </a:lnTo>
                  <a:lnTo>
                    <a:pt x="33" y="14"/>
                  </a:lnTo>
                  <a:lnTo>
                    <a:pt x="38" y="14"/>
                  </a:lnTo>
                  <a:lnTo>
                    <a:pt x="42" y="9"/>
                  </a:lnTo>
                  <a:lnTo>
                    <a:pt x="50" y="9"/>
                  </a:lnTo>
                  <a:lnTo>
                    <a:pt x="54" y="9"/>
                  </a:lnTo>
                  <a:lnTo>
                    <a:pt x="58" y="9"/>
                  </a:lnTo>
                  <a:lnTo>
                    <a:pt x="62" y="9"/>
                  </a:lnTo>
                  <a:lnTo>
                    <a:pt x="67" y="9"/>
                  </a:lnTo>
                  <a:lnTo>
                    <a:pt x="71" y="14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55" name="Freeform 671"/>
            <p:cNvSpPr>
              <a:spLocks/>
            </p:cNvSpPr>
            <p:nvPr/>
          </p:nvSpPr>
          <p:spPr bwMode="auto">
            <a:xfrm>
              <a:off x="1781" y="1223"/>
              <a:ext cx="132" cy="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2" y="9"/>
                </a:cxn>
                <a:cxn ang="0">
                  <a:pos x="12" y="13"/>
                </a:cxn>
                <a:cxn ang="0">
                  <a:pos x="12" y="22"/>
                </a:cxn>
                <a:cxn ang="0">
                  <a:pos x="12" y="27"/>
                </a:cxn>
                <a:cxn ang="0">
                  <a:pos x="12" y="32"/>
                </a:cxn>
                <a:cxn ang="0">
                  <a:pos x="12" y="50"/>
                </a:cxn>
                <a:cxn ang="0">
                  <a:pos x="16" y="54"/>
                </a:cxn>
                <a:cxn ang="0">
                  <a:pos x="16" y="59"/>
                </a:cxn>
                <a:cxn ang="0">
                  <a:pos x="25" y="64"/>
                </a:cxn>
                <a:cxn ang="0">
                  <a:pos x="29" y="73"/>
                </a:cxn>
                <a:cxn ang="0">
                  <a:pos x="33" y="73"/>
                </a:cxn>
                <a:cxn ang="0">
                  <a:pos x="41" y="73"/>
                </a:cxn>
                <a:cxn ang="0">
                  <a:pos x="54" y="73"/>
                </a:cxn>
                <a:cxn ang="0">
                  <a:pos x="58" y="73"/>
                </a:cxn>
                <a:cxn ang="0">
                  <a:pos x="66" y="73"/>
                </a:cxn>
                <a:cxn ang="0">
                  <a:pos x="70" y="73"/>
                </a:cxn>
                <a:cxn ang="0">
                  <a:pos x="74" y="77"/>
                </a:cxn>
                <a:cxn ang="0">
                  <a:pos x="83" y="77"/>
                </a:cxn>
                <a:cxn ang="0">
                  <a:pos x="87" y="82"/>
                </a:cxn>
                <a:cxn ang="0">
                  <a:pos x="91" y="86"/>
                </a:cxn>
                <a:cxn ang="0">
                  <a:pos x="95" y="91"/>
                </a:cxn>
                <a:cxn ang="0">
                  <a:pos x="103" y="91"/>
                </a:cxn>
                <a:cxn ang="0">
                  <a:pos x="112" y="96"/>
                </a:cxn>
                <a:cxn ang="0">
                  <a:pos x="116" y="96"/>
                </a:cxn>
                <a:cxn ang="0">
                  <a:pos x="120" y="96"/>
                </a:cxn>
                <a:cxn ang="0">
                  <a:pos x="124" y="100"/>
                </a:cxn>
                <a:cxn ang="0">
                  <a:pos x="128" y="105"/>
                </a:cxn>
                <a:cxn ang="0">
                  <a:pos x="132" y="105"/>
                </a:cxn>
                <a:cxn ang="0">
                  <a:pos x="132" y="109"/>
                </a:cxn>
                <a:cxn ang="0">
                  <a:pos x="132" y="114"/>
                </a:cxn>
              </a:cxnLst>
              <a:rect l="0" t="0" r="r" b="b"/>
              <a:pathLst>
                <a:path w="132" h="114">
                  <a:moveTo>
                    <a:pt x="0" y="0"/>
                  </a:moveTo>
                  <a:lnTo>
                    <a:pt x="4" y="4"/>
                  </a:lnTo>
                  <a:lnTo>
                    <a:pt x="12" y="9"/>
                  </a:lnTo>
                  <a:lnTo>
                    <a:pt x="12" y="13"/>
                  </a:lnTo>
                  <a:lnTo>
                    <a:pt x="12" y="22"/>
                  </a:lnTo>
                  <a:lnTo>
                    <a:pt x="12" y="27"/>
                  </a:lnTo>
                  <a:lnTo>
                    <a:pt x="12" y="32"/>
                  </a:lnTo>
                  <a:lnTo>
                    <a:pt x="12" y="50"/>
                  </a:lnTo>
                  <a:lnTo>
                    <a:pt x="16" y="54"/>
                  </a:lnTo>
                  <a:lnTo>
                    <a:pt x="16" y="59"/>
                  </a:lnTo>
                  <a:lnTo>
                    <a:pt x="25" y="64"/>
                  </a:lnTo>
                  <a:lnTo>
                    <a:pt x="29" y="73"/>
                  </a:lnTo>
                  <a:lnTo>
                    <a:pt x="33" y="73"/>
                  </a:lnTo>
                  <a:lnTo>
                    <a:pt x="41" y="73"/>
                  </a:lnTo>
                  <a:lnTo>
                    <a:pt x="54" y="73"/>
                  </a:lnTo>
                  <a:lnTo>
                    <a:pt x="58" y="73"/>
                  </a:lnTo>
                  <a:lnTo>
                    <a:pt x="66" y="73"/>
                  </a:lnTo>
                  <a:lnTo>
                    <a:pt x="70" y="73"/>
                  </a:lnTo>
                  <a:lnTo>
                    <a:pt x="74" y="77"/>
                  </a:lnTo>
                  <a:lnTo>
                    <a:pt x="83" y="77"/>
                  </a:lnTo>
                  <a:lnTo>
                    <a:pt x="87" y="82"/>
                  </a:lnTo>
                  <a:lnTo>
                    <a:pt x="91" y="86"/>
                  </a:lnTo>
                  <a:lnTo>
                    <a:pt x="95" y="91"/>
                  </a:lnTo>
                  <a:lnTo>
                    <a:pt x="103" y="91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20" y="96"/>
                  </a:lnTo>
                  <a:lnTo>
                    <a:pt x="124" y="100"/>
                  </a:lnTo>
                  <a:lnTo>
                    <a:pt x="128" y="105"/>
                  </a:lnTo>
                  <a:lnTo>
                    <a:pt x="132" y="105"/>
                  </a:lnTo>
                  <a:lnTo>
                    <a:pt x="132" y="109"/>
                  </a:lnTo>
                  <a:lnTo>
                    <a:pt x="132" y="114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56" name="Freeform 672"/>
            <p:cNvSpPr>
              <a:spLocks/>
            </p:cNvSpPr>
            <p:nvPr/>
          </p:nvSpPr>
          <p:spPr bwMode="auto">
            <a:xfrm>
              <a:off x="1980" y="1524"/>
              <a:ext cx="348" cy="78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32"/>
                </a:cxn>
                <a:cxn ang="0">
                  <a:pos x="12" y="50"/>
                </a:cxn>
                <a:cxn ang="0">
                  <a:pos x="16" y="69"/>
                </a:cxn>
                <a:cxn ang="0">
                  <a:pos x="16" y="105"/>
                </a:cxn>
                <a:cxn ang="0">
                  <a:pos x="16" y="137"/>
                </a:cxn>
                <a:cxn ang="0">
                  <a:pos x="16" y="156"/>
                </a:cxn>
                <a:cxn ang="0">
                  <a:pos x="37" y="137"/>
                </a:cxn>
                <a:cxn ang="0">
                  <a:pos x="62" y="128"/>
                </a:cxn>
                <a:cxn ang="0">
                  <a:pos x="70" y="110"/>
                </a:cxn>
                <a:cxn ang="0">
                  <a:pos x="78" y="92"/>
                </a:cxn>
                <a:cxn ang="0">
                  <a:pos x="99" y="92"/>
                </a:cxn>
                <a:cxn ang="0">
                  <a:pos x="120" y="87"/>
                </a:cxn>
                <a:cxn ang="0">
                  <a:pos x="141" y="101"/>
                </a:cxn>
                <a:cxn ang="0">
                  <a:pos x="161" y="87"/>
                </a:cxn>
                <a:cxn ang="0">
                  <a:pos x="170" y="96"/>
                </a:cxn>
                <a:cxn ang="0">
                  <a:pos x="165" y="119"/>
                </a:cxn>
                <a:cxn ang="0">
                  <a:pos x="178" y="137"/>
                </a:cxn>
                <a:cxn ang="0">
                  <a:pos x="186" y="156"/>
                </a:cxn>
                <a:cxn ang="0">
                  <a:pos x="199" y="174"/>
                </a:cxn>
                <a:cxn ang="0">
                  <a:pos x="207" y="188"/>
                </a:cxn>
                <a:cxn ang="0">
                  <a:pos x="228" y="201"/>
                </a:cxn>
                <a:cxn ang="0">
                  <a:pos x="248" y="215"/>
                </a:cxn>
                <a:cxn ang="0">
                  <a:pos x="261" y="242"/>
                </a:cxn>
                <a:cxn ang="0">
                  <a:pos x="265" y="270"/>
                </a:cxn>
                <a:cxn ang="0">
                  <a:pos x="269" y="297"/>
                </a:cxn>
                <a:cxn ang="0">
                  <a:pos x="269" y="325"/>
                </a:cxn>
                <a:cxn ang="0">
                  <a:pos x="281" y="352"/>
                </a:cxn>
                <a:cxn ang="0">
                  <a:pos x="310" y="375"/>
                </a:cxn>
                <a:cxn ang="0">
                  <a:pos x="319" y="398"/>
                </a:cxn>
                <a:cxn ang="0">
                  <a:pos x="310" y="416"/>
                </a:cxn>
                <a:cxn ang="0">
                  <a:pos x="290" y="425"/>
                </a:cxn>
                <a:cxn ang="0">
                  <a:pos x="281" y="444"/>
                </a:cxn>
                <a:cxn ang="0">
                  <a:pos x="273" y="462"/>
                </a:cxn>
                <a:cxn ang="0">
                  <a:pos x="269" y="489"/>
                </a:cxn>
                <a:cxn ang="0">
                  <a:pos x="269" y="512"/>
                </a:cxn>
                <a:cxn ang="0">
                  <a:pos x="273" y="535"/>
                </a:cxn>
                <a:cxn ang="0">
                  <a:pos x="257" y="535"/>
                </a:cxn>
                <a:cxn ang="0">
                  <a:pos x="244" y="544"/>
                </a:cxn>
                <a:cxn ang="0">
                  <a:pos x="244" y="562"/>
                </a:cxn>
                <a:cxn ang="0">
                  <a:pos x="257" y="590"/>
                </a:cxn>
                <a:cxn ang="0">
                  <a:pos x="252" y="608"/>
                </a:cxn>
                <a:cxn ang="0">
                  <a:pos x="244" y="626"/>
                </a:cxn>
                <a:cxn ang="0">
                  <a:pos x="228" y="635"/>
                </a:cxn>
                <a:cxn ang="0">
                  <a:pos x="236" y="654"/>
                </a:cxn>
                <a:cxn ang="0">
                  <a:pos x="240" y="672"/>
                </a:cxn>
                <a:cxn ang="0">
                  <a:pos x="228" y="690"/>
                </a:cxn>
                <a:cxn ang="0">
                  <a:pos x="219" y="709"/>
                </a:cxn>
                <a:cxn ang="0">
                  <a:pos x="219" y="727"/>
                </a:cxn>
                <a:cxn ang="0">
                  <a:pos x="236" y="731"/>
                </a:cxn>
                <a:cxn ang="0">
                  <a:pos x="248" y="750"/>
                </a:cxn>
                <a:cxn ang="0">
                  <a:pos x="261" y="768"/>
                </a:cxn>
                <a:cxn ang="0">
                  <a:pos x="269" y="759"/>
                </a:cxn>
                <a:cxn ang="0">
                  <a:pos x="281" y="759"/>
                </a:cxn>
                <a:cxn ang="0">
                  <a:pos x="298" y="773"/>
                </a:cxn>
                <a:cxn ang="0">
                  <a:pos x="310" y="773"/>
                </a:cxn>
                <a:cxn ang="0">
                  <a:pos x="319" y="786"/>
                </a:cxn>
                <a:cxn ang="0">
                  <a:pos x="331" y="768"/>
                </a:cxn>
                <a:cxn ang="0">
                  <a:pos x="348" y="763"/>
                </a:cxn>
              </a:cxnLst>
              <a:rect l="0" t="0" r="r" b="b"/>
              <a:pathLst>
                <a:path w="348" h="786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4" y="37"/>
                  </a:lnTo>
                  <a:lnTo>
                    <a:pt x="4" y="41"/>
                  </a:lnTo>
                  <a:lnTo>
                    <a:pt x="8" y="46"/>
                  </a:lnTo>
                  <a:lnTo>
                    <a:pt x="12" y="50"/>
                  </a:lnTo>
                  <a:lnTo>
                    <a:pt x="12" y="55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16" y="69"/>
                  </a:lnTo>
                  <a:lnTo>
                    <a:pt x="20" y="78"/>
                  </a:lnTo>
                  <a:lnTo>
                    <a:pt x="16" y="82"/>
                  </a:lnTo>
                  <a:lnTo>
                    <a:pt x="16" y="96"/>
                  </a:lnTo>
                  <a:lnTo>
                    <a:pt x="16" y="105"/>
                  </a:lnTo>
                  <a:lnTo>
                    <a:pt x="16" y="114"/>
                  </a:lnTo>
                  <a:lnTo>
                    <a:pt x="16" y="124"/>
                  </a:lnTo>
                  <a:lnTo>
                    <a:pt x="16" y="133"/>
                  </a:lnTo>
                  <a:lnTo>
                    <a:pt x="16" y="137"/>
                  </a:lnTo>
                  <a:lnTo>
                    <a:pt x="16" y="142"/>
                  </a:lnTo>
                  <a:lnTo>
                    <a:pt x="16" y="151"/>
                  </a:lnTo>
                  <a:lnTo>
                    <a:pt x="12" y="156"/>
                  </a:lnTo>
                  <a:lnTo>
                    <a:pt x="16" y="156"/>
                  </a:lnTo>
                  <a:lnTo>
                    <a:pt x="24" y="151"/>
                  </a:lnTo>
                  <a:lnTo>
                    <a:pt x="29" y="146"/>
                  </a:lnTo>
                  <a:lnTo>
                    <a:pt x="33" y="142"/>
                  </a:lnTo>
                  <a:lnTo>
                    <a:pt x="37" y="137"/>
                  </a:lnTo>
                  <a:lnTo>
                    <a:pt x="45" y="133"/>
                  </a:lnTo>
                  <a:lnTo>
                    <a:pt x="49" y="133"/>
                  </a:lnTo>
                  <a:lnTo>
                    <a:pt x="58" y="128"/>
                  </a:lnTo>
                  <a:lnTo>
                    <a:pt x="62" y="128"/>
                  </a:lnTo>
                  <a:lnTo>
                    <a:pt x="66" y="124"/>
                  </a:lnTo>
                  <a:lnTo>
                    <a:pt x="70" y="119"/>
                  </a:lnTo>
                  <a:lnTo>
                    <a:pt x="70" y="114"/>
                  </a:lnTo>
                  <a:lnTo>
                    <a:pt x="70" y="110"/>
                  </a:lnTo>
                  <a:lnTo>
                    <a:pt x="74" y="105"/>
                  </a:lnTo>
                  <a:lnTo>
                    <a:pt x="74" y="101"/>
                  </a:lnTo>
                  <a:lnTo>
                    <a:pt x="74" y="96"/>
                  </a:lnTo>
                  <a:lnTo>
                    <a:pt x="78" y="92"/>
                  </a:lnTo>
                  <a:lnTo>
                    <a:pt x="82" y="87"/>
                  </a:lnTo>
                  <a:lnTo>
                    <a:pt x="87" y="87"/>
                  </a:lnTo>
                  <a:lnTo>
                    <a:pt x="95" y="92"/>
                  </a:lnTo>
                  <a:lnTo>
                    <a:pt x="99" y="92"/>
                  </a:lnTo>
                  <a:lnTo>
                    <a:pt x="103" y="92"/>
                  </a:lnTo>
                  <a:lnTo>
                    <a:pt x="107" y="87"/>
                  </a:lnTo>
                  <a:lnTo>
                    <a:pt x="112" y="87"/>
                  </a:lnTo>
                  <a:lnTo>
                    <a:pt x="120" y="87"/>
                  </a:lnTo>
                  <a:lnTo>
                    <a:pt x="124" y="92"/>
                  </a:lnTo>
                  <a:lnTo>
                    <a:pt x="132" y="96"/>
                  </a:lnTo>
                  <a:lnTo>
                    <a:pt x="136" y="101"/>
                  </a:lnTo>
                  <a:lnTo>
                    <a:pt x="141" y="101"/>
                  </a:lnTo>
                  <a:lnTo>
                    <a:pt x="149" y="101"/>
                  </a:lnTo>
                  <a:lnTo>
                    <a:pt x="153" y="96"/>
                  </a:lnTo>
                  <a:lnTo>
                    <a:pt x="157" y="92"/>
                  </a:lnTo>
                  <a:lnTo>
                    <a:pt x="161" y="87"/>
                  </a:lnTo>
                  <a:lnTo>
                    <a:pt x="165" y="87"/>
                  </a:lnTo>
                  <a:lnTo>
                    <a:pt x="170" y="87"/>
                  </a:lnTo>
                  <a:lnTo>
                    <a:pt x="170" y="92"/>
                  </a:lnTo>
                  <a:lnTo>
                    <a:pt x="170" y="96"/>
                  </a:lnTo>
                  <a:lnTo>
                    <a:pt x="170" y="101"/>
                  </a:lnTo>
                  <a:lnTo>
                    <a:pt x="165" y="105"/>
                  </a:lnTo>
                  <a:lnTo>
                    <a:pt x="165" y="114"/>
                  </a:lnTo>
                  <a:lnTo>
                    <a:pt x="165" y="119"/>
                  </a:lnTo>
                  <a:lnTo>
                    <a:pt x="165" y="124"/>
                  </a:lnTo>
                  <a:lnTo>
                    <a:pt x="170" y="133"/>
                  </a:lnTo>
                  <a:lnTo>
                    <a:pt x="174" y="133"/>
                  </a:lnTo>
                  <a:lnTo>
                    <a:pt x="178" y="137"/>
                  </a:lnTo>
                  <a:lnTo>
                    <a:pt x="182" y="142"/>
                  </a:lnTo>
                  <a:lnTo>
                    <a:pt x="186" y="146"/>
                  </a:lnTo>
                  <a:lnTo>
                    <a:pt x="186" y="151"/>
                  </a:lnTo>
                  <a:lnTo>
                    <a:pt x="186" y="156"/>
                  </a:lnTo>
                  <a:lnTo>
                    <a:pt x="190" y="160"/>
                  </a:lnTo>
                  <a:lnTo>
                    <a:pt x="194" y="165"/>
                  </a:lnTo>
                  <a:lnTo>
                    <a:pt x="194" y="169"/>
                  </a:lnTo>
                  <a:lnTo>
                    <a:pt x="199" y="174"/>
                  </a:lnTo>
                  <a:lnTo>
                    <a:pt x="199" y="178"/>
                  </a:lnTo>
                  <a:lnTo>
                    <a:pt x="203" y="178"/>
                  </a:lnTo>
                  <a:lnTo>
                    <a:pt x="203" y="188"/>
                  </a:lnTo>
                  <a:lnTo>
                    <a:pt x="207" y="188"/>
                  </a:lnTo>
                  <a:lnTo>
                    <a:pt x="215" y="192"/>
                  </a:lnTo>
                  <a:lnTo>
                    <a:pt x="219" y="197"/>
                  </a:lnTo>
                  <a:lnTo>
                    <a:pt x="223" y="197"/>
                  </a:lnTo>
                  <a:lnTo>
                    <a:pt x="228" y="201"/>
                  </a:lnTo>
                  <a:lnTo>
                    <a:pt x="232" y="206"/>
                  </a:lnTo>
                  <a:lnTo>
                    <a:pt x="236" y="210"/>
                  </a:lnTo>
                  <a:lnTo>
                    <a:pt x="240" y="215"/>
                  </a:lnTo>
                  <a:lnTo>
                    <a:pt x="248" y="215"/>
                  </a:lnTo>
                  <a:lnTo>
                    <a:pt x="248" y="224"/>
                  </a:lnTo>
                  <a:lnTo>
                    <a:pt x="252" y="229"/>
                  </a:lnTo>
                  <a:lnTo>
                    <a:pt x="257" y="238"/>
                  </a:lnTo>
                  <a:lnTo>
                    <a:pt x="261" y="242"/>
                  </a:lnTo>
                  <a:lnTo>
                    <a:pt x="265" y="247"/>
                  </a:lnTo>
                  <a:lnTo>
                    <a:pt x="269" y="256"/>
                  </a:lnTo>
                  <a:lnTo>
                    <a:pt x="269" y="265"/>
                  </a:lnTo>
                  <a:lnTo>
                    <a:pt x="265" y="270"/>
                  </a:lnTo>
                  <a:lnTo>
                    <a:pt x="265" y="279"/>
                  </a:lnTo>
                  <a:lnTo>
                    <a:pt x="265" y="284"/>
                  </a:lnTo>
                  <a:lnTo>
                    <a:pt x="269" y="288"/>
                  </a:lnTo>
                  <a:lnTo>
                    <a:pt x="269" y="297"/>
                  </a:lnTo>
                  <a:lnTo>
                    <a:pt x="273" y="306"/>
                  </a:lnTo>
                  <a:lnTo>
                    <a:pt x="273" y="311"/>
                  </a:lnTo>
                  <a:lnTo>
                    <a:pt x="269" y="320"/>
                  </a:lnTo>
                  <a:lnTo>
                    <a:pt x="269" y="325"/>
                  </a:lnTo>
                  <a:lnTo>
                    <a:pt x="269" y="329"/>
                  </a:lnTo>
                  <a:lnTo>
                    <a:pt x="273" y="338"/>
                  </a:lnTo>
                  <a:lnTo>
                    <a:pt x="277" y="343"/>
                  </a:lnTo>
                  <a:lnTo>
                    <a:pt x="281" y="352"/>
                  </a:lnTo>
                  <a:lnTo>
                    <a:pt x="290" y="357"/>
                  </a:lnTo>
                  <a:lnTo>
                    <a:pt x="298" y="366"/>
                  </a:lnTo>
                  <a:lnTo>
                    <a:pt x="306" y="370"/>
                  </a:lnTo>
                  <a:lnTo>
                    <a:pt x="310" y="375"/>
                  </a:lnTo>
                  <a:lnTo>
                    <a:pt x="315" y="384"/>
                  </a:lnTo>
                  <a:lnTo>
                    <a:pt x="319" y="389"/>
                  </a:lnTo>
                  <a:lnTo>
                    <a:pt x="319" y="393"/>
                  </a:lnTo>
                  <a:lnTo>
                    <a:pt x="319" y="398"/>
                  </a:lnTo>
                  <a:lnTo>
                    <a:pt x="319" y="407"/>
                  </a:lnTo>
                  <a:lnTo>
                    <a:pt x="319" y="412"/>
                  </a:lnTo>
                  <a:lnTo>
                    <a:pt x="315" y="412"/>
                  </a:lnTo>
                  <a:lnTo>
                    <a:pt x="310" y="416"/>
                  </a:lnTo>
                  <a:lnTo>
                    <a:pt x="306" y="421"/>
                  </a:lnTo>
                  <a:lnTo>
                    <a:pt x="302" y="425"/>
                  </a:lnTo>
                  <a:lnTo>
                    <a:pt x="298" y="425"/>
                  </a:lnTo>
                  <a:lnTo>
                    <a:pt x="290" y="425"/>
                  </a:lnTo>
                  <a:lnTo>
                    <a:pt x="290" y="430"/>
                  </a:lnTo>
                  <a:lnTo>
                    <a:pt x="286" y="430"/>
                  </a:lnTo>
                  <a:lnTo>
                    <a:pt x="286" y="439"/>
                  </a:lnTo>
                  <a:lnTo>
                    <a:pt x="281" y="444"/>
                  </a:lnTo>
                  <a:lnTo>
                    <a:pt x="281" y="448"/>
                  </a:lnTo>
                  <a:lnTo>
                    <a:pt x="281" y="453"/>
                  </a:lnTo>
                  <a:lnTo>
                    <a:pt x="277" y="457"/>
                  </a:lnTo>
                  <a:lnTo>
                    <a:pt x="273" y="462"/>
                  </a:lnTo>
                  <a:lnTo>
                    <a:pt x="269" y="466"/>
                  </a:lnTo>
                  <a:lnTo>
                    <a:pt x="269" y="471"/>
                  </a:lnTo>
                  <a:lnTo>
                    <a:pt x="269" y="480"/>
                  </a:lnTo>
                  <a:lnTo>
                    <a:pt x="269" y="489"/>
                  </a:lnTo>
                  <a:lnTo>
                    <a:pt x="269" y="498"/>
                  </a:lnTo>
                  <a:lnTo>
                    <a:pt x="269" y="503"/>
                  </a:lnTo>
                  <a:lnTo>
                    <a:pt x="269" y="507"/>
                  </a:lnTo>
                  <a:lnTo>
                    <a:pt x="269" y="512"/>
                  </a:lnTo>
                  <a:lnTo>
                    <a:pt x="269" y="521"/>
                  </a:lnTo>
                  <a:lnTo>
                    <a:pt x="273" y="526"/>
                  </a:lnTo>
                  <a:lnTo>
                    <a:pt x="273" y="530"/>
                  </a:lnTo>
                  <a:lnTo>
                    <a:pt x="273" y="535"/>
                  </a:lnTo>
                  <a:lnTo>
                    <a:pt x="269" y="539"/>
                  </a:lnTo>
                  <a:lnTo>
                    <a:pt x="265" y="539"/>
                  </a:lnTo>
                  <a:lnTo>
                    <a:pt x="261" y="539"/>
                  </a:lnTo>
                  <a:lnTo>
                    <a:pt x="257" y="535"/>
                  </a:lnTo>
                  <a:lnTo>
                    <a:pt x="252" y="535"/>
                  </a:lnTo>
                  <a:lnTo>
                    <a:pt x="248" y="539"/>
                  </a:lnTo>
                  <a:lnTo>
                    <a:pt x="244" y="539"/>
                  </a:lnTo>
                  <a:lnTo>
                    <a:pt x="244" y="544"/>
                  </a:lnTo>
                  <a:lnTo>
                    <a:pt x="240" y="544"/>
                  </a:lnTo>
                  <a:lnTo>
                    <a:pt x="240" y="549"/>
                  </a:lnTo>
                  <a:lnTo>
                    <a:pt x="240" y="558"/>
                  </a:lnTo>
                  <a:lnTo>
                    <a:pt x="244" y="562"/>
                  </a:lnTo>
                  <a:lnTo>
                    <a:pt x="248" y="571"/>
                  </a:lnTo>
                  <a:lnTo>
                    <a:pt x="248" y="576"/>
                  </a:lnTo>
                  <a:lnTo>
                    <a:pt x="257" y="581"/>
                  </a:lnTo>
                  <a:lnTo>
                    <a:pt x="257" y="590"/>
                  </a:lnTo>
                  <a:lnTo>
                    <a:pt x="257" y="594"/>
                  </a:lnTo>
                  <a:lnTo>
                    <a:pt x="257" y="599"/>
                  </a:lnTo>
                  <a:lnTo>
                    <a:pt x="257" y="603"/>
                  </a:lnTo>
                  <a:lnTo>
                    <a:pt x="252" y="608"/>
                  </a:lnTo>
                  <a:lnTo>
                    <a:pt x="248" y="613"/>
                  </a:lnTo>
                  <a:lnTo>
                    <a:pt x="248" y="617"/>
                  </a:lnTo>
                  <a:lnTo>
                    <a:pt x="244" y="622"/>
                  </a:lnTo>
                  <a:lnTo>
                    <a:pt x="244" y="626"/>
                  </a:lnTo>
                  <a:lnTo>
                    <a:pt x="240" y="631"/>
                  </a:lnTo>
                  <a:lnTo>
                    <a:pt x="236" y="631"/>
                  </a:lnTo>
                  <a:lnTo>
                    <a:pt x="232" y="635"/>
                  </a:lnTo>
                  <a:lnTo>
                    <a:pt x="228" y="635"/>
                  </a:lnTo>
                  <a:lnTo>
                    <a:pt x="228" y="640"/>
                  </a:lnTo>
                  <a:lnTo>
                    <a:pt x="232" y="645"/>
                  </a:lnTo>
                  <a:lnTo>
                    <a:pt x="232" y="649"/>
                  </a:lnTo>
                  <a:lnTo>
                    <a:pt x="236" y="654"/>
                  </a:lnTo>
                  <a:lnTo>
                    <a:pt x="236" y="658"/>
                  </a:lnTo>
                  <a:lnTo>
                    <a:pt x="236" y="663"/>
                  </a:lnTo>
                  <a:lnTo>
                    <a:pt x="240" y="667"/>
                  </a:lnTo>
                  <a:lnTo>
                    <a:pt x="240" y="672"/>
                  </a:lnTo>
                  <a:lnTo>
                    <a:pt x="240" y="677"/>
                  </a:lnTo>
                  <a:lnTo>
                    <a:pt x="236" y="681"/>
                  </a:lnTo>
                  <a:lnTo>
                    <a:pt x="232" y="686"/>
                  </a:lnTo>
                  <a:lnTo>
                    <a:pt x="228" y="690"/>
                  </a:lnTo>
                  <a:lnTo>
                    <a:pt x="223" y="695"/>
                  </a:lnTo>
                  <a:lnTo>
                    <a:pt x="223" y="699"/>
                  </a:lnTo>
                  <a:lnTo>
                    <a:pt x="223" y="704"/>
                  </a:lnTo>
                  <a:lnTo>
                    <a:pt x="219" y="709"/>
                  </a:lnTo>
                  <a:lnTo>
                    <a:pt x="219" y="713"/>
                  </a:lnTo>
                  <a:lnTo>
                    <a:pt x="215" y="718"/>
                  </a:lnTo>
                  <a:lnTo>
                    <a:pt x="215" y="722"/>
                  </a:lnTo>
                  <a:lnTo>
                    <a:pt x="219" y="727"/>
                  </a:lnTo>
                  <a:lnTo>
                    <a:pt x="223" y="731"/>
                  </a:lnTo>
                  <a:lnTo>
                    <a:pt x="228" y="731"/>
                  </a:lnTo>
                  <a:lnTo>
                    <a:pt x="232" y="727"/>
                  </a:lnTo>
                  <a:lnTo>
                    <a:pt x="236" y="731"/>
                  </a:lnTo>
                  <a:lnTo>
                    <a:pt x="236" y="736"/>
                  </a:lnTo>
                  <a:lnTo>
                    <a:pt x="240" y="741"/>
                  </a:lnTo>
                  <a:lnTo>
                    <a:pt x="244" y="745"/>
                  </a:lnTo>
                  <a:lnTo>
                    <a:pt x="248" y="750"/>
                  </a:lnTo>
                  <a:lnTo>
                    <a:pt x="248" y="754"/>
                  </a:lnTo>
                  <a:lnTo>
                    <a:pt x="252" y="754"/>
                  </a:lnTo>
                  <a:lnTo>
                    <a:pt x="257" y="763"/>
                  </a:lnTo>
                  <a:lnTo>
                    <a:pt x="261" y="768"/>
                  </a:lnTo>
                  <a:lnTo>
                    <a:pt x="265" y="768"/>
                  </a:lnTo>
                  <a:lnTo>
                    <a:pt x="269" y="768"/>
                  </a:lnTo>
                  <a:lnTo>
                    <a:pt x="269" y="763"/>
                  </a:lnTo>
                  <a:lnTo>
                    <a:pt x="269" y="759"/>
                  </a:lnTo>
                  <a:lnTo>
                    <a:pt x="273" y="759"/>
                  </a:lnTo>
                  <a:lnTo>
                    <a:pt x="277" y="759"/>
                  </a:lnTo>
                  <a:lnTo>
                    <a:pt x="277" y="754"/>
                  </a:lnTo>
                  <a:lnTo>
                    <a:pt x="281" y="759"/>
                  </a:lnTo>
                  <a:lnTo>
                    <a:pt x="286" y="759"/>
                  </a:lnTo>
                  <a:lnTo>
                    <a:pt x="290" y="763"/>
                  </a:lnTo>
                  <a:lnTo>
                    <a:pt x="294" y="768"/>
                  </a:lnTo>
                  <a:lnTo>
                    <a:pt x="298" y="773"/>
                  </a:lnTo>
                  <a:lnTo>
                    <a:pt x="298" y="777"/>
                  </a:lnTo>
                  <a:lnTo>
                    <a:pt x="302" y="777"/>
                  </a:lnTo>
                  <a:lnTo>
                    <a:pt x="306" y="777"/>
                  </a:lnTo>
                  <a:lnTo>
                    <a:pt x="310" y="773"/>
                  </a:lnTo>
                  <a:lnTo>
                    <a:pt x="310" y="777"/>
                  </a:lnTo>
                  <a:lnTo>
                    <a:pt x="310" y="786"/>
                  </a:lnTo>
                  <a:lnTo>
                    <a:pt x="315" y="786"/>
                  </a:lnTo>
                  <a:lnTo>
                    <a:pt x="319" y="786"/>
                  </a:lnTo>
                  <a:lnTo>
                    <a:pt x="323" y="782"/>
                  </a:lnTo>
                  <a:lnTo>
                    <a:pt x="327" y="777"/>
                  </a:lnTo>
                  <a:lnTo>
                    <a:pt x="327" y="773"/>
                  </a:lnTo>
                  <a:lnTo>
                    <a:pt x="331" y="768"/>
                  </a:lnTo>
                  <a:lnTo>
                    <a:pt x="335" y="768"/>
                  </a:lnTo>
                  <a:lnTo>
                    <a:pt x="339" y="768"/>
                  </a:lnTo>
                  <a:lnTo>
                    <a:pt x="344" y="763"/>
                  </a:lnTo>
                  <a:lnTo>
                    <a:pt x="348" y="763"/>
                  </a:lnTo>
                  <a:lnTo>
                    <a:pt x="348" y="768"/>
                  </a:lnTo>
                  <a:lnTo>
                    <a:pt x="348" y="773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57" name="Freeform 673"/>
            <p:cNvSpPr>
              <a:spLocks/>
            </p:cNvSpPr>
            <p:nvPr/>
          </p:nvSpPr>
          <p:spPr bwMode="auto">
            <a:xfrm>
              <a:off x="2440" y="2466"/>
              <a:ext cx="261" cy="109"/>
            </a:xfrm>
            <a:custGeom>
              <a:avLst/>
              <a:gdLst/>
              <a:ahLst/>
              <a:cxnLst>
                <a:cxn ang="0">
                  <a:pos x="261" y="100"/>
                </a:cxn>
                <a:cxn ang="0">
                  <a:pos x="252" y="100"/>
                </a:cxn>
                <a:cxn ang="0">
                  <a:pos x="244" y="105"/>
                </a:cxn>
                <a:cxn ang="0">
                  <a:pos x="236" y="109"/>
                </a:cxn>
                <a:cxn ang="0">
                  <a:pos x="228" y="100"/>
                </a:cxn>
                <a:cxn ang="0">
                  <a:pos x="223" y="91"/>
                </a:cxn>
                <a:cxn ang="0">
                  <a:pos x="219" y="86"/>
                </a:cxn>
                <a:cxn ang="0">
                  <a:pos x="207" y="86"/>
                </a:cxn>
                <a:cxn ang="0">
                  <a:pos x="194" y="82"/>
                </a:cxn>
                <a:cxn ang="0">
                  <a:pos x="178" y="82"/>
                </a:cxn>
                <a:cxn ang="0">
                  <a:pos x="161" y="77"/>
                </a:cxn>
                <a:cxn ang="0">
                  <a:pos x="149" y="82"/>
                </a:cxn>
                <a:cxn ang="0">
                  <a:pos x="132" y="86"/>
                </a:cxn>
                <a:cxn ang="0">
                  <a:pos x="124" y="96"/>
                </a:cxn>
                <a:cxn ang="0">
                  <a:pos x="120" y="100"/>
                </a:cxn>
                <a:cxn ang="0">
                  <a:pos x="112" y="100"/>
                </a:cxn>
                <a:cxn ang="0">
                  <a:pos x="103" y="96"/>
                </a:cxn>
                <a:cxn ang="0">
                  <a:pos x="95" y="82"/>
                </a:cxn>
                <a:cxn ang="0">
                  <a:pos x="87" y="68"/>
                </a:cxn>
                <a:cxn ang="0">
                  <a:pos x="74" y="64"/>
                </a:cxn>
                <a:cxn ang="0">
                  <a:pos x="62" y="64"/>
                </a:cxn>
                <a:cxn ang="0">
                  <a:pos x="49" y="64"/>
                </a:cxn>
                <a:cxn ang="0">
                  <a:pos x="41" y="59"/>
                </a:cxn>
                <a:cxn ang="0">
                  <a:pos x="41" y="50"/>
                </a:cxn>
                <a:cxn ang="0">
                  <a:pos x="37" y="41"/>
                </a:cxn>
                <a:cxn ang="0">
                  <a:pos x="24" y="41"/>
                </a:cxn>
                <a:cxn ang="0">
                  <a:pos x="24" y="32"/>
                </a:cxn>
                <a:cxn ang="0">
                  <a:pos x="29" y="22"/>
                </a:cxn>
                <a:cxn ang="0">
                  <a:pos x="24" y="18"/>
                </a:cxn>
                <a:cxn ang="0">
                  <a:pos x="16" y="18"/>
                </a:cxn>
                <a:cxn ang="0">
                  <a:pos x="8" y="18"/>
                </a:cxn>
                <a:cxn ang="0">
                  <a:pos x="4" y="9"/>
                </a:cxn>
                <a:cxn ang="0">
                  <a:pos x="0" y="0"/>
                </a:cxn>
              </a:cxnLst>
              <a:rect l="0" t="0" r="r" b="b"/>
              <a:pathLst>
                <a:path w="261" h="109">
                  <a:moveTo>
                    <a:pt x="261" y="96"/>
                  </a:moveTo>
                  <a:lnTo>
                    <a:pt x="261" y="100"/>
                  </a:lnTo>
                  <a:lnTo>
                    <a:pt x="257" y="100"/>
                  </a:lnTo>
                  <a:lnTo>
                    <a:pt x="252" y="100"/>
                  </a:lnTo>
                  <a:lnTo>
                    <a:pt x="248" y="105"/>
                  </a:lnTo>
                  <a:lnTo>
                    <a:pt x="244" y="105"/>
                  </a:lnTo>
                  <a:lnTo>
                    <a:pt x="240" y="109"/>
                  </a:lnTo>
                  <a:lnTo>
                    <a:pt x="236" y="109"/>
                  </a:lnTo>
                  <a:lnTo>
                    <a:pt x="228" y="105"/>
                  </a:lnTo>
                  <a:lnTo>
                    <a:pt x="228" y="100"/>
                  </a:lnTo>
                  <a:lnTo>
                    <a:pt x="223" y="100"/>
                  </a:lnTo>
                  <a:lnTo>
                    <a:pt x="223" y="91"/>
                  </a:lnTo>
                  <a:lnTo>
                    <a:pt x="219" y="91"/>
                  </a:lnTo>
                  <a:lnTo>
                    <a:pt x="219" y="86"/>
                  </a:lnTo>
                  <a:lnTo>
                    <a:pt x="215" y="86"/>
                  </a:lnTo>
                  <a:lnTo>
                    <a:pt x="207" y="86"/>
                  </a:lnTo>
                  <a:lnTo>
                    <a:pt x="203" y="82"/>
                  </a:lnTo>
                  <a:lnTo>
                    <a:pt x="194" y="82"/>
                  </a:lnTo>
                  <a:lnTo>
                    <a:pt x="186" y="82"/>
                  </a:lnTo>
                  <a:lnTo>
                    <a:pt x="178" y="82"/>
                  </a:lnTo>
                  <a:lnTo>
                    <a:pt x="170" y="77"/>
                  </a:lnTo>
                  <a:lnTo>
                    <a:pt x="161" y="77"/>
                  </a:lnTo>
                  <a:lnTo>
                    <a:pt x="153" y="82"/>
                  </a:lnTo>
                  <a:lnTo>
                    <a:pt x="149" y="82"/>
                  </a:lnTo>
                  <a:lnTo>
                    <a:pt x="141" y="82"/>
                  </a:lnTo>
                  <a:lnTo>
                    <a:pt x="132" y="86"/>
                  </a:lnTo>
                  <a:lnTo>
                    <a:pt x="128" y="91"/>
                  </a:lnTo>
                  <a:lnTo>
                    <a:pt x="124" y="96"/>
                  </a:lnTo>
                  <a:lnTo>
                    <a:pt x="120" y="96"/>
                  </a:lnTo>
                  <a:lnTo>
                    <a:pt x="120" y="100"/>
                  </a:lnTo>
                  <a:lnTo>
                    <a:pt x="116" y="100"/>
                  </a:lnTo>
                  <a:lnTo>
                    <a:pt x="112" y="100"/>
                  </a:lnTo>
                  <a:lnTo>
                    <a:pt x="107" y="96"/>
                  </a:lnTo>
                  <a:lnTo>
                    <a:pt x="103" y="96"/>
                  </a:lnTo>
                  <a:lnTo>
                    <a:pt x="99" y="91"/>
                  </a:lnTo>
                  <a:lnTo>
                    <a:pt x="95" y="82"/>
                  </a:lnTo>
                  <a:lnTo>
                    <a:pt x="87" y="73"/>
                  </a:lnTo>
                  <a:lnTo>
                    <a:pt x="87" y="68"/>
                  </a:lnTo>
                  <a:lnTo>
                    <a:pt x="78" y="64"/>
                  </a:lnTo>
                  <a:lnTo>
                    <a:pt x="74" y="64"/>
                  </a:lnTo>
                  <a:lnTo>
                    <a:pt x="70" y="64"/>
                  </a:lnTo>
                  <a:lnTo>
                    <a:pt x="62" y="64"/>
                  </a:lnTo>
                  <a:lnTo>
                    <a:pt x="58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41" y="59"/>
                  </a:lnTo>
                  <a:lnTo>
                    <a:pt x="41" y="54"/>
                  </a:lnTo>
                  <a:lnTo>
                    <a:pt x="41" y="50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29" y="41"/>
                  </a:lnTo>
                  <a:lnTo>
                    <a:pt x="24" y="41"/>
                  </a:lnTo>
                  <a:lnTo>
                    <a:pt x="24" y="36"/>
                  </a:lnTo>
                  <a:lnTo>
                    <a:pt x="24" y="32"/>
                  </a:lnTo>
                  <a:lnTo>
                    <a:pt x="29" y="27"/>
                  </a:lnTo>
                  <a:lnTo>
                    <a:pt x="29" y="22"/>
                  </a:lnTo>
                  <a:lnTo>
                    <a:pt x="24" y="22"/>
                  </a:lnTo>
                  <a:lnTo>
                    <a:pt x="24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4" y="13"/>
                  </a:lnTo>
                  <a:lnTo>
                    <a:pt x="4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58" name="Freeform 674"/>
            <p:cNvSpPr>
              <a:spLocks/>
            </p:cNvSpPr>
            <p:nvPr/>
          </p:nvSpPr>
          <p:spPr bwMode="auto">
            <a:xfrm>
              <a:off x="2440" y="2466"/>
              <a:ext cx="257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6" y="9"/>
                </a:cxn>
                <a:cxn ang="0">
                  <a:pos x="24" y="9"/>
                </a:cxn>
                <a:cxn ang="0">
                  <a:pos x="29" y="13"/>
                </a:cxn>
                <a:cxn ang="0">
                  <a:pos x="37" y="13"/>
                </a:cxn>
                <a:cxn ang="0">
                  <a:pos x="41" y="13"/>
                </a:cxn>
                <a:cxn ang="0">
                  <a:pos x="45" y="13"/>
                </a:cxn>
                <a:cxn ang="0">
                  <a:pos x="49" y="13"/>
                </a:cxn>
                <a:cxn ang="0">
                  <a:pos x="62" y="4"/>
                </a:cxn>
                <a:cxn ang="0">
                  <a:pos x="66" y="4"/>
                </a:cxn>
                <a:cxn ang="0">
                  <a:pos x="70" y="0"/>
                </a:cxn>
                <a:cxn ang="0">
                  <a:pos x="74" y="0"/>
                </a:cxn>
                <a:cxn ang="0">
                  <a:pos x="78" y="0"/>
                </a:cxn>
                <a:cxn ang="0">
                  <a:pos x="82" y="4"/>
                </a:cxn>
                <a:cxn ang="0">
                  <a:pos x="87" y="4"/>
                </a:cxn>
                <a:cxn ang="0">
                  <a:pos x="91" y="9"/>
                </a:cxn>
                <a:cxn ang="0">
                  <a:pos x="95" y="13"/>
                </a:cxn>
                <a:cxn ang="0">
                  <a:pos x="99" y="18"/>
                </a:cxn>
                <a:cxn ang="0">
                  <a:pos x="99" y="22"/>
                </a:cxn>
                <a:cxn ang="0">
                  <a:pos x="103" y="22"/>
                </a:cxn>
                <a:cxn ang="0">
                  <a:pos x="107" y="27"/>
                </a:cxn>
                <a:cxn ang="0">
                  <a:pos x="116" y="27"/>
                </a:cxn>
                <a:cxn ang="0">
                  <a:pos x="128" y="27"/>
                </a:cxn>
                <a:cxn ang="0">
                  <a:pos x="136" y="27"/>
                </a:cxn>
                <a:cxn ang="0">
                  <a:pos x="141" y="27"/>
                </a:cxn>
                <a:cxn ang="0">
                  <a:pos x="145" y="27"/>
                </a:cxn>
                <a:cxn ang="0">
                  <a:pos x="149" y="27"/>
                </a:cxn>
                <a:cxn ang="0">
                  <a:pos x="157" y="27"/>
                </a:cxn>
                <a:cxn ang="0">
                  <a:pos x="165" y="27"/>
                </a:cxn>
                <a:cxn ang="0">
                  <a:pos x="170" y="22"/>
                </a:cxn>
                <a:cxn ang="0">
                  <a:pos x="174" y="22"/>
                </a:cxn>
                <a:cxn ang="0">
                  <a:pos x="182" y="18"/>
                </a:cxn>
                <a:cxn ang="0">
                  <a:pos x="186" y="18"/>
                </a:cxn>
                <a:cxn ang="0">
                  <a:pos x="190" y="13"/>
                </a:cxn>
                <a:cxn ang="0">
                  <a:pos x="194" y="13"/>
                </a:cxn>
                <a:cxn ang="0">
                  <a:pos x="203" y="9"/>
                </a:cxn>
                <a:cxn ang="0">
                  <a:pos x="207" y="9"/>
                </a:cxn>
                <a:cxn ang="0">
                  <a:pos x="215" y="13"/>
                </a:cxn>
                <a:cxn ang="0">
                  <a:pos x="223" y="18"/>
                </a:cxn>
                <a:cxn ang="0">
                  <a:pos x="228" y="22"/>
                </a:cxn>
                <a:cxn ang="0">
                  <a:pos x="232" y="27"/>
                </a:cxn>
                <a:cxn ang="0">
                  <a:pos x="236" y="32"/>
                </a:cxn>
                <a:cxn ang="0">
                  <a:pos x="244" y="41"/>
                </a:cxn>
                <a:cxn ang="0">
                  <a:pos x="248" y="45"/>
                </a:cxn>
                <a:cxn ang="0">
                  <a:pos x="252" y="45"/>
                </a:cxn>
                <a:cxn ang="0">
                  <a:pos x="257" y="50"/>
                </a:cxn>
              </a:cxnLst>
              <a:rect l="0" t="0" r="r" b="b"/>
              <a:pathLst>
                <a:path w="257" h="50">
                  <a:moveTo>
                    <a:pt x="0" y="0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6" y="9"/>
                  </a:lnTo>
                  <a:lnTo>
                    <a:pt x="24" y="9"/>
                  </a:lnTo>
                  <a:lnTo>
                    <a:pt x="29" y="13"/>
                  </a:lnTo>
                  <a:lnTo>
                    <a:pt x="37" y="13"/>
                  </a:lnTo>
                  <a:lnTo>
                    <a:pt x="41" y="13"/>
                  </a:lnTo>
                  <a:lnTo>
                    <a:pt x="45" y="13"/>
                  </a:lnTo>
                  <a:lnTo>
                    <a:pt x="49" y="13"/>
                  </a:lnTo>
                  <a:lnTo>
                    <a:pt x="62" y="4"/>
                  </a:lnTo>
                  <a:lnTo>
                    <a:pt x="66" y="4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4"/>
                  </a:lnTo>
                  <a:lnTo>
                    <a:pt x="87" y="4"/>
                  </a:lnTo>
                  <a:lnTo>
                    <a:pt x="91" y="9"/>
                  </a:lnTo>
                  <a:lnTo>
                    <a:pt x="95" y="13"/>
                  </a:lnTo>
                  <a:lnTo>
                    <a:pt x="99" y="18"/>
                  </a:lnTo>
                  <a:lnTo>
                    <a:pt x="99" y="22"/>
                  </a:lnTo>
                  <a:lnTo>
                    <a:pt x="103" y="22"/>
                  </a:lnTo>
                  <a:lnTo>
                    <a:pt x="107" y="27"/>
                  </a:lnTo>
                  <a:lnTo>
                    <a:pt x="116" y="27"/>
                  </a:lnTo>
                  <a:lnTo>
                    <a:pt x="128" y="27"/>
                  </a:lnTo>
                  <a:lnTo>
                    <a:pt x="136" y="27"/>
                  </a:lnTo>
                  <a:lnTo>
                    <a:pt x="141" y="27"/>
                  </a:lnTo>
                  <a:lnTo>
                    <a:pt x="145" y="27"/>
                  </a:lnTo>
                  <a:lnTo>
                    <a:pt x="149" y="27"/>
                  </a:lnTo>
                  <a:lnTo>
                    <a:pt x="157" y="27"/>
                  </a:lnTo>
                  <a:lnTo>
                    <a:pt x="165" y="27"/>
                  </a:lnTo>
                  <a:lnTo>
                    <a:pt x="170" y="22"/>
                  </a:lnTo>
                  <a:lnTo>
                    <a:pt x="174" y="22"/>
                  </a:lnTo>
                  <a:lnTo>
                    <a:pt x="182" y="18"/>
                  </a:lnTo>
                  <a:lnTo>
                    <a:pt x="186" y="18"/>
                  </a:lnTo>
                  <a:lnTo>
                    <a:pt x="190" y="13"/>
                  </a:lnTo>
                  <a:lnTo>
                    <a:pt x="194" y="13"/>
                  </a:lnTo>
                  <a:lnTo>
                    <a:pt x="203" y="9"/>
                  </a:lnTo>
                  <a:lnTo>
                    <a:pt x="207" y="9"/>
                  </a:lnTo>
                  <a:lnTo>
                    <a:pt x="215" y="13"/>
                  </a:lnTo>
                  <a:lnTo>
                    <a:pt x="223" y="18"/>
                  </a:lnTo>
                  <a:lnTo>
                    <a:pt x="228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44" y="41"/>
                  </a:lnTo>
                  <a:lnTo>
                    <a:pt x="248" y="45"/>
                  </a:lnTo>
                  <a:lnTo>
                    <a:pt x="252" y="45"/>
                  </a:lnTo>
                  <a:lnTo>
                    <a:pt x="257" y="5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59" name="Freeform 675"/>
            <p:cNvSpPr>
              <a:spLocks/>
            </p:cNvSpPr>
            <p:nvPr/>
          </p:nvSpPr>
          <p:spPr bwMode="auto">
            <a:xfrm>
              <a:off x="2842" y="2315"/>
              <a:ext cx="12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2" y="14"/>
                </a:cxn>
              </a:cxnLst>
              <a:rect l="0" t="0" r="r" b="b"/>
              <a:pathLst>
                <a:path w="12" h="14">
                  <a:moveTo>
                    <a:pt x="0" y="0"/>
                  </a:moveTo>
                  <a:lnTo>
                    <a:pt x="4" y="4"/>
                  </a:lnTo>
                  <a:lnTo>
                    <a:pt x="8" y="9"/>
                  </a:lnTo>
                  <a:lnTo>
                    <a:pt x="12" y="9"/>
                  </a:lnTo>
                  <a:lnTo>
                    <a:pt x="12" y="14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60" name="Freeform 676"/>
            <p:cNvSpPr>
              <a:spLocks/>
            </p:cNvSpPr>
            <p:nvPr/>
          </p:nvSpPr>
          <p:spPr bwMode="auto">
            <a:xfrm>
              <a:off x="2800" y="2315"/>
              <a:ext cx="42" cy="11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37" y="0"/>
                </a:cxn>
                <a:cxn ang="0">
                  <a:pos x="33" y="4"/>
                </a:cxn>
                <a:cxn ang="0">
                  <a:pos x="29" y="14"/>
                </a:cxn>
                <a:cxn ang="0">
                  <a:pos x="25" y="18"/>
                </a:cxn>
                <a:cxn ang="0">
                  <a:pos x="21" y="27"/>
                </a:cxn>
                <a:cxn ang="0">
                  <a:pos x="21" y="32"/>
                </a:cxn>
                <a:cxn ang="0">
                  <a:pos x="21" y="36"/>
                </a:cxn>
                <a:cxn ang="0">
                  <a:pos x="21" y="41"/>
                </a:cxn>
                <a:cxn ang="0">
                  <a:pos x="17" y="46"/>
                </a:cxn>
                <a:cxn ang="0">
                  <a:pos x="17" y="50"/>
                </a:cxn>
                <a:cxn ang="0">
                  <a:pos x="17" y="55"/>
                </a:cxn>
                <a:cxn ang="0">
                  <a:pos x="17" y="64"/>
                </a:cxn>
                <a:cxn ang="0">
                  <a:pos x="17" y="78"/>
                </a:cxn>
                <a:cxn ang="0">
                  <a:pos x="17" y="82"/>
                </a:cxn>
                <a:cxn ang="0">
                  <a:pos x="17" y="87"/>
                </a:cxn>
                <a:cxn ang="0">
                  <a:pos x="17" y="91"/>
                </a:cxn>
                <a:cxn ang="0">
                  <a:pos x="13" y="96"/>
                </a:cxn>
                <a:cxn ang="0">
                  <a:pos x="8" y="96"/>
                </a:cxn>
                <a:cxn ang="0">
                  <a:pos x="4" y="100"/>
                </a:cxn>
                <a:cxn ang="0">
                  <a:pos x="4" y="105"/>
                </a:cxn>
                <a:cxn ang="0">
                  <a:pos x="0" y="110"/>
                </a:cxn>
                <a:cxn ang="0">
                  <a:pos x="4" y="114"/>
                </a:cxn>
              </a:cxnLst>
              <a:rect l="0" t="0" r="r" b="b"/>
              <a:pathLst>
                <a:path w="42" h="114">
                  <a:moveTo>
                    <a:pt x="42" y="0"/>
                  </a:moveTo>
                  <a:lnTo>
                    <a:pt x="37" y="0"/>
                  </a:lnTo>
                  <a:lnTo>
                    <a:pt x="33" y="4"/>
                  </a:lnTo>
                  <a:lnTo>
                    <a:pt x="29" y="14"/>
                  </a:lnTo>
                  <a:lnTo>
                    <a:pt x="25" y="18"/>
                  </a:lnTo>
                  <a:lnTo>
                    <a:pt x="21" y="27"/>
                  </a:lnTo>
                  <a:lnTo>
                    <a:pt x="21" y="32"/>
                  </a:lnTo>
                  <a:lnTo>
                    <a:pt x="21" y="36"/>
                  </a:lnTo>
                  <a:lnTo>
                    <a:pt x="21" y="41"/>
                  </a:lnTo>
                  <a:lnTo>
                    <a:pt x="17" y="46"/>
                  </a:lnTo>
                  <a:lnTo>
                    <a:pt x="17" y="50"/>
                  </a:lnTo>
                  <a:lnTo>
                    <a:pt x="17" y="55"/>
                  </a:lnTo>
                  <a:lnTo>
                    <a:pt x="17" y="64"/>
                  </a:lnTo>
                  <a:lnTo>
                    <a:pt x="17" y="78"/>
                  </a:lnTo>
                  <a:lnTo>
                    <a:pt x="17" y="82"/>
                  </a:lnTo>
                  <a:lnTo>
                    <a:pt x="17" y="87"/>
                  </a:lnTo>
                  <a:lnTo>
                    <a:pt x="17" y="91"/>
                  </a:lnTo>
                  <a:lnTo>
                    <a:pt x="13" y="96"/>
                  </a:lnTo>
                  <a:lnTo>
                    <a:pt x="8" y="96"/>
                  </a:lnTo>
                  <a:lnTo>
                    <a:pt x="4" y="100"/>
                  </a:lnTo>
                  <a:lnTo>
                    <a:pt x="4" y="105"/>
                  </a:lnTo>
                  <a:lnTo>
                    <a:pt x="0" y="110"/>
                  </a:lnTo>
                  <a:lnTo>
                    <a:pt x="4" y="114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61" name="Freeform 677"/>
            <p:cNvSpPr>
              <a:spLocks/>
            </p:cNvSpPr>
            <p:nvPr/>
          </p:nvSpPr>
          <p:spPr bwMode="auto">
            <a:xfrm>
              <a:off x="2854" y="2329"/>
              <a:ext cx="8" cy="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4" y="9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4" y="27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8" y="41"/>
                </a:cxn>
                <a:cxn ang="0">
                  <a:pos x="8" y="45"/>
                </a:cxn>
              </a:cxnLst>
              <a:rect l="0" t="0" r="r" b="b"/>
              <a:pathLst>
                <a:path w="8" h="45">
                  <a:moveTo>
                    <a:pt x="0" y="0"/>
                  </a:moveTo>
                  <a:lnTo>
                    <a:pt x="4" y="4"/>
                  </a:lnTo>
                  <a:lnTo>
                    <a:pt x="4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7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8" y="41"/>
                  </a:lnTo>
                  <a:lnTo>
                    <a:pt x="8" y="45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62" name="Freeform 678"/>
            <p:cNvSpPr>
              <a:spLocks/>
            </p:cNvSpPr>
            <p:nvPr/>
          </p:nvSpPr>
          <p:spPr bwMode="auto">
            <a:xfrm>
              <a:off x="2854" y="2374"/>
              <a:ext cx="75" cy="11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5"/>
                </a:cxn>
                <a:cxn ang="0">
                  <a:pos x="4" y="14"/>
                </a:cxn>
                <a:cxn ang="0">
                  <a:pos x="0" y="19"/>
                </a:cxn>
                <a:cxn ang="0">
                  <a:pos x="0" y="28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41"/>
                </a:cxn>
                <a:cxn ang="0">
                  <a:pos x="0" y="51"/>
                </a:cxn>
                <a:cxn ang="0">
                  <a:pos x="4" y="55"/>
                </a:cxn>
                <a:cxn ang="0">
                  <a:pos x="8" y="60"/>
                </a:cxn>
                <a:cxn ang="0">
                  <a:pos x="12" y="64"/>
                </a:cxn>
                <a:cxn ang="0">
                  <a:pos x="17" y="73"/>
                </a:cxn>
                <a:cxn ang="0">
                  <a:pos x="21" y="78"/>
                </a:cxn>
                <a:cxn ang="0">
                  <a:pos x="25" y="83"/>
                </a:cxn>
                <a:cxn ang="0">
                  <a:pos x="29" y="87"/>
                </a:cxn>
                <a:cxn ang="0">
                  <a:pos x="37" y="87"/>
                </a:cxn>
                <a:cxn ang="0">
                  <a:pos x="46" y="87"/>
                </a:cxn>
                <a:cxn ang="0">
                  <a:pos x="54" y="87"/>
                </a:cxn>
                <a:cxn ang="0">
                  <a:pos x="58" y="92"/>
                </a:cxn>
                <a:cxn ang="0">
                  <a:pos x="62" y="92"/>
                </a:cxn>
                <a:cxn ang="0">
                  <a:pos x="66" y="96"/>
                </a:cxn>
                <a:cxn ang="0">
                  <a:pos x="70" y="96"/>
                </a:cxn>
                <a:cxn ang="0">
                  <a:pos x="70" y="101"/>
                </a:cxn>
                <a:cxn ang="0">
                  <a:pos x="75" y="105"/>
                </a:cxn>
                <a:cxn ang="0">
                  <a:pos x="75" y="110"/>
                </a:cxn>
              </a:cxnLst>
              <a:rect l="0" t="0" r="r" b="b"/>
              <a:pathLst>
                <a:path w="75" h="110">
                  <a:moveTo>
                    <a:pt x="8" y="0"/>
                  </a:moveTo>
                  <a:lnTo>
                    <a:pt x="8" y="5"/>
                  </a:lnTo>
                  <a:lnTo>
                    <a:pt x="4" y="14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51"/>
                  </a:lnTo>
                  <a:lnTo>
                    <a:pt x="4" y="55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17" y="73"/>
                  </a:lnTo>
                  <a:lnTo>
                    <a:pt x="21" y="78"/>
                  </a:lnTo>
                  <a:lnTo>
                    <a:pt x="25" y="83"/>
                  </a:lnTo>
                  <a:lnTo>
                    <a:pt x="29" y="87"/>
                  </a:lnTo>
                  <a:lnTo>
                    <a:pt x="37" y="87"/>
                  </a:lnTo>
                  <a:lnTo>
                    <a:pt x="46" y="87"/>
                  </a:lnTo>
                  <a:lnTo>
                    <a:pt x="54" y="87"/>
                  </a:lnTo>
                  <a:lnTo>
                    <a:pt x="58" y="92"/>
                  </a:lnTo>
                  <a:lnTo>
                    <a:pt x="62" y="92"/>
                  </a:lnTo>
                  <a:lnTo>
                    <a:pt x="66" y="96"/>
                  </a:lnTo>
                  <a:lnTo>
                    <a:pt x="70" y="96"/>
                  </a:lnTo>
                  <a:lnTo>
                    <a:pt x="70" y="101"/>
                  </a:lnTo>
                  <a:lnTo>
                    <a:pt x="75" y="105"/>
                  </a:lnTo>
                  <a:lnTo>
                    <a:pt x="75" y="11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63" name="Freeform 679"/>
            <p:cNvSpPr>
              <a:spLocks/>
            </p:cNvSpPr>
            <p:nvPr/>
          </p:nvSpPr>
          <p:spPr bwMode="auto">
            <a:xfrm>
              <a:off x="2862" y="2374"/>
              <a:ext cx="162" cy="1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9" y="5"/>
                </a:cxn>
                <a:cxn ang="0">
                  <a:pos x="13" y="5"/>
                </a:cxn>
                <a:cxn ang="0">
                  <a:pos x="17" y="9"/>
                </a:cxn>
                <a:cxn ang="0">
                  <a:pos x="21" y="14"/>
                </a:cxn>
                <a:cxn ang="0">
                  <a:pos x="25" y="23"/>
                </a:cxn>
                <a:cxn ang="0">
                  <a:pos x="29" y="28"/>
                </a:cxn>
                <a:cxn ang="0">
                  <a:pos x="29" y="32"/>
                </a:cxn>
                <a:cxn ang="0">
                  <a:pos x="38" y="37"/>
                </a:cxn>
                <a:cxn ang="0">
                  <a:pos x="38" y="41"/>
                </a:cxn>
                <a:cxn ang="0">
                  <a:pos x="42" y="46"/>
                </a:cxn>
                <a:cxn ang="0">
                  <a:pos x="46" y="46"/>
                </a:cxn>
                <a:cxn ang="0">
                  <a:pos x="50" y="51"/>
                </a:cxn>
                <a:cxn ang="0">
                  <a:pos x="54" y="51"/>
                </a:cxn>
                <a:cxn ang="0">
                  <a:pos x="58" y="51"/>
                </a:cxn>
                <a:cxn ang="0">
                  <a:pos x="58" y="55"/>
                </a:cxn>
                <a:cxn ang="0">
                  <a:pos x="62" y="60"/>
                </a:cxn>
                <a:cxn ang="0">
                  <a:pos x="67" y="64"/>
                </a:cxn>
                <a:cxn ang="0">
                  <a:pos x="67" y="69"/>
                </a:cxn>
                <a:cxn ang="0">
                  <a:pos x="75" y="73"/>
                </a:cxn>
                <a:cxn ang="0">
                  <a:pos x="79" y="73"/>
                </a:cxn>
                <a:cxn ang="0">
                  <a:pos x="83" y="78"/>
                </a:cxn>
                <a:cxn ang="0">
                  <a:pos x="91" y="83"/>
                </a:cxn>
                <a:cxn ang="0">
                  <a:pos x="96" y="83"/>
                </a:cxn>
                <a:cxn ang="0">
                  <a:pos x="100" y="83"/>
                </a:cxn>
                <a:cxn ang="0">
                  <a:pos x="104" y="87"/>
                </a:cxn>
                <a:cxn ang="0">
                  <a:pos x="112" y="92"/>
                </a:cxn>
                <a:cxn ang="0">
                  <a:pos x="116" y="92"/>
                </a:cxn>
                <a:cxn ang="0">
                  <a:pos x="121" y="96"/>
                </a:cxn>
                <a:cxn ang="0">
                  <a:pos x="129" y="101"/>
                </a:cxn>
                <a:cxn ang="0">
                  <a:pos x="133" y="101"/>
                </a:cxn>
                <a:cxn ang="0">
                  <a:pos x="137" y="105"/>
                </a:cxn>
                <a:cxn ang="0">
                  <a:pos x="141" y="105"/>
                </a:cxn>
                <a:cxn ang="0">
                  <a:pos x="145" y="101"/>
                </a:cxn>
                <a:cxn ang="0">
                  <a:pos x="150" y="101"/>
                </a:cxn>
                <a:cxn ang="0">
                  <a:pos x="154" y="101"/>
                </a:cxn>
                <a:cxn ang="0">
                  <a:pos x="162" y="96"/>
                </a:cxn>
              </a:cxnLst>
              <a:rect l="0" t="0" r="r" b="b"/>
              <a:pathLst>
                <a:path w="162" h="105">
                  <a:moveTo>
                    <a:pt x="0" y="0"/>
                  </a:moveTo>
                  <a:lnTo>
                    <a:pt x="4" y="0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7" y="9"/>
                  </a:lnTo>
                  <a:lnTo>
                    <a:pt x="21" y="14"/>
                  </a:lnTo>
                  <a:lnTo>
                    <a:pt x="25" y="23"/>
                  </a:lnTo>
                  <a:lnTo>
                    <a:pt x="29" y="28"/>
                  </a:lnTo>
                  <a:lnTo>
                    <a:pt x="29" y="32"/>
                  </a:lnTo>
                  <a:lnTo>
                    <a:pt x="38" y="37"/>
                  </a:lnTo>
                  <a:lnTo>
                    <a:pt x="38" y="41"/>
                  </a:lnTo>
                  <a:lnTo>
                    <a:pt x="42" y="46"/>
                  </a:lnTo>
                  <a:lnTo>
                    <a:pt x="46" y="46"/>
                  </a:lnTo>
                  <a:lnTo>
                    <a:pt x="50" y="51"/>
                  </a:lnTo>
                  <a:lnTo>
                    <a:pt x="54" y="51"/>
                  </a:lnTo>
                  <a:lnTo>
                    <a:pt x="58" y="51"/>
                  </a:lnTo>
                  <a:lnTo>
                    <a:pt x="58" y="55"/>
                  </a:lnTo>
                  <a:lnTo>
                    <a:pt x="62" y="60"/>
                  </a:lnTo>
                  <a:lnTo>
                    <a:pt x="67" y="64"/>
                  </a:lnTo>
                  <a:lnTo>
                    <a:pt x="67" y="69"/>
                  </a:lnTo>
                  <a:lnTo>
                    <a:pt x="75" y="73"/>
                  </a:lnTo>
                  <a:lnTo>
                    <a:pt x="79" y="73"/>
                  </a:lnTo>
                  <a:lnTo>
                    <a:pt x="83" y="78"/>
                  </a:lnTo>
                  <a:lnTo>
                    <a:pt x="91" y="83"/>
                  </a:lnTo>
                  <a:lnTo>
                    <a:pt x="96" y="83"/>
                  </a:lnTo>
                  <a:lnTo>
                    <a:pt x="100" y="83"/>
                  </a:lnTo>
                  <a:lnTo>
                    <a:pt x="104" y="87"/>
                  </a:lnTo>
                  <a:lnTo>
                    <a:pt x="112" y="92"/>
                  </a:lnTo>
                  <a:lnTo>
                    <a:pt x="116" y="92"/>
                  </a:lnTo>
                  <a:lnTo>
                    <a:pt x="121" y="96"/>
                  </a:lnTo>
                  <a:lnTo>
                    <a:pt x="129" y="101"/>
                  </a:lnTo>
                  <a:lnTo>
                    <a:pt x="133" y="101"/>
                  </a:lnTo>
                  <a:lnTo>
                    <a:pt x="137" y="105"/>
                  </a:lnTo>
                  <a:lnTo>
                    <a:pt x="141" y="105"/>
                  </a:lnTo>
                  <a:lnTo>
                    <a:pt x="145" y="101"/>
                  </a:lnTo>
                  <a:lnTo>
                    <a:pt x="150" y="101"/>
                  </a:lnTo>
                  <a:lnTo>
                    <a:pt x="154" y="101"/>
                  </a:lnTo>
                  <a:lnTo>
                    <a:pt x="162" y="96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64" name="Freeform 680"/>
            <p:cNvSpPr>
              <a:spLocks/>
            </p:cNvSpPr>
            <p:nvPr/>
          </p:nvSpPr>
          <p:spPr bwMode="auto">
            <a:xfrm>
              <a:off x="2854" y="2319"/>
              <a:ext cx="17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" y="10"/>
                </a:cxn>
                <a:cxn ang="0">
                  <a:pos x="8" y="5"/>
                </a:cxn>
                <a:cxn ang="0">
                  <a:pos x="12" y="5"/>
                </a:cxn>
                <a:cxn ang="0">
                  <a:pos x="12" y="0"/>
                </a:cxn>
                <a:cxn ang="0">
                  <a:pos x="17" y="0"/>
                </a:cxn>
              </a:cxnLst>
              <a:rect l="0" t="0" r="r" b="b"/>
              <a:pathLst>
                <a:path w="17" h="10">
                  <a:moveTo>
                    <a:pt x="0" y="10"/>
                  </a:moveTo>
                  <a:lnTo>
                    <a:pt x="4" y="10"/>
                  </a:lnTo>
                  <a:lnTo>
                    <a:pt x="8" y="5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65" name="Freeform 681"/>
            <p:cNvSpPr>
              <a:spLocks/>
            </p:cNvSpPr>
            <p:nvPr/>
          </p:nvSpPr>
          <p:spPr bwMode="auto">
            <a:xfrm>
              <a:off x="2871" y="2315"/>
              <a:ext cx="335" cy="1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6" y="4"/>
                </a:cxn>
                <a:cxn ang="0">
                  <a:pos x="24" y="4"/>
                </a:cxn>
                <a:cxn ang="0">
                  <a:pos x="37" y="9"/>
                </a:cxn>
                <a:cxn ang="0">
                  <a:pos x="37" y="18"/>
                </a:cxn>
                <a:cxn ang="0">
                  <a:pos x="37" y="27"/>
                </a:cxn>
                <a:cxn ang="0">
                  <a:pos x="41" y="36"/>
                </a:cxn>
                <a:cxn ang="0">
                  <a:pos x="49" y="41"/>
                </a:cxn>
                <a:cxn ang="0">
                  <a:pos x="58" y="41"/>
                </a:cxn>
                <a:cxn ang="0">
                  <a:pos x="70" y="46"/>
                </a:cxn>
                <a:cxn ang="0">
                  <a:pos x="78" y="50"/>
                </a:cxn>
                <a:cxn ang="0">
                  <a:pos x="91" y="59"/>
                </a:cxn>
                <a:cxn ang="0">
                  <a:pos x="103" y="64"/>
                </a:cxn>
                <a:cxn ang="0">
                  <a:pos x="116" y="73"/>
                </a:cxn>
                <a:cxn ang="0">
                  <a:pos x="124" y="73"/>
                </a:cxn>
                <a:cxn ang="0">
                  <a:pos x="136" y="73"/>
                </a:cxn>
                <a:cxn ang="0">
                  <a:pos x="145" y="78"/>
                </a:cxn>
                <a:cxn ang="0">
                  <a:pos x="153" y="82"/>
                </a:cxn>
                <a:cxn ang="0">
                  <a:pos x="161" y="87"/>
                </a:cxn>
                <a:cxn ang="0">
                  <a:pos x="178" y="91"/>
                </a:cxn>
                <a:cxn ang="0">
                  <a:pos x="190" y="96"/>
                </a:cxn>
                <a:cxn ang="0">
                  <a:pos x="199" y="100"/>
                </a:cxn>
                <a:cxn ang="0">
                  <a:pos x="207" y="110"/>
                </a:cxn>
                <a:cxn ang="0">
                  <a:pos x="215" y="110"/>
                </a:cxn>
                <a:cxn ang="0">
                  <a:pos x="223" y="110"/>
                </a:cxn>
                <a:cxn ang="0">
                  <a:pos x="236" y="105"/>
                </a:cxn>
                <a:cxn ang="0">
                  <a:pos x="248" y="100"/>
                </a:cxn>
                <a:cxn ang="0">
                  <a:pos x="257" y="96"/>
                </a:cxn>
                <a:cxn ang="0">
                  <a:pos x="269" y="100"/>
                </a:cxn>
                <a:cxn ang="0">
                  <a:pos x="281" y="105"/>
                </a:cxn>
                <a:cxn ang="0">
                  <a:pos x="294" y="110"/>
                </a:cxn>
                <a:cxn ang="0">
                  <a:pos x="315" y="114"/>
                </a:cxn>
                <a:cxn ang="0">
                  <a:pos x="331" y="119"/>
                </a:cxn>
              </a:cxnLst>
              <a:rect l="0" t="0" r="r" b="b"/>
              <a:pathLst>
                <a:path w="335" h="119">
                  <a:moveTo>
                    <a:pt x="0" y="4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9" y="4"/>
                  </a:lnTo>
                  <a:lnTo>
                    <a:pt x="37" y="9"/>
                  </a:lnTo>
                  <a:lnTo>
                    <a:pt x="37" y="14"/>
                  </a:lnTo>
                  <a:lnTo>
                    <a:pt x="37" y="18"/>
                  </a:lnTo>
                  <a:lnTo>
                    <a:pt x="37" y="23"/>
                  </a:lnTo>
                  <a:lnTo>
                    <a:pt x="37" y="27"/>
                  </a:lnTo>
                  <a:lnTo>
                    <a:pt x="37" y="32"/>
                  </a:lnTo>
                  <a:lnTo>
                    <a:pt x="41" y="36"/>
                  </a:lnTo>
                  <a:lnTo>
                    <a:pt x="41" y="41"/>
                  </a:lnTo>
                  <a:lnTo>
                    <a:pt x="49" y="41"/>
                  </a:lnTo>
                  <a:lnTo>
                    <a:pt x="53" y="41"/>
                  </a:lnTo>
                  <a:lnTo>
                    <a:pt x="58" y="41"/>
                  </a:lnTo>
                  <a:lnTo>
                    <a:pt x="66" y="46"/>
                  </a:lnTo>
                  <a:lnTo>
                    <a:pt x="70" y="46"/>
                  </a:lnTo>
                  <a:lnTo>
                    <a:pt x="74" y="50"/>
                  </a:lnTo>
                  <a:lnTo>
                    <a:pt x="78" y="50"/>
                  </a:lnTo>
                  <a:lnTo>
                    <a:pt x="87" y="55"/>
                  </a:lnTo>
                  <a:lnTo>
                    <a:pt x="91" y="59"/>
                  </a:lnTo>
                  <a:lnTo>
                    <a:pt x="99" y="64"/>
                  </a:lnTo>
                  <a:lnTo>
                    <a:pt x="103" y="64"/>
                  </a:lnTo>
                  <a:lnTo>
                    <a:pt x="112" y="68"/>
                  </a:lnTo>
                  <a:lnTo>
                    <a:pt x="116" y="73"/>
                  </a:lnTo>
                  <a:lnTo>
                    <a:pt x="120" y="73"/>
                  </a:lnTo>
                  <a:lnTo>
                    <a:pt x="124" y="73"/>
                  </a:lnTo>
                  <a:lnTo>
                    <a:pt x="128" y="73"/>
                  </a:lnTo>
                  <a:lnTo>
                    <a:pt x="136" y="73"/>
                  </a:lnTo>
                  <a:lnTo>
                    <a:pt x="141" y="73"/>
                  </a:lnTo>
                  <a:lnTo>
                    <a:pt x="145" y="78"/>
                  </a:lnTo>
                  <a:lnTo>
                    <a:pt x="149" y="78"/>
                  </a:lnTo>
                  <a:lnTo>
                    <a:pt x="153" y="82"/>
                  </a:lnTo>
                  <a:lnTo>
                    <a:pt x="157" y="82"/>
                  </a:lnTo>
                  <a:lnTo>
                    <a:pt x="161" y="87"/>
                  </a:lnTo>
                  <a:lnTo>
                    <a:pt x="165" y="87"/>
                  </a:lnTo>
                  <a:lnTo>
                    <a:pt x="178" y="91"/>
                  </a:lnTo>
                  <a:lnTo>
                    <a:pt x="186" y="91"/>
                  </a:lnTo>
                  <a:lnTo>
                    <a:pt x="190" y="96"/>
                  </a:lnTo>
                  <a:lnTo>
                    <a:pt x="194" y="96"/>
                  </a:lnTo>
                  <a:lnTo>
                    <a:pt x="199" y="100"/>
                  </a:lnTo>
                  <a:lnTo>
                    <a:pt x="199" y="105"/>
                  </a:lnTo>
                  <a:lnTo>
                    <a:pt x="207" y="110"/>
                  </a:lnTo>
                  <a:lnTo>
                    <a:pt x="211" y="110"/>
                  </a:lnTo>
                  <a:lnTo>
                    <a:pt x="215" y="110"/>
                  </a:lnTo>
                  <a:lnTo>
                    <a:pt x="219" y="110"/>
                  </a:lnTo>
                  <a:lnTo>
                    <a:pt x="223" y="110"/>
                  </a:lnTo>
                  <a:lnTo>
                    <a:pt x="228" y="110"/>
                  </a:lnTo>
                  <a:lnTo>
                    <a:pt x="236" y="105"/>
                  </a:lnTo>
                  <a:lnTo>
                    <a:pt x="240" y="105"/>
                  </a:lnTo>
                  <a:lnTo>
                    <a:pt x="248" y="100"/>
                  </a:lnTo>
                  <a:lnTo>
                    <a:pt x="252" y="96"/>
                  </a:lnTo>
                  <a:lnTo>
                    <a:pt x="257" y="96"/>
                  </a:lnTo>
                  <a:lnTo>
                    <a:pt x="261" y="96"/>
                  </a:lnTo>
                  <a:lnTo>
                    <a:pt x="269" y="100"/>
                  </a:lnTo>
                  <a:lnTo>
                    <a:pt x="273" y="105"/>
                  </a:lnTo>
                  <a:lnTo>
                    <a:pt x="281" y="105"/>
                  </a:lnTo>
                  <a:lnTo>
                    <a:pt x="290" y="110"/>
                  </a:lnTo>
                  <a:lnTo>
                    <a:pt x="294" y="110"/>
                  </a:lnTo>
                  <a:lnTo>
                    <a:pt x="306" y="110"/>
                  </a:lnTo>
                  <a:lnTo>
                    <a:pt x="315" y="114"/>
                  </a:lnTo>
                  <a:lnTo>
                    <a:pt x="323" y="114"/>
                  </a:lnTo>
                  <a:lnTo>
                    <a:pt x="331" y="119"/>
                  </a:lnTo>
                  <a:lnTo>
                    <a:pt x="335" y="119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66" name="Freeform 682"/>
            <p:cNvSpPr>
              <a:spLocks/>
            </p:cNvSpPr>
            <p:nvPr/>
          </p:nvSpPr>
          <p:spPr bwMode="auto">
            <a:xfrm>
              <a:off x="3206" y="2434"/>
              <a:ext cx="54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9" y="4"/>
                </a:cxn>
                <a:cxn ang="0">
                  <a:pos x="17" y="4"/>
                </a:cxn>
                <a:cxn ang="0">
                  <a:pos x="17" y="9"/>
                </a:cxn>
                <a:cxn ang="0">
                  <a:pos x="21" y="13"/>
                </a:cxn>
                <a:cxn ang="0">
                  <a:pos x="25" y="13"/>
                </a:cxn>
                <a:cxn ang="0">
                  <a:pos x="25" y="18"/>
                </a:cxn>
                <a:cxn ang="0">
                  <a:pos x="29" y="23"/>
                </a:cxn>
                <a:cxn ang="0">
                  <a:pos x="33" y="23"/>
                </a:cxn>
                <a:cxn ang="0">
                  <a:pos x="42" y="23"/>
                </a:cxn>
                <a:cxn ang="0">
                  <a:pos x="46" y="27"/>
                </a:cxn>
                <a:cxn ang="0">
                  <a:pos x="50" y="27"/>
                </a:cxn>
                <a:cxn ang="0">
                  <a:pos x="54" y="32"/>
                </a:cxn>
              </a:cxnLst>
              <a:rect l="0" t="0" r="r" b="b"/>
              <a:pathLst>
                <a:path w="54" h="32">
                  <a:moveTo>
                    <a:pt x="0" y="0"/>
                  </a:moveTo>
                  <a:lnTo>
                    <a:pt x="4" y="0"/>
                  </a:lnTo>
                  <a:lnTo>
                    <a:pt x="9" y="4"/>
                  </a:lnTo>
                  <a:lnTo>
                    <a:pt x="17" y="4"/>
                  </a:lnTo>
                  <a:lnTo>
                    <a:pt x="17" y="9"/>
                  </a:lnTo>
                  <a:lnTo>
                    <a:pt x="21" y="13"/>
                  </a:lnTo>
                  <a:lnTo>
                    <a:pt x="25" y="13"/>
                  </a:lnTo>
                  <a:lnTo>
                    <a:pt x="25" y="18"/>
                  </a:lnTo>
                  <a:lnTo>
                    <a:pt x="29" y="23"/>
                  </a:lnTo>
                  <a:lnTo>
                    <a:pt x="33" y="23"/>
                  </a:lnTo>
                  <a:lnTo>
                    <a:pt x="42" y="23"/>
                  </a:lnTo>
                  <a:lnTo>
                    <a:pt x="46" y="27"/>
                  </a:lnTo>
                  <a:lnTo>
                    <a:pt x="50" y="27"/>
                  </a:lnTo>
                  <a:lnTo>
                    <a:pt x="54" y="32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67" name="Freeform 683"/>
            <p:cNvSpPr>
              <a:spLocks/>
            </p:cNvSpPr>
            <p:nvPr/>
          </p:nvSpPr>
          <p:spPr bwMode="auto">
            <a:xfrm>
              <a:off x="3256" y="2466"/>
              <a:ext cx="91" cy="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4" y="18"/>
                </a:cxn>
                <a:cxn ang="0">
                  <a:pos x="8" y="18"/>
                </a:cxn>
                <a:cxn ang="0">
                  <a:pos x="12" y="18"/>
                </a:cxn>
                <a:cxn ang="0">
                  <a:pos x="21" y="18"/>
                </a:cxn>
                <a:cxn ang="0">
                  <a:pos x="25" y="22"/>
                </a:cxn>
                <a:cxn ang="0">
                  <a:pos x="29" y="27"/>
                </a:cxn>
                <a:cxn ang="0">
                  <a:pos x="33" y="27"/>
                </a:cxn>
                <a:cxn ang="0">
                  <a:pos x="37" y="32"/>
                </a:cxn>
                <a:cxn ang="0">
                  <a:pos x="41" y="36"/>
                </a:cxn>
                <a:cxn ang="0">
                  <a:pos x="50" y="36"/>
                </a:cxn>
                <a:cxn ang="0">
                  <a:pos x="54" y="36"/>
                </a:cxn>
                <a:cxn ang="0">
                  <a:pos x="58" y="36"/>
                </a:cxn>
                <a:cxn ang="0">
                  <a:pos x="66" y="36"/>
                </a:cxn>
                <a:cxn ang="0">
                  <a:pos x="66" y="41"/>
                </a:cxn>
                <a:cxn ang="0">
                  <a:pos x="66" y="45"/>
                </a:cxn>
                <a:cxn ang="0">
                  <a:pos x="70" y="45"/>
                </a:cxn>
                <a:cxn ang="0">
                  <a:pos x="70" y="50"/>
                </a:cxn>
                <a:cxn ang="0">
                  <a:pos x="75" y="50"/>
                </a:cxn>
                <a:cxn ang="0">
                  <a:pos x="79" y="45"/>
                </a:cxn>
                <a:cxn ang="0">
                  <a:pos x="83" y="45"/>
                </a:cxn>
                <a:cxn ang="0">
                  <a:pos x="87" y="45"/>
                </a:cxn>
                <a:cxn ang="0">
                  <a:pos x="91" y="41"/>
                </a:cxn>
              </a:cxnLst>
              <a:rect l="0" t="0" r="r" b="b"/>
              <a:pathLst>
                <a:path w="91" h="50">
                  <a:moveTo>
                    <a:pt x="4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21" y="18"/>
                  </a:lnTo>
                  <a:lnTo>
                    <a:pt x="25" y="22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32"/>
                  </a:lnTo>
                  <a:lnTo>
                    <a:pt x="41" y="36"/>
                  </a:lnTo>
                  <a:lnTo>
                    <a:pt x="50" y="36"/>
                  </a:lnTo>
                  <a:lnTo>
                    <a:pt x="54" y="36"/>
                  </a:lnTo>
                  <a:lnTo>
                    <a:pt x="58" y="36"/>
                  </a:lnTo>
                  <a:lnTo>
                    <a:pt x="66" y="36"/>
                  </a:lnTo>
                  <a:lnTo>
                    <a:pt x="66" y="41"/>
                  </a:lnTo>
                  <a:lnTo>
                    <a:pt x="66" y="45"/>
                  </a:lnTo>
                  <a:lnTo>
                    <a:pt x="70" y="45"/>
                  </a:lnTo>
                  <a:lnTo>
                    <a:pt x="70" y="50"/>
                  </a:lnTo>
                  <a:lnTo>
                    <a:pt x="75" y="50"/>
                  </a:lnTo>
                  <a:lnTo>
                    <a:pt x="79" y="45"/>
                  </a:lnTo>
                  <a:lnTo>
                    <a:pt x="83" y="45"/>
                  </a:lnTo>
                  <a:lnTo>
                    <a:pt x="87" y="45"/>
                  </a:lnTo>
                  <a:lnTo>
                    <a:pt x="91" y="41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68" name="Freeform 684"/>
            <p:cNvSpPr>
              <a:spLocks/>
            </p:cNvSpPr>
            <p:nvPr/>
          </p:nvSpPr>
          <p:spPr bwMode="auto">
            <a:xfrm>
              <a:off x="3347" y="2447"/>
              <a:ext cx="145" cy="64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4" y="60"/>
                </a:cxn>
                <a:cxn ang="0">
                  <a:pos x="13" y="64"/>
                </a:cxn>
                <a:cxn ang="0">
                  <a:pos x="17" y="64"/>
                </a:cxn>
                <a:cxn ang="0">
                  <a:pos x="21" y="64"/>
                </a:cxn>
                <a:cxn ang="0">
                  <a:pos x="25" y="60"/>
                </a:cxn>
                <a:cxn ang="0">
                  <a:pos x="33" y="60"/>
                </a:cxn>
                <a:cxn ang="0">
                  <a:pos x="37" y="60"/>
                </a:cxn>
                <a:cxn ang="0">
                  <a:pos x="42" y="60"/>
                </a:cxn>
                <a:cxn ang="0">
                  <a:pos x="46" y="64"/>
                </a:cxn>
                <a:cxn ang="0">
                  <a:pos x="50" y="64"/>
                </a:cxn>
                <a:cxn ang="0">
                  <a:pos x="54" y="64"/>
                </a:cxn>
                <a:cxn ang="0">
                  <a:pos x="58" y="64"/>
                </a:cxn>
                <a:cxn ang="0">
                  <a:pos x="62" y="60"/>
                </a:cxn>
                <a:cxn ang="0">
                  <a:pos x="67" y="60"/>
                </a:cxn>
                <a:cxn ang="0">
                  <a:pos x="71" y="55"/>
                </a:cxn>
                <a:cxn ang="0">
                  <a:pos x="75" y="55"/>
                </a:cxn>
                <a:cxn ang="0">
                  <a:pos x="79" y="55"/>
                </a:cxn>
                <a:cxn ang="0">
                  <a:pos x="87" y="55"/>
                </a:cxn>
                <a:cxn ang="0">
                  <a:pos x="91" y="55"/>
                </a:cxn>
                <a:cxn ang="0">
                  <a:pos x="96" y="55"/>
                </a:cxn>
                <a:cxn ang="0">
                  <a:pos x="100" y="51"/>
                </a:cxn>
                <a:cxn ang="0">
                  <a:pos x="104" y="46"/>
                </a:cxn>
                <a:cxn ang="0">
                  <a:pos x="108" y="41"/>
                </a:cxn>
                <a:cxn ang="0">
                  <a:pos x="108" y="37"/>
                </a:cxn>
                <a:cxn ang="0">
                  <a:pos x="112" y="32"/>
                </a:cxn>
                <a:cxn ang="0">
                  <a:pos x="112" y="28"/>
                </a:cxn>
                <a:cxn ang="0">
                  <a:pos x="116" y="28"/>
                </a:cxn>
                <a:cxn ang="0">
                  <a:pos x="116" y="23"/>
                </a:cxn>
                <a:cxn ang="0">
                  <a:pos x="116" y="19"/>
                </a:cxn>
                <a:cxn ang="0">
                  <a:pos x="120" y="14"/>
                </a:cxn>
                <a:cxn ang="0">
                  <a:pos x="125" y="14"/>
                </a:cxn>
                <a:cxn ang="0">
                  <a:pos x="129" y="10"/>
                </a:cxn>
                <a:cxn ang="0">
                  <a:pos x="133" y="10"/>
                </a:cxn>
                <a:cxn ang="0">
                  <a:pos x="137" y="5"/>
                </a:cxn>
                <a:cxn ang="0">
                  <a:pos x="141" y="5"/>
                </a:cxn>
                <a:cxn ang="0">
                  <a:pos x="145" y="0"/>
                </a:cxn>
              </a:cxnLst>
              <a:rect l="0" t="0" r="r" b="b"/>
              <a:pathLst>
                <a:path w="145" h="64">
                  <a:moveTo>
                    <a:pt x="0" y="60"/>
                  </a:moveTo>
                  <a:lnTo>
                    <a:pt x="4" y="60"/>
                  </a:lnTo>
                  <a:lnTo>
                    <a:pt x="13" y="64"/>
                  </a:lnTo>
                  <a:lnTo>
                    <a:pt x="17" y="64"/>
                  </a:lnTo>
                  <a:lnTo>
                    <a:pt x="21" y="64"/>
                  </a:lnTo>
                  <a:lnTo>
                    <a:pt x="25" y="60"/>
                  </a:lnTo>
                  <a:lnTo>
                    <a:pt x="33" y="60"/>
                  </a:lnTo>
                  <a:lnTo>
                    <a:pt x="37" y="60"/>
                  </a:lnTo>
                  <a:lnTo>
                    <a:pt x="42" y="60"/>
                  </a:lnTo>
                  <a:lnTo>
                    <a:pt x="46" y="64"/>
                  </a:lnTo>
                  <a:lnTo>
                    <a:pt x="50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7" y="60"/>
                  </a:lnTo>
                  <a:lnTo>
                    <a:pt x="71" y="55"/>
                  </a:lnTo>
                  <a:lnTo>
                    <a:pt x="75" y="55"/>
                  </a:lnTo>
                  <a:lnTo>
                    <a:pt x="79" y="55"/>
                  </a:lnTo>
                  <a:lnTo>
                    <a:pt x="87" y="55"/>
                  </a:lnTo>
                  <a:lnTo>
                    <a:pt x="91" y="55"/>
                  </a:lnTo>
                  <a:lnTo>
                    <a:pt x="96" y="55"/>
                  </a:lnTo>
                  <a:lnTo>
                    <a:pt x="100" y="51"/>
                  </a:lnTo>
                  <a:lnTo>
                    <a:pt x="104" y="46"/>
                  </a:lnTo>
                  <a:lnTo>
                    <a:pt x="108" y="41"/>
                  </a:lnTo>
                  <a:lnTo>
                    <a:pt x="108" y="37"/>
                  </a:lnTo>
                  <a:lnTo>
                    <a:pt x="112" y="32"/>
                  </a:lnTo>
                  <a:lnTo>
                    <a:pt x="112" y="28"/>
                  </a:lnTo>
                  <a:lnTo>
                    <a:pt x="116" y="28"/>
                  </a:lnTo>
                  <a:lnTo>
                    <a:pt x="116" y="23"/>
                  </a:lnTo>
                  <a:lnTo>
                    <a:pt x="116" y="19"/>
                  </a:lnTo>
                  <a:lnTo>
                    <a:pt x="120" y="14"/>
                  </a:lnTo>
                  <a:lnTo>
                    <a:pt x="125" y="14"/>
                  </a:lnTo>
                  <a:lnTo>
                    <a:pt x="129" y="10"/>
                  </a:lnTo>
                  <a:lnTo>
                    <a:pt x="133" y="10"/>
                  </a:lnTo>
                  <a:lnTo>
                    <a:pt x="137" y="5"/>
                  </a:lnTo>
                  <a:lnTo>
                    <a:pt x="141" y="5"/>
                  </a:lnTo>
                  <a:lnTo>
                    <a:pt x="145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69" name="Freeform 685"/>
            <p:cNvSpPr>
              <a:spLocks/>
            </p:cNvSpPr>
            <p:nvPr/>
          </p:nvSpPr>
          <p:spPr bwMode="auto">
            <a:xfrm>
              <a:off x="3347" y="2466"/>
              <a:ext cx="62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6"/>
                </a:cxn>
                <a:cxn ang="0">
                  <a:pos x="0" y="27"/>
                </a:cxn>
                <a:cxn ang="0">
                  <a:pos x="4" y="22"/>
                </a:cxn>
                <a:cxn ang="0">
                  <a:pos x="4" y="18"/>
                </a:cxn>
                <a:cxn ang="0">
                  <a:pos x="4" y="9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7" y="4"/>
                </a:cxn>
                <a:cxn ang="0">
                  <a:pos x="21" y="4"/>
                </a:cxn>
                <a:cxn ang="0">
                  <a:pos x="25" y="0"/>
                </a:cxn>
                <a:cxn ang="0">
                  <a:pos x="29" y="0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50" y="0"/>
                </a:cxn>
                <a:cxn ang="0">
                  <a:pos x="54" y="0"/>
                </a:cxn>
                <a:cxn ang="0">
                  <a:pos x="58" y="4"/>
                </a:cxn>
                <a:cxn ang="0">
                  <a:pos x="62" y="4"/>
                </a:cxn>
                <a:cxn ang="0">
                  <a:pos x="62" y="9"/>
                </a:cxn>
              </a:cxnLst>
              <a:rect l="0" t="0" r="r" b="b"/>
              <a:pathLst>
                <a:path w="62" h="41">
                  <a:moveTo>
                    <a:pt x="0" y="41"/>
                  </a:moveTo>
                  <a:lnTo>
                    <a:pt x="0" y="36"/>
                  </a:lnTo>
                  <a:lnTo>
                    <a:pt x="0" y="27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9"/>
                  </a:lnTo>
                  <a:lnTo>
                    <a:pt x="4" y="4"/>
                  </a:lnTo>
                  <a:lnTo>
                    <a:pt x="8" y="4"/>
                  </a:lnTo>
                  <a:lnTo>
                    <a:pt x="17" y="4"/>
                  </a:lnTo>
                  <a:lnTo>
                    <a:pt x="21" y="4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8" y="4"/>
                  </a:lnTo>
                  <a:lnTo>
                    <a:pt x="62" y="4"/>
                  </a:lnTo>
                  <a:lnTo>
                    <a:pt x="62" y="9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70" name="Freeform 686"/>
            <p:cNvSpPr>
              <a:spLocks/>
            </p:cNvSpPr>
            <p:nvPr/>
          </p:nvSpPr>
          <p:spPr bwMode="auto">
            <a:xfrm>
              <a:off x="3260" y="2429"/>
              <a:ext cx="191" cy="37"/>
            </a:xfrm>
            <a:custGeom>
              <a:avLst/>
              <a:gdLst/>
              <a:ahLst/>
              <a:cxnLst>
                <a:cxn ang="0">
                  <a:pos x="191" y="9"/>
                </a:cxn>
                <a:cxn ang="0">
                  <a:pos x="187" y="14"/>
                </a:cxn>
                <a:cxn ang="0">
                  <a:pos x="178" y="14"/>
                </a:cxn>
                <a:cxn ang="0">
                  <a:pos x="174" y="18"/>
                </a:cxn>
                <a:cxn ang="0">
                  <a:pos x="170" y="18"/>
                </a:cxn>
                <a:cxn ang="0">
                  <a:pos x="162" y="23"/>
                </a:cxn>
                <a:cxn ang="0">
                  <a:pos x="154" y="23"/>
                </a:cxn>
                <a:cxn ang="0">
                  <a:pos x="149" y="23"/>
                </a:cxn>
                <a:cxn ang="0">
                  <a:pos x="145" y="18"/>
                </a:cxn>
                <a:cxn ang="0">
                  <a:pos x="141" y="18"/>
                </a:cxn>
                <a:cxn ang="0">
                  <a:pos x="133" y="23"/>
                </a:cxn>
                <a:cxn ang="0">
                  <a:pos x="129" y="23"/>
                </a:cxn>
                <a:cxn ang="0">
                  <a:pos x="129" y="18"/>
                </a:cxn>
                <a:cxn ang="0">
                  <a:pos x="120" y="14"/>
                </a:cxn>
                <a:cxn ang="0">
                  <a:pos x="116" y="9"/>
                </a:cxn>
                <a:cxn ang="0">
                  <a:pos x="108" y="5"/>
                </a:cxn>
                <a:cxn ang="0">
                  <a:pos x="100" y="0"/>
                </a:cxn>
                <a:cxn ang="0">
                  <a:pos x="95" y="0"/>
                </a:cxn>
                <a:cxn ang="0">
                  <a:pos x="87" y="0"/>
                </a:cxn>
                <a:cxn ang="0">
                  <a:pos x="79" y="0"/>
                </a:cxn>
                <a:cxn ang="0">
                  <a:pos x="75" y="0"/>
                </a:cxn>
                <a:cxn ang="0">
                  <a:pos x="66" y="5"/>
                </a:cxn>
                <a:cxn ang="0">
                  <a:pos x="62" y="5"/>
                </a:cxn>
                <a:cxn ang="0">
                  <a:pos x="54" y="9"/>
                </a:cxn>
                <a:cxn ang="0">
                  <a:pos x="50" y="14"/>
                </a:cxn>
                <a:cxn ang="0">
                  <a:pos x="37" y="14"/>
                </a:cxn>
                <a:cxn ang="0">
                  <a:pos x="33" y="23"/>
                </a:cxn>
                <a:cxn ang="0">
                  <a:pos x="25" y="23"/>
                </a:cxn>
                <a:cxn ang="0">
                  <a:pos x="21" y="28"/>
                </a:cxn>
                <a:cxn ang="0">
                  <a:pos x="17" y="28"/>
                </a:cxn>
                <a:cxn ang="0">
                  <a:pos x="8" y="32"/>
                </a:cxn>
                <a:cxn ang="0">
                  <a:pos x="4" y="32"/>
                </a:cxn>
                <a:cxn ang="0">
                  <a:pos x="0" y="32"/>
                </a:cxn>
                <a:cxn ang="0">
                  <a:pos x="0" y="37"/>
                </a:cxn>
              </a:cxnLst>
              <a:rect l="0" t="0" r="r" b="b"/>
              <a:pathLst>
                <a:path w="191" h="37">
                  <a:moveTo>
                    <a:pt x="191" y="9"/>
                  </a:moveTo>
                  <a:lnTo>
                    <a:pt x="187" y="14"/>
                  </a:lnTo>
                  <a:lnTo>
                    <a:pt x="178" y="14"/>
                  </a:lnTo>
                  <a:lnTo>
                    <a:pt x="174" y="18"/>
                  </a:lnTo>
                  <a:lnTo>
                    <a:pt x="170" y="18"/>
                  </a:lnTo>
                  <a:lnTo>
                    <a:pt x="162" y="23"/>
                  </a:lnTo>
                  <a:lnTo>
                    <a:pt x="154" y="23"/>
                  </a:lnTo>
                  <a:lnTo>
                    <a:pt x="149" y="23"/>
                  </a:lnTo>
                  <a:lnTo>
                    <a:pt x="145" y="18"/>
                  </a:lnTo>
                  <a:lnTo>
                    <a:pt x="141" y="18"/>
                  </a:lnTo>
                  <a:lnTo>
                    <a:pt x="133" y="23"/>
                  </a:lnTo>
                  <a:lnTo>
                    <a:pt x="129" y="23"/>
                  </a:lnTo>
                  <a:lnTo>
                    <a:pt x="129" y="18"/>
                  </a:lnTo>
                  <a:lnTo>
                    <a:pt x="120" y="14"/>
                  </a:lnTo>
                  <a:lnTo>
                    <a:pt x="116" y="9"/>
                  </a:lnTo>
                  <a:lnTo>
                    <a:pt x="108" y="5"/>
                  </a:lnTo>
                  <a:lnTo>
                    <a:pt x="100" y="0"/>
                  </a:lnTo>
                  <a:lnTo>
                    <a:pt x="95" y="0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66" y="5"/>
                  </a:lnTo>
                  <a:lnTo>
                    <a:pt x="62" y="5"/>
                  </a:lnTo>
                  <a:lnTo>
                    <a:pt x="54" y="9"/>
                  </a:lnTo>
                  <a:lnTo>
                    <a:pt x="50" y="14"/>
                  </a:lnTo>
                  <a:lnTo>
                    <a:pt x="37" y="14"/>
                  </a:lnTo>
                  <a:lnTo>
                    <a:pt x="33" y="23"/>
                  </a:lnTo>
                  <a:lnTo>
                    <a:pt x="25" y="23"/>
                  </a:lnTo>
                  <a:lnTo>
                    <a:pt x="21" y="28"/>
                  </a:lnTo>
                  <a:lnTo>
                    <a:pt x="17" y="28"/>
                  </a:lnTo>
                  <a:lnTo>
                    <a:pt x="8" y="32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0" y="37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71" name="Freeform 687"/>
            <p:cNvSpPr>
              <a:spLocks/>
            </p:cNvSpPr>
            <p:nvPr/>
          </p:nvSpPr>
          <p:spPr bwMode="auto">
            <a:xfrm>
              <a:off x="3206" y="2315"/>
              <a:ext cx="448" cy="119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13" y="100"/>
                </a:cxn>
                <a:cxn ang="0">
                  <a:pos x="25" y="91"/>
                </a:cxn>
                <a:cxn ang="0">
                  <a:pos x="46" y="87"/>
                </a:cxn>
                <a:cxn ang="0">
                  <a:pos x="62" y="87"/>
                </a:cxn>
                <a:cxn ang="0">
                  <a:pos x="71" y="87"/>
                </a:cxn>
                <a:cxn ang="0">
                  <a:pos x="79" y="87"/>
                </a:cxn>
                <a:cxn ang="0">
                  <a:pos x="87" y="87"/>
                </a:cxn>
                <a:cxn ang="0">
                  <a:pos x="100" y="87"/>
                </a:cxn>
                <a:cxn ang="0">
                  <a:pos x="112" y="87"/>
                </a:cxn>
                <a:cxn ang="0">
                  <a:pos x="129" y="87"/>
                </a:cxn>
                <a:cxn ang="0">
                  <a:pos x="137" y="82"/>
                </a:cxn>
                <a:cxn ang="0">
                  <a:pos x="145" y="78"/>
                </a:cxn>
                <a:cxn ang="0">
                  <a:pos x="158" y="73"/>
                </a:cxn>
                <a:cxn ang="0">
                  <a:pos x="166" y="64"/>
                </a:cxn>
                <a:cxn ang="0">
                  <a:pos x="170" y="64"/>
                </a:cxn>
                <a:cxn ang="0">
                  <a:pos x="178" y="68"/>
                </a:cxn>
                <a:cxn ang="0">
                  <a:pos x="183" y="59"/>
                </a:cxn>
                <a:cxn ang="0">
                  <a:pos x="187" y="55"/>
                </a:cxn>
                <a:cxn ang="0">
                  <a:pos x="195" y="50"/>
                </a:cxn>
                <a:cxn ang="0">
                  <a:pos x="208" y="55"/>
                </a:cxn>
                <a:cxn ang="0">
                  <a:pos x="216" y="50"/>
                </a:cxn>
                <a:cxn ang="0">
                  <a:pos x="224" y="46"/>
                </a:cxn>
                <a:cxn ang="0">
                  <a:pos x="232" y="46"/>
                </a:cxn>
                <a:cxn ang="0">
                  <a:pos x="237" y="50"/>
                </a:cxn>
                <a:cxn ang="0">
                  <a:pos x="241" y="55"/>
                </a:cxn>
                <a:cxn ang="0">
                  <a:pos x="249" y="59"/>
                </a:cxn>
                <a:cxn ang="0">
                  <a:pos x="261" y="64"/>
                </a:cxn>
                <a:cxn ang="0">
                  <a:pos x="270" y="68"/>
                </a:cxn>
                <a:cxn ang="0">
                  <a:pos x="286" y="68"/>
                </a:cxn>
                <a:cxn ang="0">
                  <a:pos x="303" y="64"/>
                </a:cxn>
                <a:cxn ang="0">
                  <a:pos x="315" y="64"/>
                </a:cxn>
                <a:cxn ang="0">
                  <a:pos x="328" y="59"/>
                </a:cxn>
                <a:cxn ang="0">
                  <a:pos x="336" y="50"/>
                </a:cxn>
                <a:cxn ang="0">
                  <a:pos x="344" y="50"/>
                </a:cxn>
                <a:cxn ang="0">
                  <a:pos x="357" y="41"/>
                </a:cxn>
                <a:cxn ang="0">
                  <a:pos x="373" y="32"/>
                </a:cxn>
                <a:cxn ang="0">
                  <a:pos x="390" y="27"/>
                </a:cxn>
                <a:cxn ang="0">
                  <a:pos x="411" y="18"/>
                </a:cxn>
                <a:cxn ang="0">
                  <a:pos x="423" y="9"/>
                </a:cxn>
                <a:cxn ang="0">
                  <a:pos x="435" y="4"/>
                </a:cxn>
                <a:cxn ang="0">
                  <a:pos x="444" y="0"/>
                </a:cxn>
              </a:cxnLst>
              <a:rect l="0" t="0" r="r" b="b"/>
              <a:pathLst>
                <a:path w="448" h="119">
                  <a:moveTo>
                    <a:pt x="0" y="119"/>
                  </a:moveTo>
                  <a:lnTo>
                    <a:pt x="0" y="114"/>
                  </a:lnTo>
                  <a:lnTo>
                    <a:pt x="9" y="105"/>
                  </a:lnTo>
                  <a:lnTo>
                    <a:pt x="13" y="100"/>
                  </a:lnTo>
                  <a:lnTo>
                    <a:pt x="21" y="91"/>
                  </a:lnTo>
                  <a:lnTo>
                    <a:pt x="25" y="91"/>
                  </a:lnTo>
                  <a:lnTo>
                    <a:pt x="33" y="87"/>
                  </a:lnTo>
                  <a:lnTo>
                    <a:pt x="46" y="87"/>
                  </a:lnTo>
                  <a:lnTo>
                    <a:pt x="54" y="87"/>
                  </a:lnTo>
                  <a:lnTo>
                    <a:pt x="62" y="87"/>
                  </a:lnTo>
                  <a:lnTo>
                    <a:pt x="67" y="87"/>
                  </a:lnTo>
                  <a:lnTo>
                    <a:pt x="71" y="87"/>
                  </a:lnTo>
                  <a:lnTo>
                    <a:pt x="75" y="87"/>
                  </a:lnTo>
                  <a:lnTo>
                    <a:pt x="79" y="87"/>
                  </a:lnTo>
                  <a:lnTo>
                    <a:pt x="83" y="87"/>
                  </a:lnTo>
                  <a:lnTo>
                    <a:pt x="87" y="87"/>
                  </a:lnTo>
                  <a:lnTo>
                    <a:pt x="96" y="87"/>
                  </a:lnTo>
                  <a:lnTo>
                    <a:pt x="100" y="87"/>
                  </a:lnTo>
                  <a:lnTo>
                    <a:pt x="108" y="87"/>
                  </a:lnTo>
                  <a:lnTo>
                    <a:pt x="112" y="87"/>
                  </a:lnTo>
                  <a:lnTo>
                    <a:pt x="125" y="87"/>
                  </a:lnTo>
                  <a:lnTo>
                    <a:pt x="129" y="87"/>
                  </a:lnTo>
                  <a:lnTo>
                    <a:pt x="133" y="87"/>
                  </a:lnTo>
                  <a:lnTo>
                    <a:pt x="137" y="82"/>
                  </a:lnTo>
                  <a:lnTo>
                    <a:pt x="141" y="78"/>
                  </a:lnTo>
                  <a:lnTo>
                    <a:pt x="145" y="78"/>
                  </a:lnTo>
                  <a:lnTo>
                    <a:pt x="149" y="78"/>
                  </a:lnTo>
                  <a:lnTo>
                    <a:pt x="158" y="73"/>
                  </a:lnTo>
                  <a:lnTo>
                    <a:pt x="162" y="68"/>
                  </a:lnTo>
                  <a:lnTo>
                    <a:pt x="166" y="64"/>
                  </a:lnTo>
                  <a:lnTo>
                    <a:pt x="170" y="68"/>
                  </a:lnTo>
                  <a:lnTo>
                    <a:pt x="170" y="64"/>
                  </a:lnTo>
                  <a:lnTo>
                    <a:pt x="174" y="64"/>
                  </a:lnTo>
                  <a:lnTo>
                    <a:pt x="178" y="68"/>
                  </a:lnTo>
                  <a:lnTo>
                    <a:pt x="183" y="64"/>
                  </a:lnTo>
                  <a:lnTo>
                    <a:pt x="183" y="59"/>
                  </a:lnTo>
                  <a:lnTo>
                    <a:pt x="187" y="59"/>
                  </a:lnTo>
                  <a:lnTo>
                    <a:pt x="187" y="55"/>
                  </a:lnTo>
                  <a:lnTo>
                    <a:pt x="191" y="50"/>
                  </a:lnTo>
                  <a:lnTo>
                    <a:pt x="195" y="50"/>
                  </a:lnTo>
                  <a:lnTo>
                    <a:pt x="203" y="55"/>
                  </a:lnTo>
                  <a:lnTo>
                    <a:pt x="208" y="55"/>
                  </a:lnTo>
                  <a:lnTo>
                    <a:pt x="212" y="50"/>
                  </a:lnTo>
                  <a:lnTo>
                    <a:pt x="216" y="50"/>
                  </a:lnTo>
                  <a:lnTo>
                    <a:pt x="220" y="46"/>
                  </a:lnTo>
                  <a:lnTo>
                    <a:pt x="224" y="46"/>
                  </a:lnTo>
                  <a:lnTo>
                    <a:pt x="228" y="46"/>
                  </a:lnTo>
                  <a:lnTo>
                    <a:pt x="232" y="46"/>
                  </a:lnTo>
                  <a:lnTo>
                    <a:pt x="237" y="46"/>
                  </a:lnTo>
                  <a:lnTo>
                    <a:pt x="237" y="50"/>
                  </a:lnTo>
                  <a:lnTo>
                    <a:pt x="241" y="50"/>
                  </a:lnTo>
                  <a:lnTo>
                    <a:pt x="241" y="55"/>
                  </a:lnTo>
                  <a:lnTo>
                    <a:pt x="245" y="55"/>
                  </a:lnTo>
                  <a:lnTo>
                    <a:pt x="249" y="59"/>
                  </a:lnTo>
                  <a:lnTo>
                    <a:pt x="253" y="59"/>
                  </a:lnTo>
                  <a:lnTo>
                    <a:pt x="261" y="64"/>
                  </a:lnTo>
                  <a:lnTo>
                    <a:pt x="266" y="64"/>
                  </a:lnTo>
                  <a:lnTo>
                    <a:pt x="270" y="68"/>
                  </a:lnTo>
                  <a:lnTo>
                    <a:pt x="278" y="68"/>
                  </a:lnTo>
                  <a:lnTo>
                    <a:pt x="286" y="68"/>
                  </a:lnTo>
                  <a:lnTo>
                    <a:pt x="295" y="64"/>
                  </a:lnTo>
                  <a:lnTo>
                    <a:pt x="303" y="64"/>
                  </a:lnTo>
                  <a:lnTo>
                    <a:pt x="311" y="64"/>
                  </a:lnTo>
                  <a:lnTo>
                    <a:pt x="315" y="64"/>
                  </a:lnTo>
                  <a:lnTo>
                    <a:pt x="319" y="64"/>
                  </a:lnTo>
                  <a:lnTo>
                    <a:pt x="328" y="59"/>
                  </a:lnTo>
                  <a:lnTo>
                    <a:pt x="332" y="55"/>
                  </a:lnTo>
                  <a:lnTo>
                    <a:pt x="336" y="50"/>
                  </a:lnTo>
                  <a:lnTo>
                    <a:pt x="340" y="50"/>
                  </a:lnTo>
                  <a:lnTo>
                    <a:pt x="344" y="50"/>
                  </a:lnTo>
                  <a:lnTo>
                    <a:pt x="348" y="46"/>
                  </a:lnTo>
                  <a:lnTo>
                    <a:pt x="357" y="41"/>
                  </a:lnTo>
                  <a:lnTo>
                    <a:pt x="369" y="36"/>
                  </a:lnTo>
                  <a:lnTo>
                    <a:pt x="373" y="32"/>
                  </a:lnTo>
                  <a:lnTo>
                    <a:pt x="382" y="32"/>
                  </a:lnTo>
                  <a:lnTo>
                    <a:pt x="390" y="27"/>
                  </a:lnTo>
                  <a:lnTo>
                    <a:pt x="398" y="23"/>
                  </a:lnTo>
                  <a:lnTo>
                    <a:pt x="411" y="18"/>
                  </a:lnTo>
                  <a:lnTo>
                    <a:pt x="419" y="9"/>
                  </a:lnTo>
                  <a:lnTo>
                    <a:pt x="423" y="9"/>
                  </a:lnTo>
                  <a:lnTo>
                    <a:pt x="431" y="4"/>
                  </a:lnTo>
                  <a:lnTo>
                    <a:pt x="435" y="4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8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72" name="Freeform 688"/>
            <p:cNvSpPr>
              <a:spLocks/>
            </p:cNvSpPr>
            <p:nvPr/>
          </p:nvSpPr>
          <p:spPr bwMode="auto">
            <a:xfrm>
              <a:off x="2871" y="2287"/>
              <a:ext cx="20" cy="3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8"/>
                </a:cxn>
                <a:cxn ang="0">
                  <a:pos x="4" y="19"/>
                </a:cxn>
                <a:cxn ang="0">
                  <a:pos x="12" y="10"/>
                </a:cxn>
                <a:cxn ang="0">
                  <a:pos x="16" y="5"/>
                </a:cxn>
                <a:cxn ang="0">
                  <a:pos x="20" y="0"/>
                </a:cxn>
              </a:cxnLst>
              <a:rect l="0" t="0" r="r" b="b"/>
              <a:pathLst>
                <a:path w="20" h="32">
                  <a:moveTo>
                    <a:pt x="0" y="32"/>
                  </a:moveTo>
                  <a:lnTo>
                    <a:pt x="0" y="28"/>
                  </a:lnTo>
                  <a:lnTo>
                    <a:pt x="4" y="19"/>
                  </a:lnTo>
                  <a:lnTo>
                    <a:pt x="12" y="10"/>
                  </a:lnTo>
                  <a:lnTo>
                    <a:pt x="16" y="5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73" name="Freeform 689"/>
            <p:cNvSpPr>
              <a:spLocks/>
            </p:cNvSpPr>
            <p:nvPr/>
          </p:nvSpPr>
          <p:spPr bwMode="auto">
            <a:xfrm>
              <a:off x="2891" y="2009"/>
              <a:ext cx="933" cy="370"/>
            </a:xfrm>
            <a:custGeom>
              <a:avLst/>
              <a:gdLst/>
              <a:ahLst/>
              <a:cxnLst>
                <a:cxn ang="0">
                  <a:pos x="13" y="274"/>
                </a:cxn>
                <a:cxn ang="0">
                  <a:pos x="25" y="274"/>
                </a:cxn>
                <a:cxn ang="0">
                  <a:pos x="46" y="278"/>
                </a:cxn>
                <a:cxn ang="0">
                  <a:pos x="50" y="292"/>
                </a:cxn>
                <a:cxn ang="0">
                  <a:pos x="62" y="297"/>
                </a:cxn>
                <a:cxn ang="0">
                  <a:pos x="79" y="297"/>
                </a:cxn>
                <a:cxn ang="0">
                  <a:pos x="96" y="306"/>
                </a:cxn>
                <a:cxn ang="0">
                  <a:pos x="116" y="310"/>
                </a:cxn>
                <a:cxn ang="0">
                  <a:pos x="137" y="315"/>
                </a:cxn>
                <a:cxn ang="0">
                  <a:pos x="150" y="306"/>
                </a:cxn>
                <a:cxn ang="0">
                  <a:pos x="162" y="315"/>
                </a:cxn>
                <a:cxn ang="0">
                  <a:pos x="174" y="324"/>
                </a:cxn>
                <a:cxn ang="0">
                  <a:pos x="191" y="333"/>
                </a:cxn>
                <a:cxn ang="0">
                  <a:pos x="216" y="342"/>
                </a:cxn>
                <a:cxn ang="0">
                  <a:pos x="232" y="347"/>
                </a:cxn>
                <a:cxn ang="0">
                  <a:pos x="257" y="356"/>
                </a:cxn>
                <a:cxn ang="0">
                  <a:pos x="266" y="365"/>
                </a:cxn>
                <a:cxn ang="0">
                  <a:pos x="282" y="370"/>
                </a:cxn>
                <a:cxn ang="0">
                  <a:pos x="299" y="365"/>
                </a:cxn>
                <a:cxn ang="0">
                  <a:pos x="315" y="365"/>
                </a:cxn>
                <a:cxn ang="0">
                  <a:pos x="332" y="361"/>
                </a:cxn>
                <a:cxn ang="0">
                  <a:pos x="344" y="356"/>
                </a:cxn>
                <a:cxn ang="0">
                  <a:pos x="357" y="365"/>
                </a:cxn>
                <a:cxn ang="0">
                  <a:pos x="377" y="365"/>
                </a:cxn>
                <a:cxn ang="0">
                  <a:pos x="390" y="361"/>
                </a:cxn>
                <a:cxn ang="0">
                  <a:pos x="406" y="361"/>
                </a:cxn>
                <a:cxn ang="0">
                  <a:pos x="419" y="361"/>
                </a:cxn>
                <a:cxn ang="0">
                  <a:pos x="435" y="342"/>
                </a:cxn>
                <a:cxn ang="0">
                  <a:pos x="448" y="333"/>
                </a:cxn>
                <a:cxn ang="0">
                  <a:pos x="464" y="333"/>
                </a:cxn>
                <a:cxn ang="0">
                  <a:pos x="477" y="333"/>
                </a:cxn>
                <a:cxn ang="0">
                  <a:pos x="493" y="320"/>
                </a:cxn>
                <a:cxn ang="0">
                  <a:pos x="510" y="320"/>
                </a:cxn>
                <a:cxn ang="0">
                  <a:pos x="523" y="315"/>
                </a:cxn>
                <a:cxn ang="0">
                  <a:pos x="539" y="310"/>
                </a:cxn>
                <a:cxn ang="0">
                  <a:pos x="556" y="297"/>
                </a:cxn>
                <a:cxn ang="0">
                  <a:pos x="576" y="278"/>
                </a:cxn>
                <a:cxn ang="0">
                  <a:pos x="593" y="265"/>
                </a:cxn>
                <a:cxn ang="0">
                  <a:pos x="605" y="246"/>
                </a:cxn>
                <a:cxn ang="0">
                  <a:pos x="618" y="237"/>
                </a:cxn>
                <a:cxn ang="0">
                  <a:pos x="634" y="237"/>
                </a:cxn>
                <a:cxn ang="0">
                  <a:pos x="655" y="233"/>
                </a:cxn>
                <a:cxn ang="0">
                  <a:pos x="676" y="228"/>
                </a:cxn>
                <a:cxn ang="0">
                  <a:pos x="692" y="233"/>
                </a:cxn>
                <a:cxn ang="0">
                  <a:pos x="697" y="214"/>
                </a:cxn>
                <a:cxn ang="0">
                  <a:pos x="709" y="196"/>
                </a:cxn>
                <a:cxn ang="0">
                  <a:pos x="734" y="196"/>
                </a:cxn>
                <a:cxn ang="0">
                  <a:pos x="759" y="187"/>
                </a:cxn>
                <a:cxn ang="0">
                  <a:pos x="775" y="178"/>
                </a:cxn>
                <a:cxn ang="0">
                  <a:pos x="784" y="169"/>
                </a:cxn>
                <a:cxn ang="0">
                  <a:pos x="800" y="169"/>
                </a:cxn>
                <a:cxn ang="0">
                  <a:pos x="817" y="164"/>
                </a:cxn>
                <a:cxn ang="0">
                  <a:pos x="829" y="160"/>
                </a:cxn>
                <a:cxn ang="0">
                  <a:pos x="846" y="155"/>
                </a:cxn>
                <a:cxn ang="0">
                  <a:pos x="854" y="146"/>
                </a:cxn>
                <a:cxn ang="0">
                  <a:pos x="871" y="128"/>
                </a:cxn>
                <a:cxn ang="0">
                  <a:pos x="883" y="105"/>
                </a:cxn>
                <a:cxn ang="0">
                  <a:pos x="891" y="82"/>
                </a:cxn>
                <a:cxn ang="0">
                  <a:pos x="900" y="64"/>
                </a:cxn>
                <a:cxn ang="0">
                  <a:pos x="924" y="36"/>
                </a:cxn>
                <a:cxn ang="0">
                  <a:pos x="933" y="4"/>
                </a:cxn>
              </a:cxnLst>
              <a:rect l="0" t="0" r="r" b="b"/>
              <a:pathLst>
                <a:path w="933" h="370">
                  <a:moveTo>
                    <a:pt x="0" y="278"/>
                  </a:moveTo>
                  <a:lnTo>
                    <a:pt x="4" y="278"/>
                  </a:lnTo>
                  <a:lnTo>
                    <a:pt x="13" y="274"/>
                  </a:lnTo>
                  <a:lnTo>
                    <a:pt x="17" y="274"/>
                  </a:lnTo>
                  <a:lnTo>
                    <a:pt x="21" y="274"/>
                  </a:lnTo>
                  <a:lnTo>
                    <a:pt x="25" y="274"/>
                  </a:lnTo>
                  <a:lnTo>
                    <a:pt x="29" y="274"/>
                  </a:lnTo>
                  <a:lnTo>
                    <a:pt x="38" y="278"/>
                  </a:lnTo>
                  <a:lnTo>
                    <a:pt x="46" y="278"/>
                  </a:lnTo>
                  <a:lnTo>
                    <a:pt x="46" y="283"/>
                  </a:lnTo>
                  <a:lnTo>
                    <a:pt x="46" y="288"/>
                  </a:lnTo>
                  <a:lnTo>
                    <a:pt x="50" y="292"/>
                  </a:lnTo>
                  <a:lnTo>
                    <a:pt x="54" y="297"/>
                  </a:lnTo>
                  <a:lnTo>
                    <a:pt x="58" y="297"/>
                  </a:lnTo>
                  <a:lnTo>
                    <a:pt x="62" y="297"/>
                  </a:lnTo>
                  <a:lnTo>
                    <a:pt x="71" y="297"/>
                  </a:lnTo>
                  <a:lnTo>
                    <a:pt x="75" y="297"/>
                  </a:lnTo>
                  <a:lnTo>
                    <a:pt x="79" y="297"/>
                  </a:lnTo>
                  <a:lnTo>
                    <a:pt x="83" y="297"/>
                  </a:lnTo>
                  <a:lnTo>
                    <a:pt x="87" y="301"/>
                  </a:lnTo>
                  <a:lnTo>
                    <a:pt x="96" y="306"/>
                  </a:lnTo>
                  <a:lnTo>
                    <a:pt x="100" y="310"/>
                  </a:lnTo>
                  <a:lnTo>
                    <a:pt x="108" y="310"/>
                  </a:lnTo>
                  <a:lnTo>
                    <a:pt x="116" y="310"/>
                  </a:lnTo>
                  <a:lnTo>
                    <a:pt x="121" y="310"/>
                  </a:lnTo>
                  <a:lnTo>
                    <a:pt x="133" y="310"/>
                  </a:lnTo>
                  <a:lnTo>
                    <a:pt x="137" y="315"/>
                  </a:lnTo>
                  <a:lnTo>
                    <a:pt x="141" y="315"/>
                  </a:lnTo>
                  <a:lnTo>
                    <a:pt x="145" y="310"/>
                  </a:lnTo>
                  <a:lnTo>
                    <a:pt x="150" y="306"/>
                  </a:lnTo>
                  <a:lnTo>
                    <a:pt x="154" y="306"/>
                  </a:lnTo>
                  <a:lnTo>
                    <a:pt x="158" y="310"/>
                  </a:lnTo>
                  <a:lnTo>
                    <a:pt x="162" y="315"/>
                  </a:lnTo>
                  <a:lnTo>
                    <a:pt x="166" y="320"/>
                  </a:lnTo>
                  <a:lnTo>
                    <a:pt x="170" y="320"/>
                  </a:lnTo>
                  <a:lnTo>
                    <a:pt x="174" y="324"/>
                  </a:lnTo>
                  <a:lnTo>
                    <a:pt x="183" y="324"/>
                  </a:lnTo>
                  <a:lnTo>
                    <a:pt x="187" y="329"/>
                  </a:lnTo>
                  <a:lnTo>
                    <a:pt x="191" y="333"/>
                  </a:lnTo>
                  <a:lnTo>
                    <a:pt x="199" y="333"/>
                  </a:lnTo>
                  <a:lnTo>
                    <a:pt x="208" y="338"/>
                  </a:lnTo>
                  <a:lnTo>
                    <a:pt x="216" y="342"/>
                  </a:lnTo>
                  <a:lnTo>
                    <a:pt x="220" y="347"/>
                  </a:lnTo>
                  <a:lnTo>
                    <a:pt x="224" y="347"/>
                  </a:lnTo>
                  <a:lnTo>
                    <a:pt x="232" y="347"/>
                  </a:lnTo>
                  <a:lnTo>
                    <a:pt x="241" y="352"/>
                  </a:lnTo>
                  <a:lnTo>
                    <a:pt x="249" y="352"/>
                  </a:lnTo>
                  <a:lnTo>
                    <a:pt x="257" y="356"/>
                  </a:lnTo>
                  <a:lnTo>
                    <a:pt x="261" y="356"/>
                  </a:lnTo>
                  <a:lnTo>
                    <a:pt x="266" y="361"/>
                  </a:lnTo>
                  <a:lnTo>
                    <a:pt x="266" y="365"/>
                  </a:lnTo>
                  <a:lnTo>
                    <a:pt x="270" y="370"/>
                  </a:lnTo>
                  <a:lnTo>
                    <a:pt x="274" y="370"/>
                  </a:lnTo>
                  <a:lnTo>
                    <a:pt x="282" y="370"/>
                  </a:lnTo>
                  <a:lnTo>
                    <a:pt x="286" y="365"/>
                  </a:lnTo>
                  <a:lnTo>
                    <a:pt x="290" y="365"/>
                  </a:lnTo>
                  <a:lnTo>
                    <a:pt x="299" y="365"/>
                  </a:lnTo>
                  <a:lnTo>
                    <a:pt x="307" y="365"/>
                  </a:lnTo>
                  <a:lnTo>
                    <a:pt x="311" y="365"/>
                  </a:lnTo>
                  <a:lnTo>
                    <a:pt x="315" y="365"/>
                  </a:lnTo>
                  <a:lnTo>
                    <a:pt x="324" y="365"/>
                  </a:lnTo>
                  <a:lnTo>
                    <a:pt x="328" y="361"/>
                  </a:lnTo>
                  <a:lnTo>
                    <a:pt x="332" y="361"/>
                  </a:lnTo>
                  <a:lnTo>
                    <a:pt x="336" y="361"/>
                  </a:lnTo>
                  <a:lnTo>
                    <a:pt x="340" y="361"/>
                  </a:lnTo>
                  <a:lnTo>
                    <a:pt x="344" y="356"/>
                  </a:lnTo>
                  <a:lnTo>
                    <a:pt x="348" y="356"/>
                  </a:lnTo>
                  <a:lnTo>
                    <a:pt x="353" y="361"/>
                  </a:lnTo>
                  <a:lnTo>
                    <a:pt x="357" y="365"/>
                  </a:lnTo>
                  <a:lnTo>
                    <a:pt x="361" y="365"/>
                  </a:lnTo>
                  <a:lnTo>
                    <a:pt x="369" y="365"/>
                  </a:lnTo>
                  <a:lnTo>
                    <a:pt x="377" y="365"/>
                  </a:lnTo>
                  <a:lnTo>
                    <a:pt x="382" y="365"/>
                  </a:lnTo>
                  <a:lnTo>
                    <a:pt x="386" y="361"/>
                  </a:lnTo>
                  <a:lnTo>
                    <a:pt x="390" y="361"/>
                  </a:lnTo>
                  <a:lnTo>
                    <a:pt x="398" y="361"/>
                  </a:lnTo>
                  <a:lnTo>
                    <a:pt x="402" y="361"/>
                  </a:lnTo>
                  <a:lnTo>
                    <a:pt x="406" y="361"/>
                  </a:lnTo>
                  <a:lnTo>
                    <a:pt x="411" y="365"/>
                  </a:lnTo>
                  <a:lnTo>
                    <a:pt x="415" y="365"/>
                  </a:lnTo>
                  <a:lnTo>
                    <a:pt x="419" y="361"/>
                  </a:lnTo>
                  <a:lnTo>
                    <a:pt x="427" y="356"/>
                  </a:lnTo>
                  <a:lnTo>
                    <a:pt x="431" y="352"/>
                  </a:lnTo>
                  <a:lnTo>
                    <a:pt x="435" y="342"/>
                  </a:lnTo>
                  <a:lnTo>
                    <a:pt x="440" y="338"/>
                  </a:lnTo>
                  <a:lnTo>
                    <a:pt x="444" y="333"/>
                  </a:lnTo>
                  <a:lnTo>
                    <a:pt x="448" y="333"/>
                  </a:lnTo>
                  <a:lnTo>
                    <a:pt x="456" y="333"/>
                  </a:lnTo>
                  <a:lnTo>
                    <a:pt x="460" y="333"/>
                  </a:lnTo>
                  <a:lnTo>
                    <a:pt x="464" y="333"/>
                  </a:lnTo>
                  <a:lnTo>
                    <a:pt x="469" y="333"/>
                  </a:lnTo>
                  <a:lnTo>
                    <a:pt x="473" y="333"/>
                  </a:lnTo>
                  <a:lnTo>
                    <a:pt x="477" y="333"/>
                  </a:lnTo>
                  <a:lnTo>
                    <a:pt x="485" y="329"/>
                  </a:lnTo>
                  <a:lnTo>
                    <a:pt x="489" y="324"/>
                  </a:lnTo>
                  <a:lnTo>
                    <a:pt x="493" y="320"/>
                  </a:lnTo>
                  <a:lnTo>
                    <a:pt x="502" y="320"/>
                  </a:lnTo>
                  <a:lnTo>
                    <a:pt x="506" y="324"/>
                  </a:lnTo>
                  <a:lnTo>
                    <a:pt x="510" y="320"/>
                  </a:lnTo>
                  <a:lnTo>
                    <a:pt x="514" y="320"/>
                  </a:lnTo>
                  <a:lnTo>
                    <a:pt x="518" y="315"/>
                  </a:lnTo>
                  <a:lnTo>
                    <a:pt x="523" y="315"/>
                  </a:lnTo>
                  <a:lnTo>
                    <a:pt x="531" y="315"/>
                  </a:lnTo>
                  <a:lnTo>
                    <a:pt x="535" y="315"/>
                  </a:lnTo>
                  <a:lnTo>
                    <a:pt x="539" y="310"/>
                  </a:lnTo>
                  <a:lnTo>
                    <a:pt x="543" y="301"/>
                  </a:lnTo>
                  <a:lnTo>
                    <a:pt x="547" y="301"/>
                  </a:lnTo>
                  <a:lnTo>
                    <a:pt x="556" y="297"/>
                  </a:lnTo>
                  <a:lnTo>
                    <a:pt x="560" y="288"/>
                  </a:lnTo>
                  <a:lnTo>
                    <a:pt x="568" y="288"/>
                  </a:lnTo>
                  <a:lnTo>
                    <a:pt x="576" y="278"/>
                  </a:lnTo>
                  <a:lnTo>
                    <a:pt x="585" y="274"/>
                  </a:lnTo>
                  <a:lnTo>
                    <a:pt x="589" y="274"/>
                  </a:lnTo>
                  <a:lnTo>
                    <a:pt x="593" y="265"/>
                  </a:lnTo>
                  <a:lnTo>
                    <a:pt x="593" y="260"/>
                  </a:lnTo>
                  <a:lnTo>
                    <a:pt x="597" y="251"/>
                  </a:lnTo>
                  <a:lnTo>
                    <a:pt x="605" y="246"/>
                  </a:lnTo>
                  <a:lnTo>
                    <a:pt x="610" y="242"/>
                  </a:lnTo>
                  <a:lnTo>
                    <a:pt x="614" y="242"/>
                  </a:lnTo>
                  <a:lnTo>
                    <a:pt x="618" y="237"/>
                  </a:lnTo>
                  <a:lnTo>
                    <a:pt x="622" y="237"/>
                  </a:lnTo>
                  <a:lnTo>
                    <a:pt x="630" y="237"/>
                  </a:lnTo>
                  <a:lnTo>
                    <a:pt x="634" y="237"/>
                  </a:lnTo>
                  <a:lnTo>
                    <a:pt x="643" y="237"/>
                  </a:lnTo>
                  <a:lnTo>
                    <a:pt x="651" y="237"/>
                  </a:lnTo>
                  <a:lnTo>
                    <a:pt x="655" y="233"/>
                  </a:lnTo>
                  <a:lnTo>
                    <a:pt x="663" y="233"/>
                  </a:lnTo>
                  <a:lnTo>
                    <a:pt x="672" y="228"/>
                  </a:lnTo>
                  <a:lnTo>
                    <a:pt x="676" y="228"/>
                  </a:lnTo>
                  <a:lnTo>
                    <a:pt x="684" y="233"/>
                  </a:lnTo>
                  <a:lnTo>
                    <a:pt x="688" y="237"/>
                  </a:lnTo>
                  <a:lnTo>
                    <a:pt x="692" y="233"/>
                  </a:lnTo>
                  <a:lnTo>
                    <a:pt x="692" y="228"/>
                  </a:lnTo>
                  <a:lnTo>
                    <a:pt x="697" y="224"/>
                  </a:lnTo>
                  <a:lnTo>
                    <a:pt x="697" y="214"/>
                  </a:lnTo>
                  <a:lnTo>
                    <a:pt x="697" y="205"/>
                  </a:lnTo>
                  <a:lnTo>
                    <a:pt x="705" y="201"/>
                  </a:lnTo>
                  <a:lnTo>
                    <a:pt x="709" y="196"/>
                  </a:lnTo>
                  <a:lnTo>
                    <a:pt x="717" y="196"/>
                  </a:lnTo>
                  <a:lnTo>
                    <a:pt x="726" y="196"/>
                  </a:lnTo>
                  <a:lnTo>
                    <a:pt x="734" y="196"/>
                  </a:lnTo>
                  <a:lnTo>
                    <a:pt x="738" y="196"/>
                  </a:lnTo>
                  <a:lnTo>
                    <a:pt x="746" y="192"/>
                  </a:lnTo>
                  <a:lnTo>
                    <a:pt x="759" y="187"/>
                  </a:lnTo>
                  <a:lnTo>
                    <a:pt x="767" y="182"/>
                  </a:lnTo>
                  <a:lnTo>
                    <a:pt x="775" y="182"/>
                  </a:lnTo>
                  <a:lnTo>
                    <a:pt x="775" y="178"/>
                  </a:lnTo>
                  <a:lnTo>
                    <a:pt x="775" y="169"/>
                  </a:lnTo>
                  <a:lnTo>
                    <a:pt x="779" y="169"/>
                  </a:lnTo>
                  <a:lnTo>
                    <a:pt x="784" y="169"/>
                  </a:lnTo>
                  <a:lnTo>
                    <a:pt x="788" y="169"/>
                  </a:lnTo>
                  <a:lnTo>
                    <a:pt x="796" y="169"/>
                  </a:lnTo>
                  <a:lnTo>
                    <a:pt x="800" y="169"/>
                  </a:lnTo>
                  <a:lnTo>
                    <a:pt x="808" y="164"/>
                  </a:lnTo>
                  <a:lnTo>
                    <a:pt x="813" y="164"/>
                  </a:lnTo>
                  <a:lnTo>
                    <a:pt x="817" y="164"/>
                  </a:lnTo>
                  <a:lnTo>
                    <a:pt x="821" y="164"/>
                  </a:lnTo>
                  <a:lnTo>
                    <a:pt x="825" y="164"/>
                  </a:lnTo>
                  <a:lnTo>
                    <a:pt x="829" y="160"/>
                  </a:lnTo>
                  <a:lnTo>
                    <a:pt x="837" y="155"/>
                  </a:lnTo>
                  <a:lnTo>
                    <a:pt x="842" y="155"/>
                  </a:lnTo>
                  <a:lnTo>
                    <a:pt x="846" y="155"/>
                  </a:lnTo>
                  <a:lnTo>
                    <a:pt x="850" y="155"/>
                  </a:lnTo>
                  <a:lnTo>
                    <a:pt x="854" y="155"/>
                  </a:lnTo>
                  <a:lnTo>
                    <a:pt x="854" y="146"/>
                  </a:lnTo>
                  <a:lnTo>
                    <a:pt x="858" y="141"/>
                  </a:lnTo>
                  <a:lnTo>
                    <a:pt x="866" y="132"/>
                  </a:lnTo>
                  <a:lnTo>
                    <a:pt x="871" y="128"/>
                  </a:lnTo>
                  <a:lnTo>
                    <a:pt x="875" y="123"/>
                  </a:lnTo>
                  <a:lnTo>
                    <a:pt x="879" y="114"/>
                  </a:lnTo>
                  <a:lnTo>
                    <a:pt x="883" y="105"/>
                  </a:lnTo>
                  <a:lnTo>
                    <a:pt x="883" y="100"/>
                  </a:lnTo>
                  <a:lnTo>
                    <a:pt x="887" y="91"/>
                  </a:lnTo>
                  <a:lnTo>
                    <a:pt x="891" y="82"/>
                  </a:lnTo>
                  <a:lnTo>
                    <a:pt x="895" y="73"/>
                  </a:lnTo>
                  <a:lnTo>
                    <a:pt x="900" y="68"/>
                  </a:lnTo>
                  <a:lnTo>
                    <a:pt x="900" y="64"/>
                  </a:lnTo>
                  <a:lnTo>
                    <a:pt x="908" y="54"/>
                  </a:lnTo>
                  <a:lnTo>
                    <a:pt x="916" y="45"/>
                  </a:lnTo>
                  <a:lnTo>
                    <a:pt x="924" y="36"/>
                  </a:lnTo>
                  <a:lnTo>
                    <a:pt x="924" y="27"/>
                  </a:lnTo>
                  <a:lnTo>
                    <a:pt x="929" y="13"/>
                  </a:lnTo>
                  <a:lnTo>
                    <a:pt x="933" y="4"/>
                  </a:lnTo>
                  <a:lnTo>
                    <a:pt x="933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74" name="Freeform 690"/>
            <p:cNvSpPr>
              <a:spLocks/>
            </p:cNvSpPr>
            <p:nvPr/>
          </p:nvSpPr>
          <p:spPr bwMode="auto">
            <a:xfrm>
              <a:off x="3032" y="2182"/>
              <a:ext cx="369" cy="60"/>
            </a:xfrm>
            <a:custGeom>
              <a:avLst/>
              <a:gdLst/>
              <a:ahLst/>
              <a:cxnLst>
                <a:cxn ang="0">
                  <a:pos x="4" y="55"/>
                </a:cxn>
                <a:cxn ang="0">
                  <a:pos x="13" y="55"/>
                </a:cxn>
                <a:cxn ang="0">
                  <a:pos x="25" y="55"/>
                </a:cxn>
                <a:cxn ang="0">
                  <a:pos x="38" y="60"/>
                </a:cxn>
                <a:cxn ang="0">
                  <a:pos x="50" y="55"/>
                </a:cxn>
                <a:cxn ang="0">
                  <a:pos x="62" y="55"/>
                </a:cxn>
                <a:cxn ang="0">
                  <a:pos x="71" y="55"/>
                </a:cxn>
                <a:cxn ang="0">
                  <a:pos x="79" y="51"/>
                </a:cxn>
                <a:cxn ang="0">
                  <a:pos x="91" y="51"/>
                </a:cxn>
                <a:cxn ang="0">
                  <a:pos x="104" y="41"/>
                </a:cxn>
                <a:cxn ang="0">
                  <a:pos x="125" y="37"/>
                </a:cxn>
                <a:cxn ang="0">
                  <a:pos x="141" y="32"/>
                </a:cxn>
                <a:cxn ang="0">
                  <a:pos x="158" y="32"/>
                </a:cxn>
                <a:cxn ang="0">
                  <a:pos x="170" y="28"/>
                </a:cxn>
                <a:cxn ang="0">
                  <a:pos x="183" y="28"/>
                </a:cxn>
                <a:cxn ang="0">
                  <a:pos x="187" y="19"/>
                </a:cxn>
                <a:cxn ang="0">
                  <a:pos x="195" y="14"/>
                </a:cxn>
                <a:cxn ang="0">
                  <a:pos x="212" y="9"/>
                </a:cxn>
                <a:cxn ang="0">
                  <a:pos x="224" y="5"/>
                </a:cxn>
                <a:cxn ang="0">
                  <a:pos x="232" y="5"/>
                </a:cxn>
                <a:cxn ang="0">
                  <a:pos x="245" y="0"/>
                </a:cxn>
                <a:cxn ang="0">
                  <a:pos x="253" y="5"/>
                </a:cxn>
                <a:cxn ang="0">
                  <a:pos x="261" y="9"/>
                </a:cxn>
                <a:cxn ang="0">
                  <a:pos x="265" y="19"/>
                </a:cxn>
                <a:cxn ang="0">
                  <a:pos x="278" y="23"/>
                </a:cxn>
                <a:cxn ang="0">
                  <a:pos x="294" y="23"/>
                </a:cxn>
                <a:cxn ang="0">
                  <a:pos x="303" y="32"/>
                </a:cxn>
                <a:cxn ang="0">
                  <a:pos x="315" y="46"/>
                </a:cxn>
                <a:cxn ang="0">
                  <a:pos x="328" y="51"/>
                </a:cxn>
                <a:cxn ang="0">
                  <a:pos x="340" y="46"/>
                </a:cxn>
                <a:cxn ang="0">
                  <a:pos x="352" y="51"/>
                </a:cxn>
                <a:cxn ang="0">
                  <a:pos x="365" y="51"/>
                </a:cxn>
              </a:cxnLst>
              <a:rect l="0" t="0" r="r" b="b"/>
              <a:pathLst>
                <a:path w="369" h="60">
                  <a:moveTo>
                    <a:pt x="0" y="55"/>
                  </a:moveTo>
                  <a:lnTo>
                    <a:pt x="4" y="55"/>
                  </a:lnTo>
                  <a:lnTo>
                    <a:pt x="9" y="55"/>
                  </a:lnTo>
                  <a:lnTo>
                    <a:pt x="13" y="55"/>
                  </a:lnTo>
                  <a:lnTo>
                    <a:pt x="21" y="55"/>
                  </a:lnTo>
                  <a:lnTo>
                    <a:pt x="25" y="55"/>
                  </a:lnTo>
                  <a:lnTo>
                    <a:pt x="33" y="60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50" y="55"/>
                  </a:lnTo>
                  <a:lnTo>
                    <a:pt x="58" y="55"/>
                  </a:lnTo>
                  <a:lnTo>
                    <a:pt x="62" y="55"/>
                  </a:lnTo>
                  <a:lnTo>
                    <a:pt x="67" y="55"/>
                  </a:lnTo>
                  <a:lnTo>
                    <a:pt x="71" y="55"/>
                  </a:lnTo>
                  <a:lnTo>
                    <a:pt x="75" y="55"/>
                  </a:lnTo>
                  <a:lnTo>
                    <a:pt x="79" y="51"/>
                  </a:lnTo>
                  <a:lnTo>
                    <a:pt x="83" y="51"/>
                  </a:lnTo>
                  <a:lnTo>
                    <a:pt x="91" y="51"/>
                  </a:lnTo>
                  <a:lnTo>
                    <a:pt x="100" y="46"/>
                  </a:lnTo>
                  <a:lnTo>
                    <a:pt x="104" y="41"/>
                  </a:lnTo>
                  <a:lnTo>
                    <a:pt x="112" y="37"/>
                  </a:lnTo>
                  <a:lnTo>
                    <a:pt x="125" y="37"/>
                  </a:lnTo>
                  <a:lnTo>
                    <a:pt x="133" y="32"/>
                  </a:lnTo>
                  <a:lnTo>
                    <a:pt x="141" y="32"/>
                  </a:lnTo>
                  <a:lnTo>
                    <a:pt x="149" y="32"/>
                  </a:lnTo>
                  <a:lnTo>
                    <a:pt x="158" y="32"/>
                  </a:lnTo>
                  <a:lnTo>
                    <a:pt x="166" y="32"/>
                  </a:lnTo>
                  <a:lnTo>
                    <a:pt x="170" y="28"/>
                  </a:lnTo>
                  <a:lnTo>
                    <a:pt x="174" y="28"/>
                  </a:lnTo>
                  <a:lnTo>
                    <a:pt x="183" y="28"/>
                  </a:lnTo>
                  <a:lnTo>
                    <a:pt x="183" y="23"/>
                  </a:lnTo>
                  <a:lnTo>
                    <a:pt x="187" y="19"/>
                  </a:lnTo>
                  <a:lnTo>
                    <a:pt x="191" y="19"/>
                  </a:lnTo>
                  <a:lnTo>
                    <a:pt x="195" y="14"/>
                  </a:lnTo>
                  <a:lnTo>
                    <a:pt x="199" y="14"/>
                  </a:lnTo>
                  <a:lnTo>
                    <a:pt x="212" y="9"/>
                  </a:lnTo>
                  <a:lnTo>
                    <a:pt x="216" y="5"/>
                  </a:lnTo>
                  <a:lnTo>
                    <a:pt x="224" y="5"/>
                  </a:lnTo>
                  <a:lnTo>
                    <a:pt x="228" y="5"/>
                  </a:lnTo>
                  <a:lnTo>
                    <a:pt x="232" y="5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49" y="0"/>
                  </a:lnTo>
                  <a:lnTo>
                    <a:pt x="253" y="5"/>
                  </a:lnTo>
                  <a:lnTo>
                    <a:pt x="257" y="9"/>
                  </a:lnTo>
                  <a:lnTo>
                    <a:pt x="261" y="9"/>
                  </a:lnTo>
                  <a:lnTo>
                    <a:pt x="261" y="14"/>
                  </a:lnTo>
                  <a:lnTo>
                    <a:pt x="265" y="19"/>
                  </a:lnTo>
                  <a:lnTo>
                    <a:pt x="270" y="23"/>
                  </a:lnTo>
                  <a:lnTo>
                    <a:pt x="278" y="23"/>
                  </a:lnTo>
                  <a:lnTo>
                    <a:pt x="286" y="23"/>
                  </a:lnTo>
                  <a:lnTo>
                    <a:pt x="294" y="23"/>
                  </a:lnTo>
                  <a:lnTo>
                    <a:pt x="299" y="28"/>
                  </a:lnTo>
                  <a:lnTo>
                    <a:pt x="303" y="32"/>
                  </a:lnTo>
                  <a:lnTo>
                    <a:pt x="307" y="41"/>
                  </a:lnTo>
                  <a:lnTo>
                    <a:pt x="315" y="46"/>
                  </a:lnTo>
                  <a:lnTo>
                    <a:pt x="319" y="46"/>
                  </a:lnTo>
                  <a:lnTo>
                    <a:pt x="328" y="51"/>
                  </a:lnTo>
                  <a:lnTo>
                    <a:pt x="336" y="46"/>
                  </a:lnTo>
                  <a:lnTo>
                    <a:pt x="340" y="46"/>
                  </a:lnTo>
                  <a:lnTo>
                    <a:pt x="348" y="51"/>
                  </a:lnTo>
                  <a:lnTo>
                    <a:pt x="352" y="51"/>
                  </a:lnTo>
                  <a:lnTo>
                    <a:pt x="361" y="51"/>
                  </a:lnTo>
                  <a:lnTo>
                    <a:pt x="365" y="51"/>
                  </a:lnTo>
                  <a:lnTo>
                    <a:pt x="369" y="46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75" name="Freeform 691"/>
            <p:cNvSpPr>
              <a:spLocks/>
            </p:cNvSpPr>
            <p:nvPr/>
          </p:nvSpPr>
          <p:spPr bwMode="auto">
            <a:xfrm>
              <a:off x="3032" y="2237"/>
              <a:ext cx="411" cy="6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3" y="9"/>
                </a:cxn>
                <a:cxn ang="0">
                  <a:pos x="25" y="23"/>
                </a:cxn>
                <a:cxn ang="0">
                  <a:pos x="25" y="32"/>
                </a:cxn>
                <a:cxn ang="0">
                  <a:pos x="33" y="37"/>
                </a:cxn>
                <a:cxn ang="0">
                  <a:pos x="46" y="41"/>
                </a:cxn>
                <a:cxn ang="0">
                  <a:pos x="58" y="46"/>
                </a:cxn>
                <a:cxn ang="0">
                  <a:pos x="75" y="50"/>
                </a:cxn>
                <a:cxn ang="0">
                  <a:pos x="83" y="41"/>
                </a:cxn>
                <a:cxn ang="0">
                  <a:pos x="91" y="37"/>
                </a:cxn>
                <a:cxn ang="0">
                  <a:pos x="104" y="32"/>
                </a:cxn>
                <a:cxn ang="0">
                  <a:pos x="125" y="28"/>
                </a:cxn>
                <a:cxn ang="0">
                  <a:pos x="137" y="23"/>
                </a:cxn>
                <a:cxn ang="0">
                  <a:pos x="149" y="23"/>
                </a:cxn>
                <a:cxn ang="0">
                  <a:pos x="162" y="28"/>
                </a:cxn>
                <a:cxn ang="0">
                  <a:pos x="170" y="41"/>
                </a:cxn>
                <a:cxn ang="0">
                  <a:pos x="178" y="46"/>
                </a:cxn>
                <a:cxn ang="0">
                  <a:pos x="187" y="41"/>
                </a:cxn>
                <a:cxn ang="0">
                  <a:pos x="199" y="50"/>
                </a:cxn>
                <a:cxn ang="0">
                  <a:pos x="212" y="50"/>
                </a:cxn>
                <a:cxn ang="0">
                  <a:pos x="220" y="55"/>
                </a:cxn>
                <a:cxn ang="0">
                  <a:pos x="228" y="64"/>
                </a:cxn>
                <a:cxn ang="0">
                  <a:pos x="232" y="69"/>
                </a:cxn>
                <a:cxn ang="0">
                  <a:pos x="245" y="64"/>
                </a:cxn>
                <a:cxn ang="0">
                  <a:pos x="257" y="60"/>
                </a:cxn>
                <a:cxn ang="0">
                  <a:pos x="278" y="60"/>
                </a:cxn>
                <a:cxn ang="0">
                  <a:pos x="286" y="50"/>
                </a:cxn>
                <a:cxn ang="0">
                  <a:pos x="299" y="46"/>
                </a:cxn>
                <a:cxn ang="0">
                  <a:pos x="311" y="46"/>
                </a:cxn>
                <a:cxn ang="0">
                  <a:pos x="323" y="37"/>
                </a:cxn>
                <a:cxn ang="0">
                  <a:pos x="332" y="41"/>
                </a:cxn>
                <a:cxn ang="0">
                  <a:pos x="340" y="37"/>
                </a:cxn>
                <a:cxn ang="0">
                  <a:pos x="357" y="37"/>
                </a:cxn>
                <a:cxn ang="0">
                  <a:pos x="365" y="28"/>
                </a:cxn>
                <a:cxn ang="0">
                  <a:pos x="382" y="28"/>
                </a:cxn>
                <a:cxn ang="0">
                  <a:pos x="386" y="18"/>
                </a:cxn>
                <a:cxn ang="0">
                  <a:pos x="390" y="9"/>
                </a:cxn>
                <a:cxn ang="0">
                  <a:pos x="402" y="14"/>
                </a:cxn>
              </a:cxnLst>
              <a:rect l="0" t="0" r="r" b="b"/>
              <a:pathLst>
                <a:path w="411" h="69">
                  <a:moveTo>
                    <a:pt x="0" y="0"/>
                  </a:moveTo>
                  <a:lnTo>
                    <a:pt x="0" y="5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7" y="14"/>
                  </a:lnTo>
                  <a:lnTo>
                    <a:pt x="25" y="23"/>
                  </a:lnTo>
                  <a:lnTo>
                    <a:pt x="25" y="28"/>
                  </a:lnTo>
                  <a:lnTo>
                    <a:pt x="25" y="32"/>
                  </a:lnTo>
                  <a:lnTo>
                    <a:pt x="29" y="32"/>
                  </a:lnTo>
                  <a:lnTo>
                    <a:pt x="33" y="37"/>
                  </a:lnTo>
                  <a:lnTo>
                    <a:pt x="42" y="37"/>
                  </a:lnTo>
                  <a:lnTo>
                    <a:pt x="46" y="41"/>
                  </a:lnTo>
                  <a:lnTo>
                    <a:pt x="54" y="41"/>
                  </a:lnTo>
                  <a:lnTo>
                    <a:pt x="58" y="46"/>
                  </a:lnTo>
                  <a:lnTo>
                    <a:pt x="67" y="50"/>
                  </a:lnTo>
                  <a:lnTo>
                    <a:pt x="75" y="50"/>
                  </a:lnTo>
                  <a:lnTo>
                    <a:pt x="79" y="46"/>
                  </a:lnTo>
                  <a:lnTo>
                    <a:pt x="83" y="41"/>
                  </a:lnTo>
                  <a:lnTo>
                    <a:pt x="87" y="37"/>
                  </a:lnTo>
                  <a:lnTo>
                    <a:pt x="91" y="37"/>
                  </a:lnTo>
                  <a:lnTo>
                    <a:pt x="100" y="37"/>
                  </a:lnTo>
                  <a:lnTo>
                    <a:pt x="104" y="32"/>
                  </a:lnTo>
                  <a:lnTo>
                    <a:pt x="112" y="32"/>
                  </a:lnTo>
                  <a:lnTo>
                    <a:pt x="125" y="28"/>
                  </a:lnTo>
                  <a:lnTo>
                    <a:pt x="129" y="28"/>
                  </a:lnTo>
                  <a:lnTo>
                    <a:pt x="137" y="23"/>
                  </a:lnTo>
                  <a:lnTo>
                    <a:pt x="145" y="23"/>
                  </a:lnTo>
                  <a:lnTo>
                    <a:pt x="149" y="23"/>
                  </a:lnTo>
                  <a:lnTo>
                    <a:pt x="158" y="23"/>
                  </a:lnTo>
                  <a:lnTo>
                    <a:pt x="162" y="28"/>
                  </a:lnTo>
                  <a:lnTo>
                    <a:pt x="166" y="37"/>
                  </a:lnTo>
                  <a:lnTo>
                    <a:pt x="170" y="41"/>
                  </a:lnTo>
                  <a:lnTo>
                    <a:pt x="174" y="41"/>
                  </a:lnTo>
                  <a:lnTo>
                    <a:pt x="178" y="46"/>
                  </a:lnTo>
                  <a:lnTo>
                    <a:pt x="183" y="41"/>
                  </a:lnTo>
                  <a:lnTo>
                    <a:pt x="187" y="41"/>
                  </a:lnTo>
                  <a:lnTo>
                    <a:pt x="195" y="46"/>
                  </a:lnTo>
                  <a:lnTo>
                    <a:pt x="199" y="50"/>
                  </a:lnTo>
                  <a:lnTo>
                    <a:pt x="203" y="50"/>
                  </a:lnTo>
                  <a:lnTo>
                    <a:pt x="212" y="50"/>
                  </a:lnTo>
                  <a:lnTo>
                    <a:pt x="216" y="55"/>
                  </a:lnTo>
                  <a:lnTo>
                    <a:pt x="220" y="55"/>
                  </a:lnTo>
                  <a:lnTo>
                    <a:pt x="224" y="60"/>
                  </a:lnTo>
                  <a:lnTo>
                    <a:pt x="228" y="64"/>
                  </a:lnTo>
                  <a:lnTo>
                    <a:pt x="228" y="69"/>
                  </a:lnTo>
                  <a:lnTo>
                    <a:pt x="232" y="69"/>
                  </a:lnTo>
                  <a:lnTo>
                    <a:pt x="241" y="69"/>
                  </a:lnTo>
                  <a:lnTo>
                    <a:pt x="245" y="64"/>
                  </a:lnTo>
                  <a:lnTo>
                    <a:pt x="249" y="64"/>
                  </a:lnTo>
                  <a:lnTo>
                    <a:pt x="257" y="60"/>
                  </a:lnTo>
                  <a:lnTo>
                    <a:pt x="270" y="60"/>
                  </a:lnTo>
                  <a:lnTo>
                    <a:pt x="278" y="60"/>
                  </a:lnTo>
                  <a:lnTo>
                    <a:pt x="282" y="55"/>
                  </a:lnTo>
                  <a:lnTo>
                    <a:pt x="286" y="50"/>
                  </a:lnTo>
                  <a:lnTo>
                    <a:pt x="294" y="46"/>
                  </a:lnTo>
                  <a:lnTo>
                    <a:pt x="299" y="46"/>
                  </a:lnTo>
                  <a:lnTo>
                    <a:pt x="303" y="46"/>
                  </a:lnTo>
                  <a:lnTo>
                    <a:pt x="311" y="46"/>
                  </a:lnTo>
                  <a:lnTo>
                    <a:pt x="319" y="41"/>
                  </a:lnTo>
                  <a:lnTo>
                    <a:pt x="323" y="37"/>
                  </a:lnTo>
                  <a:lnTo>
                    <a:pt x="328" y="41"/>
                  </a:lnTo>
                  <a:lnTo>
                    <a:pt x="332" y="41"/>
                  </a:lnTo>
                  <a:lnTo>
                    <a:pt x="336" y="37"/>
                  </a:lnTo>
                  <a:lnTo>
                    <a:pt x="340" y="37"/>
                  </a:lnTo>
                  <a:lnTo>
                    <a:pt x="348" y="37"/>
                  </a:lnTo>
                  <a:lnTo>
                    <a:pt x="357" y="37"/>
                  </a:lnTo>
                  <a:lnTo>
                    <a:pt x="361" y="32"/>
                  </a:lnTo>
                  <a:lnTo>
                    <a:pt x="365" y="28"/>
                  </a:lnTo>
                  <a:lnTo>
                    <a:pt x="377" y="28"/>
                  </a:lnTo>
                  <a:lnTo>
                    <a:pt x="382" y="28"/>
                  </a:lnTo>
                  <a:lnTo>
                    <a:pt x="382" y="23"/>
                  </a:lnTo>
                  <a:lnTo>
                    <a:pt x="386" y="18"/>
                  </a:lnTo>
                  <a:lnTo>
                    <a:pt x="386" y="14"/>
                  </a:lnTo>
                  <a:lnTo>
                    <a:pt x="390" y="9"/>
                  </a:lnTo>
                  <a:lnTo>
                    <a:pt x="398" y="9"/>
                  </a:lnTo>
                  <a:lnTo>
                    <a:pt x="402" y="14"/>
                  </a:lnTo>
                  <a:lnTo>
                    <a:pt x="411" y="14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76" name="Freeform 692"/>
            <p:cNvSpPr>
              <a:spLocks/>
            </p:cNvSpPr>
            <p:nvPr/>
          </p:nvSpPr>
          <p:spPr bwMode="auto">
            <a:xfrm>
              <a:off x="1913" y="1337"/>
              <a:ext cx="295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9" y="4"/>
                </a:cxn>
                <a:cxn ang="0">
                  <a:pos x="13" y="14"/>
                </a:cxn>
                <a:cxn ang="0">
                  <a:pos x="17" y="18"/>
                </a:cxn>
                <a:cxn ang="0">
                  <a:pos x="25" y="23"/>
                </a:cxn>
                <a:cxn ang="0">
                  <a:pos x="29" y="23"/>
                </a:cxn>
                <a:cxn ang="0">
                  <a:pos x="33" y="18"/>
                </a:cxn>
                <a:cxn ang="0">
                  <a:pos x="38" y="18"/>
                </a:cxn>
                <a:cxn ang="0">
                  <a:pos x="42" y="18"/>
                </a:cxn>
                <a:cxn ang="0">
                  <a:pos x="46" y="18"/>
                </a:cxn>
                <a:cxn ang="0">
                  <a:pos x="46" y="23"/>
                </a:cxn>
                <a:cxn ang="0">
                  <a:pos x="50" y="27"/>
                </a:cxn>
                <a:cxn ang="0">
                  <a:pos x="62" y="23"/>
                </a:cxn>
                <a:cxn ang="0">
                  <a:pos x="71" y="23"/>
                </a:cxn>
                <a:cxn ang="0">
                  <a:pos x="83" y="23"/>
                </a:cxn>
                <a:cxn ang="0">
                  <a:pos x="91" y="27"/>
                </a:cxn>
                <a:cxn ang="0">
                  <a:pos x="100" y="27"/>
                </a:cxn>
                <a:cxn ang="0">
                  <a:pos x="112" y="32"/>
                </a:cxn>
                <a:cxn ang="0">
                  <a:pos x="112" y="36"/>
                </a:cxn>
                <a:cxn ang="0">
                  <a:pos x="120" y="41"/>
                </a:cxn>
                <a:cxn ang="0">
                  <a:pos x="129" y="5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49" y="59"/>
                </a:cxn>
                <a:cxn ang="0">
                  <a:pos x="158" y="55"/>
                </a:cxn>
                <a:cxn ang="0">
                  <a:pos x="166" y="50"/>
                </a:cxn>
                <a:cxn ang="0">
                  <a:pos x="170" y="50"/>
                </a:cxn>
                <a:cxn ang="0">
                  <a:pos x="179" y="41"/>
                </a:cxn>
                <a:cxn ang="0">
                  <a:pos x="191" y="36"/>
                </a:cxn>
                <a:cxn ang="0">
                  <a:pos x="195" y="32"/>
                </a:cxn>
                <a:cxn ang="0">
                  <a:pos x="212" y="32"/>
                </a:cxn>
                <a:cxn ang="0">
                  <a:pos x="224" y="32"/>
                </a:cxn>
                <a:cxn ang="0">
                  <a:pos x="228" y="27"/>
                </a:cxn>
                <a:cxn ang="0">
                  <a:pos x="228" y="23"/>
                </a:cxn>
                <a:cxn ang="0">
                  <a:pos x="224" y="18"/>
                </a:cxn>
                <a:cxn ang="0">
                  <a:pos x="224" y="14"/>
                </a:cxn>
                <a:cxn ang="0">
                  <a:pos x="232" y="9"/>
                </a:cxn>
                <a:cxn ang="0">
                  <a:pos x="245" y="4"/>
                </a:cxn>
                <a:cxn ang="0">
                  <a:pos x="253" y="0"/>
                </a:cxn>
                <a:cxn ang="0">
                  <a:pos x="261" y="0"/>
                </a:cxn>
                <a:cxn ang="0">
                  <a:pos x="266" y="4"/>
                </a:cxn>
                <a:cxn ang="0">
                  <a:pos x="274" y="4"/>
                </a:cxn>
                <a:cxn ang="0">
                  <a:pos x="282" y="4"/>
                </a:cxn>
                <a:cxn ang="0">
                  <a:pos x="290" y="9"/>
                </a:cxn>
                <a:cxn ang="0">
                  <a:pos x="295" y="14"/>
                </a:cxn>
              </a:cxnLst>
              <a:rect l="0" t="0" r="r" b="b"/>
              <a:pathLst>
                <a:path w="295" h="59">
                  <a:moveTo>
                    <a:pt x="0" y="0"/>
                  </a:moveTo>
                  <a:lnTo>
                    <a:pt x="4" y="0"/>
                  </a:lnTo>
                  <a:lnTo>
                    <a:pt x="9" y="4"/>
                  </a:lnTo>
                  <a:lnTo>
                    <a:pt x="13" y="14"/>
                  </a:lnTo>
                  <a:lnTo>
                    <a:pt x="17" y="18"/>
                  </a:lnTo>
                  <a:lnTo>
                    <a:pt x="25" y="23"/>
                  </a:lnTo>
                  <a:lnTo>
                    <a:pt x="29" y="23"/>
                  </a:lnTo>
                  <a:lnTo>
                    <a:pt x="33" y="18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46" y="18"/>
                  </a:lnTo>
                  <a:lnTo>
                    <a:pt x="46" y="23"/>
                  </a:lnTo>
                  <a:lnTo>
                    <a:pt x="50" y="27"/>
                  </a:lnTo>
                  <a:lnTo>
                    <a:pt x="62" y="23"/>
                  </a:lnTo>
                  <a:lnTo>
                    <a:pt x="71" y="23"/>
                  </a:lnTo>
                  <a:lnTo>
                    <a:pt x="83" y="23"/>
                  </a:lnTo>
                  <a:lnTo>
                    <a:pt x="91" y="27"/>
                  </a:lnTo>
                  <a:lnTo>
                    <a:pt x="100" y="27"/>
                  </a:lnTo>
                  <a:lnTo>
                    <a:pt x="112" y="32"/>
                  </a:lnTo>
                  <a:lnTo>
                    <a:pt x="112" y="36"/>
                  </a:lnTo>
                  <a:lnTo>
                    <a:pt x="120" y="41"/>
                  </a:lnTo>
                  <a:lnTo>
                    <a:pt x="129" y="5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49" y="59"/>
                  </a:lnTo>
                  <a:lnTo>
                    <a:pt x="158" y="55"/>
                  </a:lnTo>
                  <a:lnTo>
                    <a:pt x="166" y="50"/>
                  </a:lnTo>
                  <a:lnTo>
                    <a:pt x="170" y="50"/>
                  </a:lnTo>
                  <a:lnTo>
                    <a:pt x="179" y="41"/>
                  </a:lnTo>
                  <a:lnTo>
                    <a:pt x="191" y="36"/>
                  </a:lnTo>
                  <a:lnTo>
                    <a:pt x="195" y="32"/>
                  </a:lnTo>
                  <a:lnTo>
                    <a:pt x="212" y="32"/>
                  </a:lnTo>
                  <a:lnTo>
                    <a:pt x="224" y="32"/>
                  </a:lnTo>
                  <a:lnTo>
                    <a:pt x="228" y="27"/>
                  </a:lnTo>
                  <a:lnTo>
                    <a:pt x="228" y="23"/>
                  </a:lnTo>
                  <a:lnTo>
                    <a:pt x="224" y="18"/>
                  </a:lnTo>
                  <a:lnTo>
                    <a:pt x="224" y="14"/>
                  </a:lnTo>
                  <a:lnTo>
                    <a:pt x="232" y="9"/>
                  </a:lnTo>
                  <a:lnTo>
                    <a:pt x="245" y="4"/>
                  </a:lnTo>
                  <a:lnTo>
                    <a:pt x="253" y="0"/>
                  </a:lnTo>
                  <a:lnTo>
                    <a:pt x="261" y="0"/>
                  </a:lnTo>
                  <a:lnTo>
                    <a:pt x="266" y="4"/>
                  </a:lnTo>
                  <a:lnTo>
                    <a:pt x="274" y="4"/>
                  </a:lnTo>
                  <a:lnTo>
                    <a:pt x="282" y="4"/>
                  </a:lnTo>
                  <a:lnTo>
                    <a:pt x="290" y="9"/>
                  </a:lnTo>
                  <a:lnTo>
                    <a:pt x="295" y="14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77" name="Freeform 693"/>
            <p:cNvSpPr>
              <a:spLocks/>
            </p:cNvSpPr>
            <p:nvPr/>
          </p:nvSpPr>
          <p:spPr bwMode="auto">
            <a:xfrm>
              <a:off x="3157" y="2063"/>
              <a:ext cx="62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5"/>
                </a:cxn>
                <a:cxn ang="0">
                  <a:pos x="16" y="10"/>
                </a:cxn>
                <a:cxn ang="0">
                  <a:pos x="24" y="19"/>
                </a:cxn>
                <a:cxn ang="0">
                  <a:pos x="29" y="19"/>
                </a:cxn>
                <a:cxn ang="0">
                  <a:pos x="41" y="32"/>
                </a:cxn>
                <a:cxn ang="0">
                  <a:pos x="41" y="37"/>
                </a:cxn>
                <a:cxn ang="0">
                  <a:pos x="45" y="42"/>
                </a:cxn>
                <a:cxn ang="0">
                  <a:pos x="53" y="51"/>
                </a:cxn>
                <a:cxn ang="0">
                  <a:pos x="58" y="55"/>
                </a:cxn>
                <a:cxn ang="0">
                  <a:pos x="58" y="60"/>
                </a:cxn>
                <a:cxn ang="0">
                  <a:pos x="62" y="60"/>
                </a:cxn>
              </a:cxnLst>
              <a:rect l="0" t="0" r="r" b="b"/>
              <a:pathLst>
                <a:path w="62" h="60">
                  <a:moveTo>
                    <a:pt x="0" y="0"/>
                  </a:moveTo>
                  <a:lnTo>
                    <a:pt x="8" y="5"/>
                  </a:lnTo>
                  <a:lnTo>
                    <a:pt x="16" y="10"/>
                  </a:lnTo>
                  <a:lnTo>
                    <a:pt x="24" y="19"/>
                  </a:lnTo>
                  <a:lnTo>
                    <a:pt x="29" y="19"/>
                  </a:lnTo>
                  <a:lnTo>
                    <a:pt x="41" y="32"/>
                  </a:lnTo>
                  <a:lnTo>
                    <a:pt x="41" y="37"/>
                  </a:lnTo>
                  <a:lnTo>
                    <a:pt x="45" y="42"/>
                  </a:lnTo>
                  <a:lnTo>
                    <a:pt x="53" y="51"/>
                  </a:lnTo>
                  <a:lnTo>
                    <a:pt x="58" y="55"/>
                  </a:lnTo>
                  <a:lnTo>
                    <a:pt x="58" y="60"/>
                  </a:lnTo>
                  <a:lnTo>
                    <a:pt x="62" y="6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78" name="Freeform 694"/>
            <p:cNvSpPr>
              <a:spLocks/>
            </p:cNvSpPr>
            <p:nvPr/>
          </p:nvSpPr>
          <p:spPr bwMode="auto">
            <a:xfrm>
              <a:off x="3157" y="2059"/>
              <a:ext cx="505" cy="5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9" y="9"/>
                </a:cxn>
                <a:cxn ang="0">
                  <a:pos x="37" y="14"/>
                </a:cxn>
                <a:cxn ang="0">
                  <a:pos x="53" y="9"/>
                </a:cxn>
                <a:cxn ang="0">
                  <a:pos x="66" y="9"/>
                </a:cxn>
                <a:cxn ang="0">
                  <a:pos x="82" y="14"/>
                </a:cxn>
                <a:cxn ang="0">
                  <a:pos x="95" y="9"/>
                </a:cxn>
                <a:cxn ang="0">
                  <a:pos x="107" y="9"/>
                </a:cxn>
                <a:cxn ang="0">
                  <a:pos x="124" y="9"/>
                </a:cxn>
                <a:cxn ang="0">
                  <a:pos x="140" y="9"/>
                </a:cxn>
                <a:cxn ang="0">
                  <a:pos x="157" y="9"/>
                </a:cxn>
                <a:cxn ang="0">
                  <a:pos x="178" y="9"/>
                </a:cxn>
                <a:cxn ang="0">
                  <a:pos x="190" y="18"/>
                </a:cxn>
                <a:cxn ang="0">
                  <a:pos x="207" y="27"/>
                </a:cxn>
                <a:cxn ang="0">
                  <a:pos x="227" y="32"/>
                </a:cxn>
                <a:cxn ang="0">
                  <a:pos x="240" y="41"/>
                </a:cxn>
                <a:cxn ang="0">
                  <a:pos x="252" y="55"/>
                </a:cxn>
                <a:cxn ang="0">
                  <a:pos x="265" y="55"/>
                </a:cxn>
                <a:cxn ang="0">
                  <a:pos x="273" y="59"/>
                </a:cxn>
                <a:cxn ang="0">
                  <a:pos x="286" y="55"/>
                </a:cxn>
                <a:cxn ang="0">
                  <a:pos x="290" y="46"/>
                </a:cxn>
                <a:cxn ang="0">
                  <a:pos x="298" y="41"/>
                </a:cxn>
                <a:cxn ang="0">
                  <a:pos x="306" y="46"/>
                </a:cxn>
                <a:cxn ang="0">
                  <a:pos x="319" y="50"/>
                </a:cxn>
                <a:cxn ang="0">
                  <a:pos x="327" y="50"/>
                </a:cxn>
                <a:cxn ang="0">
                  <a:pos x="348" y="36"/>
                </a:cxn>
                <a:cxn ang="0">
                  <a:pos x="364" y="32"/>
                </a:cxn>
                <a:cxn ang="0">
                  <a:pos x="377" y="36"/>
                </a:cxn>
                <a:cxn ang="0">
                  <a:pos x="389" y="27"/>
                </a:cxn>
                <a:cxn ang="0">
                  <a:pos x="406" y="32"/>
                </a:cxn>
                <a:cxn ang="0">
                  <a:pos x="414" y="27"/>
                </a:cxn>
                <a:cxn ang="0">
                  <a:pos x="431" y="27"/>
                </a:cxn>
                <a:cxn ang="0">
                  <a:pos x="443" y="14"/>
                </a:cxn>
                <a:cxn ang="0">
                  <a:pos x="460" y="4"/>
                </a:cxn>
                <a:cxn ang="0">
                  <a:pos x="476" y="0"/>
                </a:cxn>
                <a:cxn ang="0">
                  <a:pos x="493" y="14"/>
                </a:cxn>
                <a:cxn ang="0">
                  <a:pos x="501" y="23"/>
                </a:cxn>
              </a:cxnLst>
              <a:rect l="0" t="0" r="r" b="b"/>
              <a:pathLst>
                <a:path w="505" h="59">
                  <a:moveTo>
                    <a:pt x="0" y="4"/>
                  </a:moveTo>
                  <a:lnTo>
                    <a:pt x="8" y="4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4"/>
                  </a:lnTo>
                  <a:lnTo>
                    <a:pt x="29" y="9"/>
                  </a:lnTo>
                  <a:lnTo>
                    <a:pt x="33" y="14"/>
                  </a:lnTo>
                  <a:lnTo>
                    <a:pt x="37" y="14"/>
                  </a:lnTo>
                  <a:lnTo>
                    <a:pt x="45" y="9"/>
                  </a:lnTo>
                  <a:lnTo>
                    <a:pt x="53" y="9"/>
                  </a:lnTo>
                  <a:lnTo>
                    <a:pt x="58" y="9"/>
                  </a:lnTo>
                  <a:lnTo>
                    <a:pt x="66" y="9"/>
                  </a:lnTo>
                  <a:lnTo>
                    <a:pt x="74" y="9"/>
                  </a:lnTo>
                  <a:lnTo>
                    <a:pt x="82" y="14"/>
                  </a:lnTo>
                  <a:lnTo>
                    <a:pt x="87" y="9"/>
                  </a:lnTo>
                  <a:lnTo>
                    <a:pt x="95" y="9"/>
                  </a:lnTo>
                  <a:lnTo>
                    <a:pt x="103" y="9"/>
                  </a:lnTo>
                  <a:lnTo>
                    <a:pt x="107" y="9"/>
                  </a:lnTo>
                  <a:lnTo>
                    <a:pt x="111" y="9"/>
                  </a:lnTo>
                  <a:lnTo>
                    <a:pt x="124" y="9"/>
                  </a:lnTo>
                  <a:lnTo>
                    <a:pt x="128" y="9"/>
                  </a:lnTo>
                  <a:lnTo>
                    <a:pt x="140" y="9"/>
                  </a:lnTo>
                  <a:lnTo>
                    <a:pt x="149" y="9"/>
                  </a:lnTo>
                  <a:lnTo>
                    <a:pt x="157" y="9"/>
                  </a:lnTo>
                  <a:lnTo>
                    <a:pt x="161" y="9"/>
                  </a:lnTo>
                  <a:lnTo>
                    <a:pt x="178" y="9"/>
                  </a:lnTo>
                  <a:lnTo>
                    <a:pt x="182" y="14"/>
                  </a:lnTo>
                  <a:lnTo>
                    <a:pt x="190" y="18"/>
                  </a:lnTo>
                  <a:lnTo>
                    <a:pt x="198" y="23"/>
                  </a:lnTo>
                  <a:lnTo>
                    <a:pt x="207" y="27"/>
                  </a:lnTo>
                  <a:lnTo>
                    <a:pt x="219" y="27"/>
                  </a:lnTo>
                  <a:lnTo>
                    <a:pt x="227" y="32"/>
                  </a:lnTo>
                  <a:lnTo>
                    <a:pt x="232" y="32"/>
                  </a:lnTo>
                  <a:lnTo>
                    <a:pt x="240" y="41"/>
                  </a:lnTo>
                  <a:lnTo>
                    <a:pt x="248" y="46"/>
                  </a:lnTo>
                  <a:lnTo>
                    <a:pt x="252" y="55"/>
                  </a:lnTo>
                  <a:lnTo>
                    <a:pt x="261" y="55"/>
                  </a:lnTo>
                  <a:lnTo>
                    <a:pt x="265" y="55"/>
                  </a:lnTo>
                  <a:lnTo>
                    <a:pt x="269" y="59"/>
                  </a:lnTo>
                  <a:lnTo>
                    <a:pt x="273" y="59"/>
                  </a:lnTo>
                  <a:lnTo>
                    <a:pt x="277" y="59"/>
                  </a:lnTo>
                  <a:lnTo>
                    <a:pt x="286" y="55"/>
                  </a:lnTo>
                  <a:lnTo>
                    <a:pt x="286" y="50"/>
                  </a:lnTo>
                  <a:lnTo>
                    <a:pt x="290" y="46"/>
                  </a:lnTo>
                  <a:lnTo>
                    <a:pt x="294" y="41"/>
                  </a:lnTo>
                  <a:lnTo>
                    <a:pt x="298" y="41"/>
                  </a:lnTo>
                  <a:lnTo>
                    <a:pt x="302" y="41"/>
                  </a:lnTo>
                  <a:lnTo>
                    <a:pt x="306" y="46"/>
                  </a:lnTo>
                  <a:lnTo>
                    <a:pt x="310" y="46"/>
                  </a:lnTo>
                  <a:lnTo>
                    <a:pt x="319" y="50"/>
                  </a:lnTo>
                  <a:lnTo>
                    <a:pt x="323" y="50"/>
                  </a:lnTo>
                  <a:lnTo>
                    <a:pt x="327" y="50"/>
                  </a:lnTo>
                  <a:lnTo>
                    <a:pt x="339" y="46"/>
                  </a:lnTo>
                  <a:lnTo>
                    <a:pt x="348" y="36"/>
                  </a:lnTo>
                  <a:lnTo>
                    <a:pt x="356" y="36"/>
                  </a:lnTo>
                  <a:lnTo>
                    <a:pt x="364" y="32"/>
                  </a:lnTo>
                  <a:lnTo>
                    <a:pt x="368" y="36"/>
                  </a:lnTo>
                  <a:lnTo>
                    <a:pt x="377" y="36"/>
                  </a:lnTo>
                  <a:lnTo>
                    <a:pt x="385" y="32"/>
                  </a:lnTo>
                  <a:lnTo>
                    <a:pt x="389" y="27"/>
                  </a:lnTo>
                  <a:lnTo>
                    <a:pt x="397" y="27"/>
                  </a:lnTo>
                  <a:lnTo>
                    <a:pt x="406" y="32"/>
                  </a:lnTo>
                  <a:lnTo>
                    <a:pt x="410" y="32"/>
                  </a:lnTo>
                  <a:lnTo>
                    <a:pt x="414" y="27"/>
                  </a:lnTo>
                  <a:lnTo>
                    <a:pt x="422" y="27"/>
                  </a:lnTo>
                  <a:lnTo>
                    <a:pt x="431" y="27"/>
                  </a:lnTo>
                  <a:lnTo>
                    <a:pt x="439" y="18"/>
                  </a:lnTo>
                  <a:lnTo>
                    <a:pt x="443" y="14"/>
                  </a:lnTo>
                  <a:lnTo>
                    <a:pt x="451" y="4"/>
                  </a:lnTo>
                  <a:lnTo>
                    <a:pt x="460" y="4"/>
                  </a:lnTo>
                  <a:lnTo>
                    <a:pt x="468" y="0"/>
                  </a:lnTo>
                  <a:lnTo>
                    <a:pt x="476" y="0"/>
                  </a:lnTo>
                  <a:lnTo>
                    <a:pt x="489" y="9"/>
                  </a:lnTo>
                  <a:lnTo>
                    <a:pt x="493" y="14"/>
                  </a:lnTo>
                  <a:lnTo>
                    <a:pt x="501" y="18"/>
                  </a:lnTo>
                  <a:lnTo>
                    <a:pt x="501" y="23"/>
                  </a:lnTo>
                  <a:lnTo>
                    <a:pt x="505" y="27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79" name="Freeform 695"/>
            <p:cNvSpPr>
              <a:spLocks/>
            </p:cNvSpPr>
            <p:nvPr/>
          </p:nvSpPr>
          <p:spPr bwMode="auto">
            <a:xfrm>
              <a:off x="3314" y="1936"/>
              <a:ext cx="481" cy="73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12" y="13"/>
                </a:cxn>
                <a:cxn ang="0">
                  <a:pos x="21" y="13"/>
                </a:cxn>
                <a:cxn ang="0">
                  <a:pos x="29" y="13"/>
                </a:cxn>
                <a:cxn ang="0">
                  <a:pos x="37" y="9"/>
                </a:cxn>
                <a:cxn ang="0">
                  <a:pos x="46" y="9"/>
                </a:cxn>
                <a:cxn ang="0">
                  <a:pos x="54" y="13"/>
                </a:cxn>
                <a:cxn ang="0">
                  <a:pos x="62" y="9"/>
                </a:cxn>
                <a:cxn ang="0">
                  <a:pos x="79" y="4"/>
                </a:cxn>
                <a:cxn ang="0">
                  <a:pos x="87" y="9"/>
                </a:cxn>
                <a:cxn ang="0">
                  <a:pos x="100" y="9"/>
                </a:cxn>
                <a:cxn ang="0">
                  <a:pos x="112" y="4"/>
                </a:cxn>
                <a:cxn ang="0">
                  <a:pos x="124" y="0"/>
                </a:cxn>
                <a:cxn ang="0">
                  <a:pos x="137" y="9"/>
                </a:cxn>
                <a:cxn ang="0">
                  <a:pos x="153" y="13"/>
                </a:cxn>
                <a:cxn ang="0">
                  <a:pos x="166" y="13"/>
                </a:cxn>
                <a:cxn ang="0">
                  <a:pos x="187" y="18"/>
                </a:cxn>
                <a:cxn ang="0">
                  <a:pos x="203" y="18"/>
                </a:cxn>
                <a:cxn ang="0">
                  <a:pos x="216" y="13"/>
                </a:cxn>
                <a:cxn ang="0">
                  <a:pos x="224" y="9"/>
                </a:cxn>
                <a:cxn ang="0">
                  <a:pos x="228" y="13"/>
                </a:cxn>
                <a:cxn ang="0">
                  <a:pos x="240" y="9"/>
                </a:cxn>
                <a:cxn ang="0">
                  <a:pos x="253" y="13"/>
                </a:cxn>
                <a:cxn ang="0">
                  <a:pos x="265" y="4"/>
                </a:cxn>
                <a:cxn ang="0">
                  <a:pos x="274" y="9"/>
                </a:cxn>
                <a:cxn ang="0">
                  <a:pos x="286" y="13"/>
                </a:cxn>
                <a:cxn ang="0">
                  <a:pos x="298" y="18"/>
                </a:cxn>
                <a:cxn ang="0">
                  <a:pos x="303" y="27"/>
                </a:cxn>
                <a:cxn ang="0">
                  <a:pos x="315" y="27"/>
                </a:cxn>
                <a:cxn ang="0">
                  <a:pos x="327" y="32"/>
                </a:cxn>
                <a:cxn ang="0">
                  <a:pos x="332" y="41"/>
                </a:cxn>
                <a:cxn ang="0">
                  <a:pos x="348" y="36"/>
                </a:cxn>
                <a:cxn ang="0">
                  <a:pos x="365" y="41"/>
                </a:cxn>
                <a:cxn ang="0">
                  <a:pos x="377" y="50"/>
                </a:cxn>
                <a:cxn ang="0">
                  <a:pos x="390" y="59"/>
                </a:cxn>
                <a:cxn ang="0">
                  <a:pos x="398" y="59"/>
                </a:cxn>
                <a:cxn ang="0">
                  <a:pos x="402" y="64"/>
                </a:cxn>
                <a:cxn ang="0">
                  <a:pos x="414" y="64"/>
                </a:cxn>
                <a:cxn ang="0">
                  <a:pos x="423" y="73"/>
                </a:cxn>
                <a:cxn ang="0">
                  <a:pos x="435" y="73"/>
                </a:cxn>
                <a:cxn ang="0">
                  <a:pos x="439" y="64"/>
                </a:cxn>
                <a:cxn ang="0">
                  <a:pos x="452" y="59"/>
                </a:cxn>
                <a:cxn ang="0">
                  <a:pos x="460" y="64"/>
                </a:cxn>
                <a:cxn ang="0">
                  <a:pos x="468" y="73"/>
                </a:cxn>
                <a:cxn ang="0">
                  <a:pos x="477" y="64"/>
                </a:cxn>
                <a:cxn ang="0">
                  <a:pos x="481" y="59"/>
                </a:cxn>
              </a:cxnLst>
              <a:rect l="0" t="0" r="r" b="b"/>
              <a:pathLst>
                <a:path w="481" h="73">
                  <a:moveTo>
                    <a:pt x="0" y="13"/>
                  </a:moveTo>
                  <a:lnTo>
                    <a:pt x="4" y="13"/>
                  </a:lnTo>
                  <a:lnTo>
                    <a:pt x="8" y="13"/>
                  </a:lnTo>
                  <a:lnTo>
                    <a:pt x="12" y="13"/>
                  </a:lnTo>
                  <a:lnTo>
                    <a:pt x="17" y="13"/>
                  </a:lnTo>
                  <a:lnTo>
                    <a:pt x="21" y="13"/>
                  </a:lnTo>
                  <a:lnTo>
                    <a:pt x="25" y="13"/>
                  </a:lnTo>
                  <a:lnTo>
                    <a:pt x="29" y="13"/>
                  </a:lnTo>
                  <a:lnTo>
                    <a:pt x="33" y="9"/>
                  </a:lnTo>
                  <a:lnTo>
                    <a:pt x="37" y="9"/>
                  </a:lnTo>
                  <a:lnTo>
                    <a:pt x="41" y="13"/>
                  </a:lnTo>
                  <a:lnTo>
                    <a:pt x="46" y="9"/>
                  </a:lnTo>
                  <a:lnTo>
                    <a:pt x="50" y="9"/>
                  </a:lnTo>
                  <a:lnTo>
                    <a:pt x="54" y="13"/>
                  </a:lnTo>
                  <a:lnTo>
                    <a:pt x="58" y="13"/>
                  </a:lnTo>
                  <a:lnTo>
                    <a:pt x="62" y="9"/>
                  </a:lnTo>
                  <a:lnTo>
                    <a:pt x="66" y="9"/>
                  </a:lnTo>
                  <a:lnTo>
                    <a:pt x="79" y="4"/>
                  </a:lnTo>
                  <a:lnTo>
                    <a:pt x="87" y="4"/>
                  </a:lnTo>
                  <a:lnTo>
                    <a:pt x="87" y="9"/>
                  </a:lnTo>
                  <a:lnTo>
                    <a:pt x="95" y="9"/>
                  </a:lnTo>
                  <a:lnTo>
                    <a:pt x="100" y="9"/>
                  </a:lnTo>
                  <a:lnTo>
                    <a:pt x="108" y="9"/>
                  </a:lnTo>
                  <a:lnTo>
                    <a:pt x="112" y="4"/>
                  </a:lnTo>
                  <a:lnTo>
                    <a:pt x="120" y="4"/>
                  </a:lnTo>
                  <a:lnTo>
                    <a:pt x="124" y="0"/>
                  </a:lnTo>
                  <a:lnTo>
                    <a:pt x="129" y="4"/>
                  </a:lnTo>
                  <a:lnTo>
                    <a:pt x="137" y="9"/>
                  </a:lnTo>
                  <a:lnTo>
                    <a:pt x="141" y="13"/>
                  </a:lnTo>
                  <a:lnTo>
                    <a:pt x="153" y="13"/>
                  </a:lnTo>
                  <a:lnTo>
                    <a:pt x="158" y="13"/>
                  </a:lnTo>
                  <a:lnTo>
                    <a:pt x="166" y="13"/>
                  </a:lnTo>
                  <a:lnTo>
                    <a:pt x="178" y="13"/>
                  </a:lnTo>
                  <a:lnTo>
                    <a:pt x="187" y="18"/>
                  </a:lnTo>
                  <a:lnTo>
                    <a:pt x="195" y="18"/>
                  </a:lnTo>
                  <a:lnTo>
                    <a:pt x="203" y="18"/>
                  </a:lnTo>
                  <a:lnTo>
                    <a:pt x="207" y="18"/>
                  </a:lnTo>
                  <a:lnTo>
                    <a:pt x="216" y="13"/>
                  </a:lnTo>
                  <a:lnTo>
                    <a:pt x="216" y="9"/>
                  </a:lnTo>
                  <a:lnTo>
                    <a:pt x="224" y="9"/>
                  </a:lnTo>
                  <a:lnTo>
                    <a:pt x="228" y="9"/>
                  </a:lnTo>
                  <a:lnTo>
                    <a:pt x="228" y="13"/>
                  </a:lnTo>
                  <a:lnTo>
                    <a:pt x="232" y="13"/>
                  </a:lnTo>
                  <a:lnTo>
                    <a:pt x="240" y="9"/>
                  </a:lnTo>
                  <a:lnTo>
                    <a:pt x="245" y="9"/>
                  </a:lnTo>
                  <a:lnTo>
                    <a:pt x="253" y="13"/>
                  </a:lnTo>
                  <a:lnTo>
                    <a:pt x="257" y="9"/>
                  </a:lnTo>
                  <a:lnTo>
                    <a:pt x="265" y="4"/>
                  </a:lnTo>
                  <a:lnTo>
                    <a:pt x="269" y="4"/>
                  </a:lnTo>
                  <a:lnTo>
                    <a:pt x="274" y="9"/>
                  </a:lnTo>
                  <a:lnTo>
                    <a:pt x="282" y="9"/>
                  </a:lnTo>
                  <a:lnTo>
                    <a:pt x="286" y="13"/>
                  </a:lnTo>
                  <a:lnTo>
                    <a:pt x="294" y="18"/>
                  </a:lnTo>
                  <a:lnTo>
                    <a:pt x="298" y="18"/>
                  </a:lnTo>
                  <a:lnTo>
                    <a:pt x="303" y="22"/>
                  </a:lnTo>
                  <a:lnTo>
                    <a:pt x="303" y="27"/>
                  </a:lnTo>
                  <a:lnTo>
                    <a:pt x="307" y="27"/>
                  </a:lnTo>
                  <a:lnTo>
                    <a:pt x="315" y="27"/>
                  </a:lnTo>
                  <a:lnTo>
                    <a:pt x="323" y="27"/>
                  </a:lnTo>
                  <a:lnTo>
                    <a:pt x="327" y="32"/>
                  </a:lnTo>
                  <a:lnTo>
                    <a:pt x="327" y="36"/>
                  </a:lnTo>
                  <a:lnTo>
                    <a:pt x="332" y="41"/>
                  </a:lnTo>
                  <a:lnTo>
                    <a:pt x="340" y="36"/>
                  </a:lnTo>
                  <a:lnTo>
                    <a:pt x="348" y="36"/>
                  </a:lnTo>
                  <a:lnTo>
                    <a:pt x="356" y="41"/>
                  </a:lnTo>
                  <a:lnTo>
                    <a:pt x="365" y="41"/>
                  </a:lnTo>
                  <a:lnTo>
                    <a:pt x="373" y="45"/>
                  </a:lnTo>
                  <a:lnTo>
                    <a:pt x="377" y="50"/>
                  </a:lnTo>
                  <a:lnTo>
                    <a:pt x="385" y="54"/>
                  </a:lnTo>
                  <a:lnTo>
                    <a:pt x="390" y="59"/>
                  </a:lnTo>
                  <a:lnTo>
                    <a:pt x="394" y="59"/>
                  </a:lnTo>
                  <a:lnTo>
                    <a:pt x="398" y="59"/>
                  </a:lnTo>
                  <a:lnTo>
                    <a:pt x="398" y="64"/>
                  </a:lnTo>
                  <a:lnTo>
                    <a:pt x="402" y="64"/>
                  </a:lnTo>
                  <a:lnTo>
                    <a:pt x="406" y="68"/>
                  </a:lnTo>
                  <a:lnTo>
                    <a:pt x="414" y="64"/>
                  </a:lnTo>
                  <a:lnTo>
                    <a:pt x="419" y="68"/>
                  </a:lnTo>
                  <a:lnTo>
                    <a:pt x="423" y="73"/>
                  </a:lnTo>
                  <a:lnTo>
                    <a:pt x="431" y="73"/>
                  </a:lnTo>
                  <a:lnTo>
                    <a:pt x="435" y="73"/>
                  </a:lnTo>
                  <a:lnTo>
                    <a:pt x="439" y="68"/>
                  </a:lnTo>
                  <a:lnTo>
                    <a:pt x="439" y="64"/>
                  </a:lnTo>
                  <a:lnTo>
                    <a:pt x="443" y="59"/>
                  </a:lnTo>
                  <a:lnTo>
                    <a:pt x="452" y="59"/>
                  </a:lnTo>
                  <a:lnTo>
                    <a:pt x="456" y="59"/>
                  </a:lnTo>
                  <a:lnTo>
                    <a:pt x="460" y="64"/>
                  </a:lnTo>
                  <a:lnTo>
                    <a:pt x="460" y="68"/>
                  </a:lnTo>
                  <a:lnTo>
                    <a:pt x="468" y="73"/>
                  </a:lnTo>
                  <a:lnTo>
                    <a:pt x="472" y="68"/>
                  </a:lnTo>
                  <a:lnTo>
                    <a:pt x="477" y="64"/>
                  </a:lnTo>
                  <a:lnTo>
                    <a:pt x="477" y="59"/>
                  </a:lnTo>
                  <a:lnTo>
                    <a:pt x="481" y="59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80" name="Freeform 696"/>
            <p:cNvSpPr>
              <a:spLocks/>
            </p:cNvSpPr>
            <p:nvPr/>
          </p:nvSpPr>
          <p:spPr bwMode="auto">
            <a:xfrm>
              <a:off x="3314" y="1853"/>
              <a:ext cx="195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92"/>
                </a:cxn>
                <a:cxn ang="0">
                  <a:pos x="4" y="87"/>
                </a:cxn>
                <a:cxn ang="0">
                  <a:pos x="8" y="83"/>
                </a:cxn>
                <a:cxn ang="0">
                  <a:pos x="12" y="78"/>
                </a:cxn>
                <a:cxn ang="0">
                  <a:pos x="17" y="78"/>
                </a:cxn>
                <a:cxn ang="0">
                  <a:pos x="17" y="69"/>
                </a:cxn>
                <a:cxn ang="0">
                  <a:pos x="21" y="64"/>
                </a:cxn>
                <a:cxn ang="0">
                  <a:pos x="29" y="60"/>
                </a:cxn>
                <a:cxn ang="0">
                  <a:pos x="33" y="55"/>
                </a:cxn>
                <a:cxn ang="0">
                  <a:pos x="37" y="51"/>
                </a:cxn>
                <a:cxn ang="0">
                  <a:pos x="46" y="51"/>
                </a:cxn>
                <a:cxn ang="0">
                  <a:pos x="54" y="46"/>
                </a:cxn>
                <a:cxn ang="0">
                  <a:pos x="58" y="46"/>
                </a:cxn>
                <a:cxn ang="0">
                  <a:pos x="66" y="46"/>
                </a:cxn>
                <a:cxn ang="0">
                  <a:pos x="70" y="41"/>
                </a:cxn>
                <a:cxn ang="0">
                  <a:pos x="75" y="37"/>
                </a:cxn>
                <a:cxn ang="0">
                  <a:pos x="79" y="32"/>
                </a:cxn>
                <a:cxn ang="0">
                  <a:pos x="87" y="28"/>
                </a:cxn>
                <a:cxn ang="0">
                  <a:pos x="95" y="28"/>
                </a:cxn>
                <a:cxn ang="0">
                  <a:pos x="104" y="28"/>
                </a:cxn>
                <a:cxn ang="0">
                  <a:pos x="112" y="23"/>
                </a:cxn>
                <a:cxn ang="0">
                  <a:pos x="116" y="19"/>
                </a:cxn>
                <a:cxn ang="0">
                  <a:pos x="129" y="9"/>
                </a:cxn>
                <a:cxn ang="0">
                  <a:pos x="133" y="5"/>
                </a:cxn>
                <a:cxn ang="0">
                  <a:pos x="141" y="5"/>
                </a:cxn>
                <a:cxn ang="0">
                  <a:pos x="149" y="0"/>
                </a:cxn>
                <a:cxn ang="0">
                  <a:pos x="158" y="0"/>
                </a:cxn>
                <a:cxn ang="0">
                  <a:pos x="162" y="0"/>
                </a:cxn>
                <a:cxn ang="0">
                  <a:pos x="178" y="9"/>
                </a:cxn>
                <a:cxn ang="0">
                  <a:pos x="182" y="9"/>
                </a:cxn>
                <a:cxn ang="0">
                  <a:pos x="187" y="5"/>
                </a:cxn>
                <a:cxn ang="0">
                  <a:pos x="195" y="5"/>
                </a:cxn>
              </a:cxnLst>
              <a:rect l="0" t="0" r="r" b="b"/>
              <a:pathLst>
                <a:path w="195" h="96">
                  <a:moveTo>
                    <a:pt x="0" y="96"/>
                  </a:moveTo>
                  <a:lnTo>
                    <a:pt x="0" y="92"/>
                  </a:lnTo>
                  <a:lnTo>
                    <a:pt x="4" y="87"/>
                  </a:lnTo>
                  <a:lnTo>
                    <a:pt x="8" y="83"/>
                  </a:lnTo>
                  <a:lnTo>
                    <a:pt x="12" y="78"/>
                  </a:lnTo>
                  <a:lnTo>
                    <a:pt x="17" y="78"/>
                  </a:lnTo>
                  <a:lnTo>
                    <a:pt x="17" y="69"/>
                  </a:lnTo>
                  <a:lnTo>
                    <a:pt x="21" y="64"/>
                  </a:lnTo>
                  <a:lnTo>
                    <a:pt x="29" y="60"/>
                  </a:lnTo>
                  <a:lnTo>
                    <a:pt x="33" y="55"/>
                  </a:lnTo>
                  <a:lnTo>
                    <a:pt x="37" y="51"/>
                  </a:lnTo>
                  <a:lnTo>
                    <a:pt x="46" y="51"/>
                  </a:lnTo>
                  <a:lnTo>
                    <a:pt x="54" y="46"/>
                  </a:lnTo>
                  <a:lnTo>
                    <a:pt x="58" y="46"/>
                  </a:lnTo>
                  <a:lnTo>
                    <a:pt x="66" y="46"/>
                  </a:lnTo>
                  <a:lnTo>
                    <a:pt x="70" y="41"/>
                  </a:lnTo>
                  <a:lnTo>
                    <a:pt x="75" y="37"/>
                  </a:lnTo>
                  <a:lnTo>
                    <a:pt x="79" y="32"/>
                  </a:lnTo>
                  <a:lnTo>
                    <a:pt x="87" y="28"/>
                  </a:lnTo>
                  <a:lnTo>
                    <a:pt x="95" y="28"/>
                  </a:lnTo>
                  <a:lnTo>
                    <a:pt x="104" y="28"/>
                  </a:lnTo>
                  <a:lnTo>
                    <a:pt x="112" y="23"/>
                  </a:lnTo>
                  <a:lnTo>
                    <a:pt x="116" y="19"/>
                  </a:lnTo>
                  <a:lnTo>
                    <a:pt x="129" y="9"/>
                  </a:lnTo>
                  <a:lnTo>
                    <a:pt x="133" y="5"/>
                  </a:lnTo>
                  <a:lnTo>
                    <a:pt x="141" y="5"/>
                  </a:lnTo>
                  <a:lnTo>
                    <a:pt x="149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78" y="9"/>
                  </a:lnTo>
                  <a:lnTo>
                    <a:pt x="182" y="9"/>
                  </a:lnTo>
                  <a:lnTo>
                    <a:pt x="187" y="5"/>
                  </a:lnTo>
                  <a:lnTo>
                    <a:pt x="195" y="5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81" name="Freeform 697"/>
            <p:cNvSpPr>
              <a:spLocks/>
            </p:cNvSpPr>
            <p:nvPr/>
          </p:nvSpPr>
          <p:spPr bwMode="auto">
            <a:xfrm>
              <a:off x="3074" y="1853"/>
              <a:ext cx="161" cy="115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4" y="110"/>
                </a:cxn>
                <a:cxn ang="0">
                  <a:pos x="12" y="110"/>
                </a:cxn>
                <a:cxn ang="0">
                  <a:pos x="16" y="115"/>
                </a:cxn>
                <a:cxn ang="0">
                  <a:pos x="20" y="115"/>
                </a:cxn>
                <a:cxn ang="0">
                  <a:pos x="25" y="115"/>
                </a:cxn>
                <a:cxn ang="0">
                  <a:pos x="29" y="115"/>
                </a:cxn>
                <a:cxn ang="0">
                  <a:pos x="37" y="105"/>
                </a:cxn>
                <a:cxn ang="0">
                  <a:pos x="41" y="105"/>
                </a:cxn>
                <a:cxn ang="0">
                  <a:pos x="49" y="110"/>
                </a:cxn>
                <a:cxn ang="0">
                  <a:pos x="58" y="105"/>
                </a:cxn>
                <a:cxn ang="0">
                  <a:pos x="66" y="101"/>
                </a:cxn>
                <a:cxn ang="0">
                  <a:pos x="74" y="96"/>
                </a:cxn>
                <a:cxn ang="0">
                  <a:pos x="78" y="92"/>
                </a:cxn>
                <a:cxn ang="0">
                  <a:pos x="83" y="87"/>
                </a:cxn>
                <a:cxn ang="0">
                  <a:pos x="91" y="87"/>
                </a:cxn>
                <a:cxn ang="0">
                  <a:pos x="95" y="87"/>
                </a:cxn>
                <a:cxn ang="0">
                  <a:pos x="103" y="83"/>
                </a:cxn>
                <a:cxn ang="0">
                  <a:pos x="112" y="78"/>
                </a:cxn>
                <a:cxn ang="0">
                  <a:pos x="116" y="69"/>
                </a:cxn>
                <a:cxn ang="0">
                  <a:pos x="120" y="64"/>
                </a:cxn>
                <a:cxn ang="0">
                  <a:pos x="124" y="55"/>
                </a:cxn>
                <a:cxn ang="0">
                  <a:pos x="128" y="46"/>
                </a:cxn>
                <a:cxn ang="0">
                  <a:pos x="136" y="41"/>
                </a:cxn>
                <a:cxn ang="0">
                  <a:pos x="141" y="32"/>
                </a:cxn>
                <a:cxn ang="0">
                  <a:pos x="145" y="28"/>
                </a:cxn>
                <a:cxn ang="0">
                  <a:pos x="153" y="19"/>
                </a:cxn>
                <a:cxn ang="0">
                  <a:pos x="153" y="14"/>
                </a:cxn>
                <a:cxn ang="0">
                  <a:pos x="157" y="5"/>
                </a:cxn>
                <a:cxn ang="0">
                  <a:pos x="161" y="0"/>
                </a:cxn>
              </a:cxnLst>
              <a:rect l="0" t="0" r="r" b="b"/>
              <a:pathLst>
                <a:path w="161" h="115">
                  <a:moveTo>
                    <a:pt x="0" y="115"/>
                  </a:moveTo>
                  <a:lnTo>
                    <a:pt x="4" y="110"/>
                  </a:lnTo>
                  <a:lnTo>
                    <a:pt x="12" y="110"/>
                  </a:lnTo>
                  <a:lnTo>
                    <a:pt x="16" y="115"/>
                  </a:lnTo>
                  <a:lnTo>
                    <a:pt x="20" y="115"/>
                  </a:lnTo>
                  <a:lnTo>
                    <a:pt x="25" y="115"/>
                  </a:lnTo>
                  <a:lnTo>
                    <a:pt x="29" y="115"/>
                  </a:lnTo>
                  <a:lnTo>
                    <a:pt x="37" y="105"/>
                  </a:lnTo>
                  <a:lnTo>
                    <a:pt x="41" y="105"/>
                  </a:lnTo>
                  <a:lnTo>
                    <a:pt x="49" y="110"/>
                  </a:lnTo>
                  <a:lnTo>
                    <a:pt x="58" y="105"/>
                  </a:lnTo>
                  <a:lnTo>
                    <a:pt x="66" y="101"/>
                  </a:lnTo>
                  <a:lnTo>
                    <a:pt x="74" y="96"/>
                  </a:lnTo>
                  <a:lnTo>
                    <a:pt x="78" y="92"/>
                  </a:lnTo>
                  <a:lnTo>
                    <a:pt x="83" y="87"/>
                  </a:lnTo>
                  <a:lnTo>
                    <a:pt x="91" y="87"/>
                  </a:lnTo>
                  <a:lnTo>
                    <a:pt x="95" y="87"/>
                  </a:lnTo>
                  <a:lnTo>
                    <a:pt x="103" y="83"/>
                  </a:lnTo>
                  <a:lnTo>
                    <a:pt x="112" y="78"/>
                  </a:lnTo>
                  <a:lnTo>
                    <a:pt x="116" y="69"/>
                  </a:lnTo>
                  <a:lnTo>
                    <a:pt x="120" y="64"/>
                  </a:lnTo>
                  <a:lnTo>
                    <a:pt x="124" y="55"/>
                  </a:lnTo>
                  <a:lnTo>
                    <a:pt x="128" y="46"/>
                  </a:lnTo>
                  <a:lnTo>
                    <a:pt x="136" y="41"/>
                  </a:lnTo>
                  <a:lnTo>
                    <a:pt x="141" y="32"/>
                  </a:lnTo>
                  <a:lnTo>
                    <a:pt x="145" y="28"/>
                  </a:lnTo>
                  <a:lnTo>
                    <a:pt x="153" y="19"/>
                  </a:lnTo>
                  <a:lnTo>
                    <a:pt x="153" y="14"/>
                  </a:lnTo>
                  <a:lnTo>
                    <a:pt x="157" y="5"/>
                  </a:lnTo>
                  <a:lnTo>
                    <a:pt x="161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82" name="Freeform 698"/>
            <p:cNvSpPr>
              <a:spLocks/>
            </p:cNvSpPr>
            <p:nvPr/>
          </p:nvSpPr>
          <p:spPr bwMode="auto">
            <a:xfrm>
              <a:off x="3074" y="1821"/>
              <a:ext cx="58" cy="147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4" y="137"/>
                </a:cxn>
                <a:cxn ang="0">
                  <a:pos x="4" y="133"/>
                </a:cxn>
                <a:cxn ang="0">
                  <a:pos x="8" y="124"/>
                </a:cxn>
                <a:cxn ang="0">
                  <a:pos x="8" y="119"/>
                </a:cxn>
                <a:cxn ang="0">
                  <a:pos x="8" y="110"/>
                </a:cxn>
                <a:cxn ang="0">
                  <a:pos x="4" y="110"/>
                </a:cxn>
                <a:cxn ang="0">
                  <a:pos x="0" y="105"/>
                </a:cxn>
                <a:cxn ang="0">
                  <a:pos x="4" y="101"/>
                </a:cxn>
                <a:cxn ang="0">
                  <a:pos x="4" y="92"/>
                </a:cxn>
                <a:cxn ang="0">
                  <a:pos x="8" y="87"/>
                </a:cxn>
                <a:cxn ang="0">
                  <a:pos x="8" y="83"/>
                </a:cxn>
                <a:cxn ang="0">
                  <a:pos x="8" y="73"/>
                </a:cxn>
                <a:cxn ang="0">
                  <a:pos x="8" y="69"/>
                </a:cxn>
                <a:cxn ang="0">
                  <a:pos x="16" y="60"/>
                </a:cxn>
                <a:cxn ang="0">
                  <a:pos x="20" y="60"/>
                </a:cxn>
                <a:cxn ang="0">
                  <a:pos x="25" y="60"/>
                </a:cxn>
                <a:cxn ang="0">
                  <a:pos x="29" y="60"/>
                </a:cxn>
                <a:cxn ang="0">
                  <a:pos x="33" y="55"/>
                </a:cxn>
                <a:cxn ang="0">
                  <a:pos x="37" y="51"/>
                </a:cxn>
                <a:cxn ang="0">
                  <a:pos x="37" y="46"/>
                </a:cxn>
                <a:cxn ang="0">
                  <a:pos x="37" y="37"/>
                </a:cxn>
                <a:cxn ang="0">
                  <a:pos x="41" y="32"/>
                </a:cxn>
                <a:cxn ang="0">
                  <a:pos x="45" y="23"/>
                </a:cxn>
                <a:cxn ang="0">
                  <a:pos x="49" y="19"/>
                </a:cxn>
                <a:cxn ang="0">
                  <a:pos x="54" y="9"/>
                </a:cxn>
                <a:cxn ang="0">
                  <a:pos x="58" y="5"/>
                </a:cxn>
                <a:cxn ang="0">
                  <a:pos x="58" y="0"/>
                </a:cxn>
              </a:cxnLst>
              <a:rect l="0" t="0" r="r" b="b"/>
              <a:pathLst>
                <a:path w="58" h="147">
                  <a:moveTo>
                    <a:pt x="0" y="147"/>
                  </a:moveTo>
                  <a:lnTo>
                    <a:pt x="4" y="137"/>
                  </a:lnTo>
                  <a:lnTo>
                    <a:pt x="4" y="133"/>
                  </a:lnTo>
                  <a:lnTo>
                    <a:pt x="8" y="124"/>
                  </a:lnTo>
                  <a:lnTo>
                    <a:pt x="8" y="119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0" y="105"/>
                  </a:lnTo>
                  <a:lnTo>
                    <a:pt x="4" y="101"/>
                  </a:lnTo>
                  <a:lnTo>
                    <a:pt x="4" y="92"/>
                  </a:lnTo>
                  <a:lnTo>
                    <a:pt x="8" y="87"/>
                  </a:lnTo>
                  <a:lnTo>
                    <a:pt x="8" y="83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16" y="60"/>
                  </a:lnTo>
                  <a:lnTo>
                    <a:pt x="20" y="60"/>
                  </a:lnTo>
                  <a:lnTo>
                    <a:pt x="25" y="60"/>
                  </a:lnTo>
                  <a:lnTo>
                    <a:pt x="29" y="60"/>
                  </a:lnTo>
                  <a:lnTo>
                    <a:pt x="33" y="55"/>
                  </a:lnTo>
                  <a:lnTo>
                    <a:pt x="37" y="51"/>
                  </a:lnTo>
                  <a:lnTo>
                    <a:pt x="37" y="46"/>
                  </a:lnTo>
                  <a:lnTo>
                    <a:pt x="37" y="37"/>
                  </a:lnTo>
                  <a:lnTo>
                    <a:pt x="41" y="32"/>
                  </a:lnTo>
                  <a:lnTo>
                    <a:pt x="45" y="23"/>
                  </a:lnTo>
                  <a:lnTo>
                    <a:pt x="49" y="19"/>
                  </a:lnTo>
                  <a:lnTo>
                    <a:pt x="54" y="9"/>
                  </a:lnTo>
                  <a:lnTo>
                    <a:pt x="58" y="5"/>
                  </a:lnTo>
                  <a:lnTo>
                    <a:pt x="58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83" name="Freeform 699"/>
            <p:cNvSpPr>
              <a:spLocks/>
            </p:cNvSpPr>
            <p:nvPr/>
          </p:nvSpPr>
          <p:spPr bwMode="auto">
            <a:xfrm>
              <a:off x="3012" y="1890"/>
              <a:ext cx="41" cy="100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0" y="91"/>
                </a:cxn>
                <a:cxn ang="0">
                  <a:pos x="4" y="82"/>
                </a:cxn>
                <a:cxn ang="0">
                  <a:pos x="8" y="73"/>
                </a:cxn>
                <a:cxn ang="0">
                  <a:pos x="8" y="68"/>
                </a:cxn>
                <a:cxn ang="0">
                  <a:pos x="12" y="59"/>
                </a:cxn>
                <a:cxn ang="0">
                  <a:pos x="12" y="50"/>
                </a:cxn>
                <a:cxn ang="0">
                  <a:pos x="12" y="46"/>
                </a:cxn>
                <a:cxn ang="0">
                  <a:pos x="12" y="36"/>
                </a:cxn>
                <a:cxn ang="0">
                  <a:pos x="16" y="32"/>
                </a:cxn>
                <a:cxn ang="0">
                  <a:pos x="20" y="23"/>
                </a:cxn>
                <a:cxn ang="0">
                  <a:pos x="20" y="18"/>
                </a:cxn>
                <a:cxn ang="0">
                  <a:pos x="24" y="9"/>
                </a:cxn>
                <a:cxn ang="0">
                  <a:pos x="29" y="4"/>
                </a:cxn>
                <a:cxn ang="0">
                  <a:pos x="33" y="4"/>
                </a:cxn>
                <a:cxn ang="0">
                  <a:pos x="37" y="4"/>
                </a:cxn>
                <a:cxn ang="0">
                  <a:pos x="41" y="0"/>
                </a:cxn>
              </a:cxnLst>
              <a:rect l="0" t="0" r="r" b="b"/>
              <a:pathLst>
                <a:path w="41" h="100">
                  <a:moveTo>
                    <a:pt x="0" y="100"/>
                  </a:moveTo>
                  <a:lnTo>
                    <a:pt x="0" y="91"/>
                  </a:lnTo>
                  <a:lnTo>
                    <a:pt x="4" y="82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12" y="59"/>
                  </a:lnTo>
                  <a:lnTo>
                    <a:pt x="12" y="50"/>
                  </a:lnTo>
                  <a:lnTo>
                    <a:pt x="12" y="46"/>
                  </a:lnTo>
                  <a:lnTo>
                    <a:pt x="12" y="36"/>
                  </a:lnTo>
                  <a:lnTo>
                    <a:pt x="16" y="32"/>
                  </a:lnTo>
                  <a:lnTo>
                    <a:pt x="20" y="23"/>
                  </a:lnTo>
                  <a:lnTo>
                    <a:pt x="20" y="18"/>
                  </a:lnTo>
                  <a:lnTo>
                    <a:pt x="24" y="9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84" name="Freeform 700"/>
            <p:cNvSpPr>
              <a:spLocks/>
            </p:cNvSpPr>
            <p:nvPr/>
          </p:nvSpPr>
          <p:spPr bwMode="auto">
            <a:xfrm>
              <a:off x="2891" y="1940"/>
              <a:ext cx="67" cy="142"/>
            </a:xfrm>
            <a:custGeom>
              <a:avLst/>
              <a:gdLst/>
              <a:ahLst/>
              <a:cxnLst>
                <a:cxn ang="0">
                  <a:pos x="9" y="142"/>
                </a:cxn>
                <a:cxn ang="0">
                  <a:pos x="9" y="137"/>
                </a:cxn>
                <a:cxn ang="0">
                  <a:pos x="4" y="128"/>
                </a:cxn>
                <a:cxn ang="0">
                  <a:pos x="0" y="119"/>
                </a:cxn>
                <a:cxn ang="0">
                  <a:pos x="4" y="110"/>
                </a:cxn>
                <a:cxn ang="0">
                  <a:pos x="13" y="105"/>
                </a:cxn>
                <a:cxn ang="0">
                  <a:pos x="17" y="96"/>
                </a:cxn>
                <a:cxn ang="0">
                  <a:pos x="21" y="91"/>
                </a:cxn>
                <a:cxn ang="0">
                  <a:pos x="25" y="87"/>
                </a:cxn>
                <a:cxn ang="0">
                  <a:pos x="25" y="82"/>
                </a:cxn>
                <a:cxn ang="0">
                  <a:pos x="29" y="73"/>
                </a:cxn>
                <a:cxn ang="0">
                  <a:pos x="33" y="69"/>
                </a:cxn>
                <a:cxn ang="0">
                  <a:pos x="38" y="64"/>
                </a:cxn>
                <a:cxn ang="0">
                  <a:pos x="42" y="55"/>
                </a:cxn>
                <a:cxn ang="0">
                  <a:pos x="46" y="46"/>
                </a:cxn>
                <a:cxn ang="0">
                  <a:pos x="50" y="37"/>
                </a:cxn>
                <a:cxn ang="0">
                  <a:pos x="54" y="23"/>
                </a:cxn>
                <a:cxn ang="0">
                  <a:pos x="54" y="18"/>
                </a:cxn>
                <a:cxn ang="0">
                  <a:pos x="58" y="5"/>
                </a:cxn>
                <a:cxn ang="0">
                  <a:pos x="67" y="0"/>
                </a:cxn>
              </a:cxnLst>
              <a:rect l="0" t="0" r="r" b="b"/>
              <a:pathLst>
                <a:path w="67" h="142">
                  <a:moveTo>
                    <a:pt x="9" y="142"/>
                  </a:moveTo>
                  <a:lnTo>
                    <a:pt x="9" y="137"/>
                  </a:lnTo>
                  <a:lnTo>
                    <a:pt x="4" y="128"/>
                  </a:lnTo>
                  <a:lnTo>
                    <a:pt x="0" y="119"/>
                  </a:lnTo>
                  <a:lnTo>
                    <a:pt x="4" y="110"/>
                  </a:lnTo>
                  <a:lnTo>
                    <a:pt x="13" y="105"/>
                  </a:lnTo>
                  <a:lnTo>
                    <a:pt x="17" y="96"/>
                  </a:lnTo>
                  <a:lnTo>
                    <a:pt x="21" y="91"/>
                  </a:lnTo>
                  <a:lnTo>
                    <a:pt x="25" y="87"/>
                  </a:lnTo>
                  <a:lnTo>
                    <a:pt x="25" y="82"/>
                  </a:lnTo>
                  <a:lnTo>
                    <a:pt x="29" y="73"/>
                  </a:lnTo>
                  <a:lnTo>
                    <a:pt x="33" y="69"/>
                  </a:lnTo>
                  <a:lnTo>
                    <a:pt x="38" y="64"/>
                  </a:lnTo>
                  <a:lnTo>
                    <a:pt x="42" y="55"/>
                  </a:lnTo>
                  <a:lnTo>
                    <a:pt x="46" y="46"/>
                  </a:lnTo>
                  <a:lnTo>
                    <a:pt x="50" y="37"/>
                  </a:lnTo>
                  <a:lnTo>
                    <a:pt x="54" y="23"/>
                  </a:lnTo>
                  <a:lnTo>
                    <a:pt x="54" y="18"/>
                  </a:lnTo>
                  <a:lnTo>
                    <a:pt x="58" y="5"/>
                  </a:lnTo>
                  <a:lnTo>
                    <a:pt x="67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85" name="Freeform 701"/>
            <p:cNvSpPr>
              <a:spLocks/>
            </p:cNvSpPr>
            <p:nvPr/>
          </p:nvSpPr>
          <p:spPr bwMode="auto">
            <a:xfrm>
              <a:off x="2655" y="2031"/>
              <a:ext cx="25" cy="151"/>
            </a:xfrm>
            <a:custGeom>
              <a:avLst/>
              <a:gdLst/>
              <a:ahLst/>
              <a:cxnLst>
                <a:cxn ang="0">
                  <a:pos x="13" y="151"/>
                </a:cxn>
                <a:cxn ang="0">
                  <a:pos x="8" y="147"/>
                </a:cxn>
                <a:cxn ang="0">
                  <a:pos x="8" y="142"/>
                </a:cxn>
                <a:cxn ang="0">
                  <a:pos x="4" y="138"/>
                </a:cxn>
                <a:cxn ang="0">
                  <a:pos x="0" y="133"/>
                </a:cxn>
                <a:cxn ang="0">
                  <a:pos x="0" y="124"/>
                </a:cxn>
                <a:cxn ang="0">
                  <a:pos x="0" y="119"/>
                </a:cxn>
                <a:cxn ang="0">
                  <a:pos x="4" y="110"/>
                </a:cxn>
                <a:cxn ang="0">
                  <a:pos x="13" y="106"/>
                </a:cxn>
                <a:cxn ang="0">
                  <a:pos x="13" y="96"/>
                </a:cxn>
                <a:cxn ang="0">
                  <a:pos x="17" y="92"/>
                </a:cxn>
                <a:cxn ang="0">
                  <a:pos x="21" y="87"/>
                </a:cxn>
                <a:cxn ang="0">
                  <a:pos x="21" y="83"/>
                </a:cxn>
                <a:cxn ang="0">
                  <a:pos x="21" y="78"/>
                </a:cxn>
                <a:cxn ang="0">
                  <a:pos x="21" y="69"/>
                </a:cxn>
                <a:cxn ang="0">
                  <a:pos x="25" y="69"/>
                </a:cxn>
                <a:cxn ang="0">
                  <a:pos x="21" y="64"/>
                </a:cxn>
                <a:cxn ang="0">
                  <a:pos x="21" y="60"/>
                </a:cxn>
                <a:cxn ang="0">
                  <a:pos x="25" y="55"/>
                </a:cxn>
                <a:cxn ang="0">
                  <a:pos x="21" y="51"/>
                </a:cxn>
                <a:cxn ang="0">
                  <a:pos x="13" y="46"/>
                </a:cxn>
                <a:cxn ang="0">
                  <a:pos x="8" y="42"/>
                </a:cxn>
                <a:cxn ang="0">
                  <a:pos x="4" y="32"/>
                </a:cxn>
                <a:cxn ang="0">
                  <a:pos x="4" y="23"/>
                </a:cxn>
                <a:cxn ang="0">
                  <a:pos x="8" y="10"/>
                </a:cxn>
                <a:cxn ang="0">
                  <a:pos x="17" y="0"/>
                </a:cxn>
                <a:cxn ang="0">
                  <a:pos x="21" y="0"/>
                </a:cxn>
              </a:cxnLst>
              <a:rect l="0" t="0" r="r" b="b"/>
              <a:pathLst>
                <a:path w="25" h="151">
                  <a:moveTo>
                    <a:pt x="13" y="151"/>
                  </a:moveTo>
                  <a:lnTo>
                    <a:pt x="8" y="147"/>
                  </a:lnTo>
                  <a:lnTo>
                    <a:pt x="8" y="142"/>
                  </a:lnTo>
                  <a:lnTo>
                    <a:pt x="4" y="138"/>
                  </a:lnTo>
                  <a:lnTo>
                    <a:pt x="0" y="133"/>
                  </a:lnTo>
                  <a:lnTo>
                    <a:pt x="0" y="124"/>
                  </a:lnTo>
                  <a:lnTo>
                    <a:pt x="0" y="119"/>
                  </a:lnTo>
                  <a:lnTo>
                    <a:pt x="4" y="110"/>
                  </a:lnTo>
                  <a:lnTo>
                    <a:pt x="13" y="106"/>
                  </a:lnTo>
                  <a:lnTo>
                    <a:pt x="13" y="96"/>
                  </a:lnTo>
                  <a:lnTo>
                    <a:pt x="17" y="92"/>
                  </a:lnTo>
                  <a:lnTo>
                    <a:pt x="21" y="87"/>
                  </a:lnTo>
                  <a:lnTo>
                    <a:pt x="21" y="83"/>
                  </a:lnTo>
                  <a:lnTo>
                    <a:pt x="21" y="78"/>
                  </a:lnTo>
                  <a:lnTo>
                    <a:pt x="21" y="69"/>
                  </a:lnTo>
                  <a:lnTo>
                    <a:pt x="25" y="69"/>
                  </a:lnTo>
                  <a:lnTo>
                    <a:pt x="21" y="64"/>
                  </a:lnTo>
                  <a:lnTo>
                    <a:pt x="21" y="60"/>
                  </a:lnTo>
                  <a:lnTo>
                    <a:pt x="25" y="55"/>
                  </a:lnTo>
                  <a:lnTo>
                    <a:pt x="21" y="51"/>
                  </a:lnTo>
                  <a:lnTo>
                    <a:pt x="13" y="46"/>
                  </a:lnTo>
                  <a:lnTo>
                    <a:pt x="8" y="42"/>
                  </a:lnTo>
                  <a:lnTo>
                    <a:pt x="4" y="32"/>
                  </a:lnTo>
                  <a:lnTo>
                    <a:pt x="4" y="23"/>
                  </a:lnTo>
                  <a:lnTo>
                    <a:pt x="8" y="10"/>
                  </a:lnTo>
                  <a:lnTo>
                    <a:pt x="17" y="0"/>
                  </a:ln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86" name="Freeform 702"/>
            <p:cNvSpPr>
              <a:spLocks/>
            </p:cNvSpPr>
            <p:nvPr/>
          </p:nvSpPr>
          <p:spPr bwMode="auto">
            <a:xfrm>
              <a:off x="2626" y="1908"/>
              <a:ext cx="228" cy="55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8" y="50"/>
                </a:cxn>
                <a:cxn ang="0">
                  <a:pos x="17" y="50"/>
                </a:cxn>
                <a:cxn ang="0">
                  <a:pos x="17" y="55"/>
                </a:cxn>
                <a:cxn ang="0">
                  <a:pos x="21" y="55"/>
                </a:cxn>
                <a:cxn ang="0">
                  <a:pos x="25" y="55"/>
                </a:cxn>
                <a:cxn ang="0">
                  <a:pos x="29" y="50"/>
                </a:cxn>
                <a:cxn ang="0">
                  <a:pos x="33" y="46"/>
                </a:cxn>
                <a:cxn ang="0">
                  <a:pos x="37" y="41"/>
                </a:cxn>
                <a:cxn ang="0">
                  <a:pos x="42" y="37"/>
                </a:cxn>
                <a:cxn ang="0">
                  <a:pos x="46" y="32"/>
                </a:cxn>
                <a:cxn ang="0">
                  <a:pos x="54" y="32"/>
                </a:cxn>
                <a:cxn ang="0">
                  <a:pos x="62" y="32"/>
                </a:cxn>
                <a:cxn ang="0">
                  <a:pos x="75" y="32"/>
                </a:cxn>
                <a:cxn ang="0">
                  <a:pos x="87" y="32"/>
                </a:cxn>
                <a:cxn ang="0">
                  <a:pos x="100" y="32"/>
                </a:cxn>
                <a:cxn ang="0">
                  <a:pos x="104" y="28"/>
                </a:cxn>
                <a:cxn ang="0">
                  <a:pos x="108" y="23"/>
                </a:cxn>
                <a:cxn ang="0">
                  <a:pos x="112" y="18"/>
                </a:cxn>
                <a:cxn ang="0">
                  <a:pos x="116" y="14"/>
                </a:cxn>
                <a:cxn ang="0">
                  <a:pos x="124" y="14"/>
                </a:cxn>
                <a:cxn ang="0">
                  <a:pos x="124" y="9"/>
                </a:cxn>
                <a:cxn ang="0">
                  <a:pos x="129" y="5"/>
                </a:cxn>
                <a:cxn ang="0">
                  <a:pos x="133" y="5"/>
                </a:cxn>
                <a:cxn ang="0">
                  <a:pos x="141" y="5"/>
                </a:cxn>
                <a:cxn ang="0">
                  <a:pos x="149" y="0"/>
                </a:cxn>
                <a:cxn ang="0">
                  <a:pos x="153" y="5"/>
                </a:cxn>
                <a:cxn ang="0">
                  <a:pos x="162" y="5"/>
                </a:cxn>
                <a:cxn ang="0">
                  <a:pos x="170" y="5"/>
                </a:cxn>
                <a:cxn ang="0">
                  <a:pos x="174" y="9"/>
                </a:cxn>
                <a:cxn ang="0">
                  <a:pos x="182" y="14"/>
                </a:cxn>
                <a:cxn ang="0">
                  <a:pos x="187" y="18"/>
                </a:cxn>
                <a:cxn ang="0">
                  <a:pos x="195" y="23"/>
                </a:cxn>
                <a:cxn ang="0">
                  <a:pos x="203" y="23"/>
                </a:cxn>
                <a:cxn ang="0">
                  <a:pos x="211" y="28"/>
                </a:cxn>
                <a:cxn ang="0">
                  <a:pos x="220" y="32"/>
                </a:cxn>
                <a:cxn ang="0">
                  <a:pos x="224" y="32"/>
                </a:cxn>
                <a:cxn ang="0">
                  <a:pos x="228" y="37"/>
                </a:cxn>
              </a:cxnLst>
              <a:rect l="0" t="0" r="r" b="b"/>
              <a:pathLst>
                <a:path w="228" h="55">
                  <a:moveTo>
                    <a:pt x="0" y="46"/>
                  </a:moveTo>
                  <a:lnTo>
                    <a:pt x="8" y="50"/>
                  </a:lnTo>
                  <a:lnTo>
                    <a:pt x="17" y="50"/>
                  </a:lnTo>
                  <a:lnTo>
                    <a:pt x="17" y="55"/>
                  </a:lnTo>
                  <a:lnTo>
                    <a:pt x="21" y="55"/>
                  </a:lnTo>
                  <a:lnTo>
                    <a:pt x="25" y="55"/>
                  </a:lnTo>
                  <a:lnTo>
                    <a:pt x="29" y="50"/>
                  </a:lnTo>
                  <a:lnTo>
                    <a:pt x="33" y="46"/>
                  </a:lnTo>
                  <a:lnTo>
                    <a:pt x="37" y="41"/>
                  </a:lnTo>
                  <a:lnTo>
                    <a:pt x="42" y="37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62" y="32"/>
                  </a:lnTo>
                  <a:lnTo>
                    <a:pt x="75" y="32"/>
                  </a:lnTo>
                  <a:lnTo>
                    <a:pt x="87" y="32"/>
                  </a:lnTo>
                  <a:lnTo>
                    <a:pt x="100" y="32"/>
                  </a:lnTo>
                  <a:lnTo>
                    <a:pt x="104" y="28"/>
                  </a:lnTo>
                  <a:lnTo>
                    <a:pt x="108" y="23"/>
                  </a:lnTo>
                  <a:lnTo>
                    <a:pt x="112" y="18"/>
                  </a:lnTo>
                  <a:lnTo>
                    <a:pt x="116" y="14"/>
                  </a:lnTo>
                  <a:lnTo>
                    <a:pt x="124" y="14"/>
                  </a:lnTo>
                  <a:lnTo>
                    <a:pt x="124" y="9"/>
                  </a:lnTo>
                  <a:lnTo>
                    <a:pt x="129" y="5"/>
                  </a:lnTo>
                  <a:lnTo>
                    <a:pt x="133" y="5"/>
                  </a:lnTo>
                  <a:lnTo>
                    <a:pt x="141" y="5"/>
                  </a:lnTo>
                  <a:lnTo>
                    <a:pt x="149" y="0"/>
                  </a:lnTo>
                  <a:lnTo>
                    <a:pt x="153" y="5"/>
                  </a:lnTo>
                  <a:lnTo>
                    <a:pt x="162" y="5"/>
                  </a:lnTo>
                  <a:lnTo>
                    <a:pt x="170" y="5"/>
                  </a:lnTo>
                  <a:lnTo>
                    <a:pt x="174" y="9"/>
                  </a:lnTo>
                  <a:lnTo>
                    <a:pt x="182" y="14"/>
                  </a:lnTo>
                  <a:lnTo>
                    <a:pt x="187" y="18"/>
                  </a:lnTo>
                  <a:lnTo>
                    <a:pt x="195" y="23"/>
                  </a:lnTo>
                  <a:lnTo>
                    <a:pt x="203" y="23"/>
                  </a:lnTo>
                  <a:lnTo>
                    <a:pt x="211" y="28"/>
                  </a:lnTo>
                  <a:lnTo>
                    <a:pt x="220" y="32"/>
                  </a:lnTo>
                  <a:lnTo>
                    <a:pt x="224" y="32"/>
                  </a:lnTo>
                  <a:lnTo>
                    <a:pt x="228" y="37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87" name="Freeform 703"/>
            <p:cNvSpPr>
              <a:spLocks/>
            </p:cNvSpPr>
            <p:nvPr/>
          </p:nvSpPr>
          <p:spPr bwMode="auto">
            <a:xfrm>
              <a:off x="2825" y="1844"/>
              <a:ext cx="124" cy="1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9" y="0"/>
                </a:cxn>
                <a:cxn ang="0">
                  <a:pos x="33" y="5"/>
                </a:cxn>
                <a:cxn ang="0">
                  <a:pos x="41" y="5"/>
                </a:cxn>
                <a:cxn ang="0">
                  <a:pos x="46" y="5"/>
                </a:cxn>
                <a:cxn ang="0">
                  <a:pos x="50" y="0"/>
                </a:cxn>
                <a:cxn ang="0">
                  <a:pos x="58" y="0"/>
                </a:cxn>
                <a:cxn ang="0">
                  <a:pos x="62" y="0"/>
                </a:cxn>
                <a:cxn ang="0">
                  <a:pos x="66" y="0"/>
                </a:cxn>
                <a:cxn ang="0">
                  <a:pos x="75" y="0"/>
                </a:cxn>
                <a:cxn ang="0">
                  <a:pos x="79" y="5"/>
                </a:cxn>
                <a:cxn ang="0">
                  <a:pos x="83" y="5"/>
                </a:cxn>
                <a:cxn ang="0">
                  <a:pos x="87" y="9"/>
                </a:cxn>
                <a:cxn ang="0">
                  <a:pos x="91" y="14"/>
                </a:cxn>
                <a:cxn ang="0">
                  <a:pos x="95" y="18"/>
                </a:cxn>
                <a:cxn ang="0">
                  <a:pos x="104" y="18"/>
                </a:cxn>
                <a:cxn ang="0">
                  <a:pos x="112" y="18"/>
                </a:cxn>
                <a:cxn ang="0">
                  <a:pos x="116" y="18"/>
                </a:cxn>
                <a:cxn ang="0">
                  <a:pos x="124" y="14"/>
                </a:cxn>
              </a:cxnLst>
              <a:rect l="0" t="0" r="r" b="b"/>
              <a:pathLst>
                <a:path w="124" h="18">
                  <a:moveTo>
                    <a:pt x="0" y="5"/>
                  </a:moveTo>
                  <a:lnTo>
                    <a:pt x="8" y="5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33" y="5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5"/>
                  </a:lnTo>
                  <a:lnTo>
                    <a:pt x="83" y="5"/>
                  </a:lnTo>
                  <a:lnTo>
                    <a:pt x="87" y="9"/>
                  </a:lnTo>
                  <a:lnTo>
                    <a:pt x="91" y="14"/>
                  </a:lnTo>
                  <a:lnTo>
                    <a:pt x="95" y="18"/>
                  </a:lnTo>
                  <a:lnTo>
                    <a:pt x="104" y="18"/>
                  </a:lnTo>
                  <a:lnTo>
                    <a:pt x="112" y="18"/>
                  </a:lnTo>
                  <a:lnTo>
                    <a:pt x="116" y="18"/>
                  </a:lnTo>
                  <a:lnTo>
                    <a:pt x="124" y="14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88" name="Freeform 704"/>
            <p:cNvSpPr>
              <a:spLocks/>
            </p:cNvSpPr>
            <p:nvPr/>
          </p:nvSpPr>
          <p:spPr bwMode="auto">
            <a:xfrm>
              <a:off x="2825" y="1776"/>
              <a:ext cx="182" cy="73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8" y="68"/>
                </a:cxn>
                <a:cxn ang="0">
                  <a:pos x="12" y="59"/>
                </a:cxn>
                <a:cxn ang="0">
                  <a:pos x="17" y="54"/>
                </a:cxn>
                <a:cxn ang="0">
                  <a:pos x="21" y="50"/>
                </a:cxn>
                <a:cxn ang="0">
                  <a:pos x="29" y="45"/>
                </a:cxn>
                <a:cxn ang="0">
                  <a:pos x="37" y="36"/>
                </a:cxn>
                <a:cxn ang="0">
                  <a:pos x="46" y="36"/>
                </a:cxn>
                <a:cxn ang="0">
                  <a:pos x="50" y="27"/>
                </a:cxn>
                <a:cxn ang="0">
                  <a:pos x="54" y="22"/>
                </a:cxn>
                <a:cxn ang="0">
                  <a:pos x="54" y="18"/>
                </a:cxn>
                <a:cxn ang="0">
                  <a:pos x="54" y="13"/>
                </a:cxn>
                <a:cxn ang="0">
                  <a:pos x="58" y="9"/>
                </a:cxn>
                <a:cxn ang="0">
                  <a:pos x="66" y="9"/>
                </a:cxn>
                <a:cxn ang="0">
                  <a:pos x="75" y="9"/>
                </a:cxn>
                <a:cxn ang="0">
                  <a:pos x="83" y="4"/>
                </a:cxn>
                <a:cxn ang="0">
                  <a:pos x="91" y="4"/>
                </a:cxn>
                <a:cxn ang="0">
                  <a:pos x="99" y="4"/>
                </a:cxn>
                <a:cxn ang="0">
                  <a:pos x="104" y="4"/>
                </a:cxn>
                <a:cxn ang="0">
                  <a:pos x="112" y="4"/>
                </a:cxn>
                <a:cxn ang="0">
                  <a:pos x="116" y="0"/>
                </a:cxn>
                <a:cxn ang="0">
                  <a:pos x="120" y="0"/>
                </a:cxn>
                <a:cxn ang="0">
                  <a:pos x="124" y="0"/>
                </a:cxn>
                <a:cxn ang="0">
                  <a:pos x="133" y="0"/>
                </a:cxn>
                <a:cxn ang="0">
                  <a:pos x="137" y="0"/>
                </a:cxn>
                <a:cxn ang="0">
                  <a:pos x="141" y="0"/>
                </a:cxn>
                <a:cxn ang="0">
                  <a:pos x="153" y="0"/>
                </a:cxn>
                <a:cxn ang="0">
                  <a:pos x="162" y="0"/>
                </a:cxn>
                <a:cxn ang="0">
                  <a:pos x="166" y="0"/>
                </a:cxn>
                <a:cxn ang="0">
                  <a:pos x="170" y="0"/>
                </a:cxn>
                <a:cxn ang="0">
                  <a:pos x="178" y="0"/>
                </a:cxn>
                <a:cxn ang="0">
                  <a:pos x="182" y="0"/>
                </a:cxn>
              </a:cxnLst>
              <a:rect l="0" t="0" r="r" b="b"/>
              <a:pathLst>
                <a:path w="182" h="73">
                  <a:moveTo>
                    <a:pt x="0" y="73"/>
                  </a:moveTo>
                  <a:lnTo>
                    <a:pt x="8" y="68"/>
                  </a:lnTo>
                  <a:lnTo>
                    <a:pt x="12" y="59"/>
                  </a:lnTo>
                  <a:lnTo>
                    <a:pt x="17" y="54"/>
                  </a:lnTo>
                  <a:lnTo>
                    <a:pt x="21" y="50"/>
                  </a:lnTo>
                  <a:lnTo>
                    <a:pt x="29" y="45"/>
                  </a:lnTo>
                  <a:lnTo>
                    <a:pt x="37" y="36"/>
                  </a:lnTo>
                  <a:lnTo>
                    <a:pt x="46" y="36"/>
                  </a:lnTo>
                  <a:lnTo>
                    <a:pt x="50" y="27"/>
                  </a:lnTo>
                  <a:lnTo>
                    <a:pt x="54" y="22"/>
                  </a:lnTo>
                  <a:lnTo>
                    <a:pt x="54" y="18"/>
                  </a:lnTo>
                  <a:lnTo>
                    <a:pt x="54" y="13"/>
                  </a:lnTo>
                  <a:lnTo>
                    <a:pt x="58" y="9"/>
                  </a:lnTo>
                  <a:lnTo>
                    <a:pt x="66" y="9"/>
                  </a:lnTo>
                  <a:lnTo>
                    <a:pt x="75" y="9"/>
                  </a:lnTo>
                  <a:lnTo>
                    <a:pt x="83" y="4"/>
                  </a:lnTo>
                  <a:lnTo>
                    <a:pt x="91" y="4"/>
                  </a:lnTo>
                  <a:lnTo>
                    <a:pt x="99" y="4"/>
                  </a:lnTo>
                  <a:lnTo>
                    <a:pt x="104" y="4"/>
                  </a:lnTo>
                  <a:lnTo>
                    <a:pt x="112" y="4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33" y="0"/>
                  </a:lnTo>
                  <a:lnTo>
                    <a:pt x="137" y="0"/>
                  </a:lnTo>
                  <a:lnTo>
                    <a:pt x="141" y="0"/>
                  </a:lnTo>
                  <a:lnTo>
                    <a:pt x="153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2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89" name="Freeform 705"/>
            <p:cNvSpPr>
              <a:spLocks/>
            </p:cNvSpPr>
            <p:nvPr/>
          </p:nvSpPr>
          <p:spPr bwMode="auto">
            <a:xfrm>
              <a:off x="2647" y="1730"/>
              <a:ext cx="269" cy="78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4" y="78"/>
                </a:cxn>
                <a:cxn ang="0">
                  <a:pos x="8" y="73"/>
                </a:cxn>
                <a:cxn ang="0">
                  <a:pos x="12" y="68"/>
                </a:cxn>
                <a:cxn ang="0">
                  <a:pos x="16" y="68"/>
                </a:cxn>
                <a:cxn ang="0">
                  <a:pos x="21" y="64"/>
                </a:cxn>
                <a:cxn ang="0">
                  <a:pos x="21" y="59"/>
                </a:cxn>
                <a:cxn ang="0">
                  <a:pos x="25" y="55"/>
                </a:cxn>
                <a:cxn ang="0">
                  <a:pos x="33" y="55"/>
                </a:cxn>
                <a:cxn ang="0">
                  <a:pos x="37" y="50"/>
                </a:cxn>
                <a:cxn ang="0">
                  <a:pos x="41" y="46"/>
                </a:cxn>
                <a:cxn ang="0">
                  <a:pos x="41" y="41"/>
                </a:cxn>
                <a:cxn ang="0">
                  <a:pos x="45" y="36"/>
                </a:cxn>
                <a:cxn ang="0">
                  <a:pos x="54" y="32"/>
                </a:cxn>
                <a:cxn ang="0">
                  <a:pos x="58" y="27"/>
                </a:cxn>
                <a:cxn ang="0">
                  <a:pos x="62" y="27"/>
                </a:cxn>
                <a:cxn ang="0">
                  <a:pos x="70" y="23"/>
                </a:cxn>
                <a:cxn ang="0">
                  <a:pos x="79" y="18"/>
                </a:cxn>
                <a:cxn ang="0">
                  <a:pos x="83" y="14"/>
                </a:cxn>
                <a:cxn ang="0">
                  <a:pos x="87" y="14"/>
                </a:cxn>
                <a:cxn ang="0">
                  <a:pos x="91" y="9"/>
                </a:cxn>
                <a:cxn ang="0">
                  <a:pos x="95" y="9"/>
                </a:cxn>
                <a:cxn ang="0">
                  <a:pos x="103" y="9"/>
                </a:cxn>
                <a:cxn ang="0">
                  <a:pos x="108" y="14"/>
                </a:cxn>
                <a:cxn ang="0">
                  <a:pos x="112" y="18"/>
                </a:cxn>
                <a:cxn ang="0">
                  <a:pos x="116" y="18"/>
                </a:cxn>
                <a:cxn ang="0">
                  <a:pos x="120" y="18"/>
                </a:cxn>
                <a:cxn ang="0">
                  <a:pos x="124" y="18"/>
                </a:cxn>
                <a:cxn ang="0">
                  <a:pos x="128" y="23"/>
                </a:cxn>
                <a:cxn ang="0">
                  <a:pos x="132" y="23"/>
                </a:cxn>
                <a:cxn ang="0">
                  <a:pos x="137" y="23"/>
                </a:cxn>
                <a:cxn ang="0">
                  <a:pos x="141" y="23"/>
                </a:cxn>
                <a:cxn ang="0">
                  <a:pos x="149" y="23"/>
                </a:cxn>
                <a:cxn ang="0">
                  <a:pos x="153" y="27"/>
                </a:cxn>
                <a:cxn ang="0">
                  <a:pos x="166" y="27"/>
                </a:cxn>
                <a:cxn ang="0">
                  <a:pos x="174" y="27"/>
                </a:cxn>
                <a:cxn ang="0">
                  <a:pos x="182" y="27"/>
                </a:cxn>
                <a:cxn ang="0">
                  <a:pos x="195" y="32"/>
                </a:cxn>
                <a:cxn ang="0">
                  <a:pos x="203" y="32"/>
                </a:cxn>
                <a:cxn ang="0">
                  <a:pos x="215" y="27"/>
                </a:cxn>
                <a:cxn ang="0">
                  <a:pos x="228" y="18"/>
                </a:cxn>
                <a:cxn ang="0">
                  <a:pos x="240" y="14"/>
                </a:cxn>
                <a:cxn ang="0">
                  <a:pos x="248" y="14"/>
                </a:cxn>
                <a:cxn ang="0">
                  <a:pos x="257" y="9"/>
                </a:cxn>
                <a:cxn ang="0">
                  <a:pos x="265" y="4"/>
                </a:cxn>
                <a:cxn ang="0">
                  <a:pos x="269" y="0"/>
                </a:cxn>
              </a:cxnLst>
              <a:rect l="0" t="0" r="r" b="b"/>
              <a:pathLst>
                <a:path w="269" h="78">
                  <a:moveTo>
                    <a:pt x="0" y="78"/>
                  </a:moveTo>
                  <a:lnTo>
                    <a:pt x="4" y="78"/>
                  </a:lnTo>
                  <a:lnTo>
                    <a:pt x="8" y="73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21" y="64"/>
                  </a:lnTo>
                  <a:lnTo>
                    <a:pt x="21" y="59"/>
                  </a:lnTo>
                  <a:lnTo>
                    <a:pt x="25" y="55"/>
                  </a:lnTo>
                  <a:lnTo>
                    <a:pt x="33" y="55"/>
                  </a:lnTo>
                  <a:lnTo>
                    <a:pt x="37" y="50"/>
                  </a:lnTo>
                  <a:lnTo>
                    <a:pt x="41" y="46"/>
                  </a:lnTo>
                  <a:lnTo>
                    <a:pt x="41" y="41"/>
                  </a:lnTo>
                  <a:lnTo>
                    <a:pt x="45" y="36"/>
                  </a:lnTo>
                  <a:lnTo>
                    <a:pt x="54" y="32"/>
                  </a:lnTo>
                  <a:lnTo>
                    <a:pt x="58" y="27"/>
                  </a:lnTo>
                  <a:lnTo>
                    <a:pt x="62" y="27"/>
                  </a:lnTo>
                  <a:lnTo>
                    <a:pt x="70" y="23"/>
                  </a:lnTo>
                  <a:lnTo>
                    <a:pt x="79" y="18"/>
                  </a:lnTo>
                  <a:lnTo>
                    <a:pt x="83" y="14"/>
                  </a:lnTo>
                  <a:lnTo>
                    <a:pt x="87" y="14"/>
                  </a:lnTo>
                  <a:lnTo>
                    <a:pt x="91" y="9"/>
                  </a:lnTo>
                  <a:lnTo>
                    <a:pt x="95" y="9"/>
                  </a:lnTo>
                  <a:lnTo>
                    <a:pt x="103" y="9"/>
                  </a:lnTo>
                  <a:lnTo>
                    <a:pt x="108" y="14"/>
                  </a:lnTo>
                  <a:lnTo>
                    <a:pt x="112" y="18"/>
                  </a:lnTo>
                  <a:lnTo>
                    <a:pt x="116" y="18"/>
                  </a:lnTo>
                  <a:lnTo>
                    <a:pt x="120" y="18"/>
                  </a:lnTo>
                  <a:lnTo>
                    <a:pt x="124" y="18"/>
                  </a:lnTo>
                  <a:lnTo>
                    <a:pt x="128" y="23"/>
                  </a:lnTo>
                  <a:lnTo>
                    <a:pt x="132" y="23"/>
                  </a:lnTo>
                  <a:lnTo>
                    <a:pt x="137" y="23"/>
                  </a:lnTo>
                  <a:lnTo>
                    <a:pt x="141" y="23"/>
                  </a:lnTo>
                  <a:lnTo>
                    <a:pt x="149" y="23"/>
                  </a:lnTo>
                  <a:lnTo>
                    <a:pt x="153" y="27"/>
                  </a:lnTo>
                  <a:lnTo>
                    <a:pt x="166" y="27"/>
                  </a:lnTo>
                  <a:lnTo>
                    <a:pt x="174" y="27"/>
                  </a:lnTo>
                  <a:lnTo>
                    <a:pt x="182" y="27"/>
                  </a:lnTo>
                  <a:lnTo>
                    <a:pt x="195" y="32"/>
                  </a:lnTo>
                  <a:lnTo>
                    <a:pt x="203" y="32"/>
                  </a:lnTo>
                  <a:lnTo>
                    <a:pt x="215" y="27"/>
                  </a:lnTo>
                  <a:lnTo>
                    <a:pt x="228" y="18"/>
                  </a:lnTo>
                  <a:lnTo>
                    <a:pt x="240" y="14"/>
                  </a:lnTo>
                  <a:lnTo>
                    <a:pt x="248" y="14"/>
                  </a:lnTo>
                  <a:lnTo>
                    <a:pt x="257" y="9"/>
                  </a:lnTo>
                  <a:lnTo>
                    <a:pt x="265" y="4"/>
                  </a:lnTo>
                  <a:lnTo>
                    <a:pt x="269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90" name="Freeform 706"/>
            <p:cNvSpPr>
              <a:spLocks/>
            </p:cNvSpPr>
            <p:nvPr/>
          </p:nvSpPr>
          <p:spPr bwMode="auto">
            <a:xfrm>
              <a:off x="2647" y="1776"/>
              <a:ext cx="128" cy="36"/>
            </a:xfrm>
            <a:custGeom>
              <a:avLst/>
              <a:gdLst/>
              <a:ahLst/>
              <a:cxnLst>
                <a:cxn ang="0">
                  <a:pos x="128" y="27"/>
                </a:cxn>
                <a:cxn ang="0">
                  <a:pos x="124" y="22"/>
                </a:cxn>
                <a:cxn ang="0">
                  <a:pos x="120" y="18"/>
                </a:cxn>
                <a:cxn ang="0">
                  <a:pos x="108" y="9"/>
                </a:cxn>
                <a:cxn ang="0">
                  <a:pos x="103" y="9"/>
                </a:cxn>
                <a:cxn ang="0">
                  <a:pos x="95" y="9"/>
                </a:cxn>
                <a:cxn ang="0">
                  <a:pos x="87" y="4"/>
                </a:cxn>
                <a:cxn ang="0">
                  <a:pos x="79" y="0"/>
                </a:cxn>
                <a:cxn ang="0">
                  <a:pos x="74" y="0"/>
                </a:cxn>
                <a:cxn ang="0">
                  <a:pos x="70" y="4"/>
                </a:cxn>
                <a:cxn ang="0">
                  <a:pos x="66" y="9"/>
                </a:cxn>
                <a:cxn ang="0">
                  <a:pos x="62" y="9"/>
                </a:cxn>
                <a:cxn ang="0">
                  <a:pos x="54" y="9"/>
                </a:cxn>
                <a:cxn ang="0">
                  <a:pos x="50" y="9"/>
                </a:cxn>
                <a:cxn ang="0">
                  <a:pos x="50" y="13"/>
                </a:cxn>
                <a:cxn ang="0">
                  <a:pos x="41" y="18"/>
                </a:cxn>
                <a:cxn ang="0">
                  <a:pos x="41" y="22"/>
                </a:cxn>
                <a:cxn ang="0">
                  <a:pos x="37" y="27"/>
                </a:cxn>
                <a:cxn ang="0">
                  <a:pos x="29" y="32"/>
                </a:cxn>
                <a:cxn ang="0">
                  <a:pos x="25" y="36"/>
                </a:cxn>
                <a:cxn ang="0">
                  <a:pos x="16" y="36"/>
                </a:cxn>
                <a:cxn ang="0">
                  <a:pos x="4" y="36"/>
                </a:cxn>
                <a:cxn ang="0">
                  <a:pos x="0" y="32"/>
                </a:cxn>
              </a:cxnLst>
              <a:rect l="0" t="0" r="r" b="b"/>
              <a:pathLst>
                <a:path w="128" h="36">
                  <a:moveTo>
                    <a:pt x="128" y="27"/>
                  </a:moveTo>
                  <a:lnTo>
                    <a:pt x="124" y="22"/>
                  </a:lnTo>
                  <a:lnTo>
                    <a:pt x="120" y="18"/>
                  </a:lnTo>
                  <a:lnTo>
                    <a:pt x="108" y="9"/>
                  </a:lnTo>
                  <a:lnTo>
                    <a:pt x="103" y="9"/>
                  </a:lnTo>
                  <a:lnTo>
                    <a:pt x="95" y="9"/>
                  </a:lnTo>
                  <a:lnTo>
                    <a:pt x="87" y="4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4"/>
                  </a:lnTo>
                  <a:lnTo>
                    <a:pt x="66" y="9"/>
                  </a:lnTo>
                  <a:lnTo>
                    <a:pt x="62" y="9"/>
                  </a:lnTo>
                  <a:lnTo>
                    <a:pt x="54" y="9"/>
                  </a:lnTo>
                  <a:lnTo>
                    <a:pt x="50" y="9"/>
                  </a:lnTo>
                  <a:lnTo>
                    <a:pt x="50" y="13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37" y="27"/>
                  </a:lnTo>
                  <a:lnTo>
                    <a:pt x="29" y="32"/>
                  </a:lnTo>
                  <a:lnTo>
                    <a:pt x="25" y="36"/>
                  </a:lnTo>
                  <a:lnTo>
                    <a:pt x="16" y="36"/>
                  </a:lnTo>
                  <a:lnTo>
                    <a:pt x="4" y="36"/>
                  </a:lnTo>
                  <a:lnTo>
                    <a:pt x="0" y="32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91" name="Freeform 707"/>
            <p:cNvSpPr>
              <a:spLocks/>
            </p:cNvSpPr>
            <p:nvPr/>
          </p:nvSpPr>
          <p:spPr bwMode="auto">
            <a:xfrm>
              <a:off x="2610" y="1689"/>
              <a:ext cx="66" cy="77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0" y="68"/>
                </a:cxn>
                <a:cxn ang="0">
                  <a:pos x="4" y="64"/>
                </a:cxn>
                <a:cxn ang="0">
                  <a:pos x="8" y="59"/>
                </a:cxn>
                <a:cxn ang="0">
                  <a:pos x="12" y="55"/>
                </a:cxn>
                <a:cxn ang="0">
                  <a:pos x="16" y="50"/>
                </a:cxn>
                <a:cxn ang="0">
                  <a:pos x="20" y="45"/>
                </a:cxn>
                <a:cxn ang="0">
                  <a:pos x="24" y="41"/>
                </a:cxn>
                <a:cxn ang="0">
                  <a:pos x="33" y="36"/>
                </a:cxn>
                <a:cxn ang="0">
                  <a:pos x="37" y="32"/>
                </a:cxn>
                <a:cxn ang="0">
                  <a:pos x="41" y="32"/>
                </a:cxn>
                <a:cxn ang="0">
                  <a:pos x="45" y="27"/>
                </a:cxn>
                <a:cxn ang="0">
                  <a:pos x="49" y="27"/>
                </a:cxn>
                <a:cxn ang="0">
                  <a:pos x="53" y="23"/>
                </a:cxn>
                <a:cxn ang="0">
                  <a:pos x="58" y="23"/>
                </a:cxn>
                <a:cxn ang="0">
                  <a:pos x="62" y="18"/>
                </a:cxn>
                <a:cxn ang="0">
                  <a:pos x="62" y="9"/>
                </a:cxn>
                <a:cxn ang="0">
                  <a:pos x="66" y="9"/>
                </a:cxn>
                <a:cxn ang="0">
                  <a:pos x="66" y="4"/>
                </a:cxn>
                <a:cxn ang="0">
                  <a:pos x="66" y="0"/>
                </a:cxn>
              </a:cxnLst>
              <a:rect l="0" t="0" r="r" b="b"/>
              <a:pathLst>
                <a:path w="66" h="77">
                  <a:moveTo>
                    <a:pt x="0" y="77"/>
                  </a:moveTo>
                  <a:lnTo>
                    <a:pt x="0" y="68"/>
                  </a:lnTo>
                  <a:lnTo>
                    <a:pt x="4" y="64"/>
                  </a:lnTo>
                  <a:lnTo>
                    <a:pt x="8" y="59"/>
                  </a:lnTo>
                  <a:lnTo>
                    <a:pt x="12" y="55"/>
                  </a:lnTo>
                  <a:lnTo>
                    <a:pt x="16" y="50"/>
                  </a:lnTo>
                  <a:lnTo>
                    <a:pt x="20" y="45"/>
                  </a:lnTo>
                  <a:lnTo>
                    <a:pt x="24" y="41"/>
                  </a:lnTo>
                  <a:lnTo>
                    <a:pt x="33" y="36"/>
                  </a:lnTo>
                  <a:lnTo>
                    <a:pt x="37" y="32"/>
                  </a:lnTo>
                  <a:lnTo>
                    <a:pt x="41" y="32"/>
                  </a:lnTo>
                  <a:lnTo>
                    <a:pt x="45" y="27"/>
                  </a:lnTo>
                  <a:lnTo>
                    <a:pt x="49" y="27"/>
                  </a:lnTo>
                  <a:lnTo>
                    <a:pt x="53" y="23"/>
                  </a:lnTo>
                  <a:lnTo>
                    <a:pt x="58" y="23"/>
                  </a:lnTo>
                  <a:lnTo>
                    <a:pt x="62" y="18"/>
                  </a:lnTo>
                  <a:lnTo>
                    <a:pt x="62" y="9"/>
                  </a:lnTo>
                  <a:lnTo>
                    <a:pt x="66" y="9"/>
                  </a:lnTo>
                  <a:lnTo>
                    <a:pt x="66" y="4"/>
                  </a:lnTo>
                  <a:lnTo>
                    <a:pt x="66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92" name="Freeform 708"/>
            <p:cNvSpPr>
              <a:spLocks/>
            </p:cNvSpPr>
            <p:nvPr/>
          </p:nvSpPr>
          <p:spPr bwMode="auto">
            <a:xfrm>
              <a:off x="2610" y="1524"/>
              <a:ext cx="244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8" y="96"/>
                </a:cxn>
                <a:cxn ang="0">
                  <a:pos x="12" y="92"/>
                </a:cxn>
                <a:cxn ang="0">
                  <a:pos x="16" y="87"/>
                </a:cxn>
                <a:cxn ang="0">
                  <a:pos x="20" y="82"/>
                </a:cxn>
                <a:cxn ang="0">
                  <a:pos x="24" y="78"/>
                </a:cxn>
                <a:cxn ang="0">
                  <a:pos x="33" y="78"/>
                </a:cxn>
                <a:cxn ang="0">
                  <a:pos x="37" y="78"/>
                </a:cxn>
                <a:cxn ang="0">
                  <a:pos x="41" y="78"/>
                </a:cxn>
                <a:cxn ang="0">
                  <a:pos x="49" y="78"/>
                </a:cxn>
                <a:cxn ang="0">
                  <a:pos x="62" y="73"/>
                </a:cxn>
                <a:cxn ang="0">
                  <a:pos x="66" y="73"/>
                </a:cxn>
                <a:cxn ang="0">
                  <a:pos x="74" y="64"/>
                </a:cxn>
                <a:cxn ang="0">
                  <a:pos x="82" y="60"/>
                </a:cxn>
                <a:cxn ang="0">
                  <a:pos x="91" y="55"/>
                </a:cxn>
                <a:cxn ang="0">
                  <a:pos x="99" y="46"/>
                </a:cxn>
                <a:cxn ang="0">
                  <a:pos x="103" y="37"/>
                </a:cxn>
                <a:cxn ang="0">
                  <a:pos x="103" y="28"/>
                </a:cxn>
                <a:cxn ang="0">
                  <a:pos x="107" y="23"/>
                </a:cxn>
                <a:cxn ang="0">
                  <a:pos x="116" y="19"/>
                </a:cxn>
                <a:cxn ang="0">
                  <a:pos x="124" y="14"/>
                </a:cxn>
                <a:cxn ang="0">
                  <a:pos x="132" y="5"/>
                </a:cxn>
                <a:cxn ang="0">
                  <a:pos x="140" y="0"/>
                </a:cxn>
                <a:cxn ang="0">
                  <a:pos x="149" y="0"/>
                </a:cxn>
                <a:cxn ang="0">
                  <a:pos x="153" y="0"/>
                </a:cxn>
                <a:cxn ang="0">
                  <a:pos x="157" y="5"/>
                </a:cxn>
                <a:cxn ang="0">
                  <a:pos x="165" y="14"/>
                </a:cxn>
                <a:cxn ang="0">
                  <a:pos x="169" y="14"/>
                </a:cxn>
                <a:cxn ang="0">
                  <a:pos x="178" y="14"/>
                </a:cxn>
                <a:cxn ang="0">
                  <a:pos x="198" y="9"/>
                </a:cxn>
                <a:cxn ang="0">
                  <a:pos x="211" y="9"/>
                </a:cxn>
                <a:cxn ang="0">
                  <a:pos x="215" y="9"/>
                </a:cxn>
                <a:cxn ang="0">
                  <a:pos x="223" y="14"/>
                </a:cxn>
                <a:cxn ang="0">
                  <a:pos x="223" y="19"/>
                </a:cxn>
                <a:cxn ang="0">
                  <a:pos x="232" y="23"/>
                </a:cxn>
                <a:cxn ang="0">
                  <a:pos x="236" y="28"/>
                </a:cxn>
                <a:cxn ang="0">
                  <a:pos x="240" y="32"/>
                </a:cxn>
                <a:cxn ang="0">
                  <a:pos x="244" y="37"/>
                </a:cxn>
              </a:cxnLst>
              <a:rect l="0" t="0" r="r" b="b"/>
              <a:pathLst>
                <a:path w="244" h="96">
                  <a:moveTo>
                    <a:pt x="0" y="96"/>
                  </a:moveTo>
                  <a:lnTo>
                    <a:pt x="8" y="96"/>
                  </a:lnTo>
                  <a:lnTo>
                    <a:pt x="12" y="92"/>
                  </a:lnTo>
                  <a:lnTo>
                    <a:pt x="16" y="87"/>
                  </a:lnTo>
                  <a:lnTo>
                    <a:pt x="20" y="82"/>
                  </a:lnTo>
                  <a:lnTo>
                    <a:pt x="24" y="78"/>
                  </a:lnTo>
                  <a:lnTo>
                    <a:pt x="33" y="78"/>
                  </a:lnTo>
                  <a:lnTo>
                    <a:pt x="37" y="78"/>
                  </a:lnTo>
                  <a:lnTo>
                    <a:pt x="41" y="78"/>
                  </a:lnTo>
                  <a:lnTo>
                    <a:pt x="49" y="78"/>
                  </a:lnTo>
                  <a:lnTo>
                    <a:pt x="62" y="73"/>
                  </a:lnTo>
                  <a:lnTo>
                    <a:pt x="66" y="73"/>
                  </a:lnTo>
                  <a:lnTo>
                    <a:pt x="74" y="64"/>
                  </a:lnTo>
                  <a:lnTo>
                    <a:pt x="82" y="60"/>
                  </a:lnTo>
                  <a:lnTo>
                    <a:pt x="91" y="55"/>
                  </a:lnTo>
                  <a:lnTo>
                    <a:pt x="99" y="46"/>
                  </a:lnTo>
                  <a:lnTo>
                    <a:pt x="103" y="37"/>
                  </a:lnTo>
                  <a:lnTo>
                    <a:pt x="103" y="28"/>
                  </a:lnTo>
                  <a:lnTo>
                    <a:pt x="107" y="23"/>
                  </a:lnTo>
                  <a:lnTo>
                    <a:pt x="116" y="19"/>
                  </a:lnTo>
                  <a:lnTo>
                    <a:pt x="124" y="14"/>
                  </a:lnTo>
                  <a:lnTo>
                    <a:pt x="132" y="5"/>
                  </a:lnTo>
                  <a:lnTo>
                    <a:pt x="140" y="0"/>
                  </a:lnTo>
                  <a:lnTo>
                    <a:pt x="149" y="0"/>
                  </a:lnTo>
                  <a:lnTo>
                    <a:pt x="153" y="0"/>
                  </a:lnTo>
                  <a:lnTo>
                    <a:pt x="157" y="5"/>
                  </a:lnTo>
                  <a:lnTo>
                    <a:pt x="165" y="14"/>
                  </a:lnTo>
                  <a:lnTo>
                    <a:pt x="169" y="14"/>
                  </a:lnTo>
                  <a:lnTo>
                    <a:pt x="178" y="14"/>
                  </a:lnTo>
                  <a:lnTo>
                    <a:pt x="198" y="9"/>
                  </a:lnTo>
                  <a:lnTo>
                    <a:pt x="211" y="9"/>
                  </a:lnTo>
                  <a:lnTo>
                    <a:pt x="215" y="9"/>
                  </a:lnTo>
                  <a:lnTo>
                    <a:pt x="223" y="14"/>
                  </a:lnTo>
                  <a:lnTo>
                    <a:pt x="223" y="19"/>
                  </a:lnTo>
                  <a:lnTo>
                    <a:pt x="232" y="23"/>
                  </a:lnTo>
                  <a:lnTo>
                    <a:pt x="236" y="28"/>
                  </a:lnTo>
                  <a:lnTo>
                    <a:pt x="240" y="32"/>
                  </a:lnTo>
                  <a:lnTo>
                    <a:pt x="244" y="37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93" name="Freeform 709"/>
            <p:cNvSpPr>
              <a:spLocks/>
            </p:cNvSpPr>
            <p:nvPr/>
          </p:nvSpPr>
          <p:spPr bwMode="auto">
            <a:xfrm>
              <a:off x="2605" y="1460"/>
              <a:ext cx="174" cy="160"/>
            </a:xfrm>
            <a:custGeom>
              <a:avLst/>
              <a:gdLst/>
              <a:ahLst/>
              <a:cxnLst>
                <a:cxn ang="0">
                  <a:pos x="5" y="160"/>
                </a:cxn>
                <a:cxn ang="0">
                  <a:pos x="5" y="156"/>
                </a:cxn>
                <a:cxn ang="0">
                  <a:pos x="5" y="151"/>
                </a:cxn>
                <a:cxn ang="0">
                  <a:pos x="0" y="146"/>
                </a:cxn>
                <a:cxn ang="0">
                  <a:pos x="0" y="142"/>
                </a:cxn>
                <a:cxn ang="0">
                  <a:pos x="0" y="133"/>
                </a:cxn>
                <a:cxn ang="0">
                  <a:pos x="0" y="128"/>
                </a:cxn>
                <a:cxn ang="0">
                  <a:pos x="0" y="124"/>
                </a:cxn>
                <a:cxn ang="0">
                  <a:pos x="0" y="114"/>
                </a:cxn>
                <a:cxn ang="0">
                  <a:pos x="9" y="105"/>
                </a:cxn>
                <a:cxn ang="0">
                  <a:pos x="9" y="101"/>
                </a:cxn>
                <a:cxn ang="0">
                  <a:pos x="17" y="96"/>
                </a:cxn>
                <a:cxn ang="0">
                  <a:pos x="25" y="87"/>
                </a:cxn>
                <a:cxn ang="0">
                  <a:pos x="29" y="83"/>
                </a:cxn>
                <a:cxn ang="0">
                  <a:pos x="34" y="83"/>
                </a:cxn>
                <a:cxn ang="0">
                  <a:pos x="38" y="83"/>
                </a:cxn>
                <a:cxn ang="0">
                  <a:pos x="46" y="87"/>
                </a:cxn>
                <a:cxn ang="0">
                  <a:pos x="50" y="87"/>
                </a:cxn>
                <a:cxn ang="0">
                  <a:pos x="58" y="83"/>
                </a:cxn>
                <a:cxn ang="0">
                  <a:pos x="63" y="78"/>
                </a:cxn>
                <a:cxn ang="0">
                  <a:pos x="71" y="78"/>
                </a:cxn>
                <a:cxn ang="0">
                  <a:pos x="75" y="73"/>
                </a:cxn>
                <a:cxn ang="0">
                  <a:pos x="79" y="69"/>
                </a:cxn>
                <a:cxn ang="0">
                  <a:pos x="83" y="55"/>
                </a:cxn>
                <a:cxn ang="0">
                  <a:pos x="87" y="51"/>
                </a:cxn>
                <a:cxn ang="0">
                  <a:pos x="96" y="51"/>
                </a:cxn>
                <a:cxn ang="0">
                  <a:pos x="96" y="46"/>
                </a:cxn>
                <a:cxn ang="0">
                  <a:pos x="104" y="41"/>
                </a:cxn>
                <a:cxn ang="0">
                  <a:pos x="116" y="37"/>
                </a:cxn>
                <a:cxn ang="0">
                  <a:pos x="125" y="32"/>
                </a:cxn>
                <a:cxn ang="0">
                  <a:pos x="129" y="28"/>
                </a:cxn>
                <a:cxn ang="0">
                  <a:pos x="133" y="23"/>
                </a:cxn>
                <a:cxn ang="0">
                  <a:pos x="137" y="19"/>
                </a:cxn>
                <a:cxn ang="0">
                  <a:pos x="145" y="14"/>
                </a:cxn>
                <a:cxn ang="0">
                  <a:pos x="154" y="9"/>
                </a:cxn>
                <a:cxn ang="0">
                  <a:pos x="162" y="5"/>
                </a:cxn>
                <a:cxn ang="0">
                  <a:pos x="166" y="5"/>
                </a:cxn>
                <a:cxn ang="0">
                  <a:pos x="174" y="0"/>
                </a:cxn>
              </a:cxnLst>
              <a:rect l="0" t="0" r="r" b="b"/>
              <a:pathLst>
                <a:path w="174" h="160">
                  <a:moveTo>
                    <a:pt x="5" y="160"/>
                  </a:moveTo>
                  <a:lnTo>
                    <a:pt x="5" y="156"/>
                  </a:lnTo>
                  <a:lnTo>
                    <a:pt x="5" y="151"/>
                  </a:lnTo>
                  <a:lnTo>
                    <a:pt x="0" y="146"/>
                  </a:lnTo>
                  <a:lnTo>
                    <a:pt x="0" y="142"/>
                  </a:lnTo>
                  <a:lnTo>
                    <a:pt x="0" y="133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0" y="114"/>
                  </a:lnTo>
                  <a:lnTo>
                    <a:pt x="9" y="105"/>
                  </a:lnTo>
                  <a:lnTo>
                    <a:pt x="9" y="101"/>
                  </a:lnTo>
                  <a:lnTo>
                    <a:pt x="17" y="96"/>
                  </a:lnTo>
                  <a:lnTo>
                    <a:pt x="25" y="87"/>
                  </a:lnTo>
                  <a:lnTo>
                    <a:pt x="29" y="83"/>
                  </a:lnTo>
                  <a:lnTo>
                    <a:pt x="34" y="83"/>
                  </a:lnTo>
                  <a:lnTo>
                    <a:pt x="38" y="83"/>
                  </a:lnTo>
                  <a:lnTo>
                    <a:pt x="46" y="87"/>
                  </a:lnTo>
                  <a:lnTo>
                    <a:pt x="50" y="87"/>
                  </a:lnTo>
                  <a:lnTo>
                    <a:pt x="58" y="83"/>
                  </a:lnTo>
                  <a:lnTo>
                    <a:pt x="63" y="78"/>
                  </a:lnTo>
                  <a:lnTo>
                    <a:pt x="71" y="78"/>
                  </a:lnTo>
                  <a:lnTo>
                    <a:pt x="75" y="73"/>
                  </a:lnTo>
                  <a:lnTo>
                    <a:pt x="79" y="69"/>
                  </a:lnTo>
                  <a:lnTo>
                    <a:pt x="83" y="55"/>
                  </a:lnTo>
                  <a:lnTo>
                    <a:pt x="87" y="51"/>
                  </a:lnTo>
                  <a:lnTo>
                    <a:pt x="96" y="51"/>
                  </a:lnTo>
                  <a:lnTo>
                    <a:pt x="96" y="46"/>
                  </a:lnTo>
                  <a:lnTo>
                    <a:pt x="104" y="41"/>
                  </a:lnTo>
                  <a:lnTo>
                    <a:pt x="116" y="37"/>
                  </a:lnTo>
                  <a:lnTo>
                    <a:pt x="125" y="32"/>
                  </a:lnTo>
                  <a:lnTo>
                    <a:pt x="129" y="28"/>
                  </a:lnTo>
                  <a:lnTo>
                    <a:pt x="133" y="23"/>
                  </a:lnTo>
                  <a:lnTo>
                    <a:pt x="137" y="19"/>
                  </a:lnTo>
                  <a:lnTo>
                    <a:pt x="145" y="14"/>
                  </a:lnTo>
                  <a:lnTo>
                    <a:pt x="154" y="9"/>
                  </a:lnTo>
                  <a:lnTo>
                    <a:pt x="162" y="5"/>
                  </a:lnTo>
                  <a:lnTo>
                    <a:pt x="166" y="5"/>
                  </a:lnTo>
                  <a:lnTo>
                    <a:pt x="174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94" name="Freeform 710"/>
            <p:cNvSpPr>
              <a:spLocks/>
            </p:cNvSpPr>
            <p:nvPr/>
          </p:nvSpPr>
          <p:spPr bwMode="auto">
            <a:xfrm>
              <a:off x="2456" y="1465"/>
              <a:ext cx="249" cy="114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8" y="114"/>
                </a:cxn>
                <a:cxn ang="0">
                  <a:pos x="13" y="109"/>
                </a:cxn>
                <a:cxn ang="0">
                  <a:pos x="17" y="109"/>
                </a:cxn>
                <a:cxn ang="0">
                  <a:pos x="21" y="105"/>
                </a:cxn>
                <a:cxn ang="0">
                  <a:pos x="25" y="100"/>
                </a:cxn>
                <a:cxn ang="0">
                  <a:pos x="25" y="96"/>
                </a:cxn>
                <a:cxn ang="0">
                  <a:pos x="29" y="91"/>
                </a:cxn>
                <a:cxn ang="0">
                  <a:pos x="33" y="87"/>
                </a:cxn>
                <a:cxn ang="0">
                  <a:pos x="37" y="82"/>
                </a:cxn>
                <a:cxn ang="0">
                  <a:pos x="37" y="78"/>
                </a:cxn>
                <a:cxn ang="0">
                  <a:pos x="37" y="73"/>
                </a:cxn>
                <a:cxn ang="0">
                  <a:pos x="37" y="68"/>
                </a:cxn>
                <a:cxn ang="0">
                  <a:pos x="42" y="64"/>
                </a:cxn>
                <a:cxn ang="0">
                  <a:pos x="46" y="64"/>
                </a:cxn>
                <a:cxn ang="0">
                  <a:pos x="50" y="59"/>
                </a:cxn>
                <a:cxn ang="0">
                  <a:pos x="54" y="55"/>
                </a:cxn>
                <a:cxn ang="0">
                  <a:pos x="58" y="50"/>
                </a:cxn>
                <a:cxn ang="0">
                  <a:pos x="62" y="50"/>
                </a:cxn>
                <a:cxn ang="0">
                  <a:pos x="66" y="46"/>
                </a:cxn>
                <a:cxn ang="0">
                  <a:pos x="71" y="41"/>
                </a:cxn>
                <a:cxn ang="0">
                  <a:pos x="75" y="41"/>
                </a:cxn>
                <a:cxn ang="0">
                  <a:pos x="79" y="41"/>
                </a:cxn>
                <a:cxn ang="0">
                  <a:pos x="83" y="36"/>
                </a:cxn>
                <a:cxn ang="0">
                  <a:pos x="87" y="36"/>
                </a:cxn>
                <a:cxn ang="0">
                  <a:pos x="87" y="32"/>
                </a:cxn>
                <a:cxn ang="0">
                  <a:pos x="91" y="32"/>
                </a:cxn>
                <a:cxn ang="0">
                  <a:pos x="96" y="32"/>
                </a:cxn>
                <a:cxn ang="0">
                  <a:pos x="96" y="36"/>
                </a:cxn>
                <a:cxn ang="0">
                  <a:pos x="100" y="41"/>
                </a:cxn>
                <a:cxn ang="0">
                  <a:pos x="104" y="41"/>
                </a:cxn>
                <a:cxn ang="0">
                  <a:pos x="104" y="36"/>
                </a:cxn>
                <a:cxn ang="0">
                  <a:pos x="104" y="32"/>
                </a:cxn>
                <a:cxn ang="0">
                  <a:pos x="112" y="32"/>
                </a:cxn>
                <a:cxn ang="0">
                  <a:pos x="120" y="27"/>
                </a:cxn>
                <a:cxn ang="0">
                  <a:pos x="129" y="27"/>
                </a:cxn>
                <a:cxn ang="0">
                  <a:pos x="137" y="23"/>
                </a:cxn>
                <a:cxn ang="0">
                  <a:pos x="145" y="18"/>
                </a:cxn>
                <a:cxn ang="0">
                  <a:pos x="149" y="18"/>
                </a:cxn>
                <a:cxn ang="0">
                  <a:pos x="158" y="18"/>
                </a:cxn>
                <a:cxn ang="0">
                  <a:pos x="166" y="14"/>
                </a:cxn>
                <a:cxn ang="0">
                  <a:pos x="174" y="9"/>
                </a:cxn>
                <a:cxn ang="0">
                  <a:pos x="183" y="9"/>
                </a:cxn>
                <a:cxn ang="0">
                  <a:pos x="195" y="4"/>
                </a:cxn>
                <a:cxn ang="0">
                  <a:pos x="203" y="4"/>
                </a:cxn>
                <a:cxn ang="0">
                  <a:pos x="216" y="9"/>
                </a:cxn>
                <a:cxn ang="0">
                  <a:pos x="220" y="9"/>
                </a:cxn>
                <a:cxn ang="0">
                  <a:pos x="224" y="9"/>
                </a:cxn>
                <a:cxn ang="0">
                  <a:pos x="232" y="9"/>
                </a:cxn>
                <a:cxn ang="0">
                  <a:pos x="236" y="4"/>
                </a:cxn>
                <a:cxn ang="0">
                  <a:pos x="245" y="4"/>
                </a:cxn>
                <a:cxn ang="0">
                  <a:pos x="249" y="0"/>
                </a:cxn>
              </a:cxnLst>
              <a:rect l="0" t="0" r="r" b="b"/>
              <a:pathLst>
                <a:path w="249" h="114">
                  <a:moveTo>
                    <a:pt x="0" y="109"/>
                  </a:moveTo>
                  <a:lnTo>
                    <a:pt x="8" y="114"/>
                  </a:lnTo>
                  <a:lnTo>
                    <a:pt x="13" y="109"/>
                  </a:lnTo>
                  <a:lnTo>
                    <a:pt x="17" y="109"/>
                  </a:lnTo>
                  <a:lnTo>
                    <a:pt x="21" y="105"/>
                  </a:lnTo>
                  <a:lnTo>
                    <a:pt x="25" y="100"/>
                  </a:lnTo>
                  <a:lnTo>
                    <a:pt x="25" y="96"/>
                  </a:lnTo>
                  <a:lnTo>
                    <a:pt x="29" y="91"/>
                  </a:lnTo>
                  <a:lnTo>
                    <a:pt x="33" y="87"/>
                  </a:lnTo>
                  <a:lnTo>
                    <a:pt x="37" y="82"/>
                  </a:lnTo>
                  <a:lnTo>
                    <a:pt x="37" y="78"/>
                  </a:lnTo>
                  <a:lnTo>
                    <a:pt x="37" y="73"/>
                  </a:lnTo>
                  <a:lnTo>
                    <a:pt x="37" y="68"/>
                  </a:lnTo>
                  <a:lnTo>
                    <a:pt x="42" y="64"/>
                  </a:lnTo>
                  <a:lnTo>
                    <a:pt x="46" y="64"/>
                  </a:lnTo>
                  <a:lnTo>
                    <a:pt x="50" y="59"/>
                  </a:lnTo>
                  <a:lnTo>
                    <a:pt x="54" y="55"/>
                  </a:lnTo>
                  <a:lnTo>
                    <a:pt x="58" y="50"/>
                  </a:lnTo>
                  <a:lnTo>
                    <a:pt x="62" y="50"/>
                  </a:lnTo>
                  <a:lnTo>
                    <a:pt x="66" y="46"/>
                  </a:lnTo>
                  <a:lnTo>
                    <a:pt x="71" y="41"/>
                  </a:lnTo>
                  <a:lnTo>
                    <a:pt x="75" y="41"/>
                  </a:lnTo>
                  <a:lnTo>
                    <a:pt x="79" y="41"/>
                  </a:lnTo>
                  <a:lnTo>
                    <a:pt x="83" y="36"/>
                  </a:lnTo>
                  <a:lnTo>
                    <a:pt x="87" y="36"/>
                  </a:lnTo>
                  <a:lnTo>
                    <a:pt x="87" y="32"/>
                  </a:lnTo>
                  <a:lnTo>
                    <a:pt x="91" y="32"/>
                  </a:lnTo>
                  <a:lnTo>
                    <a:pt x="96" y="32"/>
                  </a:lnTo>
                  <a:lnTo>
                    <a:pt x="96" y="36"/>
                  </a:lnTo>
                  <a:lnTo>
                    <a:pt x="100" y="41"/>
                  </a:lnTo>
                  <a:lnTo>
                    <a:pt x="104" y="41"/>
                  </a:lnTo>
                  <a:lnTo>
                    <a:pt x="104" y="36"/>
                  </a:lnTo>
                  <a:lnTo>
                    <a:pt x="104" y="32"/>
                  </a:lnTo>
                  <a:lnTo>
                    <a:pt x="112" y="32"/>
                  </a:lnTo>
                  <a:lnTo>
                    <a:pt x="120" y="27"/>
                  </a:lnTo>
                  <a:lnTo>
                    <a:pt x="129" y="27"/>
                  </a:lnTo>
                  <a:lnTo>
                    <a:pt x="137" y="23"/>
                  </a:lnTo>
                  <a:lnTo>
                    <a:pt x="145" y="18"/>
                  </a:lnTo>
                  <a:lnTo>
                    <a:pt x="149" y="18"/>
                  </a:lnTo>
                  <a:lnTo>
                    <a:pt x="158" y="18"/>
                  </a:lnTo>
                  <a:lnTo>
                    <a:pt x="166" y="14"/>
                  </a:lnTo>
                  <a:lnTo>
                    <a:pt x="174" y="9"/>
                  </a:lnTo>
                  <a:lnTo>
                    <a:pt x="183" y="9"/>
                  </a:lnTo>
                  <a:lnTo>
                    <a:pt x="195" y="4"/>
                  </a:lnTo>
                  <a:lnTo>
                    <a:pt x="203" y="4"/>
                  </a:lnTo>
                  <a:lnTo>
                    <a:pt x="216" y="9"/>
                  </a:lnTo>
                  <a:lnTo>
                    <a:pt x="220" y="9"/>
                  </a:lnTo>
                  <a:lnTo>
                    <a:pt x="224" y="9"/>
                  </a:lnTo>
                  <a:lnTo>
                    <a:pt x="232" y="9"/>
                  </a:lnTo>
                  <a:lnTo>
                    <a:pt x="236" y="4"/>
                  </a:lnTo>
                  <a:lnTo>
                    <a:pt x="245" y="4"/>
                  </a:lnTo>
                  <a:lnTo>
                    <a:pt x="249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95" name="Freeform 711"/>
            <p:cNvSpPr>
              <a:spLocks/>
            </p:cNvSpPr>
            <p:nvPr/>
          </p:nvSpPr>
          <p:spPr bwMode="auto">
            <a:xfrm>
              <a:off x="2643" y="1415"/>
              <a:ext cx="29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9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2" y="13"/>
                </a:cxn>
                <a:cxn ang="0">
                  <a:pos x="16" y="13"/>
                </a:cxn>
                <a:cxn ang="0">
                  <a:pos x="20" y="13"/>
                </a:cxn>
                <a:cxn ang="0">
                  <a:pos x="29" y="13"/>
                </a:cxn>
              </a:cxnLst>
              <a:rect l="0" t="0" r="r" b="b"/>
              <a:pathLst>
                <a:path w="29" h="13">
                  <a:moveTo>
                    <a:pt x="0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12" y="9"/>
                  </a:lnTo>
                  <a:lnTo>
                    <a:pt x="12" y="13"/>
                  </a:lnTo>
                  <a:lnTo>
                    <a:pt x="16" y="13"/>
                  </a:lnTo>
                  <a:lnTo>
                    <a:pt x="20" y="13"/>
                  </a:lnTo>
                  <a:lnTo>
                    <a:pt x="29" y="13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96" name="Freeform 712"/>
            <p:cNvSpPr>
              <a:spLocks/>
            </p:cNvSpPr>
            <p:nvPr/>
          </p:nvSpPr>
          <p:spPr bwMode="auto">
            <a:xfrm>
              <a:off x="2643" y="1405"/>
              <a:ext cx="25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25" y="0"/>
                </a:cxn>
              </a:cxnLst>
              <a:rect l="0" t="0" r="r" b="b"/>
              <a:pathLst>
                <a:path w="25" h="10">
                  <a:moveTo>
                    <a:pt x="0" y="10"/>
                  </a:moveTo>
                  <a:lnTo>
                    <a:pt x="0" y="5"/>
                  </a:lnTo>
                  <a:lnTo>
                    <a:pt x="8" y="5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5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97" name="Freeform 713"/>
            <p:cNvSpPr>
              <a:spLocks/>
            </p:cNvSpPr>
            <p:nvPr/>
          </p:nvSpPr>
          <p:spPr bwMode="auto">
            <a:xfrm>
              <a:off x="3646" y="2589"/>
              <a:ext cx="269" cy="11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4" y="105"/>
                </a:cxn>
                <a:cxn ang="0">
                  <a:pos x="8" y="105"/>
                </a:cxn>
                <a:cxn ang="0">
                  <a:pos x="12" y="101"/>
                </a:cxn>
                <a:cxn ang="0">
                  <a:pos x="16" y="96"/>
                </a:cxn>
                <a:cxn ang="0">
                  <a:pos x="24" y="96"/>
                </a:cxn>
                <a:cxn ang="0">
                  <a:pos x="29" y="96"/>
                </a:cxn>
                <a:cxn ang="0">
                  <a:pos x="41" y="96"/>
                </a:cxn>
                <a:cxn ang="0">
                  <a:pos x="45" y="96"/>
                </a:cxn>
                <a:cxn ang="0">
                  <a:pos x="49" y="96"/>
                </a:cxn>
                <a:cxn ang="0">
                  <a:pos x="53" y="87"/>
                </a:cxn>
                <a:cxn ang="0">
                  <a:pos x="66" y="87"/>
                </a:cxn>
                <a:cxn ang="0">
                  <a:pos x="74" y="82"/>
                </a:cxn>
                <a:cxn ang="0">
                  <a:pos x="78" y="78"/>
                </a:cxn>
                <a:cxn ang="0">
                  <a:pos x="91" y="82"/>
                </a:cxn>
                <a:cxn ang="0">
                  <a:pos x="103" y="82"/>
                </a:cxn>
                <a:cxn ang="0">
                  <a:pos x="116" y="82"/>
                </a:cxn>
                <a:cxn ang="0">
                  <a:pos x="132" y="82"/>
                </a:cxn>
                <a:cxn ang="0">
                  <a:pos x="140" y="78"/>
                </a:cxn>
                <a:cxn ang="0">
                  <a:pos x="145" y="78"/>
                </a:cxn>
                <a:cxn ang="0">
                  <a:pos x="153" y="73"/>
                </a:cxn>
                <a:cxn ang="0">
                  <a:pos x="157" y="64"/>
                </a:cxn>
                <a:cxn ang="0">
                  <a:pos x="165" y="64"/>
                </a:cxn>
                <a:cxn ang="0">
                  <a:pos x="169" y="64"/>
                </a:cxn>
                <a:cxn ang="0">
                  <a:pos x="174" y="64"/>
                </a:cxn>
                <a:cxn ang="0">
                  <a:pos x="178" y="59"/>
                </a:cxn>
                <a:cxn ang="0">
                  <a:pos x="186" y="59"/>
                </a:cxn>
                <a:cxn ang="0">
                  <a:pos x="194" y="64"/>
                </a:cxn>
                <a:cxn ang="0">
                  <a:pos x="198" y="64"/>
                </a:cxn>
                <a:cxn ang="0">
                  <a:pos x="207" y="59"/>
                </a:cxn>
                <a:cxn ang="0">
                  <a:pos x="207" y="50"/>
                </a:cxn>
                <a:cxn ang="0">
                  <a:pos x="215" y="41"/>
                </a:cxn>
                <a:cxn ang="0">
                  <a:pos x="223" y="37"/>
                </a:cxn>
                <a:cxn ang="0">
                  <a:pos x="228" y="32"/>
                </a:cxn>
                <a:cxn ang="0">
                  <a:pos x="232" y="23"/>
                </a:cxn>
                <a:cxn ang="0">
                  <a:pos x="236" y="18"/>
                </a:cxn>
                <a:cxn ang="0">
                  <a:pos x="244" y="5"/>
                </a:cxn>
                <a:cxn ang="0">
                  <a:pos x="252" y="0"/>
                </a:cxn>
                <a:cxn ang="0">
                  <a:pos x="261" y="0"/>
                </a:cxn>
                <a:cxn ang="0">
                  <a:pos x="265" y="0"/>
                </a:cxn>
                <a:cxn ang="0">
                  <a:pos x="269" y="0"/>
                </a:cxn>
              </a:cxnLst>
              <a:rect l="0" t="0" r="r" b="b"/>
              <a:pathLst>
                <a:path w="269" h="110">
                  <a:moveTo>
                    <a:pt x="0" y="110"/>
                  </a:moveTo>
                  <a:lnTo>
                    <a:pt x="4" y="105"/>
                  </a:lnTo>
                  <a:lnTo>
                    <a:pt x="8" y="105"/>
                  </a:lnTo>
                  <a:lnTo>
                    <a:pt x="12" y="101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29" y="96"/>
                  </a:lnTo>
                  <a:lnTo>
                    <a:pt x="41" y="96"/>
                  </a:lnTo>
                  <a:lnTo>
                    <a:pt x="45" y="96"/>
                  </a:lnTo>
                  <a:lnTo>
                    <a:pt x="49" y="96"/>
                  </a:lnTo>
                  <a:lnTo>
                    <a:pt x="53" y="87"/>
                  </a:lnTo>
                  <a:lnTo>
                    <a:pt x="66" y="87"/>
                  </a:lnTo>
                  <a:lnTo>
                    <a:pt x="74" y="82"/>
                  </a:lnTo>
                  <a:lnTo>
                    <a:pt x="78" y="78"/>
                  </a:lnTo>
                  <a:lnTo>
                    <a:pt x="91" y="82"/>
                  </a:lnTo>
                  <a:lnTo>
                    <a:pt x="103" y="82"/>
                  </a:lnTo>
                  <a:lnTo>
                    <a:pt x="116" y="82"/>
                  </a:lnTo>
                  <a:lnTo>
                    <a:pt x="132" y="82"/>
                  </a:lnTo>
                  <a:lnTo>
                    <a:pt x="140" y="78"/>
                  </a:lnTo>
                  <a:lnTo>
                    <a:pt x="145" y="78"/>
                  </a:lnTo>
                  <a:lnTo>
                    <a:pt x="153" y="73"/>
                  </a:lnTo>
                  <a:lnTo>
                    <a:pt x="157" y="64"/>
                  </a:lnTo>
                  <a:lnTo>
                    <a:pt x="165" y="64"/>
                  </a:lnTo>
                  <a:lnTo>
                    <a:pt x="169" y="64"/>
                  </a:lnTo>
                  <a:lnTo>
                    <a:pt x="174" y="64"/>
                  </a:lnTo>
                  <a:lnTo>
                    <a:pt x="178" y="59"/>
                  </a:lnTo>
                  <a:lnTo>
                    <a:pt x="186" y="59"/>
                  </a:lnTo>
                  <a:lnTo>
                    <a:pt x="194" y="64"/>
                  </a:lnTo>
                  <a:lnTo>
                    <a:pt x="198" y="64"/>
                  </a:lnTo>
                  <a:lnTo>
                    <a:pt x="207" y="59"/>
                  </a:lnTo>
                  <a:lnTo>
                    <a:pt x="207" y="50"/>
                  </a:lnTo>
                  <a:lnTo>
                    <a:pt x="215" y="41"/>
                  </a:lnTo>
                  <a:lnTo>
                    <a:pt x="223" y="37"/>
                  </a:lnTo>
                  <a:lnTo>
                    <a:pt x="228" y="32"/>
                  </a:lnTo>
                  <a:lnTo>
                    <a:pt x="232" y="23"/>
                  </a:lnTo>
                  <a:lnTo>
                    <a:pt x="236" y="18"/>
                  </a:lnTo>
                  <a:lnTo>
                    <a:pt x="244" y="5"/>
                  </a:lnTo>
                  <a:lnTo>
                    <a:pt x="252" y="0"/>
                  </a:lnTo>
                  <a:lnTo>
                    <a:pt x="261" y="0"/>
                  </a:lnTo>
                  <a:lnTo>
                    <a:pt x="265" y="0"/>
                  </a:lnTo>
                  <a:lnTo>
                    <a:pt x="269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98" name="Freeform 714"/>
            <p:cNvSpPr>
              <a:spLocks/>
            </p:cNvSpPr>
            <p:nvPr/>
          </p:nvSpPr>
          <p:spPr bwMode="auto">
            <a:xfrm>
              <a:off x="3844" y="2365"/>
              <a:ext cx="324" cy="8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5" y="18"/>
                </a:cxn>
                <a:cxn ang="0">
                  <a:pos x="13" y="18"/>
                </a:cxn>
                <a:cxn ang="0">
                  <a:pos x="21" y="23"/>
                </a:cxn>
                <a:cxn ang="0">
                  <a:pos x="25" y="23"/>
                </a:cxn>
                <a:cxn ang="0">
                  <a:pos x="34" y="28"/>
                </a:cxn>
                <a:cxn ang="0">
                  <a:pos x="38" y="32"/>
                </a:cxn>
                <a:cxn ang="0">
                  <a:pos x="42" y="37"/>
                </a:cxn>
                <a:cxn ang="0">
                  <a:pos x="46" y="37"/>
                </a:cxn>
                <a:cxn ang="0">
                  <a:pos x="50" y="41"/>
                </a:cxn>
                <a:cxn ang="0">
                  <a:pos x="54" y="46"/>
                </a:cxn>
                <a:cxn ang="0">
                  <a:pos x="63" y="46"/>
                </a:cxn>
                <a:cxn ang="0">
                  <a:pos x="67" y="50"/>
                </a:cxn>
                <a:cxn ang="0">
                  <a:pos x="71" y="60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8" y="69"/>
                </a:cxn>
                <a:cxn ang="0">
                  <a:pos x="96" y="73"/>
                </a:cxn>
                <a:cxn ang="0">
                  <a:pos x="96" y="82"/>
                </a:cxn>
                <a:cxn ang="0">
                  <a:pos x="100" y="82"/>
                </a:cxn>
                <a:cxn ang="0">
                  <a:pos x="104" y="82"/>
                </a:cxn>
                <a:cxn ang="0">
                  <a:pos x="112" y="78"/>
                </a:cxn>
                <a:cxn ang="0">
                  <a:pos x="121" y="73"/>
                </a:cxn>
                <a:cxn ang="0">
                  <a:pos x="129" y="69"/>
                </a:cxn>
                <a:cxn ang="0">
                  <a:pos x="137" y="69"/>
                </a:cxn>
                <a:cxn ang="0">
                  <a:pos x="141" y="69"/>
                </a:cxn>
                <a:cxn ang="0">
                  <a:pos x="154" y="73"/>
                </a:cxn>
                <a:cxn ang="0">
                  <a:pos x="166" y="73"/>
                </a:cxn>
                <a:cxn ang="0">
                  <a:pos x="179" y="69"/>
                </a:cxn>
                <a:cxn ang="0">
                  <a:pos x="191" y="64"/>
                </a:cxn>
                <a:cxn ang="0">
                  <a:pos x="204" y="60"/>
                </a:cxn>
                <a:cxn ang="0">
                  <a:pos x="212" y="60"/>
                </a:cxn>
                <a:cxn ang="0">
                  <a:pos x="216" y="64"/>
                </a:cxn>
                <a:cxn ang="0">
                  <a:pos x="224" y="60"/>
                </a:cxn>
                <a:cxn ang="0">
                  <a:pos x="233" y="55"/>
                </a:cxn>
                <a:cxn ang="0">
                  <a:pos x="245" y="46"/>
                </a:cxn>
                <a:cxn ang="0">
                  <a:pos x="253" y="41"/>
                </a:cxn>
                <a:cxn ang="0">
                  <a:pos x="257" y="32"/>
                </a:cxn>
                <a:cxn ang="0">
                  <a:pos x="262" y="28"/>
                </a:cxn>
                <a:cxn ang="0">
                  <a:pos x="266" y="23"/>
                </a:cxn>
                <a:cxn ang="0">
                  <a:pos x="270" y="18"/>
                </a:cxn>
                <a:cxn ang="0">
                  <a:pos x="274" y="18"/>
                </a:cxn>
                <a:cxn ang="0">
                  <a:pos x="278" y="23"/>
                </a:cxn>
                <a:cxn ang="0">
                  <a:pos x="286" y="23"/>
                </a:cxn>
                <a:cxn ang="0">
                  <a:pos x="291" y="23"/>
                </a:cxn>
                <a:cxn ang="0">
                  <a:pos x="303" y="18"/>
                </a:cxn>
                <a:cxn ang="0">
                  <a:pos x="311" y="9"/>
                </a:cxn>
                <a:cxn ang="0">
                  <a:pos x="320" y="5"/>
                </a:cxn>
                <a:cxn ang="0">
                  <a:pos x="324" y="0"/>
                </a:cxn>
              </a:cxnLst>
              <a:rect l="0" t="0" r="r" b="b"/>
              <a:pathLst>
                <a:path w="324" h="82">
                  <a:moveTo>
                    <a:pt x="0" y="14"/>
                  </a:moveTo>
                  <a:lnTo>
                    <a:pt x="5" y="18"/>
                  </a:lnTo>
                  <a:lnTo>
                    <a:pt x="13" y="18"/>
                  </a:lnTo>
                  <a:lnTo>
                    <a:pt x="21" y="23"/>
                  </a:lnTo>
                  <a:lnTo>
                    <a:pt x="25" y="23"/>
                  </a:lnTo>
                  <a:lnTo>
                    <a:pt x="34" y="28"/>
                  </a:lnTo>
                  <a:lnTo>
                    <a:pt x="38" y="32"/>
                  </a:lnTo>
                  <a:lnTo>
                    <a:pt x="42" y="37"/>
                  </a:lnTo>
                  <a:lnTo>
                    <a:pt x="46" y="37"/>
                  </a:lnTo>
                  <a:lnTo>
                    <a:pt x="50" y="41"/>
                  </a:lnTo>
                  <a:lnTo>
                    <a:pt x="54" y="46"/>
                  </a:lnTo>
                  <a:lnTo>
                    <a:pt x="63" y="46"/>
                  </a:lnTo>
                  <a:lnTo>
                    <a:pt x="67" y="50"/>
                  </a:lnTo>
                  <a:lnTo>
                    <a:pt x="71" y="60"/>
                  </a:lnTo>
                  <a:lnTo>
                    <a:pt x="75" y="60"/>
                  </a:lnTo>
                  <a:lnTo>
                    <a:pt x="83" y="64"/>
                  </a:lnTo>
                  <a:lnTo>
                    <a:pt x="88" y="69"/>
                  </a:lnTo>
                  <a:lnTo>
                    <a:pt x="96" y="73"/>
                  </a:lnTo>
                  <a:lnTo>
                    <a:pt x="96" y="82"/>
                  </a:lnTo>
                  <a:lnTo>
                    <a:pt x="100" y="82"/>
                  </a:lnTo>
                  <a:lnTo>
                    <a:pt x="104" y="82"/>
                  </a:lnTo>
                  <a:lnTo>
                    <a:pt x="112" y="78"/>
                  </a:lnTo>
                  <a:lnTo>
                    <a:pt x="121" y="73"/>
                  </a:lnTo>
                  <a:lnTo>
                    <a:pt x="129" y="69"/>
                  </a:lnTo>
                  <a:lnTo>
                    <a:pt x="137" y="69"/>
                  </a:lnTo>
                  <a:lnTo>
                    <a:pt x="141" y="69"/>
                  </a:lnTo>
                  <a:lnTo>
                    <a:pt x="154" y="73"/>
                  </a:lnTo>
                  <a:lnTo>
                    <a:pt x="166" y="73"/>
                  </a:lnTo>
                  <a:lnTo>
                    <a:pt x="179" y="69"/>
                  </a:lnTo>
                  <a:lnTo>
                    <a:pt x="191" y="64"/>
                  </a:lnTo>
                  <a:lnTo>
                    <a:pt x="204" y="60"/>
                  </a:lnTo>
                  <a:lnTo>
                    <a:pt x="212" y="60"/>
                  </a:lnTo>
                  <a:lnTo>
                    <a:pt x="216" y="64"/>
                  </a:lnTo>
                  <a:lnTo>
                    <a:pt x="224" y="60"/>
                  </a:lnTo>
                  <a:lnTo>
                    <a:pt x="233" y="55"/>
                  </a:lnTo>
                  <a:lnTo>
                    <a:pt x="245" y="46"/>
                  </a:lnTo>
                  <a:lnTo>
                    <a:pt x="253" y="41"/>
                  </a:lnTo>
                  <a:lnTo>
                    <a:pt x="257" y="32"/>
                  </a:lnTo>
                  <a:lnTo>
                    <a:pt x="262" y="28"/>
                  </a:lnTo>
                  <a:lnTo>
                    <a:pt x="266" y="23"/>
                  </a:lnTo>
                  <a:lnTo>
                    <a:pt x="270" y="18"/>
                  </a:lnTo>
                  <a:lnTo>
                    <a:pt x="274" y="18"/>
                  </a:lnTo>
                  <a:lnTo>
                    <a:pt x="278" y="23"/>
                  </a:lnTo>
                  <a:lnTo>
                    <a:pt x="286" y="23"/>
                  </a:lnTo>
                  <a:lnTo>
                    <a:pt x="291" y="23"/>
                  </a:lnTo>
                  <a:lnTo>
                    <a:pt x="303" y="18"/>
                  </a:lnTo>
                  <a:lnTo>
                    <a:pt x="311" y="9"/>
                  </a:lnTo>
                  <a:lnTo>
                    <a:pt x="320" y="5"/>
                  </a:lnTo>
                  <a:lnTo>
                    <a:pt x="324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899" name="Freeform 715"/>
            <p:cNvSpPr>
              <a:spLocks/>
            </p:cNvSpPr>
            <p:nvPr/>
          </p:nvSpPr>
          <p:spPr bwMode="auto">
            <a:xfrm>
              <a:off x="4093" y="2223"/>
              <a:ext cx="224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21" y="10"/>
                </a:cxn>
                <a:cxn ang="0">
                  <a:pos x="25" y="14"/>
                </a:cxn>
                <a:cxn ang="0">
                  <a:pos x="33" y="19"/>
                </a:cxn>
                <a:cxn ang="0">
                  <a:pos x="37" y="23"/>
                </a:cxn>
                <a:cxn ang="0">
                  <a:pos x="46" y="28"/>
                </a:cxn>
                <a:cxn ang="0">
                  <a:pos x="54" y="28"/>
                </a:cxn>
                <a:cxn ang="0">
                  <a:pos x="71" y="23"/>
                </a:cxn>
                <a:cxn ang="0">
                  <a:pos x="83" y="19"/>
                </a:cxn>
                <a:cxn ang="0">
                  <a:pos x="91" y="14"/>
                </a:cxn>
                <a:cxn ang="0">
                  <a:pos x="100" y="10"/>
                </a:cxn>
                <a:cxn ang="0">
                  <a:pos x="108" y="5"/>
                </a:cxn>
                <a:cxn ang="0">
                  <a:pos x="116" y="5"/>
                </a:cxn>
                <a:cxn ang="0">
                  <a:pos x="129" y="5"/>
                </a:cxn>
                <a:cxn ang="0">
                  <a:pos x="137" y="10"/>
                </a:cxn>
                <a:cxn ang="0">
                  <a:pos x="145" y="10"/>
                </a:cxn>
                <a:cxn ang="0">
                  <a:pos x="149" y="14"/>
                </a:cxn>
                <a:cxn ang="0">
                  <a:pos x="153" y="19"/>
                </a:cxn>
                <a:cxn ang="0">
                  <a:pos x="158" y="23"/>
                </a:cxn>
                <a:cxn ang="0">
                  <a:pos x="162" y="19"/>
                </a:cxn>
                <a:cxn ang="0">
                  <a:pos x="166" y="14"/>
                </a:cxn>
                <a:cxn ang="0">
                  <a:pos x="170" y="14"/>
                </a:cxn>
                <a:cxn ang="0">
                  <a:pos x="178" y="14"/>
                </a:cxn>
                <a:cxn ang="0">
                  <a:pos x="182" y="14"/>
                </a:cxn>
                <a:cxn ang="0">
                  <a:pos x="191" y="19"/>
                </a:cxn>
                <a:cxn ang="0">
                  <a:pos x="195" y="23"/>
                </a:cxn>
                <a:cxn ang="0">
                  <a:pos x="199" y="23"/>
                </a:cxn>
                <a:cxn ang="0">
                  <a:pos x="203" y="23"/>
                </a:cxn>
                <a:cxn ang="0">
                  <a:pos x="207" y="19"/>
                </a:cxn>
                <a:cxn ang="0">
                  <a:pos x="216" y="19"/>
                </a:cxn>
                <a:cxn ang="0">
                  <a:pos x="224" y="19"/>
                </a:cxn>
              </a:cxnLst>
              <a:rect l="0" t="0" r="r" b="b"/>
              <a:pathLst>
                <a:path w="224" h="28">
                  <a:moveTo>
                    <a:pt x="0" y="0"/>
                  </a:moveTo>
                  <a:lnTo>
                    <a:pt x="4" y="5"/>
                  </a:lnTo>
                  <a:lnTo>
                    <a:pt x="8" y="5"/>
                  </a:lnTo>
                  <a:lnTo>
                    <a:pt x="21" y="10"/>
                  </a:lnTo>
                  <a:lnTo>
                    <a:pt x="25" y="14"/>
                  </a:lnTo>
                  <a:lnTo>
                    <a:pt x="33" y="19"/>
                  </a:lnTo>
                  <a:lnTo>
                    <a:pt x="37" y="23"/>
                  </a:lnTo>
                  <a:lnTo>
                    <a:pt x="46" y="28"/>
                  </a:lnTo>
                  <a:lnTo>
                    <a:pt x="54" y="28"/>
                  </a:lnTo>
                  <a:lnTo>
                    <a:pt x="71" y="23"/>
                  </a:lnTo>
                  <a:lnTo>
                    <a:pt x="83" y="19"/>
                  </a:lnTo>
                  <a:lnTo>
                    <a:pt x="91" y="14"/>
                  </a:lnTo>
                  <a:lnTo>
                    <a:pt x="100" y="10"/>
                  </a:lnTo>
                  <a:lnTo>
                    <a:pt x="108" y="5"/>
                  </a:lnTo>
                  <a:lnTo>
                    <a:pt x="116" y="5"/>
                  </a:lnTo>
                  <a:lnTo>
                    <a:pt x="129" y="5"/>
                  </a:lnTo>
                  <a:lnTo>
                    <a:pt x="137" y="10"/>
                  </a:lnTo>
                  <a:lnTo>
                    <a:pt x="145" y="10"/>
                  </a:lnTo>
                  <a:lnTo>
                    <a:pt x="149" y="14"/>
                  </a:lnTo>
                  <a:lnTo>
                    <a:pt x="153" y="19"/>
                  </a:lnTo>
                  <a:lnTo>
                    <a:pt x="158" y="23"/>
                  </a:lnTo>
                  <a:lnTo>
                    <a:pt x="162" y="19"/>
                  </a:lnTo>
                  <a:lnTo>
                    <a:pt x="166" y="14"/>
                  </a:lnTo>
                  <a:lnTo>
                    <a:pt x="170" y="14"/>
                  </a:lnTo>
                  <a:lnTo>
                    <a:pt x="178" y="14"/>
                  </a:lnTo>
                  <a:lnTo>
                    <a:pt x="182" y="14"/>
                  </a:lnTo>
                  <a:lnTo>
                    <a:pt x="191" y="19"/>
                  </a:lnTo>
                  <a:lnTo>
                    <a:pt x="195" y="23"/>
                  </a:lnTo>
                  <a:lnTo>
                    <a:pt x="199" y="23"/>
                  </a:lnTo>
                  <a:lnTo>
                    <a:pt x="203" y="23"/>
                  </a:lnTo>
                  <a:lnTo>
                    <a:pt x="207" y="19"/>
                  </a:lnTo>
                  <a:lnTo>
                    <a:pt x="216" y="19"/>
                  </a:lnTo>
                  <a:lnTo>
                    <a:pt x="224" y="19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900" name="Freeform 716"/>
            <p:cNvSpPr>
              <a:spLocks/>
            </p:cNvSpPr>
            <p:nvPr/>
          </p:nvSpPr>
          <p:spPr bwMode="auto">
            <a:xfrm>
              <a:off x="4350" y="2150"/>
              <a:ext cx="124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8" y="9"/>
                </a:cxn>
                <a:cxn ang="0">
                  <a:pos x="8" y="14"/>
                </a:cxn>
                <a:cxn ang="0">
                  <a:pos x="13" y="19"/>
                </a:cxn>
                <a:cxn ang="0">
                  <a:pos x="17" y="28"/>
                </a:cxn>
                <a:cxn ang="0">
                  <a:pos x="21" y="32"/>
                </a:cxn>
                <a:cxn ang="0">
                  <a:pos x="25" y="37"/>
                </a:cxn>
                <a:cxn ang="0">
                  <a:pos x="29" y="37"/>
                </a:cxn>
                <a:cxn ang="0">
                  <a:pos x="37" y="37"/>
                </a:cxn>
                <a:cxn ang="0">
                  <a:pos x="46" y="37"/>
                </a:cxn>
                <a:cxn ang="0">
                  <a:pos x="50" y="37"/>
                </a:cxn>
                <a:cxn ang="0">
                  <a:pos x="58" y="41"/>
                </a:cxn>
                <a:cxn ang="0">
                  <a:pos x="62" y="41"/>
                </a:cxn>
                <a:cxn ang="0">
                  <a:pos x="71" y="37"/>
                </a:cxn>
                <a:cxn ang="0">
                  <a:pos x="75" y="37"/>
                </a:cxn>
                <a:cxn ang="0">
                  <a:pos x="83" y="37"/>
                </a:cxn>
                <a:cxn ang="0">
                  <a:pos x="87" y="37"/>
                </a:cxn>
                <a:cxn ang="0">
                  <a:pos x="95" y="37"/>
                </a:cxn>
                <a:cxn ang="0">
                  <a:pos x="104" y="32"/>
                </a:cxn>
                <a:cxn ang="0">
                  <a:pos x="112" y="28"/>
                </a:cxn>
                <a:cxn ang="0">
                  <a:pos x="116" y="28"/>
                </a:cxn>
                <a:cxn ang="0">
                  <a:pos x="120" y="28"/>
                </a:cxn>
                <a:cxn ang="0">
                  <a:pos x="124" y="28"/>
                </a:cxn>
              </a:cxnLst>
              <a:rect l="0" t="0" r="r" b="b"/>
              <a:pathLst>
                <a:path w="124" h="41">
                  <a:moveTo>
                    <a:pt x="0" y="0"/>
                  </a:moveTo>
                  <a:lnTo>
                    <a:pt x="4" y="5"/>
                  </a:lnTo>
                  <a:lnTo>
                    <a:pt x="8" y="9"/>
                  </a:lnTo>
                  <a:lnTo>
                    <a:pt x="8" y="14"/>
                  </a:lnTo>
                  <a:lnTo>
                    <a:pt x="13" y="19"/>
                  </a:lnTo>
                  <a:lnTo>
                    <a:pt x="17" y="28"/>
                  </a:lnTo>
                  <a:lnTo>
                    <a:pt x="21" y="32"/>
                  </a:lnTo>
                  <a:lnTo>
                    <a:pt x="25" y="37"/>
                  </a:lnTo>
                  <a:lnTo>
                    <a:pt x="29" y="37"/>
                  </a:lnTo>
                  <a:lnTo>
                    <a:pt x="37" y="37"/>
                  </a:lnTo>
                  <a:lnTo>
                    <a:pt x="46" y="37"/>
                  </a:lnTo>
                  <a:lnTo>
                    <a:pt x="50" y="37"/>
                  </a:lnTo>
                  <a:lnTo>
                    <a:pt x="58" y="41"/>
                  </a:lnTo>
                  <a:lnTo>
                    <a:pt x="62" y="41"/>
                  </a:lnTo>
                  <a:lnTo>
                    <a:pt x="71" y="37"/>
                  </a:lnTo>
                  <a:lnTo>
                    <a:pt x="75" y="37"/>
                  </a:lnTo>
                  <a:lnTo>
                    <a:pt x="83" y="37"/>
                  </a:lnTo>
                  <a:lnTo>
                    <a:pt x="87" y="37"/>
                  </a:lnTo>
                  <a:lnTo>
                    <a:pt x="95" y="37"/>
                  </a:lnTo>
                  <a:lnTo>
                    <a:pt x="104" y="32"/>
                  </a:lnTo>
                  <a:lnTo>
                    <a:pt x="112" y="28"/>
                  </a:lnTo>
                  <a:lnTo>
                    <a:pt x="116" y="28"/>
                  </a:lnTo>
                  <a:lnTo>
                    <a:pt x="120" y="28"/>
                  </a:lnTo>
                  <a:lnTo>
                    <a:pt x="124" y="28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901" name="Freeform 717"/>
            <p:cNvSpPr>
              <a:spLocks/>
            </p:cNvSpPr>
            <p:nvPr/>
          </p:nvSpPr>
          <p:spPr bwMode="auto">
            <a:xfrm>
              <a:off x="4350" y="2105"/>
              <a:ext cx="91" cy="4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4" y="45"/>
                </a:cxn>
                <a:cxn ang="0">
                  <a:pos x="8" y="45"/>
                </a:cxn>
                <a:cxn ang="0">
                  <a:pos x="17" y="45"/>
                </a:cxn>
                <a:cxn ang="0">
                  <a:pos x="21" y="41"/>
                </a:cxn>
                <a:cxn ang="0">
                  <a:pos x="29" y="36"/>
                </a:cxn>
                <a:cxn ang="0">
                  <a:pos x="33" y="27"/>
                </a:cxn>
                <a:cxn ang="0">
                  <a:pos x="37" y="22"/>
                </a:cxn>
                <a:cxn ang="0">
                  <a:pos x="46" y="18"/>
                </a:cxn>
                <a:cxn ang="0">
                  <a:pos x="54" y="13"/>
                </a:cxn>
                <a:cxn ang="0">
                  <a:pos x="62" y="13"/>
                </a:cxn>
                <a:cxn ang="0">
                  <a:pos x="66" y="9"/>
                </a:cxn>
                <a:cxn ang="0">
                  <a:pos x="71" y="4"/>
                </a:cxn>
                <a:cxn ang="0">
                  <a:pos x="75" y="0"/>
                </a:cxn>
                <a:cxn ang="0">
                  <a:pos x="79" y="0"/>
                </a:cxn>
                <a:cxn ang="0">
                  <a:pos x="87" y="4"/>
                </a:cxn>
                <a:cxn ang="0">
                  <a:pos x="91" y="9"/>
                </a:cxn>
              </a:cxnLst>
              <a:rect l="0" t="0" r="r" b="b"/>
              <a:pathLst>
                <a:path w="91" h="45">
                  <a:moveTo>
                    <a:pt x="0" y="45"/>
                  </a:moveTo>
                  <a:lnTo>
                    <a:pt x="4" y="45"/>
                  </a:lnTo>
                  <a:lnTo>
                    <a:pt x="8" y="45"/>
                  </a:lnTo>
                  <a:lnTo>
                    <a:pt x="17" y="45"/>
                  </a:lnTo>
                  <a:lnTo>
                    <a:pt x="21" y="41"/>
                  </a:lnTo>
                  <a:lnTo>
                    <a:pt x="29" y="36"/>
                  </a:lnTo>
                  <a:lnTo>
                    <a:pt x="33" y="27"/>
                  </a:lnTo>
                  <a:lnTo>
                    <a:pt x="37" y="22"/>
                  </a:lnTo>
                  <a:lnTo>
                    <a:pt x="46" y="18"/>
                  </a:lnTo>
                  <a:lnTo>
                    <a:pt x="54" y="13"/>
                  </a:lnTo>
                  <a:lnTo>
                    <a:pt x="62" y="13"/>
                  </a:lnTo>
                  <a:lnTo>
                    <a:pt x="66" y="9"/>
                  </a:lnTo>
                  <a:lnTo>
                    <a:pt x="71" y="4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7" y="4"/>
                  </a:lnTo>
                  <a:lnTo>
                    <a:pt x="91" y="9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902" name="Freeform 718"/>
            <p:cNvSpPr>
              <a:spLocks/>
            </p:cNvSpPr>
            <p:nvPr/>
          </p:nvSpPr>
          <p:spPr bwMode="auto">
            <a:xfrm>
              <a:off x="4321" y="2091"/>
              <a:ext cx="145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4" y="36"/>
                </a:cxn>
                <a:cxn ang="0">
                  <a:pos x="13" y="32"/>
                </a:cxn>
                <a:cxn ang="0">
                  <a:pos x="21" y="32"/>
                </a:cxn>
                <a:cxn ang="0">
                  <a:pos x="25" y="32"/>
                </a:cxn>
                <a:cxn ang="0">
                  <a:pos x="37" y="23"/>
                </a:cxn>
                <a:cxn ang="0">
                  <a:pos x="46" y="23"/>
                </a:cxn>
                <a:cxn ang="0">
                  <a:pos x="50" y="18"/>
                </a:cxn>
                <a:cxn ang="0">
                  <a:pos x="54" y="14"/>
                </a:cxn>
                <a:cxn ang="0">
                  <a:pos x="62" y="14"/>
                </a:cxn>
                <a:cxn ang="0">
                  <a:pos x="66" y="9"/>
                </a:cxn>
                <a:cxn ang="0">
                  <a:pos x="79" y="4"/>
                </a:cxn>
                <a:cxn ang="0">
                  <a:pos x="87" y="0"/>
                </a:cxn>
                <a:cxn ang="0">
                  <a:pos x="95" y="0"/>
                </a:cxn>
                <a:cxn ang="0">
                  <a:pos x="100" y="0"/>
                </a:cxn>
                <a:cxn ang="0">
                  <a:pos x="108" y="0"/>
                </a:cxn>
                <a:cxn ang="0">
                  <a:pos x="112" y="0"/>
                </a:cxn>
                <a:cxn ang="0">
                  <a:pos x="116" y="0"/>
                </a:cxn>
                <a:cxn ang="0">
                  <a:pos x="124" y="0"/>
                </a:cxn>
                <a:cxn ang="0">
                  <a:pos x="133" y="4"/>
                </a:cxn>
                <a:cxn ang="0">
                  <a:pos x="137" y="4"/>
                </a:cxn>
                <a:cxn ang="0">
                  <a:pos x="145" y="4"/>
                </a:cxn>
              </a:cxnLst>
              <a:rect l="0" t="0" r="r" b="b"/>
              <a:pathLst>
                <a:path w="145" h="36">
                  <a:moveTo>
                    <a:pt x="0" y="36"/>
                  </a:moveTo>
                  <a:lnTo>
                    <a:pt x="4" y="36"/>
                  </a:lnTo>
                  <a:lnTo>
                    <a:pt x="13" y="32"/>
                  </a:lnTo>
                  <a:lnTo>
                    <a:pt x="21" y="32"/>
                  </a:lnTo>
                  <a:lnTo>
                    <a:pt x="25" y="32"/>
                  </a:lnTo>
                  <a:lnTo>
                    <a:pt x="37" y="23"/>
                  </a:lnTo>
                  <a:lnTo>
                    <a:pt x="46" y="23"/>
                  </a:lnTo>
                  <a:lnTo>
                    <a:pt x="50" y="18"/>
                  </a:lnTo>
                  <a:lnTo>
                    <a:pt x="54" y="14"/>
                  </a:lnTo>
                  <a:lnTo>
                    <a:pt x="62" y="14"/>
                  </a:lnTo>
                  <a:lnTo>
                    <a:pt x="66" y="9"/>
                  </a:lnTo>
                  <a:lnTo>
                    <a:pt x="79" y="4"/>
                  </a:lnTo>
                  <a:lnTo>
                    <a:pt x="87" y="0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4" y="0"/>
                  </a:lnTo>
                  <a:lnTo>
                    <a:pt x="133" y="4"/>
                  </a:lnTo>
                  <a:lnTo>
                    <a:pt x="137" y="4"/>
                  </a:lnTo>
                  <a:lnTo>
                    <a:pt x="145" y="4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903" name="Freeform 719"/>
            <p:cNvSpPr>
              <a:spLocks/>
            </p:cNvSpPr>
            <p:nvPr/>
          </p:nvSpPr>
          <p:spPr bwMode="auto">
            <a:xfrm>
              <a:off x="4363" y="1963"/>
              <a:ext cx="120" cy="73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0" y="68"/>
                </a:cxn>
                <a:cxn ang="0">
                  <a:pos x="4" y="59"/>
                </a:cxn>
                <a:cxn ang="0">
                  <a:pos x="12" y="55"/>
                </a:cxn>
                <a:cxn ang="0">
                  <a:pos x="20" y="50"/>
                </a:cxn>
                <a:cxn ang="0">
                  <a:pos x="29" y="46"/>
                </a:cxn>
                <a:cxn ang="0">
                  <a:pos x="37" y="37"/>
                </a:cxn>
                <a:cxn ang="0">
                  <a:pos x="45" y="37"/>
                </a:cxn>
                <a:cxn ang="0">
                  <a:pos x="58" y="27"/>
                </a:cxn>
                <a:cxn ang="0">
                  <a:pos x="66" y="27"/>
                </a:cxn>
                <a:cxn ang="0">
                  <a:pos x="74" y="23"/>
                </a:cxn>
                <a:cxn ang="0">
                  <a:pos x="82" y="23"/>
                </a:cxn>
                <a:cxn ang="0">
                  <a:pos x="91" y="18"/>
                </a:cxn>
                <a:cxn ang="0">
                  <a:pos x="99" y="14"/>
                </a:cxn>
                <a:cxn ang="0">
                  <a:pos x="107" y="9"/>
                </a:cxn>
                <a:cxn ang="0">
                  <a:pos x="111" y="5"/>
                </a:cxn>
                <a:cxn ang="0">
                  <a:pos x="120" y="0"/>
                </a:cxn>
              </a:cxnLst>
              <a:rect l="0" t="0" r="r" b="b"/>
              <a:pathLst>
                <a:path w="120" h="73">
                  <a:moveTo>
                    <a:pt x="0" y="73"/>
                  </a:moveTo>
                  <a:lnTo>
                    <a:pt x="0" y="68"/>
                  </a:lnTo>
                  <a:lnTo>
                    <a:pt x="4" y="59"/>
                  </a:lnTo>
                  <a:lnTo>
                    <a:pt x="12" y="55"/>
                  </a:lnTo>
                  <a:lnTo>
                    <a:pt x="20" y="50"/>
                  </a:lnTo>
                  <a:lnTo>
                    <a:pt x="29" y="46"/>
                  </a:lnTo>
                  <a:lnTo>
                    <a:pt x="37" y="37"/>
                  </a:lnTo>
                  <a:lnTo>
                    <a:pt x="45" y="37"/>
                  </a:lnTo>
                  <a:lnTo>
                    <a:pt x="58" y="27"/>
                  </a:lnTo>
                  <a:lnTo>
                    <a:pt x="66" y="27"/>
                  </a:lnTo>
                  <a:lnTo>
                    <a:pt x="74" y="23"/>
                  </a:lnTo>
                  <a:lnTo>
                    <a:pt x="82" y="23"/>
                  </a:lnTo>
                  <a:lnTo>
                    <a:pt x="91" y="18"/>
                  </a:lnTo>
                  <a:lnTo>
                    <a:pt x="99" y="14"/>
                  </a:lnTo>
                  <a:lnTo>
                    <a:pt x="107" y="9"/>
                  </a:lnTo>
                  <a:lnTo>
                    <a:pt x="111" y="5"/>
                  </a:lnTo>
                  <a:lnTo>
                    <a:pt x="12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904" name="Freeform 720"/>
            <p:cNvSpPr>
              <a:spLocks/>
            </p:cNvSpPr>
            <p:nvPr/>
          </p:nvSpPr>
          <p:spPr bwMode="auto">
            <a:xfrm>
              <a:off x="4363" y="2022"/>
              <a:ext cx="111" cy="14"/>
            </a:xfrm>
            <a:custGeom>
              <a:avLst/>
              <a:gdLst/>
              <a:ahLst/>
              <a:cxnLst>
                <a:cxn ang="0">
                  <a:pos x="111" y="5"/>
                </a:cxn>
                <a:cxn ang="0">
                  <a:pos x="103" y="5"/>
                </a:cxn>
                <a:cxn ang="0">
                  <a:pos x="95" y="5"/>
                </a:cxn>
                <a:cxn ang="0">
                  <a:pos x="87" y="9"/>
                </a:cxn>
                <a:cxn ang="0">
                  <a:pos x="74" y="9"/>
                </a:cxn>
                <a:cxn ang="0">
                  <a:pos x="58" y="5"/>
                </a:cxn>
                <a:cxn ang="0">
                  <a:pos x="53" y="0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29" y="0"/>
                </a:cxn>
                <a:cxn ang="0">
                  <a:pos x="20" y="0"/>
                </a:cxn>
                <a:cxn ang="0">
                  <a:pos x="12" y="5"/>
                </a:cxn>
                <a:cxn ang="0">
                  <a:pos x="8" y="9"/>
                </a:cxn>
                <a:cxn ang="0">
                  <a:pos x="4" y="9"/>
                </a:cxn>
                <a:cxn ang="0">
                  <a:pos x="0" y="14"/>
                </a:cxn>
              </a:cxnLst>
              <a:rect l="0" t="0" r="r" b="b"/>
              <a:pathLst>
                <a:path w="111" h="14">
                  <a:moveTo>
                    <a:pt x="111" y="5"/>
                  </a:moveTo>
                  <a:lnTo>
                    <a:pt x="103" y="5"/>
                  </a:lnTo>
                  <a:lnTo>
                    <a:pt x="95" y="5"/>
                  </a:lnTo>
                  <a:lnTo>
                    <a:pt x="87" y="9"/>
                  </a:lnTo>
                  <a:lnTo>
                    <a:pt x="74" y="9"/>
                  </a:lnTo>
                  <a:lnTo>
                    <a:pt x="58" y="5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29" y="0"/>
                  </a:lnTo>
                  <a:lnTo>
                    <a:pt x="20" y="0"/>
                  </a:lnTo>
                  <a:lnTo>
                    <a:pt x="12" y="5"/>
                  </a:lnTo>
                  <a:lnTo>
                    <a:pt x="8" y="9"/>
                  </a:lnTo>
                  <a:lnTo>
                    <a:pt x="4" y="9"/>
                  </a:lnTo>
                  <a:lnTo>
                    <a:pt x="0" y="14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905" name="Freeform 721"/>
            <p:cNvSpPr>
              <a:spLocks/>
            </p:cNvSpPr>
            <p:nvPr/>
          </p:nvSpPr>
          <p:spPr bwMode="auto">
            <a:xfrm>
              <a:off x="3961" y="2041"/>
              <a:ext cx="153" cy="19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4" y="187"/>
                </a:cxn>
                <a:cxn ang="0">
                  <a:pos x="12" y="187"/>
                </a:cxn>
                <a:cxn ang="0">
                  <a:pos x="20" y="182"/>
                </a:cxn>
                <a:cxn ang="0">
                  <a:pos x="24" y="178"/>
                </a:cxn>
                <a:cxn ang="0">
                  <a:pos x="33" y="169"/>
                </a:cxn>
                <a:cxn ang="0">
                  <a:pos x="41" y="164"/>
                </a:cxn>
                <a:cxn ang="0">
                  <a:pos x="45" y="160"/>
                </a:cxn>
                <a:cxn ang="0">
                  <a:pos x="49" y="155"/>
                </a:cxn>
                <a:cxn ang="0">
                  <a:pos x="53" y="146"/>
                </a:cxn>
                <a:cxn ang="0">
                  <a:pos x="58" y="141"/>
                </a:cxn>
                <a:cxn ang="0">
                  <a:pos x="66" y="137"/>
                </a:cxn>
                <a:cxn ang="0">
                  <a:pos x="70" y="128"/>
                </a:cxn>
                <a:cxn ang="0">
                  <a:pos x="74" y="118"/>
                </a:cxn>
                <a:cxn ang="0">
                  <a:pos x="74" y="109"/>
                </a:cxn>
                <a:cxn ang="0">
                  <a:pos x="82" y="100"/>
                </a:cxn>
                <a:cxn ang="0">
                  <a:pos x="87" y="91"/>
                </a:cxn>
                <a:cxn ang="0">
                  <a:pos x="91" y="82"/>
                </a:cxn>
                <a:cxn ang="0">
                  <a:pos x="95" y="73"/>
                </a:cxn>
                <a:cxn ang="0">
                  <a:pos x="99" y="68"/>
                </a:cxn>
                <a:cxn ang="0">
                  <a:pos x="107" y="50"/>
                </a:cxn>
                <a:cxn ang="0">
                  <a:pos x="111" y="41"/>
                </a:cxn>
                <a:cxn ang="0">
                  <a:pos x="120" y="32"/>
                </a:cxn>
                <a:cxn ang="0">
                  <a:pos x="132" y="22"/>
                </a:cxn>
                <a:cxn ang="0">
                  <a:pos x="140" y="13"/>
                </a:cxn>
                <a:cxn ang="0">
                  <a:pos x="145" y="9"/>
                </a:cxn>
                <a:cxn ang="0">
                  <a:pos x="153" y="0"/>
                </a:cxn>
              </a:cxnLst>
              <a:rect l="0" t="0" r="r" b="b"/>
              <a:pathLst>
                <a:path w="153" h="192">
                  <a:moveTo>
                    <a:pt x="0" y="192"/>
                  </a:moveTo>
                  <a:lnTo>
                    <a:pt x="4" y="187"/>
                  </a:lnTo>
                  <a:lnTo>
                    <a:pt x="12" y="187"/>
                  </a:lnTo>
                  <a:lnTo>
                    <a:pt x="20" y="182"/>
                  </a:lnTo>
                  <a:lnTo>
                    <a:pt x="24" y="178"/>
                  </a:lnTo>
                  <a:lnTo>
                    <a:pt x="33" y="169"/>
                  </a:lnTo>
                  <a:lnTo>
                    <a:pt x="41" y="164"/>
                  </a:lnTo>
                  <a:lnTo>
                    <a:pt x="45" y="160"/>
                  </a:lnTo>
                  <a:lnTo>
                    <a:pt x="49" y="155"/>
                  </a:lnTo>
                  <a:lnTo>
                    <a:pt x="53" y="146"/>
                  </a:lnTo>
                  <a:lnTo>
                    <a:pt x="58" y="141"/>
                  </a:lnTo>
                  <a:lnTo>
                    <a:pt x="66" y="137"/>
                  </a:lnTo>
                  <a:lnTo>
                    <a:pt x="70" y="128"/>
                  </a:lnTo>
                  <a:lnTo>
                    <a:pt x="74" y="118"/>
                  </a:lnTo>
                  <a:lnTo>
                    <a:pt x="74" y="109"/>
                  </a:lnTo>
                  <a:lnTo>
                    <a:pt x="82" y="100"/>
                  </a:lnTo>
                  <a:lnTo>
                    <a:pt x="87" y="91"/>
                  </a:lnTo>
                  <a:lnTo>
                    <a:pt x="91" y="82"/>
                  </a:lnTo>
                  <a:lnTo>
                    <a:pt x="95" y="73"/>
                  </a:lnTo>
                  <a:lnTo>
                    <a:pt x="99" y="68"/>
                  </a:lnTo>
                  <a:lnTo>
                    <a:pt x="107" y="50"/>
                  </a:lnTo>
                  <a:lnTo>
                    <a:pt x="111" y="41"/>
                  </a:lnTo>
                  <a:lnTo>
                    <a:pt x="120" y="32"/>
                  </a:lnTo>
                  <a:lnTo>
                    <a:pt x="132" y="22"/>
                  </a:lnTo>
                  <a:lnTo>
                    <a:pt x="140" y="13"/>
                  </a:lnTo>
                  <a:lnTo>
                    <a:pt x="145" y="9"/>
                  </a:lnTo>
                  <a:lnTo>
                    <a:pt x="153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906" name="Freeform 722"/>
            <p:cNvSpPr>
              <a:spLocks/>
            </p:cNvSpPr>
            <p:nvPr/>
          </p:nvSpPr>
          <p:spPr bwMode="auto">
            <a:xfrm>
              <a:off x="3903" y="2054"/>
              <a:ext cx="33" cy="197"/>
            </a:xfrm>
            <a:custGeom>
              <a:avLst/>
              <a:gdLst/>
              <a:ahLst/>
              <a:cxnLst>
                <a:cxn ang="0">
                  <a:pos x="33" y="197"/>
                </a:cxn>
                <a:cxn ang="0">
                  <a:pos x="29" y="188"/>
                </a:cxn>
                <a:cxn ang="0">
                  <a:pos x="24" y="174"/>
                </a:cxn>
                <a:cxn ang="0">
                  <a:pos x="24" y="165"/>
                </a:cxn>
                <a:cxn ang="0">
                  <a:pos x="24" y="151"/>
                </a:cxn>
                <a:cxn ang="0">
                  <a:pos x="24" y="147"/>
                </a:cxn>
                <a:cxn ang="0">
                  <a:pos x="24" y="142"/>
                </a:cxn>
                <a:cxn ang="0">
                  <a:pos x="24" y="133"/>
                </a:cxn>
                <a:cxn ang="0">
                  <a:pos x="24" y="119"/>
                </a:cxn>
                <a:cxn ang="0">
                  <a:pos x="24" y="110"/>
                </a:cxn>
                <a:cxn ang="0">
                  <a:pos x="20" y="96"/>
                </a:cxn>
                <a:cxn ang="0">
                  <a:pos x="20" y="87"/>
                </a:cxn>
                <a:cxn ang="0">
                  <a:pos x="20" y="78"/>
                </a:cxn>
                <a:cxn ang="0">
                  <a:pos x="20" y="69"/>
                </a:cxn>
                <a:cxn ang="0">
                  <a:pos x="16" y="55"/>
                </a:cxn>
                <a:cxn ang="0">
                  <a:pos x="16" y="41"/>
                </a:cxn>
                <a:cxn ang="0">
                  <a:pos x="12" y="32"/>
                </a:cxn>
                <a:cxn ang="0">
                  <a:pos x="12" y="19"/>
                </a:cxn>
                <a:cxn ang="0">
                  <a:pos x="8" y="14"/>
                </a:cxn>
                <a:cxn ang="0">
                  <a:pos x="4" y="9"/>
                </a:cxn>
                <a:cxn ang="0">
                  <a:pos x="0" y="0"/>
                </a:cxn>
              </a:cxnLst>
              <a:rect l="0" t="0" r="r" b="b"/>
              <a:pathLst>
                <a:path w="33" h="197">
                  <a:moveTo>
                    <a:pt x="33" y="197"/>
                  </a:moveTo>
                  <a:lnTo>
                    <a:pt x="29" y="188"/>
                  </a:lnTo>
                  <a:lnTo>
                    <a:pt x="24" y="174"/>
                  </a:lnTo>
                  <a:lnTo>
                    <a:pt x="24" y="165"/>
                  </a:lnTo>
                  <a:lnTo>
                    <a:pt x="24" y="151"/>
                  </a:lnTo>
                  <a:lnTo>
                    <a:pt x="24" y="147"/>
                  </a:lnTo>
                  <a:lnTo>
                    <a:pt x="24" y="142"/>
                  </a:lnTo>
                  <a:lnTo>
                    <a:pt x="24" y="133"/>
                  </a:lnTo>
                  <a:lnTo>
                    <a:pt x="24" y="119"/>
                  </a:lnTo>
                  <a:lnTo>
                    <a:pt x="24" y="110"/>
                  </a:lnTo>
                  <a:lnTo>
                    <a:pt x="20" y="96"/>
                  </a:lnTo>
                  <a:lnTo>
                    <a:pt x="20" y="87"/>
                  </a:lnTo>
                  <a:lnTo>
                    <a:pt x="20" y="78"/>
                  </a:lnTo>
                  <a:lnTo>
                    <a:pt x="20" y="69"/>
                  </a:lnTo>
                  <a:lnTo>
                    <a:pt x="16" y="55"/>
                  </a:lnTo>
                  <a:lnTo>
                    <a:pt x="16" y="41"/>
                  </a:lnTo>
                  <a:lnTo>
                    <a:pt x="12" y="32"/>
                  </a:lnTo>
                  <a:lnTo>
                    <a:pt x="12" y="19"/>
                  </a:lnTo>
                  <a:lnTo>
                    <a:pt x="8" y="14"/>
                  </a:lnTo>
                  <a:lnTo>
                    <a:pt x="4" y="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907" name="Freeform 723"/>
            <p:cNvSpPr>
              <a:spLocks/>
            </p:cNvSpPr>
            <p:nvPr/>
          </p:nvSpPr>
          <p:spPr bwMode="auto">
            <a:xfrm>
              <a:off x="3944" y="2036"/>
              <a:ext cx="29" cy="20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5" y="14"/>
                </a:cxn>
                <a:cxn ang="0">
                  <a:pos x="25" y="18"/>
                </a:cxn>
                <a:cxn ang="0">
                  <a:pos x="29" y="23"/>
                </a:cxn>
                <a:cxn ang="0">
                  <a:pos x="29" y="32"/>
                </a:cxn>
                <a:cxn ang="0">
                  <a:pos x="29" y="41"/>
                </a:cxn>
                <a:cxn ang="0">
                  <a:pos x="25" y="46"/>
                </a:cxn>
                <a:cxn ang="0">
                  <a:pos x="25" y="55"/>
                </a:cxn>
                <a:cxn ang="0">
                  <a:pos x="25" y="69"/>
                </a:cxn>
                <a:cxn ang="0">
                  <a:pos x="29" y="78"/>
                </a:cxn>
                <a:cxn ang="0">
                  <a:pos x="29" y="87"/>
                </a:cxn>
                <a:cxn ang="0">
                  <a:pos x="25" y="101"/>
                </a:cxn>
                <a:cxn ang="0">
                  <a:pos x="21" y="110"/>
                </a:cxn>
                <a:cxn ang="0">
                  <a:pos x="17" y="119"/>
                </a:cxn>
                <a:cxn ang="0">
                  <a:pos x="12" y="123"/>
                </a:cxn>
                <a:cxn ang="0">
                  <a:pos x="4" y="133"/>
                </a:cxn>
                <a:cxn ang="0">
                  <a:pos x="4" y="137"/>
                </a:cxn>
                <a:cxn ang="0">
                  <a:pos x="4" y="142"/>
                </a:cxn>
                <a:cxn ang="0">
                  <a:pos x="4" y="151"/>
                </a:cxn>
                <a:cxn ang="0">
                  <a:pos x="4" y="155"/>
                </a:cxn>
                <a:cxn ang="0">
                  <a:pos x="4" y="169"/>
                </a:cxn>
                <a:cxn ang="0">
                  <a:pos x="4" y="178"/>
                </a:cxn>
                <a:cxn ang="0">
                  <a:pos x="4" y="187"/>
                </a:cxn>
                <a:cxn ang="0">
                  <a:pos x="4" y="197"/>
                </a:cxn>
                <a:cxn ang="0">
                  <a:pos x="0" y="206"/>
                </a:cxn>
              </a:cxnLst>
              <a:rect l="0" t="0" r="r" b="b"/>
              <a:pathLst>
                <a:path w="29" h="206">
                  <a:moveTo>
                    <a:pt x="21" y="0"/>
                  </a:moveTo>
                  <a:lnTo>
                    <a:pt x="25" y="14"/>
                  </a:lnTo>
                  <a:lnTo>
                    <a:pt x="25" y="18"/>
                  </a:lnTo>
                  <a:lnTo>
                    <a:pt x="29" y="23"/>
                  </a:lnTo>
                  <a:lnTo>
                    <a:pt x="29" y="32"/>
                  </a:lnTo>
                  <a:lnTo>
                    <a:pt x="29" y="41"/>
                  </a:lnTo>
                  <a:lnTo>
                    <a:pt x="25" y="46"/>
                  </a:lnTo>
                  <a:lnTo>
                    <a:pt x="25" y="55"/>
                  </a:lnTo>
                  <a:lnTo>
                    <a:pt x="25" y="69"/>
                  </a:lnTo>
                  <a:lnTo>
                    <a:pt x="29" y="78"/>
                  </a:lnTo>
                  <a:lnTo>
                    <a:pt x="29" y="87"/>
                  </a:lnTo>
                  <a:lnTo>
                    <a:pt x="25" y="101"/>
                  </a:lnTo>
                  <a:lnTo>
                    <a:pt x="21" y="110"/>
                  </a:lnTo>
                  <a:lnTo>
                    <a:pt x="17" y="119"/>
                  </a:lnTo>
                  <a:lnTo>
                    <a:pt x="12" y="123"/>
                  </a:lnTo>
                  <a:lnTo>
                    <a:pt x="4" y="133"/>
                  </a:lnTo>
                  <a:lnTo>
                    <a:pt x="4" y="137"/>
                  </a:lnTo>
                  <a:lnTo>
                    <a:pt x="4" y="142"/>
                  </a:lnTo>
                  <a:lnTo>
                    <a:pt x="4" y="151"/>
                  </a:lnTo>
                  <a:lnTo>
                    <a:pt x="4" y="155"/>
                  </a:lnTo>
                  <a:lnTo>
                    <a:pt x="4" y="169"/>
                  </a:lnTo>
                  <a:lnTo>
                    <a:pt x="4" y="178"/>
                  </a:lnTo>
                  <a:lnTo>
                    <a:pt x="4" y="187"/>
                  </a:lnTo>
                  <a:lnTo>
                    <a:pt x="4" y="197"/>
                  </a:lnTo>
                  <a:lnTo>
                    <a:pt x="0" y="206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908" name="Freeform 724"/>
            <p:cNvSpPr>
              <a:spLocks/>
            </p:cNvSpPr>
            <p:nvPr/>
          </p:nvSpPr>
          <p:spPr bwMode="auto">
            <a:xfrm>
              <a:off x="3849" y="2100"/>
              <a:ext cx="45" cy="187"/>
            </a:xfrm>
            <a:custGeom>
              <a:avLst/>
              <a:gdLst/>
              <a:ahLst/>
              <a:cxnLst>
                <a:cxn ang="0">
                  <a:pos x="45" y="187"/>
                </a:cxn>
                <a:cxn ang="0">
                  <a:pos x="45" y="183"/>
                </a:cxn>
                <a:cxn ang="0">
                  <a:pos x="41" y="169"/>
                </a:cxn>
                <a:cxn ang="0">
                  <a:pos x="41" y="165"/>
                </a:cxn>
                <a:cxn ang="0">
                  <a:pos x="41" y="155"/>
                </a:cxn>
                <a:cxn ang="0">
                  <a:pos x="41" y="151"/>
                </a:cxn>
                <a:cxn ang="0">
                  <a:pos x="41" y="146"/>
                </a:cxn>
                <a:cxn ang="0">
                  <a:pos x="45" y="137"/>
                </a:cxn>
                <a:cxn ang="0">
                  <a:pos x="45" y="128"/>
                </a:cxn>
                <a:cxn ang="0">
                  <a:pos x="45" y="119"/>
                </a:cxn>
                <a:cxn ang="0">
                  <a:pos x="41" y="105"/>
                </a:cxn>
                <a:cxn ang="0">
                  <a:pos x="37" y="91"/>
                </a:cxn>
                <a:cxn ang="0">
                  <a:pos x="33" y="82"/>
                </a:cxn>
                <a:cxn ang="0">
                  <a:pos x="20" y="78"/>
                </a:cxn>
                <a:cxn ang="0">
                  <a:pos x="12" y="69"/>
                </a:cxn>
                <a:cxn ang="0">
                  <a:pos x="8" y="64"/>
                </a:cxn>
                <a:cxn ang="0">
                  <a:pos x="8" y="50"/>
                </a:cxn>
                <a:cxn ang="0">
                  <a:pos x="4" y="41"/>
                </a:cxn>
                <a:cxn ang="0">
                  <a:pos x="4" y="32"/>
                </a:cxn>
                <a:cxn ang="0">
                  <a:pos x="4" y="23"/>
                </a:cxn>
                <a:cxn ang="0">
                  <a:pos x="4" y="18"/>
                </a:cxn>
                <a:cxn ang="0">
                  <a:pos x="4" y="14"/>
                </a:cxn>
                <a:cxn ang="0">
                  <a:pos x="0" y="0"/>
                </a:cxn>
              </a:cxnLst>
              <a:rect l="0" t="0" r="r" b="b"/>
              <a:pathLst>
                <a:path w="45" h="187">
                  <a:moveTo>
                    <a:pt x="45" y="187"/>
                  </a:moveTo>
                  <a:lnTo>
                    <a:pt x="45" y="183"/>
                  </a:lnTo>
                  <a:lnTo>
                    <a:pt x="41" y="169"/>
                  </a:lnTo>
                  <a:lnTo>
                    <a:pt x="41" y="165"/>
                  </a:lnTo>
                  <a:lnTo>
                    <a:pt x="41" y="155"/>
                  </a:lnTo>
                  <a:lnTo>
                    <a:pt x="41" y="151"/>
                  </a:lnTo>
                  <a:lnTo>
                    <a:pt x="41" y="146"/>
                  </a:lnTo>
                  <a:lnTo>
                    <a:pt x="45" y="137"/>
                  </a:lnTo>
                  <a:lnTo>
                    <a:pt x="45" y="128"/>
                  </a:lnTo>
                  <a:lnTo>
                    <a:pt x="45" y="119"/>
                  </a:lnTo>
                  <a:lnTo>
                    <a:pt x="41" y="105"/>
                  </a:lnTo>
                  <a:lnTo>
                    <a:pt x="37" y="91"/>
                  </a:lnTo>
                  <a:lnTo>
                    <a:pt x="33" y="82"/>
                  </a:lnTo>
                  <a:lnTo>
                    <a:pt x="20" y="78"/>
                  </a:lnTo>
                  <a:lnTo>
                    <a:pt x="12" y="69"/>
                  </a:lnTo>
                  <a:lnTo>
                    <a:pt x="8" y="64"/>
                  </a:lnTo>
                  <a:lnTo>
                    <a:pt x="8" y="50"/>
                  </a:lnTo>
                  <a:lnTo>
                    <a:pt x="4" y="41"/>
                  </a:lnTo>
                  <a:lnTo>
                    <a:pt x="4" y="32"/>
                  </a:lnTo>
                  <a:lnTo>
                    <a:pt x="4" y="23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909" name="Freeform 725"/>
            <p:cNvSpPr>
              <a:spLocks/>
            </p:cNvSpPr>
            <p:nvPr/>
          </p:nvSpPr>
          <p:spPr bwMode="auto">
            <a:xfrm>
              <a:off x="3728" y="2237"/>
              <a:ext cx="34" cy="210"/>
            </a:xfrm>
            <a:custGeom>
              <a:avLst/>
              <a:gdLst/>
              <a:ahLst/>
              <a:cxnLst>
                <a:cxn ang="0">
                  <a:pos x="34" y="210"/>
                </a:cxn>
                <a:cxn ang="0">
                  <a:pos x="29" y="201"/>
                </a:cxn>
                <a:cxn ang="0">
                  <a:pos x="25" y="192"/>
                </a:cxn>
                <a:cxn ang="0">
                  <a:pos x="25" y="183"/>
                </a:cxn>
                <a:cxn ang="0">
                  <a:pos x="25" y="174"/>
                </a:cxn>
                <a:cxn ang="0">
                  <a:pos x="21" y="169"/>
                </a:cxn>
                <a:cxn ang="0">
                  <a:pos x="17" y="160"/>
                </a:cxn>
                <a:cxn ang="0">
                  <a:pos x="17" y="151"/>
                </a:cxn>
                <a:cxn ang="0">
                  <a:pos x="17" y="142"/>
                </a:cxn>
                <a:cxn ang="0">
                  <a:pos x="17" y="137"/>
                </a:cxn>
                <a:cxn ang="0">
                  <a:pos x="13" y="128"/>
                </a:cxn>
                <a:cxn ang="0">
                  <a:pos x="9" y="119"/>
                </a:cxn>
                <a:cxn ang="0">
                  <a:pos x="9" y="110"/>
                </a:cxn>
                <a:cxn ang="0">
                  <a:pos x="5" y="96"/>
                </a:cxn>
                <a:cxn ang="0">
                  <a:pos x="9" y="92"/>
                </a:cxn>
                <a:cxn ang="0">
                  <a:pos x="5" y="82"/>
                </a:cxn>
                <a:cxn ang="0">
                  <a:pos x="5" y="78"/>
                </a:cxn>
                <a:cxn ang="0">
                  <a:pos x="5" y="69"/>
                </a:cxn>
                <a:cxn ang="0">
                  <a:pos x="0" y="60"/>
                </a:cxn>
                <a:cxn ang="0">
                  <a:pos x="0" y="50"/>
                </a:cxn>
                <a:cxn ang="0">
                  <a:pos x="5" y="46"/>
                </a:cxn>
                <a:cxn ang="0">
                  <a:pos x="9" y="37"/>
                </a:cxn>
                <a:cxn ang="0">
                  <a:pos x="9" y="32"/>
                </a:cxn>
                <a:cxn ang="0">
                  <a:pos x="13" y="23"/>
                </a:cxn>
                <a:cxn ang="0">
                  <a:pos x="17" y="18"/>
                </a:cxn>
                <a:cxn ang="0">
                  <a:pos x="17" y="14"/>
                </a:cxn>
                <a:cxn ang="0">
                  <a:pos x="17" y="9"/>
                </a:cxn>
                <a:cxn ang="0">
                  <a:pos x="17" y="0"/>
                </a:cxn>
              </a:cxnLst>
              <a:rect l="0" t="0" r="r" b="b"/>
              <a:pathLst>
                <a:path w="34" h="210">
                  <a:moveTo>
                    <a:pt x="34" y="210"/>
                  </a:moveTo>
                  <a:lnTo>
                    <a:pt x="29" y="201"/>
                  </a:lnTo>
                  <a:lnTo>
                    <a:pt x="25" y="192"/>
                  </a:lnTo>
                  <a:lnTo>
                    <a:pt x="25" y="183"/>
                  </a:lnTo>
                  <a:lnTo>
                    <a:pt x="25" y="174"/>
                  </a:lnTo>
                  <a:lnTo>
                    <a:pt x="21" y="169"/>
                  </a:lnTo>
                  <a:lnTo>
                    <a:pt x="17" y="160"/>
                  </a:lnTo>
                  <a:lnTo>
                    <a:pt x="17" y="151"/>
                  </a:lnTo>
                  <a:lnTo>
                    <a:pt x="17" y="142"/>
                  </a:lnTo>
                  <a:lnTo>
                    <a:pt x="17" y="137"/>
                  </a:lnTo>
                  <a:lnTo>
                    <a:pt x="13" y="128"/>
                  </a:lnTo>
                  <a:lnTo>
                    <a:pt x="9" y="119"/>
                  </a:lnTo>
                  <a:lnTo>
                    <a:pt x="9" y="110"/>
                  </a:lnTo>
                  <a:lnTo>
                    <a:pt x="5" y="96"/>
                  </a:lnTo>
                  <a:lnTo>
                    <a:pt x="9" y="92"/>
                  </a:lnTo>
                  <a:lnTo>
                    <a:pt x="5" y="82"/>
                  </a:lnTo>
                  <a:lnTo>
                    <a:pt x="5" y="78"/>
                  </a:lnTo>
                  <a:lnTo>
                    <a:pt x="5" y="69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5" y="46"/>
                  </a:lnTo>
                  <a:lnTo>
                    <a:pt x="9" y="37"/>
                  </a:lnTo>
                  <a:lnTo>
                    <a:pt x="9" y="32"/>
                  </a:lnTo>
                  <a:lnTo>
                    <a:pt x="13" y="23"/>
                  </a:lnTo>
                  <a:lnTo>
                    <a:pt x="17" y="18"/>
                  </a:lnTo>
                  <a:lnTo>
                    <a:pt x="17" y="14"/>
                  </a:lnTo>
                  <a:lnTo>
                    <a:pt x="17" y="9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910" name="Freeform 726"/>
            <p:cNvSpPr>
              <a:spLocks/>
            </p:cNvSpPr>
            <p:nvPr/>
          </p:nvSpPr>
          <p:spPr bwMode="auto">
            <a:xfrm>
              <a:off x="3691" y="2374"/>
              <a:ext cx="50" cy="96"/>
            </a:xfrm>
            <a:custGeom>
              <a:avLst/>
              <a:gdLst/>
              <a:ahLst/>
              <a:cxnLst>
                <a:cxn ang="0">
                  <a:pos x="50" y="96"/>
                </a:cxn>
                <a:cxn ang="0">
                  <a:pos x="42" y="96"/>
                </a:cxn>
                <a:cxn ang="0">
                  <a:pos x="37" y="92"/>
                </a:cxn>
                <a:cxn ang="0">
                  <a:pos x="33" y="83"/>
                </a:cxn>
                <a:cxn ang="0">
                  <a:pos x="29" y="73"/>
                </a:cxn>
                <a:cxn ang="0">
                  <a:pos x="25" y="64"/>
                </a:cxn>
                <a:cxn ang="0">
                  <a:pos x="21" y="55"/>
                </a:cxn>
                <a:cxn ang="0">
                  <a:pos x="17" y="41"/>
                </a:cxn>
                <a:cxn ang="0">
                  <a:pos x="13" y="28"/>
                </a:cxn>
                <a:cxn ang="0">
                  <a:pos x="4" y="19"/>
                </a:cxn>
                <a:cxn ang="0">
                  <a:pos x="4" y="9"/>
                </a:cxn>
                <a:cxn ang="0">
                  <a:pos x="0" y="0"/>
                </a:cxn>
              </a:cxnLst>
              <a:rect l="0" t="0" r="r" b="b"/>
              <a:pathLst>
                <a:path w="50" h="96">
                  <a:moveTo>
                    <a:pt x="50" y="96"/>
                  </a:moveTo>
                  <a:lnTo>
                    <a:pt x="42" y="96"/>
                  </a:lnTo>
                  <a:lnTo>
                    <a:pt x="37" y="92"/>
                  </a:lnTo>
                  <a:lnTo>
                    <a:pt x="33" y="83"/>
                  </a:lnTo>
                  <a:lnTo>
                    <a:pt x="29" y="73"/>
                  </a:lnTo>
                  <a:lnTo>
                    <a:pt x="25" y="64"/>
                  </a:lnTo>
                  <a:lnTo>
                    <a:pt x="21" y="55"/>
                  </a:lnTo>
                  <a:lnTo>
                    <a:pt x="17" y="41"/>
                  </a:lnTo>
                  <a:lnTo>
                    <a:pt x="13" y="28"/>
                  </a:lnTo>
                  <a:lnTo>
                    <a:pt x="4" y="19"/>
                  </a:lnTo>
                  <a:lnTo>
                    <a:pt x="4" y="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911" name="Freeform 727"/>
            <p:cNvSpPr>
              <a:spLocks/>
            </p:cNvSpPr>
            <p:nvPr/>
          </p:nvSpPr>
          <p:spPr bwMode="auto">
            <a:xfrm>
              <a:off x="3641" y="2397"/>
              <a:ext cx="58" cy="1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0" y="23"/>
                </a:cxn>
                <a:cxn ang="0">
                  <a:pos x="5" y="32"/>
                </a:cxn>
                <a:cxn ang="0">
                  <a:pos x="9" y="46"/>
                </a:cxn>
                <a:cxn ang="0">
                  <a:pos x="13" y="55"/>
                </a:cxn>
                <a:cxn ang="0">
                  <a:pos x="17" y="64"/>
                </a:cxn>
                <a:cxn ang="0">
                  <a:pos x="25" y="73"/>
                </a:cxn>
                <a:cxn ang="0">
                  <a:pos x="25" y="82"/>
                </a:cxn>
                <a:cxn ang="0">
                  <a:pos x="25" y="87"/>
                </a:cxn>
                <a:cxn ang="0">
                  <a:pos x="34" y="96"/>
                </a:cxn>
                <a:cxn ang="0">
                  <a:pos x="38" y="101"/>
                </a:cxn>
                <a:cxn ang="0">
                  <a:pos x="42" y="114"/>
                </a:cxn>
                <a:cxn ang="0">
                  <a:pos x="50" y="123"/>
                </a:cxn>
                <a:cxn ang="0">
                  <a:pos x="54" y="133"/>
                </a:cxn>
                <a:cxn ang="0">
                  <a:pos x="58" y="142"/>
                </a:cxn>
                <a:cxn ang="0">
                  <a:pos x="58" y="151"/>
                </a:cxn>
                <a:cxn ang="0">
                  <a:pos x="58" y="160"/>
                </a:cxn>
              </a:cxnLst>
              <a:rect l="0" t="0" r="r" b="b"/>
              <a:pathLst>
                <a:path w="58" h="160">
                  <a:moveTo>
                    <a:pt x="5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0" y="23"/>
                  </a:lnTo>
                  <a:lnTo>
                    <a:pt x="5" y="32"/>
                  </a:lnTo>
                  <a:lnTo>
                    <a:pt x="9" y="46"/>
                  </a:lnTo>
                  <a:lnTo>
                    <a:pt x="13" y="55"/>
                  </a:lnTo>
                  <a:lnTo>
                    <a:pt x="17" y="64"/>
                  </a:lnTo>
                  <a:lnTo>
                    <a:pt x="25" y="73"/>
                  </a:lnTo>
                  <a:lnTo>
                    <a:pt x="25" y="82"/>
                  </a:lnTo>
                  <a:lnTo>
                    <a:pt x="25" y="87"/>
                  </a:lnTo>
                  <a:lnTo>
                    <a:pt x="34" y="96"/>
                  </a:lnTo>
                  <a:lnTo>
                    <a:pt x="38" y="101"/>
                  </a:lnTo>
                  <a:lnTo>
                    <a:pt x="42" y="114"/>
                  </a:lnTo>
                  <a:lnTo>
                    <a:pt x="50" y="123"/>
                  </a:lnTo>
                  <a:lnTo>
                    <a:pt x="54" y="133"/>
                  </a:lnTo>
                  <a:lnTo>
                    <a:pt x="58" y="142"/>
                  </a:lnTo>
                  <a:lnTo>
                    <a:pt x="58" y="151"/>
                  </a:lnTo>
                  <a:lnTo>
                    <a:pt x="58" y="16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912" name="Freeform 728"/>
            <p:cNvSpPr>
              <a:spLocks/>
            </p:cNvSpPr>
            <p:nvPr/>
          </p:nvSpPr>
          <p:spPr bwMode="auto">
            <a:xfrm>
              <a:off x="3538" y="2484"/>
              <a:ext cx="54" cy="292"/>
            </a:xfrm>
            <a:custGeom>
              <a:avLst/>
              <a:gdLst/>
              <a:ahLst/>
              <a:cxnLst>
                <a:cxn ang="0">
                  <a:pos x="50" y="292"/>
                </a:cxn>
                <a:cxn ang="0">
                  <a:pos x="50" y="288"/>
                </a:cxn>
                <a:cxn ang="0">
                  <a:pos x="50" y="283"/>
                </a:cxn>
                <a:cxn ang="0">
                  <a:pos x="54" y="274"/>
                </a:cxn>
                <a:cxn ang="0">
                  <a:pos x="54" y="265"/>
                </a:cxn>
                <a:cxn ang="0">
                  <a:pos x="54" y="256"/>
                </a:cxn>
                <a:cxn ang="0">
                  <a:pos x="54" y="251"/>
                </a:cxn>
                <a:cxn ang="0">
                  <a:pos x="54" y="242"/>
                </a:cxn>
                <a:cxn ang="0">
                  <a:pos x="50" y="238"/>
                </a:cxn>
                <a:cxn ang="0">
                  <a:pos x="37" y="238"/>
                </a:cxn>
                <a:cxn ang="0">
                  <a:pos x="33" y="228"/>
                </a:cxn>
                <a:cxn ang="0">
                  <a:pos x="33" y="224"/>
                </a:cxn>
                <a:cxn ang="0">
                  <a:pos x="37" y="219"/>
                </a:cxn>
                <a:cxn ang="0">
                  <a:pos x="37" y="210"/>
                </a:cxn>
                <a:cxn ang="0">
                  <a:pos x="29" y="206"/>
                </a:cxn>
                <a:cxn ang="0">
                  <a:pos x="29" y="201"/>
                </a:cxn>
                <a:cxn ang="0">
                  <a:pos x="25" y="192"/>
                </a:cxn>
                <a:cxn ang="0">
                  <a:pos x="25" y="187"/>
                </a:cxn>
                <a:cxn ang="0">
                  <a:pos x="25" y="178"/>
                </a:cxn>
                <a:cxn ang="0">
                  <a:pos x="29" y="164"/>
                </a:cxn>
                <a:cxn ang="0">
                  <a:pos x="33" y="160"/>
                </a:cxn>
                <a:cxn ang="0">
                  <a:pos x="37" y="151"/>
                </a:cxn>
                <a:cxn ang="0">
                  <a:pos x="37" y="146"/>
                </a:cxn>
                <a:cxn ang="0">
                  <a:pos x="37" y="142"/>
                </a:cxn>
                <a:cxn ang="0">
                  <a:pos x="33" y="132"/>
                </a:cxn>
                <a:cxn ang="0">
                  <a:pos x="33" y="123"/>
                </a:cxn>
                <a:cxn ang="0">
                  <a:pos x="33" y="114"/>
                </a:cxn>
                <a:cxn ang="0">
                  <a:pos x="33" y="110"/>
                </a:cxn>
                <a:cxn ang="0">
                  <a:pos x="29" y="100"/>
                </a:cxn>
                <a:cxn ang="0">
                  <a:pos x="29" y="96"/>
                </a:cxn>
                <a:cxn ang="0">
                  <a:pos x="29" y="87"/>
                </a:cxn>
                <a:cxn ang="0">
                  <a:pos x="29" y="82"/>
                </a:cxn>
                <a:cxn ang="0">
                  <a:pos x="29" y="78"/>
                </a:cxn>
                <a:cxn ang="0">
                  <a:pos x="21" y="73"/>
                </a:cxn>
                <a:cxn ang="0">
                  <a:pos x="21" y="64"/>
                </a:cxn>
                <a:cxn ang="0">
                  <a:pos x="16" y="55"/>
                </a:cxn>
                <a:cxn ang="0">
                  <a:pos x="12" y="50"/>
                </a:cxn>
                <a:cxn ang="0">
                  <a:pos x="8" y="46"/>
                </a:cxn>
                <a:cxn ang="0">
                  <a:pos x="8" y="36"/>
                </a:cxn>
                <a:cxn ang="0">
                  <a:pos x="8" y="27"/>
                </a:cxn>
                <a:cxn ang="0">
                  <a:pos x="4" y="23"/>
                </a:cxn>
                <a:cxn ang="0">
                  <a:pos x="4" y="18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54" h="292">
                  <a:moveTo>
                    <a:pt x="50" y="292"/>
                  </a:moveTo>
                  <a:lnTo>
                    <a:pt x="50" y="288"/>
                  </a:lnTo>
                  <a:lnTo>
                    <a:pt x="50" y="283"/>
                  </a:lnTo>
                  <a:lnTo>
                    <a:pt x="54" y="274"/>
                  </a:lnTo>
                  <a:lnTo>
                    <a:pt x="54" y="265"/>
                  </a:lnTo>
                  <a:lnTo>
                    <a:pt x="54" y="256"/>
                  </a:lnTo>
                  <a:lnTo>
                    <a:pt x="54" y="251"/>
                  </a:lnTo>
                  <a:lnTo>
                    <a:pt x="54" y="242"/>
                  </a:lnTo>
                  <a:lnTo>
                    <a:pt x="50" y="238"/>
                  </a:lnTo>
                  <a:lnTo>
                    <a:pt x="37" y="238"/>
                  </a:lnTo>
                  <a:lnTo>
                    <a:pt x="33" y="228"/>
                  </a:lnTo>
                  <a:lnTo>
                    <a:pt x="33" y="224"/>
                  </a:lnTo>
                  <a:lnTo>
                    <a:pt x="37" y="219"/>
                  </a:lnTo>
                  <a:lnTo>
                    <a:pt x="37" y="210"/>
                  </a:lnTo>
                  <a:lnTo>
                    <a:pt x="29" y="206"/>
                  </a:lnTo>
                  <a:lnTo>
                    <a:pt x="29" y="201"/>
                  </a:lnTo>
                  <a:lnTo>
                    <a:pt x="25" y="192"/>
                  </a:lnTo>
                  <a:lnTo>
                    <a:pt x="25" y="187"/>
                  </a:lnTo>
                  <a:lnTo>
                    <a:pt x="25" y="178"/>
                  </a:lnTo>
                  <a:lnTo>
                    <a:pt x="29" y="164"/>
                  </a:lnTo>
                  <a:lnTo>
                    <a:pt x="33" y="160"/>
                  </a:lnTo>
                  <a:lnTo>
                    <a:pt x="37" y="151"/>
                  </a:lnTo>
                  <a:lnTo>
                    <a:pt x="37" y="146"/>
                  </a:lnTo>
                  <a:lnTo>
                    <a:pt x="37" y="142"/>
                  </a:lnTo>
                  <a:lnTo>
                    <a:pt x="33" y="132"/>
                  </a:lnTo>
                  <a:lnTo>
                    <a:pt x="33" y="123"/>
                  </a:lnTo>
                  <a:lnTo>
                    <a:pt x="33" y="114"/>
                  </a:lnTo>
                  <a:lnTo>
                    <a:pt x="33" y="110"/>
                  </a:lnTo>
                  <a:lnTo>
                    <a:pt x="29" y="100"/>
                  </a:lnTo>
                  <a:lnTo>
                    <a:pt x="29" y="96"/>
                  </a:lnTo>
                  <a:lnTo>
                    <a:pt x="29" y="87"/>
                  </a:lnTo>
                  <a:lnTo>
                    <a:pt x="29" y="82"/>
                  </a:lnTo>
                  <a:lnTo>
                    <a:pt x="29" y="78"/>
                  </a:lnTo>
                  <a:lnTo>
                    <a:pt x="21" y="73"/>
                  </a:lnTo>
                  <a:lnTo>
                    <a:pt x="21" y="64"/>
                  </a:lnTo>
                  <a:lnTo>
                    <a:pt x="16" y="55"/>
                  </a:lnTo>
                  <a:lnTo>
                    <a:pt x="12" y="50"/>
                  </a:lnTo>
                  <a:lnTo>
                    <a:pt x="8" y="46"/>
                  </a:lnTo>
                  <a:lnTo>
                    <a:pt x="8" y="36"/>
                  </a:lnTo>
                  <a:lnTo>
                    <a:pt x="8" y="27"/>
                  </a:lnTo>
                  <a:lnTo>
                    <a:pt x="4" y="23"/>
                  </a:lnTo>
                  <a:lnTo>
                    <a:pt x="4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913" name="Freeform 729"/>
            <p:cNvSpPr>
              <a:spLocks/>
            </p:cNvSpPr>
            <p:nvPr/>
          </p:nvSpPr>
          <p:spPr bwMode="auto">
            <a:xfrm>
              <a:off x="3505" y="2603"/>
              <a:ext cx="8" cy="8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77"/>
                </a:cxn>
                <a:cxn ang="0">
                  <a:pos x="0" y="73"/>
                </a:cxn>
                <a:cxn ang="0">
                  <a:pos x="4" y="68"/>
                </a:cxn>
                <a:cxn ang="0">
                  <a:pos x="4" y="59"/>
                </a:cxn>
                <a:cxn ang="0">
                  <a:pos x="4" y="55"/>
                </a:cxn>
                <a:cxn ang="0">
                  <a:pos x="4" y="50"/>
                </a:cxn>
                <a:cxn ang="0">
                  <a:pos x="8" y="45"/>
                </a:cxn>
                <a:cxn ang="0">
                  <a:pos x="8" y="36"/>
                </a:cxn>
                <a:cxn ang="0">
                  <a:pos x="4" y="27"/>
                </a:cxn>
                <a:cxn ang="0">
                  <a:pos x="4" y="23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8" h="87">
                  <a:moveTo>
                    <a:pt x="0" y="87"/>
                  </a:moveTo>
                  <a:lnTo>
                    <a:pt x="0" y="77"/>
                  </a:lnTo>
                  <a:lnTo>
                    <a:pt x="0" y="73"/>
                  </a:lnTo>
                  <a:lnTo>
                    <a:pt x="4" y="68"/>
                  </a:lnTo>
                  <a:lnTo>
                    <a:pt x="4" y="59"/>
                  </a:lnTo>
                  <a:lnTo>
                    <a:pt x="4" y="55"/>
                  </a:lnTo>
                  <a:lnTo>
                    <a:pt x="4" y="50"/>
                  </a:lnTo>
                  <a:lnTo>
                    <a:pt x="8" y="45"/>
                  </a:lnTo>
                  <a:lnTo>
                    <a:pt x="8" y="36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914" name="Freeform 730"/>
            <p:cNvSpPr>
              <a:spLocks/>
            </p:cNvSpPr>
            <p:nvPr/>
          </p:nvSpPr>
          <p:spPr bwMode="auto">
            <a:xfrm>
              <a:off x="3476" y="2630"/>
              <a:ext cx="29" cy="60"/>
            </a:xfrm>
            <a:custGeom>
              <a:avLst/>
              <a:gdLst/>
              <a:ahLst/>
              <a:cxnLst>
                <a:cxn ang="0">
                  <a:pos x="29" y="60"/>
                </a:cxn>
                <a:cxn ang="0">
                  <a:pos x="20" y="55"/>
                </a:cxn>
                <a:cxn ang="0">
                  <a:pos x="16" y="50"/>
                </a:cxn>
                <a:cxn ang="0">
                  <a:pos x="8" y="37"/>
                </a:cxn>
                <a:cxn ang="0">
                  <a:pos x="8" y="28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29" h="60">
                  <a:moveTo>
                    <a:pt x="29" y="60"/>
                  </a:moveTo>
                  <a:lnTo>
                    <a:pt x="20" y="55"/>
                  </a:lnTo>
                  <a:lnTo>
                    <a:pt x="16" y="50"/>
                  </a:lnTo>
                  <a:lnTo>
                    <a:pt x="8" y="37"/>
                  </a:lnTo>
                  <a:lnTo>
                    <a:pt x="8" y="28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915" name="Freeform 731"/>
            <p:cNvSpPr>
              <a:spLocks/>
            </p:cNvSpPr>
            <p:nvPr/>
          </p:nvSpPr>
          <p:spPr bwMode="auto">
            <a:xfrm>
              <a:off x="3418" y="2763"/>
              <a:ext cx="29" cy="105"/>
            </a:xfrm>
            <a:custGeom>
              <a:avLst/>
              <a:gdLst/>
              <a:ahLst/>
              <a:cxnLst>
                <a:cxn ang="0">
                  <a:pos x="8" y="105"/>
                </a:cxn>
                <a:cxn ang="0">
                  <a:pos x="12" y="100"/>
                </a:cxn>
                <a:cxn ang="0">
                  <a:pos x="12" y="96"/>
                </a:cxn>
                <a:cxn ang="0">
                  <a:pos x="12" y="87"/>
                </a:cxn>
                <a:cxn ang="0">
                  <a:pos x="12" y="82"/>
                </a:cxn>
                <a:cxn ang="0">
                  <a:pos x="8" y="73"/>
                </a:cxn>
                <a:cxn ang="0">
                  <a:pos x="4" y="68"/>
                </a:cxn>
                <a:cxn ang="0">
                  <a:pos x="0" y="59"/>
                </a:cxn>
                <a:cxn ang="0">
                  <a:pos x="0" y="50"/>
                </a:cxn>
                <a:cxn ang="0">
                  <a:pos x="0" y="45"/>
                </a:cxn>
                <a:cxn ang="0">
                  <a:pos x="4" y="36"/>
                </a:cxn>
                <a:cxn ang="0">
                  <a:pos x="8" y="32"/>
                </a:cxn>
                <a:cxn ang="0">
                  <a:pos x="12" y="27"/>
                </a:cxn>
                <a:cxn ang="0">
                  <a:pos x="12" y="23"/>
                </a:cxn>
                <a:cxn ang="0">
                  <a:pos x="16" y="13"/>
                </a:cxn>
                <a:cxn ang="0">
                  <a:pos x="20" y="9"/>
                </a:cxn>
                <a:cxn ang="0">
                  <a:pos x="29" y="0"/>
                </a:cxn>
              </a:cxnLst>
              <a:rect l="0" t="0" r="r" b="b"/>
              <a:pathLst>
                <a:path w="29" h="105">
                  <a:moveTo>
                    <a:pt x="8" y="105"/>
                  </a:moveTo>
                  <a:lnTo>
                    <a:pt x="12" y="100"/>
                  </a:lnTo>
                  <a:lnTo>
                    <a:pt x="12" y="96"/>
                  </a:lnTo>
                  <a:lnTo>
                    <a:pt x="12" y="87"/>
                  </a:lnTo>
                  <a:lnTo>
                    <a:pt x="12" y="82"/>
                  </a:lnTo>
                  <a:lnTo>
                    <a:pt x="8" y="73"/>
                  </a:lnTo>
                  <a:lnTo>
                    <a:pt x="4" y="68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4" y="36"/>
                  </a:lnTo>
                  <a:lnTo>
                    <a:pt x="8" y="32"/>
                  </a:lnTo>
                  <a:lnTo>
                    <a:pt x="12" y="27"/>
                  </a:lnTo>
                  <a:lnTo>
                    <a:pt x="12" y="23"/>
                  </a:lnTo>
                  <a:lnTo>
                    <a:pt x="16" y="13"/>
                  </a:lnTo>
                  <a:lnTo>
                    <a:pt x="20" y="9"/>
                  </a:lnTo>
                  <a:lnTo>
                    <a:pt x="29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916" name="Freeform 732"/>
            <p:cNvSpPr>
              <a:spLocks/>
            </p:cNvSpPr>
            <p:nvPr/>
          </p:nvSpPr>
          <p:spPr bwMode="auto">
            <a:xfrm>
              <a:off x="1482" y="761"/>
              <a:ext cx="299" cy="462"/>
            </a:xfrm>
            <a:custGeom>
              <a:avLst/>
              <a:gdLst/>
              <a:ahLst/>
              <a:cxnLst>
                <a:cxn ang="0">
                  <a:pos x="295" y="462"/>
                </a:cxn>
                <a:cxn ang="0">
                  <a:pos x="274" y="457"/>
                </a:cxn>
                <a:cxn ang="0">
                  <a:pos x="266" y="452"/>
                </a:cxn>
                <a:cxn ang="0">
                  <a:pos x="253" y="452"/>
                </a:cxn>
                <a:cxn ang="0">
                  <a:pos x="241" y="452"/>
                </a:cxn>
                <a:cxn ang="0">
                  <a:pos x="228" y="439"/>
                </a:cxn>
                <a:cxn ang="0">
                  <a:pos x="220" y="430"/>
                </a:cxn>
                <a:cxn ang="0">
                  <a:pos x="212" y="434"/>
                </a:cxn>
                <a:cxn ang="0">
                  <a:pos x="199" y="434"/>
                </a:cxn>
                <a:cxn ang="0">
                  <a:pos x="191" y="434"/>
                </a:cxn>
                <a:cxn ang="0">
                  <a:pos x="187" y="425"/>
                </a:cxn>
                <a:cxn ang="0">
                  <a:pos x="183" y="416"/>
                </a:cxn>
                <a:cxn ang="0">
                  <a:pos x="183" y="407"/>
                </a:cxn>
                <a:cxn ang="0">
                  <a:pos x="170" y="402"/>
                </a:cxn>
                <a:cxn ang="0">
                  <a:pos x="166" y="411"/>
                </a:cxn>
                <a:cxn ang="0">
                  <a:pos x="158" y="411"/>
                </a:cxn>
                <a:cxn ang="0">
                  <a:pos x="149" y="398"/>
                </a:cxn>
                <a:cxn ang="0">
                  <a:pos x="129" y="393"/>
                </a:cxn>
                <a:cxn ang="0">
                  <a:pos x="116" y="388"/>
                </a:cxn>
                <a:cxn ang="0">
                  <a:pos x="104" y="375"/>
                </a:cxn>
                <a:cxn ang="0">
                  <a:pos x="96" y="361"/>
                </a:cxn>
                <a:cxn ang="0">
                  <a:pos x="83" y="347"/>
                </a:cxn>
                <a:cxn ang="0">
                  <a:pos x="71" y="338"/>
                </a:cxn>
                <a:cxn ang="0">
                  <a:pos x="75" y="334"/>
                </a:cxn>
                <a:cxn ang="0">
                  <a:pos x="75" y="320"/>
                </a:cxn>
                <a:cxn ang="0">
                  <a:pos x="62" y="311"/>
                </a:cxn>
                <a:cxn ang="0">
                  <a:pos x="54" y="306"/>
                </a:cxn>
                <a:cxn ang="0">
                  <a:pos x="42" y="297"/>
                </a:cxn>
                <a:cxn ang="0">
                  <a:pos x="33" y="293"/>
                </a:cxn>
                <a:cxn ang="0">
                  <a:pos x="21" y="283"/>
                </a:cxn>
                <a:cxn ang="0">
                  <a:pos x="17" y="293"/>
                </a:cxn>
                <a:cxn ang="0">
                  <a:pos x="13" y="302"/>
                </a:cxn>
                <a:cxn ang="0">
                  <a:pos x="9" y="293"/>
                </a:cxn>
                <a:cxn ang="0">
                  <a:pos x="13" y="270"/>
                </a:cxn>
                <a:cxn ang="0">
                  <a:pos x="13" y="256"/>
                </a:cxn>
                <a:cxn ang="0">
                  <a:pos x="4" y="251"/>
                </a:cxn>
                <a:cxn ang="0">
                  <a:pos x="4" y="238"/>
                </a:cxn>
                <a:cxn ang="0">
                  <a:pos x="0" y="229"/>
                </a:cxn>
                <a:cxn ang="0">
                  <a:pos x="9" y="224"/>
                </a:cxn>
                <a:cxn ang="0">
                  <a:pos x="13" y="210"/>
                </a:cxn>
                <a:cxn ang="0">
                  <a:pos x="21" y="197"/>
                </a:cxn>
                <a:cxn ang="0">
                  <a:pos x="33" y="178"/>
                </a:cxn>
                <a:cxn ang="0">
                  <a:pos x="50" y="155"/>
                </a:cxn>
                <a:cxn ang="0">
                  <a:pos x="58" y="142"/>
                </a:cxn>
                <a:cxn ang="0">
                  <a:pos x="67" y="128"/>
                </a:cxn>
                <a:cxn ang="0">
                  <a:pos x="75" y="123"/>
                </a:cxn>
                <a:cxn ang="0">
                  <a:pos x="75" y="110"/>
                </a:cxn>
                <a:cxn ang="0">
                  <a:pos x="79" y="96"/>
                </a:cxn>
                <a:cxn ang="0">
                  <a:pos x="67" y="91"/>
                </a:cxn>
                <a:cxn ang="0">
                  <a:pos x="62" y="78"/>
                </a:cxn>
                <a:cxn ang="0">
                  <a:pos x="67" y="64"/>
                </a:cxn>
                <a:cxn ang="0">
                  <a:pos x="71" y="50"/>
                </a:cxn>
                <a:cxn ang="0">
                  <a:pos x="71" y="37"/>
                </a:cxn>
                <a:cxn ang="0">
                  <a:pos x="75" y="23"/>
                </a:cxn>
                <a:cxn ang="0">
                  <a:pos x="71" y="9"/>
                </a:cxn>
                <a:cxn ang="0">
                  <a:pos x="71" y="0"/>
                </a:cxn>
              </a:cxnLst>
              <a:rect l="0" t="0" r="r" b="b"/>
              <a:pathLst>
                <a:path w="299" h="462">
                  <a:moveTo>
                    <a:pt x="299" y="462"/>
                  </a:moveTo>
                  <a:lnTo>
                    <a:pt x="295" y="462"/>
                  </a:lnTo>
                  <a:lnTo>
                    <a:pt x="282" y="457"/>
                  </a:lnTo>
                  <a:lnTo>
                    <a:pt x="274" y="457"/>
                  </a:lnTo>
                  <a:lnTo>
                    <a:pt x="270" y="452"/>
                  </a:lnTo>
                  <a:lnTo>
                    <a:pt x="266" y="452"/>
                  </a:lnTo>
                  <a:lnTo>
                    <a:pt x="257" y="452"/>
                  </a:lnTo>
                  <a:lnTo>
                    <a:pt x="253" y="452"/>
                  </a:lnTo>
                  <a:lnTo>
                    <a:pt x="245" y="452"/>
                  </a:lnTo>
                  <a:lnTo>
                    <a:pt x="241" y="452"/>
                  </a:lnTo>
                  <a:lnTo>
                    <a:pt x="232" y="443"/>
                  </a:lnTo>
                  <a:lnTo>
                    <a:pt x="228" y="439"/>
                  </a:lnTo>
                  <a:lnTo>
                    <a:pt x="224" y="434"/>
                  </a:lnTo>
                  <a:lnTo>
                    <a:pt x="220" y="430"/>
                  </a:lnTo>
                  <a:lnTo>
                    <a:pt x="216" y="430"/>
                  </a:lnTo>
                  <a:lnTo>
                    <a:pt x="212" y="434"/>
                  </a:lnTo>
                  <a:lnTo>
                    <a:pt x="203" y="434"/>
                  </a:lnTo>
                  <a:lnTo>
                    <a:pt x="199" y="434"/>
                  </a:lnTo>
                  <a:lnTo>
                    <a:pt x="195" y="434"/>
                  </a:lnTo>
                  <a:lnTo>
                    <a:pt x="191" y="434"/>
                  </a:lnTo>
                  <a:lnTo>
                    <a:pt x="187" y="430"/>
                  </a:lnTo>
                  <a:lnTo>
                    <a:pt x="187" y="425"/>
                  </a:lnTo>
                  <a:lnTo>
                    <a:pt x="187" y="416"/>
                  </a:lnTo>
                  <a:lnTo>
                    <a:pt x="183" y="416"/>
                  </a:lnTo>
                  <a:lnTo>
                    <a:pt x="183" y="411"/>
                  </a:lnTo>
                  <a:lnTo>
                    <a:pt x="183" y="407"/>
                  </a:lnTo>
                  <a:lnTo>
                    <a:pt x="179" y="402"/>
                  </a:lnTo>
                  <a:lnTo>
                    <a:pt x="170" y="402"/>
                  </a:lnTo>
                  <a:lnTo>
                    <a:pt x="166" y="407"/>
                  </a:lnTo>
                  <a:lnTo>
                    <a:pt x="166" y="411"/>
                  </a:lnTo>
                  <a:lnTo>
                    <a:pt x="162" y="411"/>
                  </a:lnTo>
                  <a:lnTo>
                    <a:pt x="158" y="411"/>
                  </a:lnTo>
                  <a:lnTo>
                    <a:pt x="154" y="407"/>
                  </a:lnTo>
                  <a:lnTo>
                    <a:pt x="149" y="398"/>
                  </a:lnTo>
                  <a:lnTo>
                    <a:pt x="141" y="393"/>
                  </a:lnTo>
                  <a:lnTo>
                    <a:pt x="129" y="393"/>
                  </a:lnTo>
                  <a:lnTo>
                    <a:pt x="120" y="393"/>
                  </a:lnTo>
                  <a:lnTo>
                    <a:pt x="116" y="388"/>
                  </a:lnTo>
                  <a:lnTo>
                    <a:pt x="116" y="379"/>
                  </a:lnTo>
                  <a:lnTo>
                    <a:pt x="104" y="375"/>
                  </a:lnTo>
                  <a:lnTo>
                    <a:pt x="100" y="370"/>
                  </a:lnTo>
                  <a:lnTo>
                    <a:pt x="96" y="361"/>
                  </a:lnTo>
                  <a:lnTo>
                    <a:pt x="87" y="352"/>
                  </a:lnTo>
                  <a:lnTo>
                    <a:pt x="83" y="347"/>
                  </a:lnTo>
                  <a:lnTo>
                    <a:pt x="75" y="343"/>
                  </a:lnTo>
                  <a:lnTo>
                    <a:pt x="71" y="338"/>
                  </a:lnTo>
                  <a:lnTo>
                    <a:pt x="71" y="334"/>
                  </a:lnTo>
                  <a:lnTo>
                    <a:pt x="75" y="334"/>
                  </a:lnTo>
                  <a:lnTo>
                    <a:pt x="75" y="329"/>
                  </a:lnTo>
                  <a:lnTo>
                    <a:pt x="75" y="320"/>
                  </a:lnTo>
                  <a:lnTo>
                    <a:pt x="71" y="315"/>
                  </a:lnTo>
                  <a:lnTo>
                    <a:pt x="62" y="311"/>
                  </a:lnTo>
                  <a:lnTo>
                    <a:pt x="58" y="311"/>
                  </a:lnTo>
                  <a:lnTo>
                    <a:pt x="54" y="306"/>
                  </a:lnTo>
                  <a:lnTo>
                    <a:pt x="50" y="302"/>
                  </a:lnTo>
                  <a:lnTo>
                    <a:pt x="42" y="297"/>
                  </a:lnTo>
                  <a:lnTo>
                    <a:pt x="38" y="297"/>
                  </a:lnTo>
                  <a:lnTo>
                    <a:pt x="33" y="293"/>
                  </a:lnTo>
                  <a:lnTo>
                    <a:pt x="29" y="283"/>
                  </a:lnTo>
                  <a:lnTo>
                    <a:pt x="21" y="283"/>
                  </a:lnTo>
                  <a:lnTo>
                    <a:pt x="21" y="288"/>
                  </a:lnTo>
                  <a:lnTo>
                    <a:pt x="17" y="293"/>
                  </a:lnTo>
                  <a:lnTo>
                    <a:pt x="17" y="297"/>
                  </a:lnTo>
                  <a:lnTo>
                    <a:pt x="13" y="302"/>
                  </a:lnTo>
                  <a:lnTo>
                    <a:pt x="9" y="302"/>
                  </a:lnTo>
                  <a:lnTo>
                    <a:pt x="9" y="293"/>
                  </a:lnTo>
                  <a:lnTo>
                    <a:pt x="13" y="283"/>
                  </a:lnTo>
                  <a:lnTo>
                    <a:pt x="13" y="270"/>
                  </a:lnTo>
                  <a:lnTo>
                    <a:pt x="13" y="261"/>
                  </a:lnTo>
                  <a:lnTo>
                    <a:pt x="13" y="256"/>
                  </a:lnTo>
                  <a:lnTo>
                    <a:pt x="9" y="256"/>
                  </a:lnTo>
                  <a:lnTo>
                    <a:pt x="4" y="251"/>
                  </a:lnTo>
                  <a:lnTo>
                    <a:pt x="4" y="242"/>
                  </a:lnTo>
                  <a:lnTo>
                    <a:pt x="4" y="238"/>
                  </a:lnTo>
                  <a:lnTo>
                    <a:pt x="4" y="233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9" y="224"/>
                  </a:lnTo>
                  <a:lnTo>
                    <a:pt x="13" y="219"/>
                  </a:lnTo>
                  <a:lnTo>
                    <a:pt x="13" y="210"/>
                  </a:lnTo>
                  <a:lnTo>
                    <a:pt x="17" y="206"/>
                  </a:lnTo>
                  <a:lnTo>
                    <a:pt x="21" y="197"/>
                  </a:lnTo>
                  <a:lnTo>
                    <a:pt x="25" y="192"/>
                  </a:lnTo>
                  <a:lnTo>
                    <a:pt x="33" y="178"/>
                  </a:lnTo>
                  <a:lnTo>
                    <a:pt x="42" y="165"/>
                  </a:lnTo>
                  <a:lnTo>
                    <a:pt x="50" y="155"/>
                  </a:lnTo>
                  <a:lnTo>
                    <a:pt x="54" y="146"/>
                  </a:lnTo>
                  <a:lnTo>
                    <a:pt x="58" y="142"/>
                  </a:lnTo>
                  <a:lnTo>
                    <a:pt x="62" y="137"/>
                  </a:lnTo>
                  <a:lnTo>
                    <a:pt x="67" y="128"/>
                  </a:lnTo>
                  <a:lnTo>
                    <a:pt x="67" y="123"/>
                  </a:lnTo>
                  <a:lnTo>
                    <a:pt x="75" y="123"/>
                  </a:lnTo>
                  <a:lnTo>
                    <a:pt x="79" y="114"/>
                  </a:lnTo>
                  <a:lnTo>
                    <a:pt x="75" y="110"/>
                  </a:lnTo>
                  <a:lnTo>
                    <a:pt x="79" y="105"/>
                  </a:lnTo>
                  <a:lnTo>
                    <a:pt x="79" y="96"/>
                  </a:lnTo>
                  <a:lnTo>
                    <a:pt x="75" y="96"/>
                  </a:lnTo>
                  <a:lnTo>
                    <a:pt x="67" y="91"/>
                  </a:lnTo>
                  <a:lnTo>
                    <a:pt x="62" y="87"/>
                  </a:lnTo>
                  <a:lnTo>
                    <a:pt x="62" y="78"/>
                  </a:lnTo>
                  <a:lnTo>
                    <a:pt x="62" y="69"/>
                  </a:lnTo>
                  <a:lnTo>
                    <a:pt x="67" y="64"/>
                  </a:lnTo>
                  <a:lnTo>
                    <a:pt x="71" y="55"/>
                  </a:lnTo>
                  <a:lnTo>
                    <a:pt x="71" y="50"/>
                  </a:lnTo>
                  <a:lnTo>
                    <a:pt x="71" y="46"/>
                  </a:lnTo>
                  <a:lnTo>
                    <a:pt x="71" y="37"/>
                  </a:lnTo>
                  <a:lnTo>
                    <a:pt x="71" y="27"/>
                  </a:lnTo>
                  <a:lnTo>
                    <a:pt x="75" y="23"/>
                  </a:lnTo>
                  <a:lnTo>
                    <a:pt x="75" y="18"/>
                  </a:lnTo>
                  <a:lnTo>
                    <a:pt x="71" y="9"/>
                  </a:lnTo>
                  <a:lnTo>
                    <a:pt x="71" y="5"/>
                  </a:lnTo>
                  <a:lnTo>
                    <a:pt x="71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917" name="Freeform 733"/>
            <p:cNvSpPr>
              <a:spLocks/>
            </p:cNvSpPr>
            <p:nvPr/>
          </p:nvSpPr>
          <p:spPr bwMode="auto">
            <a:xfrm>
              <a:off x="1482" y="1063"/>
              <a:ext cx="100" cy="18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4"/>
                </a:cxn>
                <a:cxn ang="0">
                  <a:pos x="13" y="13"/>
                </a:cxn>
                <a:cxn ang="0">
                  <a:pos x="13" y="18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2"/>
                </a:cxn>
                <a:cxn ang="0">
                  <a:pos x="9" y="36"/>
                </a:cxn>
                <a:cxn ang="0">
                  <a:pos x="4" y="36"/>
                </a:cxn>
                <a:cxn ang="0">
                  <a:pos x="4" y="41"/>
                </a:cxn>
                <a:cxn ang="0">
                  <a:pos x="4" y="45"/>
                </a:cxn>
                <a:cxn ang="0">
                  <a:pos x="0" y="50"/>
                </a:cxn>
                <a:cxn ang="0">
                  <a:pos x="0" y="54"/>
                </a:cxn>
                <a:cxn ang="0">
                  <a:pos x="9" y="59"/>
                </a:cxn>
                <a:cxn ang="0">
                  <a:pos x="13" y="54"/>
                </a:cxn>
                <a:cxn ang="0">
                  <a:pos x="21" y="41"/>
                </a:cxn>
                <a:cxn ang="0">
                  <a:pos x="25" y="36"/>
                </a:cxn>
                <a:cxn ang="0">
                  <a:pos x="38" y="36"/>
                </a:cxn>
                <a:cxn ang="0">
                  <a:pos x="42" y="45"/>
                </a:cxn>
                <a:cxn ang="0">
                  <a:pos x="50" y="50"/>
                </a:cxn>
                <a:cxn ang="0">
                  <a:pos x="58" y="54"/>
                </a:cxn>
                <a:cxn ang="0">
                  <a:pos x="62" y="68"/>
                </a:cxn>
                <a:cxn ang="0">
                  <a:pos x="62" y="77"/>
                </a:cxn>
                <a:cxn ang="0">
                  <a:pos x="71" y="86"/>
                </a:cxn>
                <a:cxn ang="0">
                  <a:pos x="79" y="86"/>
                </a:cxn>
                <a:cxn ang="0">
                  <a:pos x="87" y="96"/>
                </a:cxn>
                <a:cxn ang="0">
                  <a:pos x="91" y="118"/>
                </a:cxn>
                <a:cxn ang="0">
                  <a:pos x="83" y="128"/>
                </a:cxn>
                <a:cxn ang="0">
                  <a:pos x="83" y="132"/>
                </a:cxn>
                <a:cxn ang="0">
                  <a:pos x="91" y="132"/>
                </a:cxn>
                <a:cxn ang="0">
                  <a:pos x="100" y="137"/>
                </a:cxn>
                <a:cxn ang="0">
                  <a:pos x="96" y="146"/>
                </a:cxn>
                <a:cxn ang="0">
                  <a:pos x="87" y="150"/>
                </a:cxn>
                <a:cxn ang="0">
                  <a:pos x="75" y="150"/>
                </a:cxn>
                <a:cxn ang="0">
                  <a:pos x="71" y="155"/>
                </a:cxn>
                <a:cxn ang="0">
                  <a:pos x="67" y="160"/>
                </a:cxn>
                <a:cxn ang="0">
                  <a:pos x="75" y="164"/>
                </a:cxn>
                <a:cxn ang="0">
                  <a:pos x="79" y="173"/>
                </a:cxn>
                <a:cxn ang="0">
                  <a:pos x="83" y="182"/>
                </a:cxn>
              </a:cxnLst>
              <a:rect l="0" t="0" r="r" b="b"/>
              <a:pathLst>
                <a:path w="100" h="182">
                  <a:moveTo>
                    <a:pt x="13" y="0"/>
                  </a:moveTo>
                  <a:lnTo>
                    <a:pt x="13" y="4"/>
                  </a:lnTo>
                  <a:lnTo>
                    <a:pt x="13" y="13"/>
                  </a:lnTo>
                  <a:lnTo>
                    <a:pt x="13" y="18"/>
                  </a:lnTo>
                  <a:lnTo>
                    <a:pt x="13" y="23"/>
                  </a:lnTo>
                  <a:lnTo>
                    <a:pt x="9" y="27"/>
                  </a:lnTo>
                  <a:lnTo>
                    <a:pt x="9" y="32"/>
                  </a:lnTo>
                  <a:lnTo>
                    <a:pt x="9" y="36"/>
                  </a:lnTo>
                  <a:lnTo>
                    <a:pt x="4" y="36"/>
                  </a:lnTo>
                  <a:lnTo>
                    <a:pt x="4" y="41"/>
                  </a:lnTo>
                  <a:lnTo>
                    <a:pt x="4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9" y="59"/>
                  </a:lnTo>
                  <a:lnTo>
                    <a:pt x="13" y="54"/>
                  </a:lnTo>
                  <a:lnTo>
                    <a:pt x="21" y="41"/>
                  </a:lnTo>
                  <a:lnTo>
                    <a:pt x="25" y="36"/>
                  </a:lnTo>
                  <a:lnTo>
                    <a:pt x="38" y="36"/>
                  </a:lnTo>
                  <a:lnTo>
                    <a:pt x="42" y="45"/>
                  </a:lnTo>
                  <a:lnTo>
                    <a:pt x="50" y="50"/>
                  </a:lnTo>
                  <a:lnTo>
                    <a:pt x="58" y="54"/>
                  </a:lnTo>
                  <a:lnTo>
                    <a:pt x="62" y="68"/>
                  </a:lnTo>
                  <a:lnTo>
                    <a:pt x="62" y="77"/>
                  </a:lnTo>
                  <a:lnTo>
                    <a:pt x="71" y="86"/>
                  </a:lnTo>
                  <a:lnTo>
                    <a:pt x="79" y="86"/>
                  </a:lnTo>
                  <a:lnTo>
                    <a:pt x="87" y="96"/>
                  </a:lnTo>
                  <a:lnTo>
                    <a:pt x="91" y="118"/>
                  </a:lnTo>
                  <a:lnTo>
                    <a:pt x="83" y="128"/>
                  </a:lnTo>
                  <a:lnTo>
                    <a:pt x="83" y="132"/>
                  </a:lnTo>
                  <a:lnTo>
                    <a:pt x="91" y="132"/>
                  </a:lnTo>
                  <a:lnTo>
                    <a:pt x="100" y="137"/>
                  </a:lnTo>
                  <a:lnTo>
                    <a:pt x="96" y="146"/>
                  </a:lnTo>
                  <a:lnTo>
                    <a:pt x="87" y="150"/>
                  </a:lnTo>
                  <a:lnTo>
                    <a:pt x="75" y="150"/>
                  </a:lnTo>
                  <a:lnTo>
                    <a:pt x="71" y="155"/>
                  </a:lnTo>
                  <a:lnTo>
                    <a:pt x="67" y="160"/>
                  </a:lnTo>
                  <a:lnTo>
                    <a:pt x="75" y="164"/>
                  </a:lnTo>
                  <a:lnTo>
                    <a:pt x="79" y="173"/>
                  </a:lnTo>
                  <a:lnTo>
                    <a:pt x="83" y="182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918" name="Rectangle 734"/>
            <p:cNvSpPr>
              <a:spLocks noChangeArrowheads="1"/>
            </p:cNvSpPr>
            <p:nvPr/>
          </p:nvSpPr>
          <p:spPr bwMode="auto">
            <a:xfrm>
              <a:off x="1772" y="1200"/>
              <a:ext cx="3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600">
                  <a:solidFill>
                    <a:srgbClr val="C06549"/>
                  </a:solidFill>
                  <a:latin typeface="ESRI Geometric Symbols" pitchFamily="2" charset="0"/>
                </a:rPr>
                <a:t>#</a:t>
              </a:r>
              <a:endParaRPr lang="es-ES"/>
            </a:p>
          </p:txBody>
        </p:sp>
        <p:sp>
          <p:nvSpPr>
            <p:cNvPr id="93919" name="Rectangle 735"/>
            <p:cNvSpPr>
              <a:spLocks noChangeArrowheads="1"/>
            </p:cNvSpPr>
            <p:nvPr/>
          </p:nvSpPr>
          <p:spPr bwMode="auto">
            <a:xfrm>
              <a:off x="1772" y="1204"/>
              <a:ext cx="3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600">
                  <a:solidFill>
                    <a:srgbClr val="C06549"/>
                  </a:solidFill>
                  <a:latin typeface="ESRI Geometric Symbols" pitchFamily="2" charset="0"/>
                </a:rPr>
                <a:t>#</a:t>
              </a:r>
              <a:endParaRPr lang="es-ES"/>
            </a:p>
          </p:txBody>
        </p:sp>
        <p:sp>
          <p:nvSpPr>
            <p:cNvPr id="93920" name="Rectangle 736"/>
            <p:cNvSpPr>
              <a:spLocks noChangeArrowheads="1"/>
            </p:cNvSpPr>
            <p:nvPr/>
          </p:nvSpPr>
          <p:spPr bwMode="auto">
            <a:xfrm>
              <a:off x="1540" y="734"/>
              <a:ext cx="3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600">
                  <a:solidFill>
                    <a:srgbClr val="FFD700"/>
                  </a:solidFill>
                  <a:latin typeface="ESRI Geometric Symbols" pitchFamily="2" charset="0"/>
                </a:rPr>
                <a:t>#</a:t>
              </a:r>
              <a:endParaRPr lang="es-ES"/>
            </a:p>
          </p:txBody>
        </p:sp>
        <p:sp>
          <p:nvSpPr>
            <p:cNvPr id="93921" name="Rectangle 737"/>
            <p:cNvSpPr>
              <a:spLocks noChangeArrowheads="1"/>
            </p:cNvSpPr>
            <p:nvPr/>
          </p:nvSpPr>
          <p:spPr bwMode="auto">
            <a:xfrm>
              <a:off x="2369" y="1474"/>
              <a:ext cx="3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600">
                  <a:solidFill>
                    <a:srgbClr val="FFD700"/>
                  </a:solidFill>
                  <a:latin typeface="ESRI Geometric Symbols" pitchFamily="2" charset="0"/>
                </a:rPr>
                <a:t>#</a:t>
              </a:r>
              <a:endParaRPr lang="es-ES"/>
            </a:p>
          </p:txBody>
        </p:sp>
        <p:sp>
          <p:nvSpPr>
            <p:cNvPr id="93922" name="Rectangle 738"/>
            <p:cNvSpPr>
              <a:spLocks noChangeArrowheads="1"/>
            </p:cNvSpPr>
            <p:nvPr/>
          </p:nvSpPr>
          <p:spPr bwMode="auto">
            <a:xfrm>
              <a:off x="2278" y="2278"/>
              <a:ext cx="3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600">
                  <a:solidFill>
                    <a:srgbClr val="FFD700"/>
                  </a:solidFill>
                  <a:latin typeface="ESRI Geometric Symbols" pitchFamily="2" charset="0"/>
                </a:rPr>
                <a:t>#</a:t>
              </a:r>
              <a:endParaRPr lang="es-ES"/>
            </a:p>
          </p:txBody>
        </p:sp>
        <p:sp>
          <p:nvSpPr>
            <p:cNvPr id="93991" name="Freeform 807"/>
            <p:cNvSpPr>
              <a:spLocks/>
            </p:cNvSpPr>
            <p:nvPr/>
          </p:nvSpPr>
          <p:spPr bwMode="auto">
            <a:xfrm>
              <a:off x="1271" y="2182"/>
              <a:ext cx="1011" cy="375"/>
            </a:xfrm>
            <a:custGeom>
              <a:avLst/>
              <a:gdLst/>
              <a:ahLst/>
              <a:cxnLst>
                <a:cxn ang="0">
                  <a:pos x="1011" y="115"/>
                </a:cxn>
                <a:cxn ang="0">
                  <a:pos x="729" y="261"/>
                </a:cxn>
                <a:cxn ang="0">
                  <a:pos x="729" y="375"/>
                </a:cxn>
                <a:cxn ang="0">
                  <a:pos x="0" y="375"/>
                </a:cxn>
                <a:cxn ang="0">
                  <a:pos x="0" y="0"/>
                </a:cxn>
                <a:cxn ang="0">
                  <a:pos x="729" y="0"/>
                </a:cxn>
                <a:cxn ang="0">
                  <a:pos x="729" y="188"/>
                </a:cxn>
                <a:cxn ang="0">
                  <a:pos x="1011" y="115"/>
                </a:cxn>
              </a:cxnLst>
              <a:rect l="0" t="0" r="r" b="b"/>
              <a:pathLst>
                <a:path w="1011" h="375">
                  <a:moveTo>
                    <a:pt x="1011" y="115"/>
                  </a:moveTo>
                  <a:lnTo>
                    <a:pt x="729" y="261"/>
                  </a:lnTo>
                  <a:lnTo>
                    <a:pt x="729" y="375"/>
                  </a:lnTo>
                  <a:lnTo>
                    <a:pt x="0" y="375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188"/>
                  </a:lnTo>
                  <a:lnTo>
                    <a:pt x="1011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992" name="Freeform 808"/>
            <p:cNvSpPr>
              <a:spLocks/>
            </p:cNvSpPr>
            <p:nvPr/>
          </p:nvSpPr>
          <p:spPr bwMode="auto">
            <a:xfrm>
              <a:off x="1246" y="2155"/>
              <a:ext cx="1036" cy="375"/>
            </a:xfrm>
            <a:custGeom>
              <a:avLst/>
              <a:gdLst/>
              <a:ahLst/>
              <a:cxnLst>
                <a:cxn ang="0">
                  <a:pos x="1036" y="142"/>
                </a:cxn>
                <a:cxn ang="0">
                  <a:pos x="725" y="256"/>
                </a:cxn>
                <a:cxn ang="0">
                  <a:pos x="725" y="375"/>
                </a:cxn>
                <a:cxn ang="0">
                  <a:pos x="0" y="375"/>
                </a:cxn>
                <a:cxn ang="0">
                  <a:pos x="0" y="0"/>
                </a:cxn>
                <a:cxn ang="0">
                  <a:pos x="725" y="0"/>
                </a:cxn>
                <a:cxn ang="0">
                  <a:pos x="725" y="187"/>
                </a:cxn>
                <a:cxn ang="0">
                  <a:pos x="1036" y="142"/>
                </a:cxn>
              </a:cxnLst>
              <a:rect l="0" t="0" r="r" b="b"/>
              <a:pathLst>
                <a:path w="1036" h="375">
                  <a:moveTo>
                    <a:pt x="1036" y="142"/>
                  </a:moveTo>
                  <a:lnTo>
                    <a:pt x="725" y="256"/>
                  </a:lnTo>
                  <a:lnTo>
                    <a:pt x="725" y="375"/>
                  </a:lnTo>
                  <a:lnTo>
                    <a:pt x="0" y="375"/>
                  </a:lnTo>
                  <a:lnTo>
                    <a:pt x="0" y="0"/>
                  </a:lnTo>
                  <a:lnTo>
                    <a:pt x="725" y="0"/>
                  </a:lnTo>
                  <a:lnTo>
                    <a:pt x="725" y="187"/>
                  </a:lnTo>
                  <a:lnTo>
                    <a:pt x="1036" y="142"/>
                  </a:lnTo>
                  <a:close/>
                </a:path>
              </a:pathLst>
            </a:custGeom>
            <a:solidFill>
              <a:srgbClr val="FFFFC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993" name="Rectangle 809"/>
            <p:cNvSpPr>
              <a:spLocks noChangeArrowheads="1"/>
            </p:cNvSpPr>
            <p:nvPr/>
          </p:nvSpPr>
          <p:spPr bwMode="auto">
            <a:xfrm>
              <a:off x="1308" y="2265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E0000"/>
                  </a:solidFill>
                </a:rPr>
                <a:t>E</a:t>
              </a:r>
              <a:endParaRPr lang="es-ES"/>
            </a:p>
          </p:txBody>
        </p:sp>
        <p:sp>
          <p:nvSpPr>
            <p:cNvPr id="93994" name="Rectangle 810"/>
            <p:cNvSpPr>
              <a:spLocks noChangeArrowheads="1"/>
            </p:cNvSpPr>
            <p:nvPr/>
          </p:nvSpPr>
          <p:spPr bwMode="auto">
            <a:xfrm>
              <a:off x="1370" y="2265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E0000"/>
                  </a:solidFill>
                </a:rPr>
                <a:t>S</a:t>
              </a:r>
              <a:endParaRPr lang="es-ES"/>
            </a:p>
          </p:txBody>
        </p:sp>
        <p:sp>
          <p:nvSpPr>
            <p:cNvPr id="93995" name="Rectangle 811"/>
            <p:cNvSpPr>
              <a:spLocks noChangeArrowheads="1"/>
            </p:cNvSpPr>
            <p:nvPr/>
          </p:nvSpPr>
          <p:spPr bwMode="auto">
            <a:xfrm>
              <a:off x="1437" y="2265"/>
              <a:ext cx="6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E0000"/>
                  </a:solidFill>
                </a:rPr>
                <a:t>T</a:t>
              </a:r>
              <a:endParaRPr lang="es-ES"/>
            </a:p>
          </p:txBody>
        </p:sp>
        <p:sp>
          <p:nvSpPr>
            <p:cNvPr id="93997" name="Rectangle 813"/>
            <p:cNvSpPr>
              <a:spLocks noChangeArrowheads="1"/>
            </p:cNvSpPr>
            <p:nvPr/>
          </p:nvSpPr>
          <p:spPr bwMode="auto">
            <a:xfrm>
              <a:off x="1495" y="2265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E0000"/>
                  </a:solidFill>
                </a:rPr>
                <a:t>A</a:t>
              </a:r>
              <a:endParaRPr lang="es-ES"/>
            </a:p>
          </p:txBody>
        </p:sp>
        <p:sp>
          <p:nvSpPr>
            <p:cNvPr id="93998" name="Rectangle 814"/>
            <p:cNvSpPr>
              <a:spLocks noChangeArrowheads="1"/>
            </p:cNvSpPr>
            <p:nvPr/>
          </p:nvSpPr>
          <p:spPr bwMode="auto">
            <a:xfrm>
              <a:off x="1557" y="2265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E0000"/>
                  </a:solidFill>
                </a:rPr>
                <a:t>C</a:t>
              </a:r>
              <a:endParaRPr lang="es-ES"/>
            </a:p>
          </p:txBody>
        </p:sp>
        <p:sp>
          <p:nvSpPr>
            <p:cNvPr id="93999" name="Rectangle 815"/>
            <p:cNvSpPr>
              <a:spLocks noChangeArrowheads="1"/>
            </p:cNvSpPr>
            <p:nvPr/>
          </p:nvSpPr>
          <p:spPr bwMode="auto">
            <a:xfrm>
              <a:off x="1627" y="2265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E0000"/>
                  </a:solidFill>
                </a:rPr>
                <a:t>I</a:t>
              </a:r>
              <a:endParaRPr lang="es-ES"/>
            </a:p>
          </p:txBody>
        </p:sp>
        <p:sp>
          <p:nvSpPr>
            <p:cNvPr id="94000" name="Rectangle 816"/>
            <p:cNvSpPr>
              <a:spLocks noChangeArrowheads="1"/>
            </p:cNvSpPr>
            <p:nvPr/>
          </p:nvSpPr>
          <p:spPr bwMode="auto">
            <a:xfrm>
              <a:off x="1652" y="2265"/>
              <a:ext cx="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E0000"/>
                  </a:solidFill>
                </a:rPr>
                <a:t>O</a:t>
              </a:r>
              <a:endParaRPr lang="es-ES"/>
            </a:p>
          </p:txBody>
        </p:sp>
        <p:sp>
          <p:nvSpPr>
            <p:cNvPr id="94001" name="Rectangle 817"/>
            <p:cNvSpPr>
              <a:spLocks noChangeArrowheads="1"/>
            </p:cNvSpPr>
            <p:nvPr/>
          </p:nvSpPr>
          <p:spPr bwMode="auto">
            <a:xfrm>
              <a:off x="1727" y="2265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E0000"/>
                  </a:solidFill>
                </a:rPr>
                <a:t>N</a:t>
              </a:r>
              <a:endParaRPr lang="es-ES"/>
            </a:p>
          </p:txBody>
        </p:sp>
        <p:sp>
          <p:nvSpPr>
            <p:cNvPr id="94002" name="Rectangle 818"/>
            <p:cNvSpPr>
              <a:spLocks noChangeArrowheads="1"/>
            </p:cNvSpPr>
            <p:nvPr/>
          </p:nvSpPr>
          <p:spPr bwMode="auto">
            <a:xfrm>
              <a:off x="1283" y="2388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E0000"/>
                  </a:solidFill>
                </a:rPr>
                <a:t>C</a:t>
              </a:r>
              <a:endParaRPr lang="es-ES"/>
            </a:p>
          </p:txBody>
        </p:sp>
        <p:sp>
          <p:nvSpPr>
            <p:cNvPr id="94003" name="Rectangle 819"/>
            <p:cNvSpPr>
              <a:spLocks noChangeArrowheads="1"/>
            </p:cNvSpPr>
            <p:nvPr/>
          </p:nvSpPr>
          <p:spPr bwMode="auto">
            <a:xfrm>
              <a:off x="1350" y="2388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E0000"/>
                  </a:solidFill>
                </a:rPr>
                <a:t>H</a:t>
              </a:r>
              <a:endParaRPr lang="es-ES"/>
            </a:p>
          </p:txBody>
        </p:sp>
        <p:sp>
          <p:nvSpPr>
            <p:cNvPr id="94004" name="Rectangle 820"/>
            <p:cNvSpPr>
              <a:spLocks noChangeArrowheads="1"/>
            </p:cNvSpPr>
            <p:nvPr/>
          </p:nvSpPr>
          <p:spPr bwMode="auto">
            <a:xfrm>
              <a:off x="1420" y="2388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E0000"/>
                  </a:solidFill>
                </a:rPr>
                <a:t>A</a:t>
              </a:r>
              <a:endParaRPr lang="es-ES"/>
            </a:p>
          </p:txBody>
        </p:sp>
        <p:sp>
          <p:nvSpPr>
            <p:cNvPr id="94005" name="Rectangle 821"/>
            <p:cNvSpPr>
              <a:spLocks noChangeArrowheads="1"/>
            </p:cNvSpPr>
            <p:nvPr/>
          </p:nvSpPr>
          <p:spPr bwMode="auto">
            <a:xfrm>
              <a:off x="1482" y="2388"/>
              <a:ext cx="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E0000"/>
                  </a:solidFill>
                </a:rPr>
                <a:t>G</a:t>
              </a:r>
              <a:endParaRPr lang="es-ES"/>
            </a:p>
          </p:txBody>
        </p:sp>
        <p:sp>
          <p:nvSpPr>
            <p:cNvPr id="94006" name="Rectangle 822"/>
            <p:cNvSpPr>
              <a:spLocks noChangeArrowheads="1"/>
            </p:cNvSpPr>
            <p:nvPr/>
          </p:nvSpPr>
          <p:spPr bwMode="auto">
            <a:xfrm>
              <a:off x="1557" y="2388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E0000"/>
                  </a:solidFill>
                </a:rPr>
                <a:t>U</a:t>
              </a:r>
              <a:endParaRPr lang="es-ES"/>
            </a:p>
          </p:txBody>
        </p:sp>
        <p:sp>
          <p:nvSpPr>
            <p:cNvPr id="94007" name="Rectangle 823"/>
            <p:cNvSpPr>
              <a:spLocks noChangeArrowheads="1"/>
            </p:cNvSpPr>
            <p:nvPr/>
          </p:nvSpPr>
          <p:spPr bwMode="auto">
            <a:xfrm>
              <a:off x="1627" y="2388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E0000"/>
                  </a:solidFill>
                </a:rPr>
                <a:t>A</a:t>
              </a:r>
              <a:endParaRPr lang="es-ES"/>
            </a:p>
          </p:txBody>
        </p:sp>
        <p:sp>
          <p:nvSpPr>
            <p:cNvPr id="94008" name="Rectangle 824"/>
            <p:cNvSpPr>
              <a:spLocks noChangeArrowheads="1"/>
            </p:cNvSpPr>
            <p:nvPr/>
          </p:nvSpPr>
          <p:spPr bwMode="auto">
            <a:xfrm>
              <a:off x="1690" y="2388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E0000"/>
                  </a:solidFill>
                </a:rPr>
                <a:t>N</a:t>
              </a:r>
              <a:endParaRPr lang="es-ES"/>
            </a:p>
          </p:txBody>
        </p:sp>
        <p:sp>
          <p:nvSpPr>
            <p:cNvPr id="94009" name="Rectangle 825"/>
            <p:cNvSpPr>
              <a:spLocks noChangeArrowheads="1"/>
            </p:cNvSpPr>
            <p:nvPr/>
          </p:nvSpPr>
          <p:spPr bwMode="auto">
            <a:xfrm>
              <a:off x="1760" y="2388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E0000"/>
                  </a:solidFill>
                </a:rPr>
                <a:t>A</a:t>
              </a:r>
              <a:endParaRPr lang="es-ES"/>
            </a:p>
          </p:txBody>
        </p:sp>
        <p:sp>
          <p:nvSpPr>
            <p:cNvPr id="94010" name="Freeform 826"/>
            <p:cNvSpPr>
              <a:spLocks/>
            </p:cNvSpPr>
            <p:nvPr/>
          </p:nvSpPr>
          <p:spPr bwMode="auto">
            <a:xfrm>
              <a:off x="1478" y="1341"/>
              <a:ext cx="879" cy="371"/>
            </a:xfrm>
            <a:custGeom>
              <a:avLst/>
              <a:gdLst/>
              <a:ahLst/>
              <a:cxnLst>
                <a:cxn ang="0">
                  <a:pos x="879" y="156"/>
                </a:cxn>
                <a:cxn ang="0">
                  <a:pos x="659" y="256"/>
                </a:cxn>
                <a:cxn ang="0">
                  <a:pos x="659" y="371"/>
                </a:cxn>
                <a:cxn ang="0">
                  <a:pos x="0" y="371"/>
                </a:cxn>
                <a:cxn ang="0">
                  <a:pos x="0" y="0"/>
                </a:cxn>
                <a:cxn ang="0">
                  <a:pos x="659" y="0"/>
                </a:cxn>
                <a:cxn ang="0">
                  <a:pos x="659" y="183"/>
                </a:cxn>
                <a:cxn ang="0">
                  <a:pos x="879" y="156"/>
                </a:cxn>
              </a:cxnLst>
              <a:rect l="0" t="0" r="r" b="b"/>
              <a:pathLst>
                <a:path w="879" h="371">
                  <a:moveTo>
                    <a:pt x="879" y="156"/>
                  </a:moveTo>
                  <a:lnTo>
                    <a:pt x="659" y="256"/>
                  </a:lnTo>
                  <a:lnTo>
                    <a:pt x="659" y="371"/>
                  </a:lnTo>
                  <a:lnTo>
                    <a:pt x="0" y="371"/>
                  </a:lnTo>
                  <a:lnTo>
                    <a:pt x="0" y="0"/>
                  </a:lnTo>
                  <a:lnTo>
                    <a:pt x="659" y="0"/>
                  </a:lnTo>
                  <a:lnTo>
                    <a:pt x="659" y="183"/>
                  </a:lnTo>
                  <a:lnTo>
                    <a:pt x="879" y="156"/>
                  </a:lnTo>
                  <a:close/>
                </a:path>
              </a:pathLst>
            </a:custGeom>
            <a:solidFill>
              <a:srgbClr val="F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4011" name="Freeform 827"/>
            <p:cNvSpPr>
              <a:spLocks/>
            </p:cNvSpPr>
            <p:nvPr/>
          </p:nvSpPr>
          <p:spPr bwMode="auto">
            <a:xfrm>
              <a:off x="1453" y="1309"/>
              <a:ext cx="904" cy="375"/>
            </a:xfrm>
            <a:custGeom>
              <a:avLst/>
              <a:gdLst/>
              <a:ahLst/>
              <a:cxnLst>
                <a:cxn ang="0">
                  <a:pos x="904" y="188"/>
                </a:cxn>
                <a:cxn ang="0">
                  <a:pos x="659" y="261"/>
                </a:cxn>
                <a:cxn ang="0">
                  <a:pos x="659" y="375"/>
                </a:cxn>
                <a:cxn ang="0">
                  <a:pos x="0" y="375"/>
                </a:cxn>
                <a:cxn ang="0">
                  <a:pos x="0" y="0"/>
                </a:cxn>
                <a:cxn ang="0">
                  <a:pos x="659" y="0"/>
                </a:cxn>
                <a:cxn ang="0">
                  <a:pos x="659" y="188"/>
                </a:cxn>
                <a:cxn ang="0">
                  <a:pos x="904" y="188"/>
                </a:cxn>
              </a:cxnLst>
              <a:rect l="0" t="0" r="r" b="b"/>
              <a:pathLst>
                <a:path w="904" h="375">
                  <a:moveTo>
                    <a:pt x="904" y="188"/>
                  </a:moveTo>
                  <a:lnTo>
                    <a:pt x="659" y="261"/>
                  </a:lnTo>
                  <a:lnTo>
                    <a:pt x="659" y="375"/>
                  </a:lnTo>
                  <a:lnTo>
                    <a:pt x="0" y="375"/>
                  </a:lnTo>
                  <a:lnTo>
                    <a:pt x="0" y="0"/>
                  </a:lnTo>
                  <a:lnTo>
                    <a:pt x="659" y="0"/>
                  </a:lnTo>
                  <a:lnTo>
                    <a:pt x="659" y="188"/>
                  </a:lnTo>
                  <a:lnTo>
                    <a:pt x="904" y="188"/>
                  </a:lnTo>
                  <a:close/>
                </a:path>
              </a:pathLst>
            </a:custGeom>
            <a:solidFill>
              <a:srgbClr val="FFFFC8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4012" name="Rectangle 828"/>
            <p:cNvSpPr>
              <a:spLocks noChangeArrowheads="1"/>
            </p:cNvSpPr>
            <p:nvPr/>
          </p:nvSpPr>
          <p:spPr bwMode="auto">
            <a:xfrm>
              <a:off x="1486" y="1419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F0000"/>
                  </a:solidFill>
                </a:rPr>
                <a:t>E</a:t>
              </a:r>
              <a:endParaRPr lang="es-ES"/>
            </a:p>
          </p:txBody>
        </p:sp>
        <p:sp>
          <p:nvSpPr>
            <p:cNvPr id="94013" name="Rectangle 829"/>
            <p:cNvSpPr>
              <a:spLocks noChangeArrowheads="1"/>
            </p:cNvSpPr>
            <p:nvPr/>
          </p:nvSpPr>
          <p:spPr bwMode="auto">
            <a:xfrm>
              <a:off x="1549" y="1419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F0000"/>
                  </a:solidFill>
                </a:rPr>
                <a:t>S</a:t>
              </a:r>
              <a:endParaRPr lang="es-ES"/>
            </a:p>
          </p:txBody>
        </p:sp>
        <p:sp>
          <p:nvSpPr>
            <p:cNvPr id="94014" name="Rectangle 830"/>
            <p:cNvSpPr>
              <a:spLocks noChangeArrowheads="1"/>
            </p:cNvSpPr>
            <p:nvPr/>
          </p:nvSpPr>
          <p:spPr bwMode="auto">
            <a:xfrm>
              <a:off x="1611" y="1419"/>
              <a:ext cx="6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F0000"/>
                  </a:solidFill>
                </a:rPr>
                <a:t>T</a:t>
              </a:r>
              <a:endParaRPr lang="es-ES"/>
            </a:p>
          </p:txBody>
        </p:sp>
        <p:sp>
          <p:nvSpPr>
            <p:cNvPr id="94015" name="Rectangle 831"/>
            <p:cNvSpPr>
              <a:spLocks noChangeArrowheads="1"/>
            </p:cNvSpPr>
            <p:nvPr/>
          </p:nvSpPr>
          <p:spPr bwMode="auto">
            <a:xfrm>
              <a:off x="1669" y="1419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F0000"/>
                  </a:solidFill>
                </a:rPr>
                <a:t>A</a:t>
              </a:r>
              <a:endParaRPr lang="es-ES"/>
            </a:p>
          </p:txBody>
        </p:sp>
        <p:sp>
          <p:nvSpPr>
            <p:cNvPr id="94016" name="Rectangle 832"/>
            <p:cNvSpPr>
              <a:spLocks noChangeArrowheads="1"/>
            </p:cNvSpPr>
            <p:nvPr/>
          </p:nvSpPr>
          <p:spPr bwMode="auto">
            <a:xfrm>
              <a:off x="1735" y="1419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F0000"/>
                  </a:solidFill>
                </a:rPr>
                <a:t>C</a:t>
              </a:r>
              <a:endParaRPr lang="es-ES"/>
            </a:p>
          </p:txBody>
        </p:sp>
        <p:sp>
          <p:nvSpPr>
            <p:cNvPr id="94017" name="Rectangle 833"/>
            <p:cNvSpPr>
              <a:spLocks noChangeArrowheads="1"/>
            </p:cNvSpPr>
            <p:nvPr/>
          </p:nvSpPr>
          <p:spPr bwMode="auto">
            <a:xfrm>
              <a:off x="1801" y="1419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F0000"/>
                  </a:solidFill>
                </a:rPr>
                <a:t>I</a:t>
              </a:r>
              <a:endParaRPr lang="es-ES"/>
            </a:p>
          </p:txBody>
        </p:sp>
        <p:sp>
          <p:nvSpPr>
            <p:cNvPr id="94018" name="Rectangle 834"/>
            <p:cNvSpPr>
              <a:spLocks noChangeArrowheads="1"/>
            </p:cNvSpPr>
            <p:nvPr/>
          </p:nvSpPr>
          <p:spPr bwMode="auto">
            <a:xfrm>
              <a:off x="1830" y="1419"/>
              <a:ext cx="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F0000"/>
                  </a:solidFill>
                </a:rPr>
                <a:t>O</a:t>
              </a:r>
              <a:endParaRPr lang="es-ES"/>
            </a:p>
          </p:txBody>
        </p:sp>
        <p:sp>
          <p:nvSpPr>
            <p:cNvPr id="94019" name="Rectangle 835"/>
            <p:cNvSpPr>
              <a:spLocks noChangeArrowheads="1"/>
            </p:cNvSpPr>
            <p:nvPr/>
          </p:nvSpPr>
          <p:spPr bwMode="auto">
            <a:xfrm>
              <a:off x="1905" y="1419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F0000"/>
                  </a:solidFill>
                </a:rPr>
                <a:t>N</a:t>
              </a:r>
              <a:endParaRPr lang="es-ES"/>
            </a:p>
          </p:txBody>
        </p:sp>
        <p:sp>
          <p:nvSpPr>
            <p:cNvPr id="94020" name="Rectangle 836"/>
            <p:cNvSpPr>
              <a:spLocks noChangeArrowheads="1"/>
            </p:cNvSpPr>
            <p:nvPr/>
          </p:nvSpPr>
          <p:spPr bwMode="auto">
            <a:xfrm>
              <a:off x="1486" y="1542"/>
              <a:ext cx="6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F0000"/>
                  </a:solidFill>
                </a:rPr>
                <a:t>Z</a:t>
              </a:r>
              <a:endParaRPr lang="es-ES"/>
            </a:p>
          </p:txBody>
        </p:sp>
        <p:sp>
          <p:nvSpPr>
            <p:cNvPr id="94021" name="Rectangle 837"/>
            <p:cNvSpPr>
              <a:spLocks noChangeArrowheads="1"/>
            </p:cNvSpPr>
            <p:nvPr/>
          </p:nvSpPr>
          <p:spPr bwMode="auto">
            <a:xfrm>
              <a:off x="1544" y="1542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F0000"/>
                  </a:solidFill>
                </a:rPr>
                <a:t>A</a:t>
              </a:r>
              <a:endParaRPr lang="es-ES"/>
            </a:p>
          </p:txBody>
        </p:sp>
        <p:sp>
          <p:nvSpPr>
            <p:cNvPr id="94022" name="Rectangle 838"/>
            <p:cNvSpPr>
              <a:spLocks noChangeArrowheads="1"/>
            </p:cNvSpPr>
            <p:nvPr/>
          </p:nvSpPr>
          <p:spPr bwMode="auto">
            <a:xfrm>
              <a:off x="1607" y="1542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F0000"/>
                  </a:solidFill>
                </a:rPr>
                <a:t>P</a:t>
              </a:r>
              <a:endParaRPr lang="es-ES"/>
            </a:p>
          </p:txBody>
        </p:sp>
        <p:sp>
          <p:nvSpPr>
            <p:cNvPr id="94023" name="Rectangle 839"/>
            <p:cNvSpPr>
              <a:spLocks noChangeArrowheads="1"/>
            </p:cNvSpPr>
            <p:nvPr/>
          </p:nvSpPr>
          <p:spPr bwMode="auto">
            <a:xfrm>
              <a:off x="1669" y="1542"/>
              <a:ext cx="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F0000"/>
                  </a:solidFill>
                </a:rPr>
                <a:t>O</a:t>
              </a:r>
              <a:endParaRPr lang="es-ES"/>
            </a:p>
          </p:txBody>
        </p:sp>
        <p:sp>
          <p:nvSpPr>
            <p:cNvPr id="94024" name="Rectangle 840"/>
            <p:cNvSpPr>
              <a:spLocks noChangeArrowheads="1"/>
            </p:cNvSpPr>
            <p:nvPr/>
          </p:nvSpPr>
          <p:spPr bwMode="auto">
            <a:xfrm>
              <a:off x="1743" y="1542"/>
              <a:ext cx="6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F0000"/>
                  </a:solidFill>
                </a:rPr>
                <a:t>T</a:t>
              </a:r>
              <a:endParaRPr lang="es-ES"/>
            </a:p>
          </p:txBody>
        </p:sp>
        <p:sp>
          <p:nvSpPr>
            <p:cNvPr id="94025" name="Rectangle 841"/>
            <p:cNvSpPr>
              <a:spLocks noChangeArrowheads="1"/>
            </p:cNvSpPr>
            <p:nvPr/>
          </p:nvSpPr>
          <p:spPr bwMode="auto">
            <a:xfrm>
              <a:off x="1801" y="1542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>
                  <a:solidFill>
                    <a:srgbClr val="FF0000"/>
                  </a:solidFill>
                </a:rPr>
                <a:t>E</a:t>
              </a:r>
              <a:endParaRPr lang="es-ES"/>
            </a:p>
          </p:txBody>
        </p:sp>
        <p:sp>
          <p:nvSpPr>
            <p:cNvPr id="94026" name="Rectangle 842"/>
            <p:cNvSpPr>
              <a:spLocks noChangeArrowheads="1"/>
            </p:cNvSpPr>
            <p:nvPr/>
          </p:nvSpPr>
          <p:spPr bwMode="auto">
            <a:xfrm>
              <a:off x="3641" y="1565"/>
              <a:ext cx="125" cy="64"/>
            </a:xfrm>
            <a:prstGeom prst="rect">
              <a:avLst/>
            </a:prstGeom>
            <a:solidFill>
              <a:srgbClr val="C3FFC3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4027" name="Rectangle 843"/>
            <p:cNvSpPr>
              <a:spLocks noChangeArrowheads="1"/>
            </p:cNvSpPr>
            <p:nvPr/>
          </p:nvSpPr>
          <p:spPr bwMode="auto">
            <a:xfrm>
              <a:off x="3795" y="1552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S</a:t>
              </a:r>
              <a:endParaRPr lang="es-ES"/>
            </a:p>
          </p:txBody>
        </p:sp>
        <p:sp>
          <p:nvSpPr>
            <p:cNvPr id="94028" name="Rectangle 844"/>
            <p:cNvSpPr>
              <a:spLocks noChangeArrowheads="1"/>
            </p:cNvSpPr>
            <p:nvPr/>
          </p:nvSpPr>
          <p:spPr bwMode="auto">
            <a:xfrm>
              <a:off x="3836" y="1552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U</a:t>
              </a:r>
              <a:endParaRPr lang="es-ES"/>
            </a:p>
          </p:txBody>
        </p:sp>
        <p:sp>
          <p:nvSpPr>
            <p:cNvPr id="94029" name="Rectangle 845"/>
            <p:cNvSpPr>
              <a:spLocks noChangeArrowheads="1"/>
            </p:cNvSpPr>
            <p:nvPr/>
          </p:nvSpPr>
          <p:spPr bwMode="auto">
            <a:xfrm>
              <a:off x="3878" y="1552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B</a:t>
              </a:r>
              <a:endParaRPr lang="es-ES"/>
            </a:p>
          </p:txBody>
        </p:sp>
        <p:sp>
          <p:nvSpPr>
            <p:cNvPr id="94030" name="Rectangle 846"/>
            <p:cNvSpPr>
              <a:spLocks noChangeArrowheads="1"/>
            </p:cNvSpPr>
            <p:nvPr/>
          </p:nvSpPr>
          <p:spPr bwMode="auto">
            <a:xfrm>
              <a:off x="3919" y="1552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C</a:t>
              </a:r>
              <a:endParaRPr lang="es-ES"/>
            </a:p>
          </p:txBody>
        </p:sp>
        <p:sp>
          <p:nvSpPr>
            <p:cNvPr id="94031" name="Rectangle 847"/>
            <p:cNvSpPr>
              <a:spLocks noChangeArrowheads="1"/>
            </p:cNvSpPr>
            <p:nvPr/>
          </p:nvSpPr>
          <p:spPr bwMode="auto">
            <a:xfrm>
              <a:off x="3965" y="1552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U</a:t>
              </a:r>
              <a:endParaRPr lang="es-ES"/>
            </a:p>
          </p:txBody>
        </p:sp>
        <p:sp>
          <p:nvSpPr>
            <p:cNvPr id="94032" name="Rectangle 848"/>
            <p:cNvSpPr>
              <a:spLocks noChangeArrowheads="1"/>
            </p:cNvSpPr>
            <p:nvPr/>
          </p:nvSpPr>
          <p:spPr bwMode="auto">
            <a:xfrm>
              <a:off x="4010" y="1552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E</a:t>
              </a:r>
              <a:endParaRPr lang="es-ES"/>
            </a:p>
          </p:txBody>
        </p:sp>
        <p:sp>
          <p:nvSpPr>
            <p:cNvPr id="94033" name="Rectangle 849"/>
            <p:cNvSpPr>
              <a:spLocks noChangeArrowheads="1"/>
            </p:cNvSpPr>
            <p:nvPr/>
          </p:nvSpPr>
          <p:spPr bwMode="auto">
            <a:xfrm>
              <a:off x="4052" y="1552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N</a:t>
              </a:r>
              <a:endParaRPr lang="es-ES"/>
            </a:p>
          </p:txBody>
        </p:sp>
        <p:sp>
          <p:nvSpPr>
            <p:cNvPr id="94034" name="Rectangle 850"/>
            <p:cNvSpPr>
              <a:spLocks noChangeArrowheads="1"/>
            </p:cNvSpPr>
            <p:nvPr/>
          </p:nvSpPr>
          <p:spPr bwMode="auto">
            <a:xfrm>
              <a:off x="4097" y="1552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C</a:t>
              </a:r>
              <a:endParaRPr lang="es-ES"/>
            </a:p>
          </p:txBody>
        </p:sp>
        <p:sp>
          <p:nvSpPr>
            <p:cNvPr id="94035" name="Rectangle 851"/>
            <p:cNvSpPr>
              <a:spLocks noChangeArrowheads="1"/>
            </p:cNvSpPr>
            <p:nvPr/>
          </p:nvSpPr>
          <p:spPr bwMode="auto">
            <a:xfrm>
              <a:off x="4143" y="1552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4036" name="Rectangle 852"/>
            <p:cNvSpPr>
              <a:spLocks noChangeArrowheads="1"/>
            </p:cNvSpPr>
            <p:nvPr/>
          </p:nvSpPr>
          <p:spPr bwMode="auto">
            <a:xfrm>
              <a:off x="4184" y="1552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S</a:t>
              </a:r>
              <a:endParaRPr lang="es-ES"/>
            </a:p>
          </p:txBody>
        </p:sp>
        <p:sp>
          <p:nvSpPr>
            <p:cNvPr id="94037" name="Rectangle 853"/>
            <p:cNvSpPr>
              <a:spLocks noChangeArrowheads="1"/>
            </p:cNvSpPr>
            <p:nvPr/>
          </p:nvSpPr>
          <p:spPr bwMode="auto">
            <a:xfrm>
              <a:off x="4226" y="1552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 </a:t>
              </a:r>
              <a:endParaRPr lang="es-ES"/>
            </a:p>
          </p:txBody>
        </p:sp>
        <p:sp>
          <p:nvSpPr>
            <p:cNvPr id="94038" name="Rectangle 854"/>
            <p:cNvSpPr>
              <a:spLocks noChangeArrowheads="1"/>
            </p:cNvSpPr>
            <p:nvPr/>
          </p:nvSpPr>
          <p:spPr bwMode="auto">
            <a:xfrm>
              <a:off x="4242" y="1552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D</a:t>
              </a:r>
              <a:endParaRPr lang="es-ES"/>
            </a:p>
          </p:txBody>
        </p:sp>
        <p:sp>
          <p:nvSpPr>
            <p:cNvPr id="94039" name="Rectangle 855"/>
            <p:cNvSpPr>
              <a:spLocks noChangeArrowheads="1"/>
            </p:cNvSpPr>
            <p:nvPr/>
          </p:nvSpPr>
          <p:spPr bwMode="auto">
            <a:xfrm>
              <a:off x="4288" y="1552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E</a:t>
              </a:r>
              <a:endParaRPr lang="es-ES"/>
            </a:p>
          </p:txBody>
        </p:sp>
        <p:sp>
          <p:nvSpPr>
            <p:cNvPr id="94040" name="Rectangle 856"/>
            <p:cNvSpPr>
              <a:spLocks noChangeArrowheads="1"/>
            </p:cNvSpPr>
            <p:nvPr/>
          </p:nvSpPr>
          <p:spPr bwMode="auto">
            <a:xfrm>
              <a:off x="4329" y="155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L</a:t>
              </a:r>
              <a:endParaRPr lang="es-ES"/>
            </a:p>
          </p:txBody>
        </p:sp>
        <p:sp>
          <p:nvSpPr>
            <p:cNvPr id="94041" name="Rectangle 857"/>
            <p:cNvSpPr>
              <a:spLocks noChangeArrowheads="1"/>
            </p:cNvSpPr>
            <p:nvPr/>
          </p:nvSpPr>
          <p:spPr bwMode="auto">
            <a:xfrm>
              <a:off x="4367" y="1552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 </a:t>
              </a:r>
              <a:endParaRPr lang="es-ES"/>
            </a:p>
          </p:txBody>
        </p:sp>
        <p:sp>
          <p:nvSpPr>
            <p:cNvPr id="94042" name="Rectangle 858"/>
            <p:cNvSpPr>
              <a:spLocks noChangeArrowheads="1"/>
            </p:cNvSpPr>
            <p:nvPr/>
          </p:nvSpPr>
          <p:spPr bwMode="auto">
            <a:xfrm>
              <a:off x="4383" y="1552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R</a:t>
              </a:r>
              <a:endParaRPr lang="es-ES"/>
            </a:p>
          </p:txBody>
        </p:sp>
        <p:sp>
          <p:nvSpPr>
            <p:cNvPr id="94043" name="Rectangle 859"/>
            <p:cNvSpPr>
              <a:spLocks noChangeArrowheads="1"/>
            </p:cNvSpPr>
            <p:nvPr/>
          </p:nvSpPr>
          <p:spPr bwMode="auto">
            <a:xfrm>
              <a:off x="4429" y="1552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I</a:t>
              </a:r>
              <a:endParaRPr lang="es-ES"/>
            </a:p>
          </p:txBody>
        </p:sp>
        <p:sp>
          <p:nvSpPr>
            <p:cNvPr id="94044" name="Rectangle 860"/>
            <p:cNvSpPr>
              <a:spLocks noChangeArrowheads="1"/>
            </p:cNvSpPr>
            <p:nvPr/>
          </p:nvSpPr>
          <p:spPr bwMode="auto">
            <a:xfrm>
              <a:off x="4445" y="1552"/>
              <a:ext cx="6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O</a:t>
              </a:r>
              <a:endParaRPr lang="es-ES"/>
            </a:p>
          </p:txBody>
        </p:sp>
        <p:sp>
          <p:nvSpPr>
            <p:cNvPr id="94045" name="Rectangle 861"/>
            <p:cNvSpPr>
              <a:spLocks noChangeArrowheads="1"/>
            </p:cNvSpPr>
            <p:nvPr/>
          </p:nvSpPr>
          <p:spPr bwMode="auto">
            <a:xfrm>
              <a:off x="4495" y="1552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 </a:t>
              </a:r>
              <a:endParaRPr lang="es-ES"/>
            </a:p>
          </p:txBody>
        </p:sp>
        <p:sp>
          <p:nvSpPr>
            <p:cNvPr id="94046" name="Rectangle 862"/>
            <p:cNvSpPr>
              <a:spLocks noChangeArrowheads="1"/>
            </p:cNvSpPr>
            <p:nvPr/>
          </p:nvSpPr>
          <p:spPr bwMode="auto">
            <a:xfrm>
              <a:off x="4512" y="1552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C</a:t>
              </a:r>
              <a:endParaRPr lang="es-ES"/>
            </a:p>
          </p:txBody>
        </p:sp>
        <p:sp>
          <p:nvSpPr>
            <p:cNvPr id="94047" name="Rectangle 863"/>
            <p:cNvSpPr>
              <a:spLocks noChangeArrowheads="1"/>
            </p:cNvSpPr>
            <p:nvPr/>
          </p:nvSpPr>
          <p:spPr bwMode="auto">
            <a:xfrm>
              <a:off x="4557" y="1552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H</a:t>
              </a:r>
              <a:endParaRPr lang="es-ES"/>
            </a:p>
          </p:txBody>
        </p:sp>
        <p:sp>
          <p:nvSpPr>
            <p:cNvPr id="94048" name="Rectangle 864"/>
            <p:cNvSpPr>
              <a:spLocks noChangeArrowheads="1"/>
            </p:cNvSpPr>
            <p:nvPr/>
          </p:nvSpPr>
          <p:spPr bwMode="auto">
            <a:xfrm>
              <a:off x="4603" y="1552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4049" name="Rectangle 865"/>
            <p:cNvSpPr>
              <a:spLocks noChangeArrowheads="1"/>
            </p:cNvSpPr>
            <p:nvPr/>
          </p:nvSpPr>
          <p:spPr bwMode="auto">
            <a:xfrm>
              <a:off x="4644" y="1552"/>
              <a:ext cx="6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G</a:t>
              </a:r>
              <a:endParaRPr lang="es-ES"/>
            </a:p>
          </p:txBody>
        </p:sp>
        <p:sp>
          <p:nvSpPr>
            <p:cNvPr id="94050" name="Rectangle 866"/>
            <p:cNvSpPr>
              <a:spLocks noChangeArrowheads="1"/>
            </p:cNvSpPr>
            <p:nvPr/>
          </p:nvSpPr>
          <p:spPr bwMode="auto">
            <a:xfrm>
              <a:off x="4690" y="1552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U</a:t>
              </a:r>
              <a:endParaRPr lang="es-ES"/>
            </a:p>
          </p:txBody>
        </p:sp>
        <p:sp>
          <p:nvSpPr>
            <p:cNvPr id="94051" name="Rectangle 867"/>
            <p:cNvSpPr>
              <a:spLocks noChangeArrowheads="1"/>
            </p:cNvSpPr>
            <p:nvPr/>
          </p:nvSpPr>
          <p:spPr bwMode="auto">
            <a:xfrm>
              <a:off x="4736" y="1552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4052" name="Rectangle 868"/>
            <p:cNvSpPr>
              <a:spLocks noChangeArrowheads="1"/>
            </p:cNvSpPr>
            <p:nvPr/>
          </p:nvSpPr>
          <p:spPr bwMode="auto">
            <a:xfrm>
              <a:off x="4777" y="1552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N</a:t>
              </a:r>
              <a:endParaRPr lang="es-ES"/>
            </a:p>
          </p:txBody>
        </p:sp>
        <p:sp>
          <p:nvSpPr>
            <p:cNvPr id="94053" name="Rectangle 869"/>
            <p:cNvSpPr>
              <a:spLocks noChangeArrowheads="1"/>
            </p:cNvSpPr>
            <p:nvPr/>
          </p:nvSpPr>
          <p:spPr bwMode="auto">
            <a:xfrm>
              <a:off x="4823" y="1552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4054" name="Rectangle 870"/>
            <p:cNvSpPr>
              <a:spLocks noChangeArrowheads="1"/>
            </p:cNvSpPr>
            <p:nvPr/>
          </p:nvSpPr>
          <p:spPr bwMode="auto">
            <a:xfrm>
              <a:off x="3679" y="1469"/>
              <a:ext cx="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FF0000"/>
                  </a:solidFill>
                  <a:latin typeface="ESRI Geometric Symbols" pitchFamily="2" charset="0"/>
                </a:rPr>
                <a:t>x</a:t>
              </a:r>
              <a:endParaRPr lang="es-ES"/>
            </a:p>
          </p:txBody>
        </p:sp>
        <p:sp>
          <p:nvSpPr>
            <p:cNvPr id="94055" name="Rectangle 871"/>
            <p:cNvSpPr>
              <a:spLocks noChangeArrowheads="1"/>
            </p:cNvSpPr>
            <p:nvPr/>
          </p:nvSpPr>
          <p:spPr bwMode="auto">
            <a:xfrm>
              <a:off x="3679" y="1469"/>
              <a:ext cx="5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  <a:latin typeface="ESRI Geometric Symbols" pitchFamily="2" charset="0"/>
                </a:rPr>
                <a:t>{</a:t>
              </a:r>
              <a:endParaRPr lang="es-ES"/>
            </a:p>
          </p:txBody>
        </p:sp>
        <p:sp>
          <p:nvSpPr>
            <p:cNvPr id="94056" name="Rectangle 872"/>
            <p:cNvSpPr>
              <a:spLocks noChangeArrowheads="1"/>
            </p:cNvSpPr>
            <p:nvPr/>
          </p:nvSpPr>
          <p:spPr bwMode="auto">
            <a:xfrm>
              <a:off x="3795" y="1469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E</a:t>
              </a:r>
              <a:endParaRPr lang="es-ES"/>
            </a:p>
          </p:txBody>
        </p:sp>
        <p:sp>
          <p:nvSpPr>
            <p:cNvPr id="94057" name="Rectangle 873"/>
            <p:cNvSpPr>
              <a:spLocks noChangeArrowheads="1"/>
            </p:cNvSpPr>
            <p:nvPr/>
          </p:nvSpPr>
          <p:spPr bwMode="auto">
            <a:xfrm>
              <a:off x="3836" y="1469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S</a:t>
              </a:r>
              <a:endParaRPr lang="es-ES"/>
            </a:p>
          </p:txBody>
        </p:sp>
        <p:sp>
          <p:nvSpPr>
            <p:cNvPr id="94058" name="Rectangle 874"/>
            <p:cNvSpPr>
              <a:spLocks noChangeArrowheads="1"/>
            </p:cNvSpPr>
            <p:nvPr/>
          </p:nvSpPr>
          <p:spPr bwMode="auto">
            <a:xfrm>
              <a:off x="3878" y="1469"/>
              <a:ext cx="4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T</a:t>
              </a:r>
              <a:endParaRPr lang="es-ES"/>
            </a:p>
          </p:txBody>
        </p:sp>
        <p:sp>
          <p:nvSpPr>
            <p:cNvPr id="94059" name="Rectangle 875"/>
            <p:cNvSpPr>
              <a:spLocks noChangeArrowheads="1"/>
            </p:cNvSpPr>
            <p:nvPr/>
          </p:nvSpPr>
          <p:spPr bwMode="auto">
            <a:xfrm>
              <a:off x="3915" y="1469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4060" name="Rectangle 876"/>
            <p:cNvSpPr>
              <a:spLocks noChangeArrowheads="1"/>
            </p:cNvSpPr>
            <p:nvPr/>
          </p:nvSpPr>
          <p:spPr bwMode="auto">
            <a:xfrm>
              <a:off x="3956" y="1469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C</a:t>
              </a:r>
              <a:endParaRPr lang="es-ES"/>
            </a:p>
          </p:txBody>
        </p:sp>
        <p:sp>
          <p:nvSpPr>
            <p:cNvPr id="94061" name="Rectangle 877"/>
            <p:cNvSpPr>
              <a:spLocks noChangeArrowheads="1"/>
            </p:cNvSpPr>
            <p:nvPr/>
          </p:nvSpPr>
          <p:spPr bwMode="auto">
            <a:xfrm>
              <a:off x="4002" y="1469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I</a:t>
              </a:r>
              <a:endParaRPr lang="es-ES"/>
            </a:p>
          </p:txBody>
        </p:sp>
        <p:sp>
          <p:nvSpPr>
            <p:cNvPr id="94062" name="Rectangle 878"/>
            <p:cNvSpPr>
              <a:spLocks noChangeArrowheads="1"/>
            </p:cNvSpPr>
            <p:nvPr/>
          </p:nvSpPr>
          <p:spPr bwMode="auto">
            <a:xfrm>
              <a:off x="4019" y="1469"/>
              <a:ext cx="6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O</a:t>
              </a:r>
              <a:endParaRPr lang="es-ES"/>
            </a:p>
          </p:txBody>
        </p:sp>
        <p:sp>
          <p:nvSpPr>
            <p:cNvPr id="94063" name="Rectangle 879"/>
            <p:cNvSpPr>
              <a:spLocks noChangeArrowheads="1"/>
            </p:cNvSpPr>
            <p:nvPr/>
          </p:nvSpPr>
          <p:spPr bwMode="auto">
            <a:xfrm>
              <a:off x="4068" y="1469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N</a:t>
              </a:r>
              <a:endParaRPr lang="es-ES"/>
            </a:p>
          </p:txBody>
        </p:sp>
        <p:sp>
          <p:nvSpPr>
            <p:cNvPr id="94064" name="Rectangle 880"/>
            <p:cNvSpPr>
              <a:spLocks noChangeArrowheads="1"/>
            </p:cNvSpPr>
            <p:nvPr/>
          </p:nvSpPr>
          <p:spPr bwMode="auto">
            <a:xfrm>
              <a:off x="4114" y="1469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 </a:t>
              </a:r>
              <a:endParaRPr lang="es-ES"/>
            </a:p>
          </p:txBody>
        </p:sp>
        <p:sp>
          <p:nvSpPr>
            <p:cNvPr id="94065" name="Rectangle 881"/>
            <p:cNvSpPr>
              <a:spLocks noChangeArrowheads="1"/>
            </p:cNvSpPr>
            <p:nvPr/>
          </p:nvSpPr>
          <p:spPr bwMode="auto">
            <a:xfrm>
              <a:off x="4130" y="1469"/>
              <a:ext cx="6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M</a:t>
              </a:r>
              <a:endParaRPr lang="es-ES"/>
            </a:p>
          </p:txBody>
        </p:sp>
        <p:sp>
          <p:nvSpPr>
            <p:cNvPr id="94066" name="Rectangle 882"/>
            <p:cNvSpPr>
              <a:spLocks noChangeArrowheads="1"/>
            </p:cNvSpPr>
            <p:nvPr/>
          </p:nvSpPr>
          <p:spPr bwMode="auto">
            <a:xfrm>
              <a:off x="4180" y="1469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E</a:t>
              </a:r>
              <a:endParaRPr lang="es-ES"/>
            </a:p>
          </p:txBody>
        </p:sp>
        <p:sp>
          <p:nvSpPr>
            <p:cNvPr id="94067" name="Rectangle 883"/>
            <p:cNvSpPr>
              <a:spLocks noChangeArrowheads="1"/>
            </p:cNvSpPr>
            <p:nvPr/>
          </p:nvSpPr>
          <p:spPr bwMode="auto">
            <a:xfrm>
              <a:off x="4222" y="1469"/>
              <a:ext cx="4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T</a:t>
              </a:r>
              <a:endParaRPr lang="es-ES"/>
            </a:p>
          </p:txBody>
        </p:sp>
        <p:sp>
          <p:nvSpPr>
            <p:cNvPr id="94068" name="Rectangle 884"/>
            <p:cNvSpPr>
              <a:spLocks noChangeArrowheads="1"/>
            </p:cNvSpPr>
            <p:nvPr/>
          </p:nvSpPr>
          <p:spPr bwMode="auto">
            <a:xfrm>
              <a:off x="4259" y="1469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E</a:t>
              </a:r>
              <a:endParaRPr lang="es-ES"/>
            </a:p>
          </p:txBody>
        </p:sp>
        <p:sp>
          <p:nvSpPr>
            <p:cNvPr id="94069" name="Rectangle 885"/>
            <p:cNvSpPr>
              <a:spLocks noChangeArrowheads="1"/>
            </p:cNvSpPr>
            <p:nvPr/>
          </p:nvSpPr>
          <p:spPr bwMode="auto">
            <a:xfrm>
              <a:off x="4300" y="1469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R</a:t>
              </a:r>
              <a:endParaRPr lang="es-ES"/>
            </a:p>
          </p:txBody>
        </p:sp>
        <p:sp>
          <p:nvSpPr>
            <p:cNvPr id="94070" name="Rectangle 886"/>
            <p:cNvSpPr>
              <a:spLocks noChangeArrowheads="1"/>
            </p:cNvSpPr>
            <p:nvPr/>
          </p:nvSpPr>
          <p:spPr bwMode="auto">
            <a:xfrm>
              <a:off x="4346" y="1469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E</a:t>
              </a:r>
              <a:endParaRPr lang="es-ES"/>
            </a:p>
          </p:txBody>
        </p:sp>
        <p:sp>
          <p:nvSpPr>
            <p:cNvPr id="94071" name="Rectangle 887"/>
            <p:cNvSpPr>
              <a:spLocks noChangeArrowheads="1"/>
            </p:cNvSpPr>
            <p:nvPr/>
          </p:nvSpPr>
          <p:spPr bwMode="auto">
            <a:xfrm>
              <a:off x="4387" y="1469"/>
              <a:ext cx="6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O</a:t>
              </a:r>
              <a:endParaRPr lang="es-ES"/>
            </a:p>
          </p:txBody>
        </p:sp>
        <p:sp>
          <p:nvSpPr>
            <p:cNvPr id="94072" name="Rectangle 888"/>
            <p:cNvSpPr>
              <a:spLocks noChangeArrowheads="1"/>
            </p:cNvSpPr>
            <p:nvPr/>
          </p:nvSpPr>
          <p:spPr bwMode="auto">
            <a:xfrm>
              <a:off x="4437" y="1469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L</a:t>
              </a:r>
              <a:endParaRPr lang="es-ES"/>
            </a:p>
          </p:txBody>
        </p:sp>
        <p:sp>
          <p:nvSpPr>
            <p:cNvPr id="94073" name="Rectangle 889"/>
            <p:cNvSpPr>
              <a:spLocks noChangeArrowheads="1"/>
            </p:cNvSpPr>
            <p:nvPr/>
          </p:nvSpPr>
          <p:spPr bwMode="auto">
            <a:xfrm>
              <a:off x="4470" y="1469"/>
              <a:ext cx="6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O</a:t>
              </a:r>
              <a:endParaRPr lang="es-ES"/>
            </a:p>
          </p:txBody>
        </p:sp>
        <p:sp>
          <p:nvSpPr>
            <p:cNvPr id="94074" name="Rectangle 890"/>
            <p:cNvSpPr>
              <a:spLocks noChangeArrowheads="1"/>
            </p:cNvSpPr>
            <p:nvPr/>
          </p:nvSpPr>
          <p:spPr bwMode="auto">
            <a:xfrm>
              <a:off x="4520" y="1469"/>
              <a:ext cx="6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G</a:t>
              </a:r>
              <a:endParaRPr lang="es-ES"/>
            </a:p>
          </p:txBody>
        </p:sp>
        <p:sp>
          <p:nvSpPr>
            <p:cNvPr id="94075" name="Rectangle 891"/>
            <p:cNvSpPr>
              <a:spLocks noChangeArrowheads="1"/>
            </p:cNvSpPr>
            <p:nvPr/>
          </p:nvSpPr>
          <p:spPr bwMode="auto">
            <a:xfrm>
              <a:off x="4570" y="1469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I</a:t>
              </a:r>
              <a:endParaRPr lang="es-ES"/>
            </a:p>
          </p:txBody>
        </p:sp>
        <p:sp>
          <p:nvSpPr>
            <p:cNvPr id="94076" name="Rectangle 892"/>
            <p:cNvSpPr>
              <a:spLocks noChangeArrowheads="1"/>
            </p:cNvSpPr>
            <p:nvPr/>
          </p:nvSpPr>
          <p:spPr bwMode="auto">
            <a:xfrm>
              <a:off x="4586" y="1469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C</a:t>
              </a:r>
              <a:endParaRPr lang="es-ES"/>
            </a:p>
          </p:txBody>
        </p:sp>
        <p:sp>
          <p:nvSpPr>
            <p:cNvPr id="94077" name="Rectangle 893"/>
            <p:cNvSpPr>
              <a:spLocks noChangeArrowheads="1"/>
            </p:cNvSpPr>
            <p:nvPr/>
          </p:nvSpPr>
          <p:spPr bwMode="auto">
            <a:xfrm>
              <a:off x="4632" y="1469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4078" name="Freeform 894"/>
            <p:cNvSpPr>
              <a:spLocks/>
            </p:cNvSpPr>
            <p:nvPr/>
          </p:nvSpPr>
          <p:spPr bwMode="auto">
            <a:xfrm>
              <a:off x="3637" y="1396"/>
              <a:ext cx="137" cy="78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46" y="0"/>
                </a:cxn>
                <a:cxn ang="0">
                  <a:pos x="91" y="78"/>
                </a:cxn>
                <a:cxn ang="0">
                  <a:pos x="137" y="0"/>
                </a:cxn>
              </a:cxnLst>
              <a:rect l="0" t="0" r="r" b="b"/>
              <a:pathLst>
                <a:path w="137" h="78">
                  <a:moveTo>
                    <a:pt x="0" y="78"/>
                  </a:moveTo>
                  <a:lnTo>
                    <a:pt x="46" y="0"/>
                  </a:lnTo>
                  <a:lnTo>
                    <a:pt x="91" y="78"/>
                  </a:lnTo>
                  <a:lnTo>
                    <a:pt x="137" y="0"/>
                  </a:lnTo>
                </a:path>
              </a:pathLst>
            </a:custGeom>
            <a:noFill/>
            <a:ln w="6350">
              <a:solidFill>
                <a:srgbClr val="1700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4079" name="Rectangle 895"/>
            <p:cNvSpPr>
              <a:spLocks noChangeArrowheads="1"/>
            </p:cNvSpPr>
            <p:nvPr/>
          </p:nvSpPr>
          <p:spPr bwMode="auto">
            <a:xfrm>
              <a:off x="3795" y="1387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H</a:t>
              </a:r>
              <a:endParaRPr lang="es-ES"/>
            </a:p>
          </p:txBody>
        </p:sp>
        <p:sp>
          <p:nvSpPr>
            <p:cNvPr id="94080" name="Rectangle 896"/>
            <p:cNvSpPr>
              <a:spLocks noChangeArrowheads="1"/>
            </p:cNvSpPr>
            <p:nvPr/>
          </p:nvSpPr>
          <p:spPr bwMode="auto">
            <a:xfrm>
              <a:off x="3836" y="1387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I</a:t>
              </a:r>
              <a:endParaRPr lang="es-ES"/>
            </a:p>
          </p:txBody>
        </p:sp>
        <p:sp>
          <p:nvSpPr>
            <p:cNvPr id="94081" name="Rectangle 897"/>
            <p:cNvSpPr>
              <a:spLocks noChangeArrowheads="1"/>
            </p:cNvSpPr>
            <p:nvPr/>
          </p:nvSpPr>
          <p:spPr bwMode="auto">
            <a:xfrm>
              <a:off x="3857" y="1387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D</a:t>
              </a:r>
              <a:endParaRPr lang="es-ES"/>
            </a:p>
          </p:txBody>
        </p:sp>
        <p:sp>
          <p:nvSpPr>
            <p:cNvPr id="94082" name="Rectangle 898"/>
            <p:cNvSpPr>
              <a:spLocks noChangeArrowheads="1"/>
            </p:cNvSpPr>
            <p:nvPr/>
          </p:nvSpPr>
          <p:spPr bwMode="auto">
            <a:xfrm>
              <a:off x="3903" y="1387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R</a:t>
              </a:r>
              <a:endParaRPr lang="es-ES"/>
            </a:p>
          </p:txBody>
        </p:sp>
        <p:sp>
          <p:nvSpPr>
            <p:cNvPr id="94083" name="Rectangle 899"/>
            <p:cNvSpPr>
              <a:spLocks noChangeArrowheads="1"/>
            </p:cNvSpPr>
            <p:nvPr/>
          </p:nvSpPr>
          <p:spPr bwMode="auto">
            <a:xfrm>
              <a:off x="3944" y="1387"/>
              <a:ext cx="6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O</a:t>
              </a:r>
              <a:endParaRPr lang="es-ES"/>
            </a:p>
          </p:txBody>
        </p:sp>
        <p:sp>
          <p:nvSpPr>
            <p:cNvPr id="94084" name="Rectangle 900"/>
            <p:cNvSpPr>
              <a:spLocks noChangeArrowheads="1"/>
            </p:cNvSpPr>
            <p:nvPr/>
          </p:nvSpPr>
          <p:spPr bwMode="auto">
            <a:xfrm>
              <a:off x="3994" y="1387"/>
              <a:ext cx="6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G</a:t>
              </a:r>
              <a:endParaRPr lang="es-ES"/>
            </a:p>
          </p:txBody>
        </p:sp>
        <p:sp>
          <p:nvSpPr>
            <p:cNvPr id="94085" name="Rectangle 901"/>
            <p:cNvSpPr>
              <a:spLocks noChangeArrowheads="1"/>
            </p:cNvSpPr>
            <p:nvPr/>
          </p:nvSpPr>
          <p:spPr bwMode="auto">
            <a:xfrm>
              <a:off x="4043" y="1387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R</a:t>
              </a:r>
              <a:endParaRPr lang="es-ES"/>
            </a:p>
          </p:txBody>
        </p:sp>
        <p:sp>
          <p:nvSpPr>
            <p:cNvPr id="94086" name="Rectangle 902"/>
            <p:cNvSpPr>
              <a:spLocks noChangeArrowheads="1"/>
            </p:cNvSpPr>
            <p:nvPr/>
          </p:nvSpPr>
          <p:spPr bwMode="auto">
            <a:xfrm>
              <a:off x="4089" y="1387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4087" name="Rectangle 903"/>
            <p:cNvSpPr>
              <a:spLocks noChangeArrowheads="1"/>
            </p:cNvSpPr>
            <p:nvPr/>
          </p:nvSpPr>
          <p:spPr bwMode="auto">
            <a:xfrm>
              <a:off x="4130" y="1387"/>
              <a:ext cx="4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F</a:t>
              </a:r>
              <a:endParaRPr lang="es-ES"/>
            </a:p>
          </p:txBody>
        </p:sp>
        <p:sp>
          <p:nvSpPr>
            <p:cNvPr id="94088" name="Rectangle 904"/>
            <p:cNvSpPr>
              <a:spLocks noChangeArrowheads="1"/>
            </p:cNvSpPr>
            <p:nvPr/>
          </p:nvSpPr>
          <p:spPr bwMode="auto">
            <a:xfrm>
              <a:off x="4168" y="1387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I</a:t>
              </a:r>
              <a:endParaRPr lang="es-ES"/>
            </a:p>
          </p:txBody>
        </p:sp>
        <p:sp>
          <p:nvSpPr>
            <p:cNvPr id="94089" name="Rectangle 905"/>
            <p:cNvSpPr>
              <a:spLocks noChangeArrowheads="1"/>
            </p:cNvSpPr>
            <p:nvPr/>
          </p:nvSpPr>
          <p:spPr bwMode="auto">
            <a:xfrm>
              <a:off x="4184" y="1387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4090" name="Rectangle 906"/>
            <p:cNvSpPr>
              <a:spLocks noChangeArrowheads="1"/>
            </p:cNvSpPr>
            <p:nvPr/>
          </p:nvSpPr>
          <p:spPr bwMode="auto">
            <a:xfrm>
              <a:off x="3637" y="1154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P</a:t>
              </a:r>
              <a:endParaRPr lang="es-ES"/>
            </a:p>
          </p:txBody>
        </p:sp>
        <p:sp>
          <p:nvSpPr>
            <p:cNvPr id="94091" name="Rectangle 907"/>
            <p:cNvSpPr>
              <a:spLocks noChangeArrowheads="1"/>
            </p:cNvSpPr>
            <p:nvPr/>
          </p:nvSpPr>
          <p:spPr bwMode="auto">
            <a:xfrm>
              <a:off x="3679" y="1154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U</a:t>
              </a:r>
              <a:endParaRPr lang="es-ES"/>
            </a:p>
          </p:txBody>
        </p:sp>
        <p:sp>
          <p:nvSpPr>
            <p:cNvPr id="94092" name="Rectangle 908"/>
            <p:cNvSpPr>
              <a:spLocks noChangeArrowheads="1"/>
            </p:cNvSpPr>
            <p:nvPr/>
          </p:nvSpPr>
          <p:spPr bwMode="auto">
            <a:xfrm>
              <a:off x="3720" y="1154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N</a:t>
              </a:r>
              <a:endParaRPr lang="es-ES"/>
            </a:p>
          </p:txBody>
        </p:sp>
        <p:sp>
          <p:nvSpPr>
            <p:cNvPr id="94093" name="Rectangle 909"/>
            <p:cNvSpPr>
              <a:spLocks noChangeArrowheads="1"/>
            </p:cNvSpPr>
            <p:nvPr/>
          </p:nvSpPr>
          <p:spPr bwMode="auto">
            <a:xfrm>
              <a:off x="3766" y="1154"/>
              <a:ext cx="4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T</a:t>
              </a:r>
              <a:endParaRPr lang="es-ES"/>
            </a:p>
          </p:txBody>
        </p:sp>
        <p:sp>
          <p:nvSpPr>
            <p:cNvPr id="94094" name="Rectangle 910"/>
            <p:cNvSpPr>
              <a:spLocks noChangeArrowheads="1"/>
            </p:cNvSpPr>
            <p:nvPr/>
          </p:nvSpPr>
          <p:spPr bwMode="auto">
            <a:xfrm>
              <a:off x="3803" y="1154"/>
              <a:ext cx="6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O</a:t>
              </a:r>
              <a:endParaRPr lang="es-ES"/>
            </a:p>
          </p:txBody>
        </p:sp>
        <p:sp>
          <p:nvSpPr>
            <p:cNvPr id="94095" name="Rectangle 911"/>
            <p:cNvSpPr>
              <a:spLocks noChangeArrowheads="1"/>
            </p:cNvSpPr>
            <p:nvPr/>
          </p:nvSpPr>
          <p:spPr bwMode="auto">
            <a:xfrm>
              <a:off x="3853" y="1154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S</a:t>
              </a:r>
              <a:endParaRPr lang="es-ES"/>
            </a:p>
          </p:txBody>
        </p:sp>
        <p:sp>
          <p:nvSpPr>
            <p:cNvPr id="94096" name="Rectangle 912"/>
            <p:cNvSpPr>
              <a:spLocks noChangeArrowheads="1"/>
            </p:cNvSpPr>
            <p:nvPr/>
          </p:nvSpPr>
          <p:spPr bwMode="auto">
            <a:xfrm>
              <a:off x="3894" y="1154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 </a:t>
              </a:r>
              <a:endParaRPr lang="es-ES"/>
            </a:p>
          </p:txBody>
        </p:sp>
        <p:sp>
          <p:nvSpPr>
            <p:cNvPr id="94097" name="Rectangle 913"/>
            <p:cNvSpPr>
              <a:spLocks noChangeArrowheads="1"/>
            </p:cNvSpPr>
            <p:nvPr/>
          </p:nvSpPr>
          <p:spPr bwMode="auto">
            <a:xfrm>
              <a:off x="3911" y="1154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D</a:t>
              </a:r>
              <a:endParaRPr lang="es-ES"/>
            </a:p>
          </p:txBody>
        </p:sp>
        <p:sp>
          <p:nvSpPr>
            <p:cNvPr id="94098" name="Rectangle 914"/>
            <p:cNvSpPr>
              <a:spLocks noChangeArrowheads="1"/>
            </p:cNvSpPr>
            <p:nvPr/>
          </p:nvSpPr>
          <p:spPr bwMode="auto">
            <a:xfrm>
              <a:off x="3956" y="1154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E</a:t>
              </a:r>
              <a:endParaRPr lang="es-ES"/>
            </a:p>
          </p:txBody>
        </p:sp>
        <p:sp>
          <p:nvSpPr>
            <p:cNvPr id="94099" name="Rectangle 915"/>
            <p:cNvSpPr>
              <a:spLocks noChangeArrowheads="1"/>
            </p:cNvSpPr>
            <p:nvPr/>
          </p:nvSpPr>
          <p:spPr bwMode="auto">
            <a:xfrm>
              <a:off x="3998" y="1154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 </a:t>
              </a:r>
              <a:endParaRPr lang="es-ES"/>
            </a:p>
          </p:txBody>
        </p:sp>
        <p:sp>
          <p:nvSpPr>
            <p:cNvPr id="94100" name="Rectangle 916"/>
            <p:cNvSpPr>
              <a:spLocks noChangeArrowheads="1"/>
            </p:cNvSpPr>
            <p:nvPr/>
          </p:nvSpPr>
          <p:spPr bwMode="auto">
            <a:xfrm>
              <a:off x="4019" y="1154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C</a:t>
              </a:r>
              <a:endParaRPr lang="es-ES"/>
            </a:p>
          </p:txBody>
        </p:sp>
        <p:sp>
          <p:nvSpPr>
            <p:cNvPr id="94101" name="Rectangle 917"/>
            <p:cNvSpPr>
              <a:spLocks noChangeArrowheads="1"/>
            </p:cNvSpPr>
            <p:nvPr/>
          </p:nvSpPr>
          <p:spPr bwMode="auto">
            <a:xfrm>
              <a:off x="4064" y="1154"/>
              <a:ext cx="6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O</a:t>
              </a:r>
              <a:endParaRPr lang="es-ES"/>
            </a:p>
          </p:txBody>
        </p:sp>
        <p:sp>
          <p:nvSpPr>
            <p:cNvPr id="94102" name="Rectangle 918"/>
            <p:cNvSpPr>
              <a:spLocks noChangeArrowheads="1"/>
            </p:cNvSpPr>
            <p:nvPr/>
          </p:nvSpPr>
          <p:spPr bwMode="auto">
            <a:xfrm>
              <a:off x="4110" y="1154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N</a:t>
              </a:r>
              <a:endParaRPr lang="es-ES"/>
            </a:p>
          </p:txBody>
        </p:sp>
        <p:sp>
          <p:nvSpPr>
            <p:cNvPr id="94103" name="Rectangle 919"/>
            <p:cNvSpPr>
              <a:spLocks noChangeArrowheads="1"/>
            </p:cNvSpPr>
            <p:nvPr/>
          </p:nvSpPr>
          <p:spPr bwMode="auto">
            <a:xfrm>
              <a:off x="4155" y="1154"/>
              <a:ext cx="4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T</a:t>
              </a:r>
              <a:endParaRPr lang="es-ES"/>
            </a:p>
          </p:txBody>
        </p:sp>
        <p:sp>
          <p:nvSpPr>
            <p:cNvPr id="94104" name="Rectangle 920"/>
            <p:cNvSpPr>
              <a:spLocks noChangeArrowheads="1"/>
            </p:cNvSpPr>
            <p:nvPr/>
          </p:nvSpPr>
          <p:spPr bwMode="auto">
            <a:xfrm>
              <a:off x="4193" y="1154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R</a:t>
              </a:r>
              <a:endParaRPr lang="es-ES"/>
            </a:p>
          </p:txBody>
        </p:sp>
        <p:sp>
          <p:nvSpPr>
            <p:cNvPr id="94105" name="Rectangle 921"/>
            <p:cNvSpPr>
              <a:spLocks noChangeArrowheads="1"/>
            </p:cNvSpPr>
            <p:nvPr/>
          </p:nvSpPr>
          <p:spPr bwMode="auto">
            <a:xfrm>
              <a:off x="4238" y="1154"/>
              <a:ext cx="6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O</a:t>
              </a:r>
              <a:endParaRPr lang="es-ES"/>
            </a:p>
          </p:txBody>
        </p:sp>
        <p:sp>
          <p:nvSpPr>
            <p:cNvPr id="94106" name="Rectangle 922"/>
            <p:cNvSpPr>
              <a:spLocks noChangeArrowheads="1"/>
            </p:cNvSpPr>
            <p:nvPr/>
          </p:nvSpPr>
          <p:spPr bwMode="auto">
            <a:xfrm>
              <a:off x="4288" y="1154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L</a:t>
              </a:r>
              <a:endParaRPr lang="es-ES"/>
            </a:p>
          </p:txBody>
        </p:sp>
        <p:sp>
          <p:nvSpPr>
            <p:cNvPr id="94107" name="Rectangle 923"/>
            <p:cNvSpPr>
              <a:spLocks noChangeArrowheads="1"/>
            </p:cNvSpPr>
            <p:nvPr/>
          </p:nvSpPr>
          <p:spPr bwMode="auto">
            <a:xfrm>
              <a:off x="3691" y="1255"/>
              <a:ext cx="3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600">
                  <a:solidFill>
                    <a:srgbClr val="C06549"/>
                  </a:solidFill>
                  <a:latin typeface="ESRI Geometric Symbols" pitchFamily="2" charset="0"/>
                </a:rPr>
                <a:t>#</a:t>
              </a:r>
              <a:endParaRPr lang="es-ES"/>
            </a:p>
          </p:txBody>
        </p:sp>
        <p:sp>
          <p:nvSpPr>
            <p:cNvPr id="94108" name="Rectangle 924"/>
            <p:cNvSpPr>
              <a:spLocks noChangeArrowheads="1"/>
            </p:cNvSpPr>
            <p:nvPr/>
          </p:nvSpPr>
          <p:spPr bwMode="auto">
            <a:xfrm>
              <a:off x="3795" y="1232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P</a:t>
              </a:r>
              <a:endParaRPr lang="es-ES"/>
            </a:p>
          </p:txBody>
        </p:sp>
        <p:sp>
          <p:nvSpPr>
            <p:cNvPr id="94109" name="Rectangle 925"/>
            <p:cNvSpPr>
              <a:spLocks noChangeArrowheads="1"/>
            </p:cNvSpPr>
            <p:nvPr/>
          </p:nvSpPr>
          <p:spPr bwMode="auto">
            <a:xfrm>
              <a:off x="3836" y="1232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U</a:t>
              </a:r>
              <a:endParaRPr lang="es-ES"/>
            </a:p>
          </p:txBody>
        </p:sp>
        <p:sp>
          <p:nvSpPr>
            <p:cNvPr id="94110" name="Rectangle 926"/>
            <p:cNvSpPr>
              <a:spLocks noChangeArrowheads="1"/>
            </p:cNvSpPr>
            <p:nvPr/>
          </p:nvSpPr>
          <p:spPr bwMode="auto">
            <a:xfrm>
              <a:off x="3878" y="1232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N</a:t>
              </a:r>
              <a:endParaRPr lang="es-ES"/>
            </a:p>
          </p:txBody>
        </p:sp>
        <p:sp>
          <p:nvSpPr>
            <p:cNvPr id="94111" name="Rectangle 927"/>
            <p:cNvSpPr>
              <a:spLocks noChangeArrowheads="1"/>
            </p:cNvSpPr>
            <p:nvPr/>
          </p:nvSpPr>
          <p:spPr bwMode="auto">
            <a:xfrm>
              <a:off x="3923" y="1232"/>
              <a:ext cx="4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T</a:t>
              </a:r>
              <a:endParaRPr lang="es-ES"/>
            </a:p>
          </p:txBody>
        </p:sp>
        <p:sp>
          <p:nvSpPr>
            <p:cNvPr id="94112" name="Rectangle 928"/>
            <p:cNvSpPr>
              <a:spLocks noChangeArrowheads="1"/>
            </p:cNvSpPr>
            <p:nvPr/>
          </p:nvSpPr>
          <p:spPr bwMode="auto">
            <a:xfrm>
              <a:off x="3961" y="1232"/>
              <a:ext cx="6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O</a:t>
              </a:r>
              <a:endParaRPr lang="es-ES"/>
            </a:p>
          </p:txBody>
        </p:sp>
        <p:sp>
          <p:nvSpPr>
            <p:cNvPr id="94113" name="Rectangle 929"/>
            <p:cNvSpPr>
              <a:spLocks noChangeArrowheads="1"/>
            </p:cNvSpPr>
            <p:nvPr/>
          </p:nvSpPr>
          <p:spPr bwMode="auto">
            <a:xfrm>
              <a:off x="4010" y="1232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 </a:t>
              </a:r>
              <a:endParaRPr lang="es-ES"/>
            </a:p>
          </p:txBody>
        </p:sp>
        <p:sp>
          <p:nvSpPr>
            <p:cNvPr id="94114" name="Rectangle 930"/>
            <p:cNvSpPr>
              <a:spLocks noChangeArrowheads="1"/>
            </p:cNvSpPr>
            <p:nvPr/>
          </p:nvSpPr>
          <p:spPr bwMode="auto">
            <a:xfrm>
              <a:off x="4027" y="1232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D</a:t>
              </a:r>
              <a:endParaRPr lang="es-ES"/>
            </a:p>
          </p:txBody>
        </p:sp>
        <p:sp>
          <p:nvSpPr>
            <p:cNvPr id="94115" name="Rectangle 931"/>
            <p:cNvSpPr>
              <a:spLocks noChangeArrowheads="1"/>
            </p:cNvSpPr>
            <p:nvPr/>
          </p:nvSpPr>
          <p:spPr bwMode="auto">
            <a:xfrm>
              <a:off x="4072" y="1232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E</a:t>
              </a:r>
              <a:endParaRPr lang="es-ES"/>
            </a:p>
          </p:txBody>
        </p:sp>
        <p:sp>
          <p:nvSpPr>
            <p:cNvPr id="94116" name="Rectangle 932"/>
            <p:cNvSpPr>
              <a:spLocks noChangeArrowheads="1"/>
            </p:cNvSpPr>
            <p:nvPr/>
          </p:nvSpPr>
          <p:spPr bwMode="auto">
            <a:xfrm>
              <a:off x="4114" y="1232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 </a:t>
              </a:r>
              <a:endParaRPr lang="es-ES"/>
            </a:p>
          </p:txBody>
        </p:sp>
        <p:sp>
          <p:nvSpPr>
            <p:cNvPr id="94117" name="Rectangle 933"/>
            <p:cNvSpPr>
              <a:spLocks noChangeArrowheads="1"/>
            </p:cNvSpPr>
            <p:nvPr/>
          </p:nvSpPr>
          <p:spPr bwMode="auto">
            <a:xfrm>
              <a:off x="4135" y="1232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D</a:t>
              </a:r>
              <a:endParaRPr lang="es-ES"/>
            </a:p>
          </p:txBody>
        </p:sp>
        <p:sp>
          <p:nvSpPr>
            <p:cNvPr id="94118" name="Rectangle 934"/>
            <p:cNvSpPr>
              <a:spLocks noChangeArrowheads="1"/>
            </p:cNvSpPr>
            <p:nvPr/>
          </p:nvSpPr>
          <p:spPr bwMode="auto">
            <a:xfrm>
              <a:off x="4176" y="1232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E</a:t>
              </a:r>
              <a:endParaRPr lang="es-ES"/>
            </a:p>
          </p:txBody>
        </p:sp>
        <p:sp>
          <p:nvSpPr>
            <p:cNvPr id="94119" name="Rectangle 935"/>
            <p:cNvSpPr>
              <a:spLocks noChangeArrowheads="1"/>
            </p:cNvSpPr>
            <p:nvPr/>
          </p:nvSpPr>
          <p:spPr bwMode="auto">
            <a:xfrm>
              <a:off x="4222" y="1232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S</a:t>
              </a:r>
              <a:endParaRPr lang="es-ES"/>
            </a:p>
          </p:txBody>
        </p:sp>
        <p:sp>
          <p:nvSpPr>
            <p:cNvPr id="94120" name="Rectangle 936"/>
            <p:cNvSpPr>
              <a:spLocks noChangeArrowheads="1"/>
            </p:cNvSpPr>
            <p:nvPr/>
          </p:nvSpPr>
          <p:spPr bwMode="auto">
            <a:xfrm>
              <a:off x="4263" y="1232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C</a:t>
              </a:r>
              <a:endParaRPr lang="es-ES"/>
            </a:p>
          </p:txBody>
        </p:sp>
        <p:sp>
          <p:nvSpPr>
            <p:cNvPr id="94121" name="Rectangle 937"/>
            <p:cNvSpPr>
              <a:spLocks noChangeArrowheads="1"/>
            </p:cNvSpPr>
            <p:nvPr/>
          </p:nvSpPr>
          <p:spPr bwMode="auto">
            <a:xfrm>
              <a:off x="4305" y="1232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4122" name="Rectangle 938"/>
            <p:cNvSpPr>
              <a:spLocks noChangeArrowheads="1"/>
            </p:cNvSpPr>
            <p:nvPr/>
          </p:nvSpPr>
          <p:spPr bwMode="auto">
            <a:xfrm>
              <a:off x="4346" y="1232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R</a:t>
              </a:r>
              <a:endParaRPr lang="es-ES"/>
            </a:p>
          </p:txBody>
        </p:sp>
        <p:sp>
          <p:nvSpPr>
            <p:cNvPr id="94123" name="Rectangle 939"/>
            <p:cNvSpPr>
              <a:spLocks noChangeArrowheads="1"/>
            </p:cNvSpPr>
            <p:nvPr/>
          </p:nvSpPr>
          <p:spPr bwMode="auto">
            <a:xfrm>
              <a:off x="4392" y="1232"/>
              <a:ext cx="6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G</a:t>
              </a:r>
              <a:endParaRPr lang="es-ES"/>
            </a:p>
          </p:txBody>
        </p:sp>
        <p:sp>
          <p:nvSpPr>
            <p:cNvPr id="94124" name="Rectangle 940"/>
            <p:cNvSpPr>
              <a:spLocks noChangeArrowheads="1"/>
            </p:cNvSpPr>
            <p:nvPr/>
          </p:nvSpPr>
          <p:spPr bwMode="auto">
            <a:xfrm>
              <a:off x="4441" y="1232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4125" name="Rectangle 941"/>
            <p:cNvSpPr>
              <a:spLocks noChangeArrowheads="1"/>
            </p:cNvSpPr>
            <p:nvPr/>
          </p:nvSpPr>
          <p:spPr bwMode="auto">
            <a:xfrm>
              <a:off x="3691" y="1332"/>
              <a:ext cx="3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600">
                  <a:solidFill>
                    <a:srgbClr val="FFD700"/>
                  </a:solidFill>
                  <a:latin typeface="ESRI Geometric Symbols" pitchFamily="2" charset="0"/>
                </a:rPr>
                <a:t>#</a:t>
              </a:r>
              <a:endParaRPr lang="es-ES"/>
            </a:p>
          </p:txBody>
        </p:sp>
        <p:sp>
          <p:nvSpPr>
            <p:cNvPr id="94126" name="Rectangle 942"/>
            <p:cNvSpPr>
              <a:spLocks noChangeArrowheads="1"/>
            </p:cNvSpPr>
            <p:nvPr/>
          </p:nvSpPr>
          <p:spPr bwMode="auto">
            <a:xfrm>
              <a:off x="3795" y="1309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E</a:t>
              </a:r>
              <a:endParaRPr lang="es-ES"/>
            </a:p>
          </p:txBody>
        </p:sp>
        <p:sp>
          <p:nvSpPr>
            <p:cNvPr id="94127" name="Rectangle 943"/>
            <p:cNvSpPr>
              <a:spLocks noChangeArrowheads="1"/>
            </p:cNvSpPr>
            <p:nvPr/>
          </p:nvSpPr>
          <p:spPr bwMode="auto">
            <a:xfrm>
              <a:off x="3836" y="1309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S</a:t>
              </a:r>
              <a:endParaRPr lang="es-ES"/>
            </a:p>
          </p:txBody>
        </p:sp>
        <p:sp>
          <p:nvSpPr>
            <p:cNvPr id="94128" name="Rectangle 944"/>
            <p:cNvSpPr>
              <a:spLocks noChangeArrowheads="1"/>
            </p:cNvSpPr>
            <p:nvPr/>
          </p:nvSpPr>
          <p:spPr bwMode="auto">
            <a:xfrm>
              <a:off x="3878" y="1309"/>
              <a:ext cx="4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T</a:t>
              </a:r>
              <a:endParaRPr lang="es-ES"/>
            </a:p>
          </p:txBody>
        </p:sp>
        <p:sp>
          <p:nvSpPr>
            <p:cNvPr id="94129" name="Rectangle 945"/>
            <p:cNvSpPr>
              <a:spLocks noChangeArrowheads="1"/>
            </p:cNvSpPr>
            <p:nvPr/>
          </p:nvSpPr>
          <p:spPr bwMode="auto">
            <a:xfrm>
              <a:off x="3915" y="1309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4130" name="Rectangle 946"/>
            <p:cNvSpPr>
              <a:spLocks noChangeArrowheads="1"/>
            </p:cNvSpPr>
            <p:nvPr/>
          </p:nvSpPr>
          <p:spPr bwMode="auto">
            <a:xfrm>
              <a:off x="3956" y="1309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C</a:t>
              </a:r>
              <a:endParaRPr lang="es-ES"/>
            </a:p>
          </p:txBody>
        </p:sp>
        <p:sp>
          <p:nvSpPr>
            <p:cNvPr id="94131" name="Rectangle 947"/>
            <p:cNvSpPr>
              <a:spLocks noChangeArrowheads="1"/>
            </p:cNvSpPr>
            <p:nvPr/>
          </p:nvSpPr>
          <p:spPr bwMode="auto">
            <a:xfrm>
              <a:off x="4002" y="1309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I</a:t>
              </a:r>
              <a:endParaRPr lang="es-ES"/>
            </a:p>
          </p:txBody>
        </p:sp>
        <p:sp>
          <p:nvSpPr>
            <p:cNvPr id="94132" name="Rectangle 948"/>
            <p:cNvSpPr>
              <a:spLocks noChangeArrowheads="1"/>
            </p:cNvSpPr>
            <p:nvPr/>
          </p:nvSpPr>
          <p:spPr bwMode="auto">
            <a:xfrm>
              <a:off x="4019" y="1309"/>
              <a:ext cx="6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O</a:t>
              </a:r>
              <a:endParaRPr lang="es-ES"/>
            </a:p>
          </p:txBody>
        </p:sp>
        <p:sp>
          <p:nvSpPr>
            <p:cNvPr id="94133" name="Rectangle 949"/>
            <p:cNvSpPr>
              <a:spLocks noChangeArrowheads="1"/>
            </p:cNvSpPr>
            <p:nvPr/>
          </p:nvSpPr>
          <p:spPr bwMode="auto">
            <a:xfrm>
              <a:off x="4068" y="1309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N</a:t>
              </a:r>
              <a:endParaRPr lang="es-ES"/>
            </a:p>
          </p:txBody>
        </p:sp>
        <p:sp>
          <p:nvSpPr>
            <p:cNvPr id="94134" name="Rectangle 950"/>
            <p:cNvSpPr>
              <a:spLocks noChangeArrowheads="1"/>
            </p:cNvSpPr>
            <p:nvPr/>
          </p:nvSpPr>
          <p:spPr bwMode="auto">
            <a:xfrm>
              <a:off x="4114" y="1309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 </a:t>
              </a:r>
              <a:endParaRPr lang="es-ES"/>
            </a:p>
          </p:txBody>
        </p:sp>
        <p:sp>
          <p:nvSpPr>
            <p:cNvPr id="94135" name="Rectangle 951"/>
            <p:cNvSpPr>
              <a:spLocks noChangeArrowheads="1"/>
            </p:cNvSpPr>
            <p:nvPr/>
          </p:nvSpPr>
          <p:spPr bwMode="auto">
            <a:xfrm>
              <a:off x="4130" y="1309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L</a:t>
              </a:r>
              <a:endParaRPr lang="es-ES"/>
            </a:p>
          </p:txBody>
        </p:sp>
        <p:sp>
          <p:nvSpPr>
            <p:cNvPr id="94136" name="Rectangle 952"/>
            <p:cNvSpPr>
              <a:spLocks noChangeArrowheads="1"/>
            </p:cNvSpPr>
            <p:nvPr/>
          </p:nvSpPr>
          <p:spPr bwMode="auto">
            <a:xfrm>
              <a:off x="4164" y="1309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I</a:t>
              </a:r>
              <a:endParaRPr lang="es-ES"/>
            </a:p>
          </p:txBody>
        </p:sp>
        <p:sp>
          <p:nvSpPr>
            <p:cNvPr id="94137" name="Rectangle 953"/>
            <p:cNvSpPr>
              <a:spLocks noChangeArrowheads="1"/>
            </p:cNvSpPr>
            <p:nvPr/>
          </p:nvSpPr>
          <p:spPr bwMode="auto">
            <a:xfrm>
              <a:off x="4180" y="1309"/>
              <a:ext cx="6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M</a:t>
              </a:r>
              <a:endParaRPr lang="es-ES"/>
            </a:p>
          </p:txBody>
        </p:sp>
        <p:sp>
          <p:nvSpPr>
            <p:cNvPr id="94138" name="Rectangle 954"/>
            <p:cNvSpPr>
              <a:spLocks noChangeArrowheads="1"/>
            </p:cNvSpPr>
            <p:nvPr/>
          </p:nvSpPr>
          <p:spPr bwMode="auto">
            <a:xfrm>
              <a:off x="4234" y="1309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N</a:t>
              </a:r>
              <a:endParaRPr lang="es-ES"/>
            </a:p>
          </p:txBody>
        </p:sp>
        <p:sp>
          <p:nvSpPr>
            <p:cNvPr id="94139" name="Rectangle 955"/>
            <p:cNvSpPr>
              <a:spLocks noChangeArrowheads="1"/>
            </p:cNvSpPr>
            <p:nvPr/>
          </p:nvSpPr>
          <p:spPr bwMode="auto">
            <a:xfrm>
              <a:off x="4280" y="1309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I</a:t>
              </a:r>
              <a:endParaRPr lang="es-ES"/>
            </a:p>
          </p:txBody>
        </p:sp>
        <p:sp>
          <p:nvSpPr>
            <p:cNvPr id="94140" name="Rectangle 956"/>
            <p:cNvSpPr>
              <a:spLocks noChangeArrowheads="1"/>
            </p:cNvSpPr>
            <p:nvPr/>
          </p:nvSpPr>
          <p:spPr bwMode="auto">
            <a:xfrm>
              <a:off x="4296" y="1309"/>
              <a:ext cx="6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G</a:t>
              </a:r>
              <a:endParaRPr lang="es-ES"/>
            </a:p>
          </p:txBody>
        </p:sp>
        <p:sp>
          <p:nvSpPr>
            <p:cNvPr id="94141" name="Rectangle 957"/>
            <p:cNvSpPr>
              <a:spLocks noChangeArrowheads="1"/>
            </p:cNvSpPr>
            <p:nvPr/>
          </p:nvSpPr>
          <p:spPr bwMode="auto">
            <a:xfrm>
              <a:off x="4346" y="1309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R</a:t>
              </a:r>
              <a:endParaRPr lang="es-ES"/>
            </a:p>
          </p:txBody>
        </p:sp>
        <p:sp>
          <p:nvSpPr>
            <p:cNvPr id="94142" name="Rectangle 958"/>
            <p:cNvSpPr>
              <a:spLocks noChangeArrowheads="1"/>
            </p:cNvSpPr>
            <p:nvPr/>
          </p:nvSpPr>
          <p:spPr bwMode="auto">
            <a:xfrm>
              <a:off x="4387" y="1309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4143" name="Rectangle 959"/>
            <p:cNvSpPr>
              <a:spLocks noChangeArrowheads="1"/>
            </p:cNvSpPr>
            <p:nvPr/>
          </p:nvSpPr>
          <p:spPr bwMode="auto">
            <a:xfrm>
              <a:off x="4433" y="1309"/>
              <a:ext cx="4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F</a:t>
              </a:r>
              <a:endParaRPr lang="es-ES"/>
            </a:p>
          </p:txBody>
        </p:sp>
        <p:sp>
          <p:nvSpPr>
            <p:cNvPr id="94144" name="Rectangle 960"/>
            <p:cNvSpPr>
              <a:spLocks noChangeArrowheads="1"/>
            </p:cNvSpPr>
            <p:nvPr/>
          </p:nvSpPr>
          <p:spPr bwMode="auto">
            <a:xfrm>
              <a:off x="4470" y="1309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I</a:t>
              </a:r>
              <a:endParaRPr lang="es-ES"/>
            </a:p>
          </p:txBody>
        </p:sp>
        <p:sp>
          <p:nvSpPr>
            <p:cNvPr id="94145" name="Rectangle 961"/>
            <p:cNvSpPr>
              <a:spLocks noChangeArrowheads="1"/>
            </p:cNvSpPr>
            <p:nvPr/>
          </p:nvSpPr>
          <p:spPr bwMode="auto">
            <a:xfrm>
              <a:off x="4487" y="1309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C</a:t>
              </a:r>
              <a:endParaRPr lang="es-ES"/>
            </a:p>
          </p:txBody>
        </p:sp>
        <p:sp>
          <p:nvSpPr>
            <p:cNvPr id="94146" name="Rectangle 962"/>
            <p:cNvSpPr>
              <a:spLocks noChangeArrowheads="1"/>
            </p:cNvSpPr>
            <p:nvPr/>
          </p:nvSpPr>
          <p:spPr bwMode="auto">
            <a:xfrm>
              <a:off x="4532" y="1309"/>
              <a:ext cx="5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000">
                  <a:solidFill>
                    <a:srgbClr val="000000"/>
                  </a:solidFill>
                </a:rPr>
                <a:t>A</a:t>
              </a:r>
              <a:endParaRPr lang="es-ES"/>
            </a:p>
          </p:txBody>
        </p:sp>
        <p:sp>
          <p:nvSpPr>
            <p:cNvPr id="94147" name="Freeform 963"/>
            <p:cNvSpPr>
              <a:spLocks/>
            </p:cNvSpPr>
            <p:nvPr/>
          </p:nvSpPr>
          <p:spPr bwMode="auto">
            <a:xfrm>
              <a:off x="4019" y="734"/>
              <a:ext cx="223" cy="242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1" y="100"/>
                </a:cxn>
                <a:cxn ang="0">
                  <a:pos x="0" y="123"/>
                </a:cxn>
                <a:cxn ang="0">
                  <a:pos x="91" y="141"/>
                </a:cxn>
                <a:cxn ang="0">
                  <a:pos x="111" y="242"/>
                </a:cxn>
                <a:cxn ang="0">
                  <a:pos x="128" y="141"/>
                </a:cxn>
                <a:cxn ang="0">
                  <a:pos x="223" y="123"/>
                </a:cxn>
                <a:cxn ang="0">
                  <a:pos x="128" y="100"/>
                </a:cxn>
                <a:cxn ang="0">
                  <a:pos x="111" y="0"/>
                </a:cxn>
              </a:cxnLst>
              <a:rect l="0" t="0" r="r" b="b"/>
              <a:pathLst>
                <a:path w="223" h="242">
                  <a:moveTo>
                    <a:pt x="111" y="0"/>
                  </a:moveTo>
                  <a:lnTo>
                    <a:pt x="91" y="100"/>
                  </a:lnTo>
                  <a:lnTo>
                    <a:pt x="0" y="123"/>
                  </a:lnTo>
                  <a:lnTo>
                    <a:pt x="91" y="141"/>
                  </a:lnTo>
                  <a:lnTo>
                    <a:pt x="111" y="242"/>
                  </a:lnTo>
                  <a:lnTo>
                    <a:pt x="128" y="141"/>
                  </a:lnTo>
                  <a:lnTo>
                    <a:pt x="223" y="123"/>
                  </a:lnTo>
                  <a:lnTo>
                    <a:pt x="128" y="100"/>
                  </a:lnTo>
                  <a:lnTo>
                    <a:pt x="111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4148" name="Freeform 964"/>
            <p:cNvSpPr>
              <a:spLocks/>
            </p:cNvSpPr>
            <p:nvPr/>
          </p:nvSpPr>
          <p:spPr bwMode="auto">
            <a:xfrm>
              <a:off x="4130" y="734"/>
              <a:ext cx="17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3"/>
                </a:cxn>
                <a:cxn ang="0">
                  <a:pos x="17" y="100"/>
                </a:cxn>
                <a:cxn ang="0">
                  <a:pos x="0" y="0"/>
                </a:cxn>
              </a:cxnLst>
              <a:rect l="0" t="0" r="r" b="b"/>
              <a:pathLst>
                <a:path w="17" h="123">
                  <a:moveTo>
                    <a:pt x="0" y="0"/>
                  </a:moveTo>
                  <a:lnTo>
                    <a:pt x="0" y="123"/>
                  </a:lnTo>
                  <a:lnTo>
                    <a:pt x="17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4149" name="Freeform 965"/>
            <p:cNvSpPr>
              <a:spLocks/>
            </p:cNvSpPr>
            <p:nvPr/>
          </p:nvSpPr>
          <p:spPr bwMode="auto">
            <a:xfrm>
              <a:off x="4130" y="857"/>
              <a:ext cx="11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0"/>
                </a:cxn>
                <a:cxn ang="0">
                  <a:pos x="17" y="18"/>
                </a:cxn>
                <a:cxn ang="0">
                  <a:pos x="0" y="0"/>
                </a:cxn>
              </a:cxnLst>
              <a:rect l="0" t="0" r="r" b="b"/>
              <a:pathLst>
                <a:path w="112" h="18">
                  <a:moveTo>
                    <a:pt x="0" y="0"/>
                  </a:moveTo>
                  <a:lnTo>
                    <a:pt x="112" y="0"/>
                  </a:lnTo>
                  <a:lnTo>
                    <a:pt x="17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4150" name="Freeform 966"/>
            <p:cNvSpPr>
              <a:spLocks/>
            </p:cNvSpPr>
            <p:nvPr/>
          </p:nvSpPr>
          <p:spPr bwMode="auto">
            <a:xfrm>
              <a:off x="4110" y="857"/>
              <a:ext cx="20" cy="11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119"/>
                </a:cxn>
                <a:cxn ang="0">
                  <a:pos x="0" y="18"/>
                </a:cxn>
                <a:cxn ang="0">
                  <a:pos x="20" y="0"/>
                </a:cxn>
              </a:cxnLst>
              <a:rect l="0" t="0" r="r" b="b"/>
              <a:pathLst>
                <a:path w="20" h="119">
                  <a:moveTo>
                    <a:pt x="20" y="0"/>
                  </a:moveTo>
                  <a:lnTo>
                    <a:pt x="20" y="119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4151" name="Freeform 967"/>
            <p:cNvSpPr>
              <a:spLocks/>
            </p:cNvSpPr>
            <p:nvPr/>
          </p:nvSpPr>
          <p:spPr bwMode="auto">
            <a:xfrm>
              <a:off x="4019" y="834"/>
              <a:ext cx="111" cy="23"/>
            </a:xfrm>
            <a:custGeom>
              <a:avLst/>
              <a:gdLst/>
              <a:ahLst/>
              <a:cxnLst>
                <a:cxn ang="0">
                  <a:pos x="111" y="23"/>
                </a:cxn>
                <a:cxn ang="0">
                  <a:pos x="0" y="23"/>
                </a:cxn>
                <a:cxn ang="0">
                  <a:pos x="91" y="0"/>
                </a:cxn>
                <a:cxn ang="0">
                  <a:pos x="111" y="23"/>
                </a:cxn>
              </a:cxnLst>
              <a:rect l="0" t="0" r="r" b="b"/>
              <a:pathLst>
                <a:path w="111" h="23">
                  <a:moveTo>
                    <a:pt x="111" y="23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11" y="23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4152" name="Rectangle 968"/>
            <p:cNvSpPr>
              <a:spLocks noChangeArrowheads="1"/>
            </p:cNvSpPr>
            <p:nvPr/>
          </p:nvSpPr>
          <p:spPr bwMode="auto">
            <a:xfrm>
              <a:off x="4110" y="661"/>
              <a:ext cx="4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700">
                  <a:solidFill>
                    <a:srgbClr val="000000"/>
                  </a:solidFill>
                  <a:latin typeface="Times"/>
                </a:rPr>
                <a:t>N</a:t>
              </a:r>
              <a:endParaRPr lang="es-ES"/>
            </a:p>
          </p:txBody>
        </p:sp>
      </p:grpSp>
      <p:sp>
        <p:nvSpPr>
          <p:cNvPr id="94154" name="AutoShape 97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4155" name="AutoShape 97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94156" name="Picture 972" descr="Pte Zap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420938"/>
            <a:ext cx="5175250" cy="3602037"/>
          </a:xfrm>
          <a:prstGeom prst="rect">
            <a:avLst/>
          </a:prstGeom>
          <a:noFill/>
        </p:spPr>
      </p:pic>
      <p:pic>
        <p:nvPicPr>
          <p:cNvPr id="94157" name="Picture 973" descr="Pte Chagua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908050"/>
            <a:ext cx="5162550" cy="3657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68313" y="1758950"/>
            <a:ext cx="831691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000" b="1">
                <a:latin typeface="Verdana" pitchFamily="34" charset="0"/>
              </a:rPr>
              <a:t>MODELO SWAT</a:t>
            </a:r>
          </a:p>
          <a:p>
            <a:pPr algn="ctr"/>
            <a:endParaRPr lang="es-EC" sz="2000" b="1">
              <a:latin typeface="Verdana" pitchFamily="34" charset="0"/>
            </a:endParaRPr>
          </a:p>
          <a:p>
            <a:pPr algn="just">
              <a:buFontTx/>
              <a:buChar char="•"/>
            </a:pPr>
            <a:r>
              <a:rPr lang="es-EC" sz="2000" b="1">
                <a:latin typeface="Verdana" pitchFamily="34" charset="0"/>
              </a:rPr>
              <a:t>Soil and Water Assessment Tool</a:t>
            </a:r>
          </a:p>
          <a:p>
            <a:pPr algn="just"/>
            <a:endParaRPr lang="es-EC" sz="2000" b="1">
              <a:latin typeface="Verdana" pitchFamily="34" charset="0"/>
            </a:endParaRPr>
          </a:p>
          <a:p>
            <a:pPr algn="just">
              <a:buFontTx/>
              <a:buChar char="•"/>
            </a:pPr>
            <a:r>
              <a:rPr lang="es-EC" sz="2000" b="1">
                <a:latin typeface="Verdana" pitchFamily="34" charset="0"/>
              </a:rPr>
              <a:t>Modelo diseñado por el ARS y Universidad de Texas, USA (Arnold et al, 1990).</a:t>
            </a:r>
          </a:p>
          <a:p>
            <a:pPr algn="just"/>
            <a:endParaRPr lang="es-EC" sz="2000" b="1">
              <a:latin typeface="Verdana" pitchFamily="34" charset="0"/>
            </a:endParaRPr>
          </a:p>
          <a:p>
            <a:pPr algn="just">
              <a:buFontTx/>
              <a:buChar char="•"/>
            </a:pPr>
            <a:r>
              <a:rPr lang="es-EC" sz="2000" b="1">
                <a:latin typeface="Verdana" pitchFamily="34" charset="0"/>
              </a:rPr>
              <a:t>El SWAT se basa en la ecuación del balance hídrico que determina la entrada, salida y almacenamiento de agua y sedimentos en la cuenca. </a:t>
            </a:r>
          </a:p>
          <a:p>
            <a:pPr algn="just"/>
            <a:endParaRPr lang="es-EC" sz="2000" b="1">
              <a:latin typeface="Verdana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229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29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431800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297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298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27538" y="4581525"/>
            <a:ext cx="287337" cy="287338"/>
          </a:xfrm>
          <a:prstGeom prst="actionButtonDocument">
            <a:avLst/>
          </a:prstGeom>
          <a:solidFill>
            <a:schemeClr val="accent1"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Fig 4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765175"/>
            <a:ext cx="6408737" cy="5145088"/>
          </a:xfrm>
          <a:noFill/>
          <a:ln/>
        </p:spPr>
      </p:pic>
      <p:graphicFrame>
        <p:nvGraphicFramePr>
          <p:cNvPr id="48138" name="Object 10"/>
          <p:cNvGraphicFramePr>
            <a:graphicFrameLocks noChangeAspect="1"/>
          </p:cNvGraphicFramePr>
          <p:nvPr>
            <p:ph sz="half" idx="1"/>
          </p:nvPr>
        </p:nvGraphicFramePr>
        <p:xfrm>
          <a:off x="2051050" y="5734050"/>
          <a:ext cx="4692650" cy="814388"/>
        </p:xfrm>
        <a:graphic>
          <a:graphicData uri="http://schemas.openxmlformats.org/presentationml/2006/ole">
            <p:oleObj spid="_x0000_s48138" name="Ecuación" r:id="rId4" imgW="2489040" imgH="431640" progId="Equation.3">
              <p:embed/>
            </p:oleObj>
          </a:graphicData>
        </a:graphic>
      </p:graphicFrame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1674813" y="303213"/>
            <a:ext cx="5856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C" sz="2000" b="1">
                <a:latin typeface="Verdana" pitchFamily="34" charset="0"/>
              </a:rPr>
              <a:t>Esquema y ecuación del balance hídrico</a:t>
            </a:r>
          </a:p>
        </p:txBody>
      </p:sp>
      <p:sp>
        <p:nvSpPr>
          <p:cNvPr id="48142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8143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431800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8144" name="AutoShape 1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01" name="Group 61"/>
          <p:cNvGrpSpPr>
            <a:grpSpLocks/>
          </p:cNvGrpSpPr>
          <p:nvPr/>
        </p:nvGrpSpPr>
        <p:grpSpPr bwMode="auto">
          <a:xfrm>
            <a:off x="684213" y="908050"/>
            <a:ext cx="7632700" cy="5400675"/>
            <a:chOff x="431" y="709"/>
            <a:chExt cx="4808" cy="3402"/>
          </a:xfrm>
        </p:grpSpPr>
        <p:grpSp>
          <p:nvGrpSpPr>
            <p:cNvPr id="61450" name="Group 10"/>
            <p:cNvGrpSpPr>
              <a:grpSpLocks/>
            </p:cNvGrpSpPr>
            <p:nvPr/>
          </p:nvGrpSpPr>
          <p:grpSpPr bwMode="auto">
            <a:xfrm>
              <a:off x="4014" y="2432"/>
              <a:ext cx="1225" cy="590"/>
              <a:chOff x="839" y="436"/>
              <a:chExt cx="1225" cy="590"/>
            </a:xfrm>
          </p:grpSpPr>
          <p:sp>
            <p:nvSpPr>
              <p:cNvPr id="61451" name="Rectangle 11"/>
              <p:cNvSpPr>
                <a:spLocks noChangeArrowheads="1"/>
              </p:cNvSpPr>
              <p:nvPr/>
            </p:nvSpPr>
            <p:spPr bwMode="auto">
              <a:xfrm>
                <a:off x="839" y="436"/>
                <a:ext cx="1225" cy="59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452" name="Text Box 12"/>
              <p:cNvSpPr txBox="1">
                <a:spLocks noChangeArrowheads="1"/>
              </p:cNvSpPr>
              <p:nvPr/>
            </p:nvSpPr>
            <p:spPr bwMode="auto">
              <a:xfrm>
                <a:off x="839" y="572"/>
                <a:ext cx="1179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C" sz="1600" b="1"/>
                  <a:t>USO DE SUELO (CLIRSEN 2003)</a:t>
                </a:r>
                <a:endParaRPr lang="es-ES" sz="1600" b="1"/>
              </a:p>
            </p:txBody>
          </p:sp>
        </p:grpSp>
        <p:grpSp>
          <p:nvGrpSpPr>
            <p:cNvPr id="61499" name="Group 59"/>
            <p:cNvGrpSpPr>
              <a:grpSpLocks/>
            </p:cNvGrpSpPr>
            <p:nvPr/>
          </p:nvGrpSpPr>
          <p:grpSpPr bwMode="auto">
            <a:xfrm>
              <a:off x="431" y="709"/>
              <a:ext cx="4626" cy="3402"/>
              <a:chOff x="431" y="391"/>
              <a:chExt cx="4626" cy="3402"/>
            </a:xfrm>
          </p:grpSpPr>
          <p:grpSp>
            <p:nvGrpSpPr>
              <p:cNvPr id="61453" name="Group 13"/>
              <p:cNvGrpSpPr>
                <a:grpSpLocks/>
              </p:cNvGrpSpPr>
              <p:nvPr/>
            </p:nvGrpSpPr>
            <p:grpSpPr bwMode="auto">
              <a:xfrm>
                <a:off x="2200" y="391"/>
                <a:ext cx="1089" cy="561"/>
                <a:chOff x="748" y="391"/>
                <a:chExt cx="1225" cy="608"/>
              </a:xfrm>
            </p:grpSpPr>
            <p:sp>
              <p:nvSpPr>
                <p:cNvPr id="61448" name="Rectangle 8"/>
                <p:cNvSpPr>
                  <a:spLocks noChangeArrowheads="1"/>
                </p:cNvSpPr>
                <p:nvPr/>
              </p:nvSpPr>
              <p:spPr bwMode="auto">
                <a:xfrm>
                  <a:off x="748" y="391"/>
                  <a:ext cx="1225" cy="59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144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48" y="435"/>
                  <a:ext cx="1179" cy="5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C" sz="1600" b="1"/>
                    <a:t>MAPAS TOPOGRAF. (IGM)</a:t>
                  </a:r>
                  <a:endParaRPr lang="es-ES" sz="1600" b="1"/>
                </a:p>
              </p:txBody>
            </p:sp>
          </p:grpSp>
          <p:sp>
            <p:nvSpPr>
              <p:cNvPr id="61463" name="Line 23"/>
              <p:cNvSpPr>
                <a:spLocks noChangeShapeType="1"/>
              </p:cNvSpPr>
              <p:nvPr/>
            </p:nvSpPr>
            <p:spPr bwMode="auto">
              <a:xfrm>
                <a:off x="1021" y="1978"/>
                <a:ext cx="0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61446" name="Group 6"/>
              <p:cNvGrpSpPr>
                <a:grpSpLocks/>
              </p:cNvGrpSpPr>
              <p:nvPr/>
            </p:nvGrpSpPr>
            <p:grpSpPr bwMode="auto">
              <a:xfrm>
                <a:off x="431" y="2115"/>
                <a:ext cx="1180" cy="590"/>
                <a:chOff x="839" y="436"/>
                <a:chExt cx="1225" cy="590"/>
              </a:xfrm>
            </p:grpSpPr>
            <p:sp>
              <p:nvSpPr>
                <p:cNvPr id="61444" name="Rectangle 4"/>
                <p:cNvSpPr>
                  <a:spLocks noChangeArrowheads="1"/>
                </p:cNvSpPr>
                <p:nvPr/>
              </p:nvSpPr>
              <p:spPr bwMode="auto">
                <a:xfrm>
                  <a:off x="839" y="436"/>
                  <a:ext cx="1225" cy="59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144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39" y="572"/>
                  <a:ext cx="1179" cy="366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C" sz="1600" b="1"/>
                    <a:t>TIPO DE SUELO (MUEST. 2001)</a:t>
                  </a:r>
                  <a:endParaRPr lang="es-ES" sz="1600" b="1"/>
                </a:p>
              </p:txBody>
            </p:sp>
          </p:grpSp>
          <p:grpSp>
            <p:nvGrpSpPr>
              <p:cNvPr id="61461" name="Group 21"/>
              <p:cNvGrpSpPr>
                <a:grpSpLocks/>
              </p:cNvGrpSpPr>
              <p:nvPr/>
            </p:nvGrpSpPr>
            <p:grpSpPr bwMode="auto">
              <a:xfrm>
                <a:off x="1837" y="2115"/>
                <a:ext cx="1951" cy="589"/>
                <a:chOff x="1655" y="1344"/>
                <a:chExt cx="1951" cy="589"/>
              </a:xfrm>
            </p:grpSpPr>
            <p:sp>
              <p:nvSpPr>
                <p:cNvPr id="61455" name="Rectangle 15"/>
                <p:cNvSpPr>
                  <a:spLocks noChangeArrowheads="1"/>
                </p:cNvSpPr>
                <p:nvPr/>
              </p:nvSpPr>
              <p:spPr bwMode="auto">
                <a:xfrm>
                  <a:off x="1655" y="1344"/>
                  <a:ext cx="1951" cy="589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145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700" y="1424"/>
                  <a:ext cx="1860" cy="36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C" sz="1600" b="1"/>
                    <a:t>INFORMACION METEOROLOGICA (INAMHI)</a:t>
                  </a:r>
                  <a:endParaRPr lang="es-ES" sz="1600" b="1"/>
                </a:p>
              </p:txBody>
            </p:sp>
          </p:grpSp>
          <p:sp>
            <p:nvSpPr>
              <p:cNvPr id="61458" name="Line 18"/>
              <p:cNvSpPr>
                <a:spLocks noChangeShapeType="1"/>
              </p:cNvSpPr>
              <p:nvPr/>
            </p:nvSpPr>
            <p:spPr bwMode="auto">
              <a:xfrm>
                <a:off x="2790" y="1842"/>
                <a:ext cx="0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462" name="Line 22"/>
              <p:cNvSpPr>
                <a:spLocks noChangeShapeType="1"/>
              </p:cNvSpPr>
              <p:nvPr/>
            </p:nvSpPr>
            <p:spPr bwMode="auto">
              <a:xfrm>
                <a:off x="1021" y="1978"/>
                <a:ext cx="36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464" name="Line 24"/>
              <p:cNvSpPr>
                <a:spLocks noChangeShapeType="1"/>
              </p:cNvSpPr>
              <p:nvPr/>
            </p:nvSpPr>
            <p:spPr bwMode="auto">
              <a:xfrm>
                <a:off x="4649" y="1978"/>
                <a:ext cx="0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466" name="Line 26"/>
              <p:cNvSpPr>
                <a:spLocks noChangeShapeType="1"/>
              </p:cNvSpPr>
              <p:nvPr/>
            </p:nvSpPr>
            <p:spPr bwMode="auto">
              <a:xfrm>
                <a:off x="975" y="2704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467" name="Line 27"/>
              <p:cNvSpPr>
                <a:spLocks noChangeShapeType="1"/>
              </p:cNvSpPr>
              <p:nvPr/>
            </p:nvSpPr>
            <p:spPr bwMode="auto">
              <a:xfrm>
                <a:off x="975" y="2886"/>
                <a:ext cx="36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468" name="Line 28"/>
              <p:cNvSpPr>
                <a:spLocks noChangeShapeType="1"/>
              </p:cNvSpPr>
              <p:nvPr/>
            </p:nvSpPr>
            <p:spPr bwMode="auto">
              <a:xfrm flipV="1">
                <a:off x="4649" y="2704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469" name="Line 29"/>
              <p:cNvSpPr>
                <a:spLocks noChangeShapeType="1"/>
              </p:cNvSpPr>
              <p:nvPr/>
            </p:nvSpPr>
            <p:spPr bwMode="auto">
              <a:xfrm>
                <a:off x="975" y="2840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61488" name="Group 48"/>
              <p:cNvGrpSpPr>
                <a:grpSpLocks/>
              </p:cNvGrpSpPr>
              <p:nvPr/>
            </p:nvGrpSpPr>
            <p:grpSpPr bwMode="auto">
              <a:xfrm>
                <a:off x="2789" y="391"/>
                <a:ext cx="1860" cy="1451"/>
                <a:chOff x="2789" y="391"/>
                <a:chExt cx="1860" cy="1451"/>
              </a:xfrm>
            </p:grpSpPr>
            <p:grpSp>
              <p:nvGrpSpPr>
                <p:cNvPr id="61478" name="Group 38"/>
                <p:cNvGrpSpPr>
                  <a:grpSpLocks/>
                </p:cNvGrpSpPr>
                <p:nvPr/>
              </p:nvGrpSpPr>
              <p:grpSpPr bwMode="auto">
                <a:xfrm>
                  <a:off x="3674" y="391"/>
                  <a:ext cx="938" cy="573"/>
                  <a:chOff x="2336" y="1298"/>
                  <a:chExt cx="1179" cy="681"/>
                </a:xfrm>
              </p:grpSpPr>
              <p:sp>
                <p:nvSpPr>
                  <p:cNvPr id="61472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298"/>
                    <a:ext cx="1089" cy="681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61475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36" y="1525"/>
                    <a:ext cx="1179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s-EC" sz="1600" b="1"/>
                      <a:t>MDT</a:t>
                    </a:r>
                    <a:endParaRPr lang="es-ES" sz="1600" b="1"/>
                  </a:p>
                </p:txBody>
              </p:sp>
            </p:grpSp>
            <p:grpSp>
              <p:nvGrpSpPr>
                <p:cNvPr id="61479" name="Group 39"/>
                <p:cNvGrpSpPr>
                  <a:grpSpLocks/>
                </p:cNvGrpSpPr>
                <p:nvPr/>
              </p:nvGrpSpPr>
              <p:grpSpPr bwMode="auto">
                <a:xfrm>
                  <a:off x="3711" y="1116"/>
                  <a:ext cx="938" cy="574"/>
                  <a:chOff x="3878" y="1253"/>
                  <a:chExt cx="1179" cy="681"/>
                </a:xfrm>
              </p:grpSpPr>
              <p:sp>
                <p:nvSpPr>
                  <p:cNvPr id="61476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3923" y="1253"/>
                    <a:ext cx="1089" cy="681"/>
                  </a:xfrm>
                  <a:prstGeom prst="ellipse">
                    <a:avLst/>
                  </a:pr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61477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8" y="1480"/>
                    <a:ext cx="1179" cy="2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s-EC" sz="1600" b="1"/>
                      <a:t>SUBCS.</a:t>
                    </a:r>
                    <a:endParaRPr lang="es-ES" sz="1600" b="1"/>
                  </a:p>
                </p:txBody>
              </p:sp>
            </p:grpSp>
            <p:sp>
              <p:nvSpPr>
                <p:cNvPr id="61480" name="Line 40"/>
                <p:cNvSpPr>
                  <a:spLocks noChangeShapeType="1"/>
                </p:cNvSpPr>
                <p:nvPr/>
              </p:nvSpPr>
              <p:spPr bwMode="auto">
                <a:xfrm>
                  <a:off x="2789" y="1842"/>
                  <a:ext cx="13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1481" name="Line 41"/>
                <p:cNvSpPr>
                  <a:spLocks noChangeShapeType="1"/>
                </p:cNvSpPr>
                <p:nvPr/>
              </p:nvSpPr>
              <p:spPr bwMode="auto">
                <a:xfrm>
                  <a:off x="3288" y="658"/>
                  <a:ext cx="42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1482" name="Line 42"/>
                <p:cNvSpPr>
                  <a:spLocks noChangeShapeType="1"/>
                </p:cNvSpPr>
                <p:nvPr/>
              </p:nvSpPr>
              <p:spPr bwMode="auto">
                <a:xfrm>
                  <a:off x="4179" y="964"/>
                  <a:ext cx="0" cy="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1483" name="Line 43"/>
                <p:cNvSpPr>
                  <a:spLocks noChangeShapeType="1"/>
                </p:cNvSpPr>
                <p:nvPr/>
              </p:nvSpPr>
              <p:spPr bwMode="auto">
                <a:xfrm>
                  <a:off x="4179" y="1690"/>
                  <a:ext cx="0" cy="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1484" name="Group 44"/>
              <p:cNvGrpSpPr>
                <a:grpSpLocks/>
              </p:cNvGrpSpPr>
              <p:nvPr/>
            </p:nvGrpSpPr>
            <p:grpSpPr bwMode="auto">
              <a:xfrm>
                <a:off x="521" y="3158"/>
                <a:ext cx="907" cy="545"/>
                <a:chOff x="2336" y="1298"/>
                <a:chExt cx="1179" cy="681"/>
              </a:xfrm>
            </p:grpSpPr>
            <p:sp>
              <p:nvSpPr>
                <p:cNvPr id="61485" name="Oval 45"/>
                <p:cNvSpPr>
                  <a:spLocks noChangeArrowheads="1"/>
                </p:cNvSpPr>
                <p:nvPr/>
              </p:nvSpPr>
              <p:spPr bwMode="auto">
                <a:xfrm>
                  <a:off x="2381" y="1298"/>
                  <a:ext cx="1089" cy="68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1486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336" y="1526"/>
                  <a:ext cx="1179" cy="2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C" sz="1600" b="1"/>
                    <a:t>RESULTS.</a:t>
                  </a:r>
                  <a:endParaRPr lang="es-ES" sz="1600" b="1"/>
                </a:p>
              </p:txBody>
            </p:sp>
          </p:grpSp>
          <p:grpSp>
            <p:nvGrpSpPr>
              <p:cNvPr id="61489" name="Group 49"/>
              <p:cNvGrpSpPr>
                <a:grpSpLocks/>
              </p:cNvGrpSpPr>
              <p:nvPr/>
            </p:nvGrpSpPr>
            <p:grpSpPr bwMode="auto">
              <a:xfrm>
                <a:off x="1701" y="3158"/>
                <a:ext cx="907" cy="545"/>
                <a:chOff x="2336" y="1298"/>
                <a:chExt cx="1179" cy="681"/>
              </a:xfrm>
            </p:grpSpPr>
            <p:sp>
              <p:nvSpPr>
                <p:cNvPr id="61490" name="Oval 50"/>
                <p:cNvSpPr>
                  <a:spLocks noChangeArrowheads="1"/>
                </p:cNvSpPr>
                <p:nvPr/>
              </p:nvSpPr>
              <p:spPr bwMode="auto">
                <a:xfrm>
                  <a:off x="2381" y="1298"/>
                  <a:ext cx="1089" cy="68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149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336" y="1526"/>
                  <a:ext cx="1179" cy="2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C" sz="1600" b="1"/>
                    <a:t>CALIB.</a:t>
                  </a:r>
                  <a:endParaRPr lang="es-ES" sz="1600" b="1"/>
                </a:p>
              </p:txBody>
            </p:sp>
          </p:grpSp>
          <p:sp>
            <p:nvSpPr>
              <p:cNvPr id="61492" name="Line 52"/>
              <p:cNvSpPr>
                <a:spLocks noChangeShapeType="1"/>
              </p:cNvSpPr>
              <p:nvPr/>
            </p:nvSpPr>
            <p:spPr bwMode="auto">
              <a:xfrm>
                <a:off x="1383" y="3430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493" name="AutoShape 53"/>
              <p:cNvSpPr>
                <a:spLocks noChangeArrowheads="1"/>
              </p:cNvSpPr>
              <p:nvPr/>
            </p:nvSpPr>
            <p:spPr bwMode="auto">
              <a:xfrm>
                <a:off x="3061" y="3067"/>
                <a:ext cx="1996" cy="72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1494" name="Line 54"/>
              <p:cNvSpPr>
                <a:spLocks noChangeShapeType="1"/>
              </p:cNvSpPr>
              <p:nvPr/>
            </p:nvSpPr>
            <p:spPr bwMode="auto">
              <a:xfrm>
                <a:off x="2562" y="3430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498" name="Text Box 58"/>
              <p:cNvSpPr txBox="1">
                <a:spLocks noChangeArrowheads="1"/>
              </p:cNvSpPr>
              <p:nvPr/>
            </p:nvSpPr>
            <p:spPr bwMode="auto">
              <a:xfrm>
                <a:off x="3243" y="3294"/>
                <a:ext cx="172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C" sz="1600" b="1"/>
                  <a:t>REGISTRO HISTORICO</a:t>
                </a:r>
                <a:endParaRPr lang="es-ES" sz="1600" b="1"/>
              </a:p>
            </p:txBody>
          </p:sp>
        </p:grpSp>
      </p:grpSp>
      <p:sp>
        <p:nvSpPr>
          <p:cNvPr id="61500" name="Rectangle 60"/>
          <p:cNvSpPr>
            <a:spLocks noChangeArrowheads="1"/>
          </p:cNvSpPr>
          <p:nvPr/>
        </p:nvSpPr>
        <p:spPr bwMode="auto">
          <a:xfrm>
            <a:off x="3132138" y="260350"/>
            <a:ext cx="233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C" sz="2000" b="1">
                <a:latin typeface="Verdana" pitchFamily="34" charset="0"/>
              </a:rPr>
              <a:t>METODOLOGÍA</a:t>
            </a:r>
            <a:endParaRPr lang="es-ES" sz="2000" b="1">
              <a:latin typeface="Verdana" pitchFamily="34" charset="0"/>
            </a:endParaRPr>
          </a:p>
        </p:txBody>
      </p:sp>
      <p:sp>
        <p:nvSpPr>
          <p:cNvPr id="61502" name="AutoShape 6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1503" name="AutoShape 6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431800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1504" name="AutoShape 6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89" name="Group 37"/>
          <p:cNvGrpSpPr>
            <a:grpSpLocks noChangeAspect="1"/>
          </p:cNvGrpSpPr>
          <p:nvPr/>
        </p:nvGrpSpPr>
        <p:grpSpPr bwMode="auto">
          <a:xfrm>
            <a:off x="250825" y="404813"/>
            <a:ext cx="8601075" cy="5832475"/>
            <a:chOff x="129" y="210"/>
            <a:chExt cx="5518" cy="3694"/>
          </a:xfrm>
        </p:grpSpPr>
        <p:pic>
          <p:nvPicPr>
            <p:cNvPr id="100385" name="Picture 3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" y="210"/>
              <a:ext cx="5518" cy="369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00388" name="Text Box 36"/>
            <p:cNvSpPr txBox="1">
              <a:spLocks noChangeAspect="1" noChangeArrowheads="1"/>
            </p:cNvSpPr>
            <p:nvPr/>
          </p:nvSpPr>
          <p:spPr bwMode="auto">
            <a:xfrm>
              <a:off x="2064" y="347"/>
              <a:ext cx="3537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C" b="1">
                  <a:latin typeface="Verdana" pitchFamily="34" charset="0"/>
                </a:rPr>
                <a:t>CUENCA HIDROGRAFICA</a:t>
              </a:r>
              <a:endParaRPr lang="es-ES" b="1">
                <a:latin typeface="Verdana" pitchFamily="34" charset="0"/>
              </a:endParaRPr>
            </a:p>
          </p:txBody>
        </p:sp>
      </p:grpSp>
      <p:grpSp>
        <p:nvGrpSpPr>
          <p:cNvPr id="100408" name="Group 56"/>
          <p:cNvGrpSpPr>
            <a:grpSpLocks/>
          </p:cNvGrpSpPr>
          <p:nvPr/>
        </p:nvGrpSpPr>
        <p:grpSpPr bwMode="auto">
          <a:xfrm>
            <a:off x="250825" y="404813"/>
            <a:ext cx="8637588" cy="5757862"/>
            <a:chOff x="158" y="255"/>
            <a:chExt cx="5441" cy="3627"/>
          </a:xfrm>
        </p:grpSpPr>
        <p:pic>
          <p:nvPicPr>
            <p:cNvPr id="100399" name="Picture 4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" y="255"/>
              <a:ext cx="5441" cy="362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00404" name="Text Box 52"/>
            <p:cNvSpPr txBox="1">
              <a:spLocks noChangeAspect="1" noChangeArrowheads="1"/>
            </p:cNvSpPr>
            <p:nvPr/>
          </p:nvSpPr>
          <p:spPr bwMode="auto">
            <a:xfrm>
              <a:off x="3152" y="709"/>
              <a:ext cx="185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C" b="1">
                  <a:latin typeface="Verdana" pitchFamily="34" charset="0"/>
                </a:rPr>
                <a:t>SUBCUENCAS</a:t>
              </a:r>
              <a:endParaRPr lang="es-ES" b="1">
                <a:latin typeface="Verdana" pitchFamily="34" charset="0"/>
              </a:endParaRPr>
            </a:p>
          </p:txBody>
        </p:sp>
      </p:grpSp>
      <p:sp>
        <p:nvSpPr>
          <p:cNvPr id="100374" name="AutoShape 2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0375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431800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0376" name="AutoShape 2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00383" name="Group 31"/>
          <p:cNvGrpSpPr>
            <a:grpSpLocks noChangeAspect="1"/>
          </p:cNvGrpSpPr>
          <p:nvPr/>
        </p:nvGrpSpPr>
        <p:grpSpPr bwMode="auto">
          <a:xfrm>
            <a:off x="250825" y="404813"/>
            <a:ext cx="8629650" cy="5756275"/>
            <a:chOff x="113" y="210"/>
            <a:chExt cx="5534" cy="3692"/>
          </a:xfrm>
        </p:grpSpPr>
        <p:pic>
          <p:nvPicPr>
            <p:cNvPr id="100378" name="Picture 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210"/>
              <a:ext cx="5534" cy="369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00382" name="Text Box 30"/>
            <p:cNvSpPr txBox="1">
              <a:spLocks noChangeAspect="1" noChangeArrowheads="1"/>
            </p:cNvSpPr>
            <p:nvPr/>
          </p:nvSpPr>
          <p:spPr bwMode="auto">
            <a:xfrm>
              <a:off x="204" y="347"/>
              <a:ext cx="770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C" b="1">
                  <a:latin typeface="Verdana" pitchFamily="34" charset="0"/>
                </a:rPr>
                <a:t>MDT</a:t>
              </a:r>
              <a:endParaRPr lang="es-ES" b="1"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 l="23991" t="15240" b="3555"/>
          <a:stretch>
            <a:fillRect/>
          </a:stretch>
        </p:blipFill>
        <p:spPr>
          <a:xfrm>
            <a:off x="395288" y="260350"/>
            <a:ext cx="8280400" cy="6016625"/>
          </a:xfrm>
          <a:noFill/>
          <a:ln/>
        </p:spPr>
      </p:pic>
      <p:pic>
        <p:nvPicPr>
          <p:cNvPr id="107524" name="Picture 4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 l="31653" t="25197" b="12599"/>
          <a:stretch>
            <a:fillRect/>
          </a:stretch>
        </p:blipFill>
        <p:spPr>
          <a:xfrm>
            <a:off x="468313" y="333375"/>
            <a:ext cx="8172450" cy="5930900"/>
          </a:xfrm>
          <a:noFill/>
          <a:ln/>
        </p:spPr>
      </p:pic>
      <p:graphicFrame>
        <p:nvGraphicFramePr>
          <p:cNvPr id="108363" name="Group 843"/>
          <p:cNvGraphicFramePr>
            <a:graphicFrameLocks noGrp="1"/>
          </p:cNvGraphicFramePr>
          <p:nvPr>
            <p:ph sz="half" idx="1"/>
          </p:nvPr>
        </p:nvGraphicFramePr>
        <p:xfrm>
          <a:off x="1258888" y="1916113"/>
          <a:ext cx="6610350" cy="3052762"/>
        </p:xfrm>
        <a:graphic>
          <a:graphicData uri="http://schemas.openxmlformats.org/drawingml/2006/table">
            <a:tbl>
              <a:tblPr/>
              <a:tblGrid>
                <a:gridCol w="1312862"/>
                <a:gridCol w="1146175"/>
                <a:gridCol w="1149350"/>
                <a:gridCol w="757238"/>
                <a:gridCol w="655637"/>
                <a:gridCol w="654050"/>
                <a:gridCol w="935038"/>
              </a:tblGrid>
              <a:tr h="354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Subcuenca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Area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Len1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Slo1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Wid1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Dep1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Elev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1861,65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11311,46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0,920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7,45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0,418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3,51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7414,92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26196,29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0,759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17,08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0,727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9,81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1134,45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8060,98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0,209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5,53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0,343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2,50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5498,55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24862,26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27,008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14,28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0,645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1079,96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16303,86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37187,90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26,258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27,41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0,997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780,12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Total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32213.43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8360" name="AutoShape 84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8361" name="AutoShape 84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431800" cy="288925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8362" name="AutoShape 84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29" name="Group 13"/>
          <p:cNvGrpSpPr>
            <a:grpSpLocks/>
          </p:cNvGrpSpPr>
          <p:nvPr/>
        </p:nvGrpSpPr>
        <p:grpSpPr bwMode="auto">
          <a:xfrm>
            <a:off x="539750" y="981075"/>
            <a:ext cx="7920038" cy="4465638"/>
            <a:chOff x="1621" y="1417"/>
            <a:chExt cx="9900" cy="6495"/>
          </a:xfrm>
        </p:grpSpPr>
        <p:sp>
          <p:nvSpPr>
            <p:cNvPr id="111630" name="Text Box 14"/>
            <p:cNvSpPr txBox="1">
              <a:spLocks noChangeArrowheads="1"/>
            </p:cNvSpPr>
            <p:nvPr/>
          </p:nvSpPr>
          <p:spPr bwMode="auto">
            <a:xfrm>
              <a:off x="4401" y="1597"/>
              <a:ext cx="234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900"/>
                <a:t>CAMPAÑA DE MUESTREO DE SUELO</a:t>
              </a:r>
              <a:endParaRPr lang="es-ES"/>
            </a:p>
          </p:txBody>
        </p:sp>
        <p:sp>
          <p:nvSpPr>
            <p:cNvPr id="111631" name="Line 15"/>
            <p:cNvSpPr>
              <a:spLocks noChangeShapeType="1"/>
            </p:cNvSpPr>
            <p:nvPr/>
          </p:nvSpPr>
          <p:spPr bwMode="auto">
            <a:xfrm>
              <a:off x="2436" y="4267"/>
              <a:ext cx="82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632" name="Line 16"/>
            <p:cNvSpPr>
              <a:spLocks noChangeShapeType="1"/>
            </p:cNvSpPr>
            <p:nvPr/>
          </p:nvSpPr>
          <p:spPr bwMode="auto">
            <a:xfrm>
              <a:off x="3321" y="3817"/>
              <a:ext cx="0" cy="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633" name="Text Box 17"/>
            <p:cNvSpPr txBox="1">
              <a:spLocks noChangeArrowheads="1"/>
            </p:cNvSpPr>
            <p:nvPr/>
          </p:nvSpPr>
          <p:spPr bwMode="auto">
            <a:xfrm>
              <a:off x="1986" y="3097"/>
              <a:ext cx="270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900"/>
                <a:t>ENSAYO DE SUELO (LABORATIRO- FICT)</a:t>
              </a:r>
              <a:endParaRPr lang="es-ES"/>
            </a:p>
          </p:txBody>
        </p:sp>
        <p:sp>
          <p:nvSpPr>
            <p:cNvPr id="111634" name="Line 18"/>
            <p:cNvSpPr>
              <a:spLocks noChangeShapeType="1"/>
            </p:cNvSpPr>
            <p:nvPr/>
          </p:nvSpPr>
          <p:spPr bwMode="auto">
            <a:xfrm>
              <a:off x="5481" y="2497"/>
              <a:ext cx="0" cy="2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635" name="Text Box 19"/>
            <p:cNvSpPr txBox="1">
              <a:spLocks noChangeArrowheads="1"/>
            </p:cNvSpPr>
            <p:nvPr/>
          </p:nvSpPr>
          <p:spPr bwMode="auto">
            <a:xfrm>
              <a:off x="1806" y="4537"/>
              <a:ext cx="1260" cy="10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900"/>
                <a:t>% de materia orgánica</a:t>
              </a:r>
              <a:endParaRPr lang="es-ES"/>
            </a:p>
          </p:txBody>
        </p:sp>
        <p:sp>
          <p:nvSpPr>
            <p:cNvPr id="111636" name="Text Box 20"/>
            <p:cNvSpPr txBox="1">
              <a:spLocks noChangeArrowheads="1"/>
            </p:cNvSpPr>
            <p:nvPr/>
          </p:nvSpPr>
          <p:spPr bwMode="auto">
            <a:xfrm>
              <a:off x="3186" y="4537"/>
              <a:ext cx="1620" cy="10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900"/>
                <a:t>Esfuerzo a la compresión simple</a:t>
              </a:r>
              <a:endParaRPr lang="es-ES"/>
            </a:p>
          </p:txBody>
        </p:sp>
        <p:sp>
          <p:nvSpPr>
            <p:cNvPr id="111637" name="Text Box 21"/>
            <p:cNvSpPr txBox="1">
              <a:spLocks noChangeArrowheads="1"/>
            </p:cNvSpPr>
            <p:nvPr/>
          </p:nvSpPr>
          <p:spPr bwMode="auto">
            <a:xfrm>
              <a:off x="4926" y="4537"/>
              <a:ext cx="1260" cy="10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900"/>
                <a:t>% de humedad</a:t>
              </a:r>
              <a:endParaRPr lang="es-ES"/>
            </a:p>
          </p:txBody>
        </p:sp>
        <p:sp>
          <p:nvSpPr>
            <p:cNvPr id="111638" name="Text Box 22"/>
            <p:cNvSpPr txBox="1">
              <a:spLocks noChangeArrowheads="1"/>
            </p:cNvSpPr>
            <p:nvPr/>
          </p:nvSpPr>
          <p:spPr bwMode="auto">
            <a:xfrm>
              <a:off x="6306" y="4537"/>
              <a:ext cx="1260" cy="10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900"/>
                <a:t>Densidad</a:t>
              </a:r>
              <a:endParaRPr lang="es-ES"/>
            </a:p>
          </p:txBody>
        </p:sp>
        <p:sp>
          <p:nvSpPr>
            <p:cNvPr id="111639" name="Line 23"/>
            <p:cNvSpPr>
              <a:spLocks noChangeShapeType="1"/>
            </p:cNvSpPr>
            <p:nvPr/>
          </p:nvSpPr>
          <p:spPr bwMode="auto">
            <a:xfrm flipH="1">
              <a:off x="3321" y="2797"/>
              <a:ext cx="42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640" name="Line 24"/>
            <p:cNvSpPr>
              <a:spLocks noChangeShapeType="1"/>
            </p:cNvSpPr>
            <p:nvPr/>
          </p:nvSpPr>
          <p:spPr bwMode="auto">
            <a:xfrm>
              <a:off x="3321" y="2797"/>
              <a:ext cx="0" cy="2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641" name="Text Box 25"/>
            <p:cNvSpPr txBox="1">
              <a:spLocks noChangeArrowheads="1"/>
            </p:cNvSpPr>
            <p:nvPr/>
          </p:nvSpPr>
          <p:spPr bwMode="auto">
            <a:xfrm>
              <a:off x="5121" y="3097"/>
              <a:ext cx="3060" cy="6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900"/>
                <a:t>ENSAYO DE PESTICIDAS</a:t>
              </a:r>
            </a:p>
            <a:p>
              <a:pPr algn="ctr"/>
              <a:r>
                <a:rPr lang="es-ES" sz="900"/>
                <a:t>(LABORATORIO-C.E.A)</a:t>
              </a:r>
              <a:endParaRPr lang="es-ES"/>
            </a:p>
          </p:txBody>
        </p:sp>
        <p:sp>
          <p:nvSpPr>
            <p:cNvPr id="111642" name="Line 26"/>
            <p:cNvSpPr>
              <a:spLocks noChangeShapeType="1"/>
            </p:cNvSpPr>
            <p:nvPr/>
          </p:nvSpPr>
          <p:spPr bwMode="auto">
            <a:xfrm>
              <a:off x="7566" y="2784"/>
              <a:ext cx="0" cy="2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643" name="Line 27"/>
            <p:cNvSpPr>
              <a:spLocks noChangeShapeType="1"/>
            </p:cNvSpPr>
            <p:nvPr/>
          </p:nvSpPr>
          <p:spPr bwMode="auto">
            <a:xfrm>
              <a:off x="8181" y="3472"/>
              <a:ext cx="5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644" name="Text Box 28"/>
            <p:cNvSpPr txBox="1">
              <a:spLocks noChangeArrowheads="1"/>
            </p:cNvSpPr>
            <p:nvPr/>
          </p:nvSpPr>
          <p:spPr bwMode="auto">
            <a:xfrm>
              <a:off x="8721" y="2977"/>
              <a:ext cx="1800" cy="10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900"/>
                <a:t>BASE DE DATOS DE PESTICIDAS</a:t>
              </a:r>
              <a:endParaRPr lang="es-ES"/>
            </a:p>
          </p:txBody>
        </p:sp>
        <p:sp>
          <p:nvSpPr>
            <p:cNvPr id="111645" name="Text Box 29"/>
            <p:cNvSpPr txBox="1">
              <a:spLocks noChangeArrowheads="1"/>
            </p:cNvSpPr>
            <p:nvPr/>
          </p:nvSpPr>
          <p:spPr bwMode="auto">
            <a:xfrm>
              <a:off x="4581" y="6232"/>
              <a:ext cx="3420" cy="14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900"/>
                <a:t>BASE DE DATOS CARTOGRAFICA DE SUELOS PARA LA CUENCA HIDROGRAFICA </a:t>
              </a:r>
            </a:p>
            <a:p>
              <a:pPr algn="ctr"/>
              <a:r>
                <a:rPr lang="es-ES" sz="900"/>
                <a:t>MAPA DE SUELO</a:t>
              </a:r>
              <a:endParaRPr lang="es-ES"/>
            </a:p>
          </p:txBody>
        </p:sp>
        <p:sp>
          <p:nvSpPr>
            <p:cNvPr id="111646" name="Line 30"/>
            <p:cNvSpPr>
              <a:spLocks noChangeShapeType="1"/>
            </p:cNvSpPr>
            <p:nvPr/>
          </p:nvSpPr>
          <p:spPr bwMode="auto">
            <a:xfrm>
              <a:off x="2421" y="4254"/>
              <a:ext cx="0" cy="2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647" name="Line 31"/>
            <p:cNvSpPr>
              <a:spLocks noChangeShapeType="1"/>
            </p:cNvSpPr>
            <p:nvPr/>
          </p:nvSpPr>
          <p:spPr bwMode="auto">
            <a:xfrm>
              <a:off x="4041" y="4282"/>
              <a:ext cx="0" cy="2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648" name="Line 32"/>
            <p:cNvSpPr>
              <a:spLocks noChangeShapeType="1"/>
            </p:cNvSpPr>
            <p:nvPr/>
          </p:nvSpPr>
          <p:spPr bwMode="auto">
            <a:xfrm>
              <a:off x="5586" y="4282"/>
              <a:ext cx="0" cy="2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649" name="Line 33"/>
            <p:cNvSpPr>
              <a:spLocks noChangeShapeType="1"/>
            </p:cNvSpPr>
            <p:nvPr/>
          </p:nvSpPr>
          <p:spPr bwMode="auto">
            <a:xfrm>
              <a:off x="6981" y="4282"/>
              <a:ext cx="0" cy="2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650" name="Line 34"/>
            <p:cNvSpPr>
              <a:spLocks noChangeShapeType="1"/>
            </p:cNvSpPr>
            <p:nvPr/>
          </p:nvSpPr>
          <p:spPr bwMode="auto">
            <a:xfrm>
              <a:off x="2406" y="5917"/>
              <a:ext cx="83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651" name="Line 35"/>
            <p:cNvSpPr>
              <a:spLocks noChangeShapeType="1"/>
            </p:cNvSpPr>
            <p:nvPr/>
          </p:nvSpPr>
          <p:spPr bwMode="auto">
            <a:xfrm>
              <a:off x="6411" y="5917"/>
              <a:ext cx="0" cy="2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652" name="Text Box 36"/>
            <p:cNvSpPr txBox="1">
              <a:spLocks noChangeArrowheads="1"/>
            </p:cNvSpPr>
            <p:nvPr/>
          </p:nvSpPr>
          <p:spPr bwMode="auto">
            <a:xfrm>
              <a:off x="7686" y="4537"/>
              <a:ext cx="1140" cy="10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900"/>
                <a:t>% de </a:t>
              </a:r>
            </a:p>
            <a:p>
              <a:pPr algn="ctr"/>
              <a:r>
                <a:rPr lang="es-ES" sz="900"/>
                <a:t>limo</a:t>
              </a:r>
              <a:endParaRPr lang="es-ES"/>
            </a:p>
          </p:txBody>
        </p:sp>
        <p:sp>
          <p:nvSpPr>
            <p:cNvPr id="111653" name="Text Box 37"/>
            <p:cNvSpPr txBox="1">
              <a:spLocks noChangeArrowheads="1"/>
            </p:cNvSpPr>
            <p:nvPr/>
          </p:nvSpPr>
          <p:spPr bwMode="auto">
            <a:xfrm>
              <a:off x="8931" y="4537"/>
              <a:ext cx="1140" cy="10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900"/>
                <a:t>% de arena</a:t>
              </a:r>
              <a:endParaRPr lang="es-ES"/>
            </a:p>
          </p:txBody>
        </p:sp>
        <p:sp>
          <p:nvSpPr>
            <p:cNvPr id="111654" name="Text Box 38"/>
            <p:cNvSpPr txBox="1">
              <a:spLocks noChangeArrowheads="1"/>
            </p:cNvSpPr>
            <p:nvPr/>
          </p:nvSpPr>
          <p:spPr bwMode="auto">
            <a:xfrm>
              <a:off x="10191" y="4537"/>
              <a:ext cx="1140" cy="10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900"/>
                <a:t>% de arcilla</a:t>
              </a:r>
              <a:endParaRPr lang="es-ES"/>
            </a:p>
          </p:txBody>
        </p:sp>
        <p:sp>
          <p:nvSpPr>
            <p:cNvPr id="111655" name="Line 39"/>
            <p:cNvSpPr>
              <a:spLocks noChangeShapeType="1"/>
            </p:cNvSpPr>
            <p:nvPr/>
          </p:nvSpPr>
          <p:spPr bwMode="auto">
            <a:xfrm>
              <a:off x="8271" y="4267"/>
              <a:ext cx="0" cy="2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656" name="Line 40"/>
            <p:cNvSpPr>
              <a:spLocks noChangeShapeType="1"/>
            </p:cNvSpPr>
            <p:nvPr/>
          </p:nvSpPr>
          <p:spPr bwMode="auto">
            <a:xfrm>
              <a:off x="9531" y="4267"/>
              <a:ext cx="0" cy="2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657" name="Line 41"/>
            <p:cNvSpPr>
              <a:spLocks noChangeShapeType="1"/>
            </p:cNvSpPr>
            <p:nvPr/>
          </p:nvSpPr>
          <p:spPr bwMode="auto">
            <a:xfrm>
              <a:off x="10701" y="4267"/>
              <a:ext cx="0" cy="2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658" name="Line 42"/>
            <p:cNvSpPr>
              <a:spLocks noChangeShapeType="1"/>
            </p:cNvSpPr>
            <p:nvPr/>
          </p:nvSpPr>
          <p:spPr bwMode="auto">
            <a:xfrm>
              <a:off x="3963" y="5557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659" name="Line 43"/>
            <p:cNvSpPr>
              <a:spLocks noChangeShapeType="1"/>
            </p:cNvSpPr>
            <p:nvPr/>
          </p:nvSpPr>
          <p:spPr bwMode="auto">
            <a:xfrm>
              <a:off x="2421" y="5557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660" name="Line 44"/>
            <p:cNvSpPr>
              <a:spLocks noChangeShapeType="1"/>
            </p:cNvSpPr>
            <p:nvPr/>
          </p:nvSpPr>
          <p:spPr bwMode="auto">
            <a:xfrm>
              <a:off x="5556" y="5557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661" name="Line 45"/>
            <p:cNvSpPr>
              <a:spLocks noChangeShapeType="1"/>
            </p:cNvSpPr>
            <p:nvPr/>
          </p:nvSpPr>
          <p:spPr bwMode="auto">
            <a:xfrm>
              <a:off x="6921" y="5557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662" name="Line 46"/>
            <p:cNvSpPr>
              <a:spLocks noChangeShapeType="1"/>
            </p:cNvSpPr>
            <p:nvPr/>
          </p:nvSpPr>
          <p:spPr bwMode="auto">
            <a:xfrm>
              <a:off x="8256" y="5557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663" name="Line 47"/>
            <p:cNvSpPr>
              <a:spLocks noChangeShapeType="1"/>
            </p:cNvSpPr>
            <p:nvPr/>
          </p:nvSpPr>
          <p:spPr bwMode="auto">
            <a:xfrm>
              <a:off x="9501" y="5557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664" name="Line 48"/>
            <p:cNvSpPr>
              <a:spLocks noChangeShapeType="1"/>
            </p:cNvSpPr>
            <p:nvPr/>
          </p:nvSpPr>
          <p:spPr bwMode="auto">
            <a:xfrm>
              <a:off x="10731" y="5557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665" name="Rectangle 49"/>
            <p:cNvSpPr>
              <a:spLocks noChangeArrowheads="1"/>
            </p:cNvSpPr>
            <p:nvPr/>
          </p:nvSpPr>
          <p:spPr bwMode="auto">
            <a:xfrm>
              <a:off x="1621" y="1417"/>
              <a:ext cx="9900" cy="64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1948" name="Group 332"/>
          <p:cNvGrpSpPr>
            <a:grpSpLocks/>
          </p:cNvGrpSpPr>
          <p:nvPr/>
        </p:nvGrpSpPr>
        <p:grpSpPr bwMode="auto">
          <a:xfrm>
            <a:off x="273050" y="277813"/>
            <a:ext cx="8642350" cy="6246812"/>
            <a:chOff x="172" y="175"/>
            <a:chExt cx="5444" cy="3935"/>
          </a:xfrm>
        </p:grpSpPr>
        <p:pic>
          <p:nvPicPr>
            <p:cNvPr id="111621" name="Picture 5" descr=""/>
            <p:cNvPicPr>
              <a:picLocks noChangeAspect="1" noChangeArrowheads="1"/>
            </p:cNvPicPr>
            <p:nvPr/>
          </p:nvPicPr>
          <p:blipFill>
            <a:blip r:embed="rId3"/>
            <a:srcRect l="23619" t="21808" r="1889" b="4626"/>
            <a:stretch>
              <a:fillRect/>
            </a:stretch>
          </p:blipFill>
          <p:spPr bwMode="auto">
            <a:xfrm>
              <a:off x="172" y="175"/>
              <a:ext cx="5444" cy="3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11943" name="Object 327"/>
            <p:cNvGraphicFramePr>
              <a:graphicFrameLocks noChangeAspect="1"/>
            </p:cNvGraphicFramePr>
            <p:nvPr/>
          </p:nvGraphicFramePr>
          <p:xfrm>
            <a:off x="4558" y="2976"/>
            <a:ext cx="906" cy="762"/>
          </p:xfrm>
          <a:graphic>
            <a:graphicData uri="http://schemas.openxmlformats.org/presentationml/2006/ole">
              <p:oleObj spid="_x0000_s111943" name="Imagen de mapa de bits" r:id="rId4" imgW="1438095" imgH="1209524" progId="Paint.Picture">
                <p:embed/>
              </p:oleObj>
            </a:graphicData>
          </a:graphic>
        </p:graphicFrame>
      </p:grpSp>
      <p:graphicFrame>
        <p:nvGraphicFramePr>
          <p:cNvPr id="111947" name="Group 331"/>
          <p:cNvGraphicFramePr>
            <a:graphicFrameLocks noGrp="1"/>
          </p:cNvGraphicFramePr>
          <p:nvPr>
            <p:ph sz="half" idx="1"/>
          </p:nvPr>
        </p:nvGraphicFramePr>
        <p:xfrm>
          <a:off x="5292725" y="333375"/>
          <a:ext cx="3605213" cy="2700338"/>
        </p:xfrm>
        <a:graphic>
          <a:graphicData uri="http://schemas.openxmlformats.org/drawingml/2006/table">
            <a:tbl>
              <a:tblPr/>
              <a:tblGrid>
                <a:gridCol w="266700"/>
                <a:gridCol w="973138"/>
                <a:gridCol w="2365375"/>
              </a:tblGrid>
              <a:tr h="514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ID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 DE AREA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TEXTURA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1,49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ARENA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39,83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FRANCO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12,99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FRANCO LIMOSO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30,36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FRANCO ARENOSO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0,99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ARCILLA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9,60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FRANCO ARCILLOSO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2,39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FRANCO ARCILLO ARENOSO 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2,12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ARENO FRANCO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0,23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ARCILLA LIMOSA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1937" name="AutoShape 32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1938" name="AutoShape 3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431800" cy="288925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1939" name="AutoShape 32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2" name="Group 12"/>
          <p:cNvGrpSpPr>
            <a:grpSpLocks/>
          </p:cNvGrpSpPr>
          <p:nvPr/>
        </p:nvGrpSpPr>
        <p:grpSpPr bwMode="auto">
          <a:xfrm>
            <a:off x="1042988" y="1052513"/>
            <a:ext cx="7037387" cy="4719637"/>
            <a:chOff x="1521" y="1237"/>
            <a:chExt cx="9180" cy="6120"/>
          </a:xfrm>
        </p:grpSpPr>
        <p:sp>
          <p:nvSpPr>
            <p:cNvPr id="112653" name="Text Box 13"/>
            <p:cNvSpPr txBox="1">
              <a:spLocks noChangeArrowheads="1"/>
            </p:cNvSpPr>
            <p:nvPr/>
          </p:nvSpPr>
          <p:spPr bwMode="auto">
            <a:xfrm>
              <a:off x="1701" y="2137"/>
              <a:ext cx="2340" cy="16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100"/>
                <a:t>BASE CARTOGRAFICA DEL</a:t>
              </a:r>
            </a:p>
            <a:p>
              <a:pPr algn="ctr"/>
              <a:r>
                <a:rPr lang="es-ES" sz="1100"/>
                <a:t>USO DE SUELO</a:t>
              </a:r>
            </a:p>
            <a:p>
              <a:pPr algn="ctr"/>
              <a:r>
                <a:rPr lang="es-ES" sz="1100"/>
                <a:t>(CLIRSEN)</a:t>
              </a:r>
              <a:endParaRPr lang="es-ES"/>
            </a:p>
          </p:txBody>
        </p:sp>
        <p:sp>
          <p:nvSpPr>
            <p:cNvPr id="112654" name="Text Box 14"/>
            <p:cNvSpPr txBox="1">
              <a:spLocks noChangeArrowheads="1"/>
            </p:cNvSpPr>
            <p:nvPr/>
          </p:nvSpPr>
          <p:spPr bwMode="auto">
            <a:xfrm>
              <a:off x="4401" y="2537"/>
              <a:ext cx="270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100"/>
                <a:t>BASE DE CARACTERISTICAS DEL USO SUELO</a:t>
              </a:r>
            </a:p>
            <a:p>
              <a:pPr algn="ctr"/>
              <a:r>
                <a:rPr lang="es-ES" sz="1100"/>
                <a:t>(AVSWAT)</a:t>
              </a:r>
              <a:endParaRPr lang="es-ES"/>
            </a:p>
          </p:txBody>
        </p:sp>
        <p:sp>
          <p:nvSpPr>
            <p:cNvPr id="112655" name="Text Box 15"/>
            <p:cNvSpPr txBox="1">
              <a:spLocks noChangeArrowheads="1"/>
            </p:cNvSpPr>
            <p:nvPr/>
          </p:nvSpPr>
          <p:spPr bwMode="auto">
            <a:xfrm>
              <a:off x="7461" y="1417"/>
              <a:ext cx="306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100"/>
                <a:t>BASE DE CARACTERISTICAS DEL BANANO COMO USO DE SUELO (USUARIO)</a:t>
              </a:r>
              <a:endParaRPr lang="es-ES"/>
            </a:p>
          </p:txBody>
        </p:sp>
        <p:sp>
          <p:nvSpPr>
            <p:cNvPr id="112656" name="Line 16"/>
            <p:cNvSpPr>
              <a:spLocks noChangeShapeType="1"/>
            </p:cNvSpPr>
            <p:nvPr/>
          </p:nvSpPr>
          <p:spPr bwMode="auto">
            <a:xfrm>
              <a:off x="2881" y="3797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657" name="Line 17"/>
            <p:cNvSpPr>
              <a:spLocks noChangeShapeType="1"/>
            </p:cNvSpPr>
            <p:nvPr/>
          </p:nvSpPr>
          <p:spPr bwMode="auto">
            <a:xfrm>
              <a:off x="5661" y="3797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658" name="Line 18"/>
            <p:cNvSpPr>
              <a:spLocks noChangeShapeType="1"/>
            </p:cNvSpPr>
            <p:nvPr/>
          </p:nvSpPr>
          <p:spPr bwMode="auto">
            <a:xfrm>
              <a:off x="4321" y="4877"/>
              <a:ext cx="0" cy="9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659" name="Line 19"/>
            <p:cNvSpPr>
              <a:spLocks noChangeShapeType="1"/>
            </p:cNvSpPr>
            <p:nvPr/>
          </p:nvSpPr>
          <p:spPr bwMode="auto">
            <a:xfrm>
              <a:off x="2898" y="4877"/>
              <a:ext cx="27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660" name="Text Box 20"/>
            <p:cNvSpPr txBox="1">
              <a:spLocks noChangeArrowheads="1"/>
            </p:cNvSpPr>
            <p:nvPr/>
          </p:nvSpPr>
          <p:spPr bwMode="auto">
            <a:xfrm>
              <a:off x="2961" y="5837"/>
              <a:ext cx="2700" cy="13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100"/>
                <a:t>BASE DE DATOS CARTIGRAFICA DEL USO SUELO PARA LA CUENCA HIDROGRAFICA</a:t>
              </a:r>
            </a:p>
            <a:p>
              <a:endParaRPr lang="es-ES"/>
            </a:p>
          </p:txBody>
        </p:sp>
        <p:sp>
          <p:nvSpPr>
            <p:cNvPr id="112661" name="Line 21"/>
            <p:cNvSpPr>
              <a:spLocks noChangeShapeType="1"/>
            </p:cNvSpPr>
            <p:nvPr/>
          </p:nvSpPr>
          <p:spPr bwMode="auto">
            <a:xfrm flipH="1">
              <a:off x="7101" y="3217"/>
              <a:ext cx="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662" name="Line 22"/>
            <p:cNvSpPr>
              <a:spLocks noChangeShapeType="1"/>
            </p:cNvSpPr>
            <p:nvPr/>
          </p:nvSpPr>
          <p:spPr bwMode="auto">
            <a:xfrm>
              <a:off x="8901" y="2677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663" name="Rectangle 23"/>
            <p:cNvSpPr>
              <a:spLocks noChangeArrowheads="1"/>
            </p:cNvSpPr>
            <p:nvPr/>
          </p:nvSpPr>
          <p:spPr bwMode="auto">
            <a:xfrm>
              <a:off x="1521" y="1237"/>
              <a:ext cx="9180" cy="61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12664" name="AutoShape 2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2665" name="AutoShape 2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431800" cy="288925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2666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12670" name="Group 30"/>
          <p:cNvGrpSpPr>
            <a:grpSpLocks/>
          </p:cNvGrpSpPr>
          <p:nvPr/>
        </p:nvGrpSpPr>
        <p:grpSpPr bwMode="auto">
          <a:xfrm>
            <a:off x="684213" y="404813"/>
            <a:ext cx="7920037" cy="5688012"/>
            <a:chOff x="278" y="122"/>
            <a:chExt cx="5262" cy="3754"/>
          </a:xfrm>
        </p:grpSpPr>
        <p:pic>
          <p:nvPicPr>
            <p:cNvPr id="112646" name="Picture 6" descr=""/>
            <p:cNvPicPr>
              <a:picLocks noChangeAspect="1" noChangeArrowheads="1"/>
            </p:cNvPicPr>
            <p:nvPr/>
          </p:nvPicPr>
          <p:blipFill>
            <a:blip r:embed="rId3"/>
            <a:srcRect l="18895" t="21178" b="4633"/>
            <a:stretch>
              <a:fillRect/>
            </a:stretch>
          </p:blipFill>
          <p:spPr bwMode="auto">
            <a:xfrm>
              <a:off x="278" y="122"/>
              <a:ext cx="5262" cy="3754"/>
            </a:xfrm>
            <a:prstGeom prst="rect">
              <a:avLst/>
            </a:prstGeom>
            <a:noFill/>
            <a:ln>
              <a:noFill/>
            </a:ln>
            <a:effectLst/>
          </p:spPr>
        </p:pic>
        <p:graphicFrame>
          <p:nvGraphicFramePr>
            <p:cNvPr id="112667" name="Object 27"/>
            <p:cNvGraphicFramePr>
              <a:graphicFrameLocks noChangeAspect="1"/>
            </p:cNvGraphicFramePr>
            <p:nvPr/>
          </p:nvGraphicFramePr>
          <p:xfrm>
            <a:off x="4694" y="2886"/>
            <a:ext cx="558" cy="840"/>
          </p:xfrm>
          <a:graphic>
            <a:graphicData uri="http://schemas.openxmlformats.org/presentationml/2006/ole">
              <p:oleObj spid="_x0000_s112667" name="Imagen de mapa de bits" r:id="rId4" imgW="885949" imgH="1333333" progId="Paint.Picture">
                <p:embed/>
              </p:oleObj>
            </a:graphicData>
          </a:graphic>
        </p:graphicFrame>
      </p:grpSp>
      <p:graphicFrame>
        <p:nvGraphicFramePr>
          <p:cNvPr id="112843" name="Group 203"/>
          <p:cNvGraphicFramePr>
            <a:graphicFrameLocks noGrp="1"/>
          </p:cNvGraphicFramePr>
          <p:nvPr>
            <p:ph sz="quarter" idx="3"/>
          </p:nvPr>
        </p:nvGraphicFramePr>
        <p:xfrm>
          <a:off x="4427538" y="568325"/>
          <a:ext cx="4073525" cy="3157538"/>
        </p:xfrm>
        <a:graphic>
          <a:graphicData uri="http://schemas.openxmlformats.org/drawingml/2006/table">
            <a:tbl>
              <a:tblPr/>
              <a:tblGrid>
                <a:gridCol w="933450"/>
                <a:gridCol w="3140075"/>
              </a:tblGrid>
              <a:tr h="161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 DE AREA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USO DE SUELO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0,02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MAR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9,30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MATORRAL HUMEDO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25,28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BOSQUE HUMEDO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19,11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PASTO CULTIVADO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3,00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CAMARONERAS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0,00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MANGLAR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1,01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CULTIVOS - PASTO - BOSQUES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31,23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BANANO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3,95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CULTIVOS - PASTO 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1,08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ERIALES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0,22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AREAS POBLADAS ( EL GUABO )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5,79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CACAO</a:t>
                      </a:r>
                      <a:endParaRPr kumimoji="0" lang="es-MX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788" name="Group 244"/>
          <p:cNvGrpSpPr>
            <a:grpSpLocks/>
          </p:cNvGrpSpPr>
          <p:nvPr/>
        </p:nvGrpSpPr>
        <p:grpSpPr bwMode="auto">
          <a:xfrm>
            <a:off x="250825" y="188913"/>
            <a:ext cx="8675688" cy="6076950"/>
            <a:chOff x="137" y="255"/>
            <a:chExt cx="5465" cy="3828"/>
          </a:xfrm>
        </p:grpSpPr>
        <p:graphicFrame>
          <p:nvGraphicFramePr>
            <p:cNvPr id="108789" name="Object 245"/>
            <p:cNvGraphicFramePr>
              <a:graphicFrameLocks noChangeAspect="1"/>
            </p:cNvGraphicFramePr>
            <p:nvPr/>
          </p:nvGraphicFramePr>
          <p:xfrm>
            <a:off x="137" y="255"/>
            <a:ext cx="5465" cy="3828"/>
          </p:xfrm>
          <a:graphic>
            <a:graphicData uri="http://schemas.openxmlformats.org/presentationml/2006/ole">
              <p:oleObj spid="_x0000_s108789" name="Imagen de mapa de bits" r:id="rId3" imgW="5723810" imgH="4009524" progId="Paint.Picture">
                <p:embed/>
              </p:oleObj>
            </a:graphicData>
          </a:graphic>
        </p:graphicFrame>
        <p:sp>
          <p:nvSpPr>
            <p:cNvPr id="108790" name="Text Box 246"/>
            <p:cNvSpPr txBox="1">
              <a:spLocks noChangeArrowheads="1"/>
            </p:cNvSpPr>
            <p:nvPr/>
          </p:nvSpPr>
          <p:spPr bwMode="auto">
            <a:xfrm>
              <a:off x="2336" y="482"/>
              <a:ext cx="9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C" sz="1400" b="1">
                  <a:latin typeface="Arial Narrow" pitchFamily="34" charset="0"/>
                </a:rPr>
                <a:t>ESTACION PAGUA</a:t>
              </a:r>
              <a:endParaRPr lang="es-ES" sz="1400" b="1">
                <a:latin typeface="Arial Narrow" pitchFamily="34" charset="0"/>
              </a:endParaRPr>
            </a:p>
          </p:txBody>
        </p:sp>
        <p:sp>
          <p:nvSpPr>
            <p:cNvPr id="108791" name="Text Box 247"/>
            <p:cNvSpPr txBox="1">
              <a:spLocks noChangeArrowheads="1"/>
            </p:cNvSpPr>
            <p:nvPr/>
          </p:nvSpPr>
          <p:spPr bwMode="auto">
            <a:xfrm>
              <a:off x="385" y="3203"/>
              <a:ext cx="11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C" sz="1400" b="1">
                  <a:latin typeface="Arial Narrow" pitchFamily="34" charset="0"/>
                </a:rPr>
                <a:t>ESTACION MACHALA</a:t>
              </a:r>
              <a:endParaRPr lang="es-ES" sz="1400" b="1">
                <a:latin typeface="Arial Narrow" pitchFamily="34" charset="0"/>
              </a:endParaRPr>
            </a:p>
          </p:txBody>
        </p:sp>
        <p:sp>
          <p:nvSpPr>
            <p:cNvPr id="108792" name="Text Box 248"/>
            <p:cNvSpPr txBox="1">
              <a:spLocks noChangeArrowheads="1"/>
            </p:cNvSpPr>
            <p:nvPr/>
          </p:nvSpPr>
          <p:spPr bwMode="auto">
            <a:xfrm>
              <a:off x="2018" y="3702"/>
              <a:ext cx="11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C" sz="1400" b="1">
                  <a:latin typeface="Arial Narrow" pitchFamily="34" charset="0"/>
                </a:rPr>
                <a:t>ESTACION PASAJE</a:t>
              </a:r>
              <a:endParaRPr lang="es-ES" sz="1400" b="1">
                <a:latin typeface="Arial Narrow" pitchFamily="34" charset="0"/>
              </a:endParaRPr>
            </a:p>
          </p:txBody>
        </p:sp>
        <p:sp>
          <p:nvSpPr>
            <p:cNvPr id="108793" name="Text Box 249"/>
            <p:cNvSpPr txBox="1">
              <a:spLocks noChangeArrowheads="1"/>
            </p:cNvSpPr>
            <p:nvPr/>
          </p:nvSpPr>
          <p:spPr bwMode="auto">
            <a:xfrm>
              <a:off x="4014" y="3748"/>
              <a:ext cx="13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C" sz="1400" b="1">
                  <a:latin typeface="Arial Narrow" pitchFamily="34" charset="0"/>
                </a:rPr>
                <a:t>ESTACION UZHCURRUMI</a:t>
              </a:r>
              <a:endParaRPr lang="es-ES" sz="1400" b="1">
                <a:latin typeface="Arial Narrow" pitchFamily="34" charset="0"/>
              </a:endParaRPr>
            </a:p>
          </p:txBody>
        </p:sp>
      </p:grpSp>
      <p:graphicFrame>
        <p:nvGraphicFramePr>
          <p:cNvPr id="108780" name="Group 236"/>
          <p:cNvGraphicFramePr>
            <a:graphicFrameLocks noGrp="1"/>
          </p:cNvGraphicFramePr>
          <p:nvPr/>
        </p:nvGraphicFramePr>
        <p:xfrm>
          <a:off x="1619250" y="1628775"/>
          <a:ext cx="5929313" cy="2794000"/>
        </p:xfrm>
        <a:graphic>
          <a:graphicData uri="http://schemas.openxmlformats.org/drawingml/2006/table">
            <a:tbl>
              <a:tblPr/>
              <a:tblGrid>
                <a:gridCol w="2009775"/>
                <a:gridCol w="942975"/>
                <a:gridCol w="942975"/>
                <a:gridCol w="942975"/>
                <a:gridCol w="1090613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Estación: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Pasaje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Pagua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Machala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Uzhcurrumi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Longitud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-79.7819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-79.7678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-79.9064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79,58333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Latitud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-3.3297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-3.0694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-3.2944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3,321111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Coordenada este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635327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636936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621504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657399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Coordenada norte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9631874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9669648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9635790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9632797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Elevación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40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290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Años de precipitación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14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14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18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8785" name="AutoShape 24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8786" name="AutoShape 24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431800" cy="288925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8787" name="AutoShape 24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0" name="Picture 8" descr="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75" y="258763"/>
            <a:ext cx="8497888" cy="637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5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0607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0608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87450" y="6308725"/>
            <a:ext cx="504825" cy="28892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68313" y="1285875"/>
            <a:ext cx="8316912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es-EC" sz="2000" b="1">
                <a:solidFill>
                  <a:srgbClr val="000000"/>
                </a:solidFill>
                <a:latin typeface="Verdana" pitchFamily="34" charset="0"/>
              </a:rPr>
              <a:t>RESUMEN</a:t>
            </a:r>
          </a:p>
          <a:p>
            <a:pPr marL="342900" indent="-342900" algn="ctr"/>
            <a:endParaRPr lang="es-EC" sz="2000" b="1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algn="just">
              <a:buFontTx/>
              <a:buChar char="•"/>
            </a:pPr>
            <a:r>
              <a:rPr lang="es-EC" sz="2000" b="1">
                <a:solidFill>
                  <a:srgbClr val="000000"/>
                </a:solidFill>
                <a:latin typeface="Verdana" pitchFamily="34" charset="0"/>
                <a:hlinkClick r:id="rId2" action="ppaction://hlinksldjump"/>
              </a:rPr>
              <a:t>OBJETIVO: DETERMINAR CAUDALES Y SEDIMENTOS EN LA CUENCA HIDROGRÁFICA DEL RÍO CHAGUANA</a:t>
            </a:r>
            <a:endParaRPr lang="es-EC" sz="2000" b="1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algn="just"/>
            <a:endParaRPr lang="es-EC" sz="2000" b="1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algn="just">
              <a:buFontTx/>
              <a:buChar char="•"/>
            </a:pPr>
            <a:r>
              <a:rPr lang="es-EC" sz="2000" b="1">
                <a:solidFill>
                  <a:srgbClr val="000000"/>
                </a:solidFill>
                <a:latin typeface="Verdana" pitchFamily="34" charset="0"/>
              </a:rPr>
              <a:t> FASES:</a:t>
            </a:r>
          </a:p>
          <a:p>
            <a:pPr marL="342900" indent="-342900" algn="just">
              <a:buFontTx/>
              <a:buChar char="•"/>
            </a:pPr>
            <a:endParaRPr lang="es-EC" sz="2000" b="1">
              <a:solidFill>
                <a:srgbClr val="000000"/>
              </a:solidFill>
              <a:latin typeface="Verdana" pitchFamily="34" charset="0"/>
            </a:endParaRPr>
          </a:p>
          <a:p>
            <a:pPr marL="800100" lvl="1" indent="-342900" algn="just">
              <a:buFontTx/>
              <a:buAutoNum type="alphaUcPeriod"/>
            </a:pPr>
            <a:r>
              <a:rPr lang="es-EC" sz="2000" b="1">
                <a:solidFill>
                  <a:srgbClr val="000000"/>
                </a:solidFill>
                <a:latin typeface="Verdana" pitchFamily="34" charset="0"/>
                <a:hlinkClick r:id="rId3" action="ppaction://hlinksldjump"/>
              </a:rPr>
              <a:t>RECOPILACIÓN Y PROCESAMIENTO DE LA INFORMACIÓN CON S.I.G</a:t>
            </a:r>
            <a:endParaRPr lang="es-EC" sz="2000" b="1">
              <a:solidFill>
                <a:srgbClr val="000000"/>
              </a:solidFill>
              <a:latin typeface="Verdana" pitchFamily="34" charset="0"/>
            </a:endParaRPr>
          </a:p>
          <a:p>
            <a:pPr marL="800100" lvl="1" indent="-342900" algn="just">
              <a:buFontTx/>
              <a:buAutoNum type="alphaUcPeriod"/>
            </a:pPr>
            <a:endParaRPr lang="es-EC" sz="2000" b="1">
              <a:solidFill>
                <a:srgbClr val="000000"/>
              </a:solidFill>
              <a:latin typeface="Verdana" pitchFamily="34" charset="0"/>
            </a:endParaRPr>
          </a:p>
          <a:p>
            <a:pPr marL="800100" lvl="1" indent="-342900" algn="just">
              <a:buFontTx/>
              <a:buAutoNum type="alphaUcPeriod"/>
            </a:pPr>
            <a:r>
              <a:rPr lang="es-EC" sz="2000" b="1">
                <a:solidFill>
                  <a:srgbClr val="000000"/>
                </a:solidFill>
                <a:latin typeface="Verdana" pitchFamily="34" charset="0"/>
                <a:hlinkClick r:id="rId4" action="ppaction://hlinksldjump"/>
              </a:rPr>
              <a:t>MODELACION: SWAT (Soil &amp; Water Assesment Tool)</a:t>
            </a:r>
            <a:endParaRPr lang="es-EC" sz="2000" b="1">
              <a:solidFill>
                <a:srgbClr val="000000"/>
              </a:solidFill>
              <a:latin typeface="Verdana" pitchFamily="34" charset="0"/>
            </a:endParaRPr>
          </a:p>
          <a:p>
            <a:pPr marL="800100" lvl="1" indent="-342900" algn="just">
              <a:buFontTx/>
              <a:buAutoNum type="alphaUcPeriod"/>
            </a:pPr>
            <a:endParaRPr lang="es-EC" sz="2000" b="1">
              <a:solidFill>
                <a:srgbClr val="000000"/>
              </a:solidFill>
              <a:latin typeface="Verdana" pitchFamily="34" charset="0"/>
            </a:endParaRPr>
          </a:p>
          <a:p>
            <a:pPr marL="800100" lvl="1" indent="-342900" algn="just">
              <a:buFontTx/>
              <a:buAutoNum type="alphaUcPeriod"/>
            </a:pPr>
            <a:r>
              <a:rPr lang="es-EC" sz="2000" b="1">
                <a:solidFill>
                  <a:srgbClr val="000000"/>
                </a:solidFill>
                <a:latin typeface="Verdana" pitchFamily="34" charset="0"/>
                <a:hlinkClick r:id="rId5" action="ppaction://hlinksldjump"/>
              </a:rPr>
              <a:t>PRESENTACION DE RESULTADOS (1978 - 2004)</a:t>
            </a:r>
            <a:endParaRPr lang="es-EC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3491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3492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431800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349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3494" name="AutoShape 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4075" y="2838450"/>
            <a:ext cx="431800" cy="360363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68313" y="1616075"/>
            <a:ext cx="8280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s-EC" sz="2000" b="1">
                <a:latin typeface="Verdana" pitchFamily="34" charset="0"/>
              </a:rPr>
              <a:t>ANALISIS DE RESULTADOS</a:t>
            </a:r>
            <a:endParaRPr lang="es-MX" sz="2000" b="1">
              <a:latin typeface="Verdana" pitchFamily="34" charset="0"/>
            </a:endParaRPr>
          </a:p>
          <a:p>
            <a:pPr algn="just" eaLnBrk="0" hangingPunct="0"/>
            <a:endParaRPr lang="es-MX" sz="2000" b="1">
              <a:latin typeface="Verdana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es-EC" sz="20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Se obtuvo caudales y sedimentos en tres puntos de interés: desembocadura de la cuenca de estudio y en las estaciones limnimétricas Zapote y Chaguana</a:t>
            </a:r>
          </a:p>
          <a:p>
            <a:pPr algn="just" eaLnBrk="0" hangingPunct="0"/>
            <a:endParaRPr lang="es-MX" sz="2000" b="1">
              <a:latin typeface="Verdana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es-EC" sz="20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Datos meteorológicos ineficientes</a:t>
            </a:r>
          </a:p>
          <a:p>
            <a:pPr algn="just" eaLnBrk="0" hangingPunct="0"/>
            <a:endParaRPr lang="es-EC" sz="2000" b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es-EC" sz="20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Se determino económicamente las condiciones hidrográficas de la cuenca</a:t>
            </a:r>
          </a:p>
        </p:txBody>
      </p:sp>
      <p:sp>
        <p:nvSpPr>
          <p:cNvPr id="45061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06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431800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06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2263" y="341313"/>
            <a:ext cx="8316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es-EC" sz="1800" b="1">
                <a:latin typeface="Verdana" pitchFamily="34" charset="0"/>
              </a:rPr>
              <a:t>Caudales simulados y medidos en la Estación limnigráfica Zapote (Enero 1978-Marzo 1982)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25538"/>
            <a:ext cx="7916862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77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431800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777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22263" y="339725"/>
            <a:ext cx="8316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es-EC" sz="1800" b="1"/>
              <a:t>Correlación lineal de los caudales simulados y medidos en la Estación limnigráfica Zapote (Enero 1978-Marzo 1982)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7916862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380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431800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3801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22263" y="369888"/>
            <a:ext cx="83169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es-EC" sz="1600" b="1">
                <a:latin typeface="Verdana" pitchFamily="34" charset="0"/>
              </a:rPr>
              <a:t>Caudales simulados y medidos en la Estación limnigráfica Chaguana (Enero 1978-Marzo 1982)</a:t>
            </a: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268413"/>
            <a:ext cx="791686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687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431800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6873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22263" y="339725"/>
            <a:ext cx="8316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es-EC" sz="1800" b="1"/>
              <a:t>Correlación lineal de los caudales simulados y medidos en la Estación limnigráfica Chaguana (Enero 1978-Marzo 1982)</a:t>
            </a:r>
          </a:p>
        </p:txBody>
      </p:sp>
      <p:pic>
        <p:nvPicPr>
          <p:cNvPr id="37894" name="Picture 6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792162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789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431800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7897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68313" y="1743075"/>
            <a:ext cx="8280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Tx/>
              <a:buChar char="•"/>
            </a:pPr>
            <a:r>
              <a:rPr lang="es-EC" sz="2000" b="1">
                <a:latin typeface="Verdana" pitchFamily="34" charset="0"/>
              </a:rPr>
              <a:t>Promedio anual de sedimentos : 9700 tm</a:t>
            </a:r>
          </a:p>
          <a:p>
            <a:pPr algn="just"/>
            <a:endParaRPr lang="es-EC" sz="2000" b="1">
              <a:latin typeface="Verdana" pitchFamily="34" charset="0"/>
            </a:endParaRPr>
          </a:p>
          <a:p>
            <a:pPr algn="just">
              <a:buFontTx/>
              <a:buChar char="•"/>
            </a:pPr>
            <a:r>
              <a:rPr lang="es-EC" sz="2000" b="1">
                <a:latin typeface="Verdana" pitchFamily="34" charset="0"/>
              </a:rPr>
              <a:t>Volumen de sedimentos: 5840 m3.</a:t>
            </a:r>
          </a:p>
          <a:p>
            <a:pPr algn="just"/>
            <a:endParaRPr lang="es-EC" sz="2000" b="1">
              <a:latin typeface="Verdana" pitchFamily="34" charset="0"/>
            </a:endParaRPr>
          </a:p>
          <a:p>
            <a:pPr algn="just">
              <a:buFontTx/>
              <a:buChar char="•"/>
            </a:pPr>
            <a:r>
              <a:rPr lang="es-EC" sz="2000" b="1">
                <a:latin typeface="Verdana" pitchFamily="34" charset="0"/>
              </a:rPr>
              <a:t>Espesor promedio de la capa de suelo erosionado es de 0.02 mm por cada año</a:t>
            </a:r>
          </a:p>
          <a:p>
            <a:pPr algn="just"/>
            <a:endParaRPr lang="es-EC" sz="2000" b="1">
              <a:latin typeface="Verdana" pitchFamily="34" charset="0"/>
            </a:endParaRPr>
          </a:p>
        </p:txBody>
      </p:sp>
      <p:sp>
        <p:nvSpPr>
          <p:cNvPr id="38918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891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431800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8920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22263" y="157163"/>
            <a:ext cx="83169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just"/>
            <a:r>
              <a:rPr lang="es-EC" sz="2000" b="1">
                <a:latin typeface="Verdana" pitchFamily="34" charset="0"/>
              </a:rPr>
              <a:t>Carga de sedimentos simulados en la Desembocadura del Río Chaguana y en las estaciones Chaguana y Zapote (1979 – 2004)</a:t>
            </a:r>
          </a:p>
        </p:txBody>
      </p:sp>
      <p:pic>
        <p:nvPicPr>
          <p:cNvPr id="39942" name="Picture 6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7916862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9945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9947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87450" y="6308725"/>
            <a:ext cx="504825" cy="28892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23850" y="549275"/>
            <a:ext cx="838835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180975" algn="l"/>
              </a:tabLst>
            </a:pPr>
            <a:r>
              <a:rPr lang="es-EC" sz="2000" b="1">
                <a:latin typeface="Verdana" pitchFamily="34" charset="0"/>
              </a:rPr>
              <a:t>CONCLUSIONES</a:t>
            </a:r>
          </a:p>
          <a:p>
            <a:pPr algn="just">
              <a:tabLst>
                <a:tab pos="180975" algn="l"/>
              </a:tabLst>
            </a:pPr>
            <a:endParaRPr lang="es-MX" sz="2000" b="1">
              <a:latin typeface="Verdana" pitchFamily="34" charset="0"/>
            </a:endParaRPr>
          </a:p>
          <a:p>
            <a:pPr algn="just">
              <a:buFontTx/>
              <a:buChar char="•"/>
              <a:tabLst>
                <a:tab pos="180975" algn="l"/>
              </a:tabLst>
            </a:pPr>
            <a:r>
              <a:rPr lang="es-EC" sz="2000" b="1">
                <a:latin typeface="Verdana" pitchFamily="34" charset="0"/>
              </a:rPr>
              <a:t>Carencia de mediciones de caudales, correlación pobre</a:t>
            </a:r>
          </a:p>
          <a:p>
            <a:pPr algn="just">
              <a:buFontTx/>
              <a:buChar char="•"/>
              <a:tabLst>
                <a:tab pos="180975" algn="l"/>
              </a:tabLst>
            </a:pPr>
            <a:endParaRPr lang="es-MX" sz="2000" b="1">
              <a:latin typeface="Verdana" pitchFamily="34" charset="0"/>
            </a:endParaRPr>
          </a:p>
          <a:p>
            <a:pPr algn="just">
              <a:buFontTx/>
              <a:buChar char="•"/>
              <a:tabLst>
                <a:tab pos="180975" algn="l"/>
              </a:tabLst>
            </a:pPr>
            <a:r>
              <a:rPr lang="es-EC" sz="2000" b="1">
                <a:latin typeface="Verdana" pitchFamily="34" charset="0"/>
              </a:rPr>
              <a:t>MDT de mayor precisión, mayor exactitud en la simulación.</a:t>
            </a:r>
          </a:p>
          <a:p>
            <a:pPr algn="just">
              <a:buFontTx/>
              <a:buChar char="•"/>
              <a:tabLst>
                <a:tab pos="180975" algn="l"/>
              </a:tabLst>
            </a:pPr>
            <a:endParaRPr lang="es-MX" sz="2000" b="1">
              <a:latin typeface="Verdana" pitchFamily="34" charset="0"/>
            </a:endParaRPr>
          </a:p>
          <a:p>
            <a:pPr algn="just">
              <a:buFontTx/>
              <a:buChar char="•"/>
              <a:tabLst>
                <a:tab pos="180975" algn="l"/>
              </a:tabLst>
            </a:pPr>
            <a:r>
              <a:rPr lang="es-EC" sz="2000" b="1">
                <a:latin typeface="Verdana" pitchFamily="34" charset="0"/>
              </a:rPr>
              <a:t>Si bien los registros meteorológicos no son continuos, el AVSWAT modela adecuadamente los procesos.</a:t>
            </a:r>
          </a:p>
          <a:p>
            <a:pPr algn="just">
              <a:tabLst>
                <a:tab pos="180975" algn="l"/>
              </a:tabLst>
            </a:pPr>
            <a:r>
              <a:rPr lang="es-EC" sz="2000" b="1">
                <a:latin typeface="Verdana" pitchFamily="34" charset="0"/>
              </a:rPr>
              <a:t> </a:t>
            </a:r>
          </a:p>
          <a:p>
            <a:pPr algn="just">
              <a:buFontTx/>
              <a:buChar char="•"/>
              <a:tabLst>
                <a:tab pos="180975" algn="l"/>
              </a:tabLst>
            </a:pPr>
            <a:r>
              <a:rPr lang="es-EC" sz="2000" b="1">
                <a:latin typeface="Verdana" pitchFamily="34" charset="0"/>
              </a:rPr>
              <a:t>Correlación entre datos observados y simulados en la estación Chaguana (R</a:t>
            </a:r>
            <a:r>
              <a:rPr lang="es-EC" sz="2000" b="1" baseline="30000">
                <a:latin typeface="Verdana" pitchFamily="34" charset="0"/>
              </a:rPr>
              <a:t>2</a:t>
            </a:r>
            <a:r>
              <a:rPr lang="es-EC" sz="2000" b="1">
                <a:latin typeface="Verdana" pitchFamily="34" charset="0"/>
              </a:rPr>
              <a:t>=0.711)</a:t>
            </a:r>
          </a:p>
          <a:p>
            <a:pPr algn="just">
              <a:buFontTx/>
              <a:buChar char="•"/>
              <a:tabLst>
                <a:tab pos="180975" algn="l"/>
              </a:tabLst>
            </a:pPr>
            <a:endParaRPr lang="es-EC" sz="2000" b="1">
              <a:latin typeface="Verdana" pitchFamily="34" charset="0"/>
            </a:endParaRPr>
          </a:p>
          <a:p>
            <a:pPr algn="just">
              <a:buFontTx/>
              <a:buChar char="•"/>
              <a:tabLst>
                <a:tab pos="180975" algn="l"/>
              </a:tabLst>
            </a:pPr>
            <a:r>
              <a:rPr lang="es-EC" sz="2000" b="1">
                <a:latin typeface="Verdana" pitchFamily="34" charset="0"/>
              </a:rPr>
              <a:t>Capa de 0.02 mm de suelo removida de la cuenca anualmente</a:t>
            </a:r>
          </a:p>
          <a:p>
            <a:pPr algn="just">
              <a:buFontTx/>
              <a:buChar char="•"/>
              <a:tabLst>
                <a:tab pos="180975" algn="l"/>
              </a:tabLst>
            </a:pPr>
            <a:endParaRPr lang="es-EC" sz="2000" b="1">
              <a:latin typeface="Verdana" pitchFamily="34" charset="0"/>
            </a:endParaRPr>
          </a:p>
          <a:p>
            <a:pPr algn="just">
              <a:buFontTx/>
              <a:buChar char="•"/>
              <a:tabLst>
                <a:tab pos="180975" algn="l"/>
              </a:tabLst>
            </a:pPr>
            <a:endParaRPr lang="es-EC" sz="2000" b="1">
              <a:latin typeface="Verdana" pitchFamily="34" charset="0"/>
            </a:endParaRPr>
          </a:p>
        </p:txBody>
      </p:sp>
      <p:sp>
        <p:nvSpPr>
          <p:cNvPr id="40966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096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431800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0968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23850" y="1095375"/>
            <a:ext cx="83883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180975" algn="l"/>
              </a:tabLst>
            </a:pPr>
            <a:r>
              <a:rPr lang="es-EC" sz="2000" b="1">
                <a:latin typeface="Verdana" pitchFamily="34" charset="0"/>
              </a:rPr>
              <a:t>RECOMENDACIONES</a:t>
            </a:r>
          </a:p>
          <a:p>
            <a:pPr algn="just">
              <a:tabLst>
                <a:tab pos="180975" algn="l"/>
              </a:tabLst>
            </a:pPr>
            <a:endParaRPr lang="es-MX" sz="2000" b="1">
              <a:latin typeface="Verdana" pitchFamily="34" charset="0"/>
            </a:endParaRPr>
          </a:p>
          <a:p>
            <a:pPr algn="just">
              <a:buFontTx/>
              <a:buChar char="•"/>
              <a:tabLst>
                <a:tab pos="180975" algn="l"/>
              </a:tabLst>
            </a:pPr>
            <a:r>
              <a:rPr lang="es-EC" sz="2000" b="1">
                <a:latin typeface="Verdana" pitchFamily="34" charset="0"/>
              </a:rPr>
              <a:t>Mejorar y ampliar la red de estaciones meteorológicas</a:t>
            </a:r>
          </a:p>
          <a:p>
            <a:pPr algn="just">
              <a:tabLst>
                <a:tab pos="180975" algn="l"/>
              </a:tabLst>
            </a:pPr>
            <a:endParaRPr lang="es-MX" sz="2000" b="1">
              <a:latin typeface="Verdana" pitchFamily="34" charset="0"/>
            </a:endParaRPr>
          </a:p>
          <a:p>
            <a:pPr algn="just">
              <a:buFontTx/>
              <a:buChar char="•"/>
              <a:tabLst>
                <a:tab pos="180975" algn="l"/>
              </a:tabLst>
            </a:pPr>
            <a:r>
              <a:rPr lang="es-EC" sz="2000" b="1">
                <a:latin typeface="Verdana" pitchFamily="34" charset="0"/>
              </a:rPr>
              <a:t>Fomentar la investigación en el país.</a:t>
            </a:r>
          </a:p>
          <a:p>
            <a:pPr algn="just">
              <a:buFontTx/>
              <a:buChar char="•"/>
              <a:tabLst>
                <a:tab pos="180975" algn="l"/>
              </a:tabLst>
            </a:pPr>
            <a:endParaRPr lang="es-MX" sz="2000" b="1">
              <a:latin typeface="Verdana" pitchFamily="34" charset="0"/>
            </a:endParaRPr>
          </a:p>
          <a:p>
            <a:pPr algn="just">
              <a:buFontTx/>
              <a:buChar char="•"/>
              <a:tabLst>
                <a:tab pos="180975" algn="l"/>
              </a:tabLst>
            </a:pPr>
            <a:r>
              <a:rPr lang="es-EC" sz="2000" b="1">
                <a:latin typeface="Verdana" pitchFamily="34" charset="0"/>
              </a:rPr>
              <a:t>Medir parámetros adicionales en las estaciones meteorológicas (radiación solar, precipitaciones diarias, etc.). </a:t>
            </a:r>
          </a:p>
          <a:p>
            <a:pPr algn="just">
              <a:buFontTx/>
              <a:buChar char="•"/>
              <a:tabLst>
                <a:tab pos="180975" algn="l"/>
              </a:tabLst>
            </a:pPr>
            <a:endParaRPr lang="es-EC" sz="2000" b="1">
              <a:latin typeface="Verdana" pitchFamily="34" charset="0"/>
            </a:endParaRPr>
          </a:p>
          <a:p>
            <a:pPr algn="just">
              <a:buFontTx/>
              <a:buChar char="•"/>
              <a:tabLst>
                <a:tab pos="180975" algn="l"/>
              </a:tabLst>
            </a:pPr>
            <a:r>
              <a:rPr lang="es-EC" sz="2000" b="1">
                <a:latin typeface="Verdana" pitchFamily="34" charset="0"/>
              </a:rPr>
              <a:t>INAMHI debería ayudar a las instituciones sin fines de lucro, proporcionándoles información necesaria para desarrollar más trabajos de investigación en el País.</a:t>
            </a:r>
            <a:endParaRPr lang="es-MX" sz="2000" b="1">
              <a:latin typeface="Verdana" pitchFamily="34" charset="0"/>
            </a:endParaRPr>
          </a:p>
          <a:p>
            <a:pPr algn="just">
              <a:buFontTx/>
              <a:buChar char="•"/>
              <a:tabLst>
                <a:tab pos="180975" algn="l"/>
              </a:tabLst>
            </a:pPr>
            <a:endParaRPr lang="es-EC" sz="2000" b="1">
              <a:latin typeface="Verdana" pitchFamily="34" charset="0"/>
            </a:endParaRPr>
          </a:p>
          <a:p>
            <a:pPr algn="just">
              <a:buFontTx/>
              <a:buChar char="•"/>
              <a:tabLst>
                <a:tab pos="180975" algn="l"/>
              </a:tabLst>
            </a:pPr>
            <a:endParaRPr lang="es-MX" sz="2000" b="1">
              <a:latin typeface="Verdana" pitchFamily="34" charset="0"/>
            </a:endParaRPr>
          </a:p>
        </p:txBody>
      </p:sp>
      <p:sp>
        <p:nvSpPr>
          <p:cNvPr id="46085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6087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608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87450" y="6308725"/>
            <a:ext cx="504825" cy="28892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r>
              <a:rPr lang="es-EC"/>
              <a:t>MDT</a:t>
            </a:r>
            <a:endParaRPr lang="es-ES"/>
          </a:p>
        </p:txBody>
      </p:sp>
      <p:grpSp>
        <p:nvGrpSpPr>
          <p:cNvPr id="95282" name="Group 50"/>
          <p:cNvGrpSpPr>
            <a:grpSpLocks/>
          </p:cNvGrpSpPr>
          <p:nvPr/>
        </p:nvGrpSpPr>
        <p:grpSpPr bwMode="auto">
          <a:xfrm>
            <a:off x="1924050" y="1052513"/>
            <a:ext cx="4968875" cy="5113337"/>
            <a:chOff x="1212" y="663"/>
            <a:chExt cx="3130" cy="3221"/>
          </a:xfrm>
        </p:grpSpPr>
        <p:grpSp>
          <p:nvGrpSpPr>
            <p:cNvPr id="95237" name="Group 5"/>
            <p:cNvGrpSpPr>
              <a:grpSpLocks/>
            </p:cNvGrpSpPr>
            <p:nvPr/>
          </p:nvGrpSpPr>
          <p:grpSpPr bwMode="auto">
            <a:xfrm>
              <a:off x="1212" y="663"/>
              <a:ext cx="3130" cy="3221"/>
              <a:chOff x="528" y="0"/>
              <a:chExt cx="3120" cy="5472"/>
            </a:xfrm>
          </p:grpSpPr>
          <p:sp>
            <p:nvSpPr>
              <p:cNvPr id="95238" name="Text Box 6"/>
              <p:cNvSpPr txBox="1">
                <a:spLocks noChangeArrowheads="1"/>
              </p:cNvSpPr>
              <p:nvPr/>
            </p:nvSpPr>
            <p:spPr bwMode="auto">
              <a:xfrm>
                <a:off x="1728" y="1441"/>
                <a:ext cx="760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S" sz="800" b="1" i="1">
                    <a:solidFill>
                      <a:srgbClr val="000000"/>
                    </a:solidFill>
                  </a:rPr>
                  <a:t>IMAGEN DIGITAL</a:t>
                </a:r>
                <a:endParaRPr lang="es-ES"/>
              </a:p>
            </p:txBody>
          </p:sp>
          <p:grpSp>
            <p:nvGrpSpPr>
              <p:cNvPr id="95239" name="Group 7"/>
              <p:cNvGrpSpPr>
                <a:grpSpLocks/>
              </p:cNvGrpSpPr>
              <p:nvPr/>
            </p:nvGrpSpPr>
            <p:grpSpPr bwMode="auto">
              <a:xfrm>
                <a:off x="528" y="0"/>
                <a:ext cx="3120" cy="5472"/>
                <a:chOff x="528" y="0"/>
                <a:chExt cx="3120" cy="5472"/>
              </a:xfrm>
            </p:grpSpPr>
            <p:grpSp>
              <p:nvGrpSpPr>
                <p:cNvPr id="95240" name="Group 8"/>
                <p:cNvGrpSpPr>
                  <a:grpSpLocks/>
                </p:cNvGrpSpPr>
                <p:nvPr/>
              </p:nvGrpSpPr>
              <p:grpSpPr bwMode="auto">
                <a:xfrm>
                  <a:off x="960" y="144"/>
                  <a:ext cx="2256" cy="5088"/>
                  <a:chOff x="960" y="144"/>
                  <a:chExt cx="2256" cy="5088"/>
                </a:xfrm>
              </p:grpSpPr>
              <p:grpSp>
                <p:nvGrpSpPr>
                  <p:cNvPr id="9524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536" y="144"/>
                    <a:ext cx="1128" cy="1200"/>
                    <a:chOff x="2352" y="528"/>
                    <a:chExt cx="1248" cy="1392"/>
                  </a:xfrm>
                </p:grpSpPr>
                <p:grpSp>
                  <p:nvGrpSpPr>
                    <p:cNvPr id="9524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52" y="528"/>
                      <a:ext cx="1248" cy="816"/>
                      <a:chOff x="2352" y="528"/>
                      <a:chExt cx="1200" cy="768"/>
                    </a:xfrm>
                  </p:grpSpPr>
                  <p:sp>
                    <p:nvSpPr>
                      <p:cNvPr id="95243" name="AutoShape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52" y="528"/>
                        <a:ext cx="1200" cy="768"/>
                      </a:xfrm>
                      <a:prstGeom prst="flowChartMultidocumen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95244" name="Text Box 1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52" y="769"/>
                        <a:ext cx="1060" cy="39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algn="ctr"/>
                        <a:r>
                          <a:rPr lang="es-ES" sz="800" b="1" i="1">
                            <a:solidFill>
                              <a:srgbClr val="000000"/>
                            </a:solidFill>
                          </a:rPr>
                          <a:t>MAPAS, HOJAS TOPOGRAFICAS IGM</a:t>
                        </a:r>
                        <a:endParaRPr lang="es-ES"/>
                      </a:p>
                    </p:txBody>
                  </p:sp>
                </p:grpSp>
                <p:cxnSp>
                  <p:nvCxnSpPr>
                    <p:cNvPr id="95245" name="AutoShape 13"/>
                    <p:cNvCxnSpPr>
                      <a:cxnSpLocks noChangeShapeType="1"/>
                      <a:stCxn id="95243" idx="2"/>
                    </p:cNvCxnSpPr>
                    <p:nvPr/>
                  </p:nvCxnSpPr>
                  <p:spPr bwMode="auto">
                    <a:xfrm>
                      <a:off x="2976" y="1279"/>
                      <a:ext cx="0" cy="209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grpSp>
                  <p:nvGrpSpPr>
                    <p:cNvPr id="95246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488"/>
                      <a:ext cx="1152" cy="266"/>
                      <a:chOff x="2400" y="1488"/>
                      <a:chExt cx="1152" cy="266"/>
                    </a:xfrm>
                  </p:grpSpPr>
                  <p:sp>
                    <p:nvSpPr>
                      <p:cNvPr id="95247" name="AutoShap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00" y="1488"/>
                        <a:ext cx="1152" cy="192"/>
                      </a:xfrm>
                      <a:prstGeom prst="flowChartAlternateProcess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95248" name="Text Box 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447" y="1488"/>
                        <a:ext cx="1059" cy="26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algn="ctr"/>
                        <a:r>
                          <a:rPr lang="es-ES" sz="800" b="1" i="1">
                            <a:solidFill>
                              <a:srgbClr val="000000"/>
                            </a:solidFill>
                          </a:rPr>
                          <a:t>ESCANEO</a:t>
                        </a:r>
                        <a:endParaRPr lang="es-ES"/>
                      </a:p>
                    </p:txBody>
                  </p:sp>
                </p:grpSp>
                <p:cxnSp>
                  <p:nvCxnSpPr>
                    <p:cNvPr id="95249" name="AutoShape 17"/>
                    <p:cNvCxnSpPr>
                      <a:cxnSpLocks noChangeShapeType="1"/>
                      <a:stCxn id="95247" idx="2"/>
                    </p:cNvCxnSpPr>
                    <p:nvPr/>
                  </p:nvCxnSpPr>
                  <p:spPr bwMode="auto">
                    <a:xfrm>
                      <a:off x="2976" y="1680"/>
                      <a:ext cx="0" cy="24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95250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344"/>
                    <a:ext cx="912" cy="432"/>
                  </a:xfrm>
                  <a:prstGeom prst="flowChartInputOutpu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cxnSp>
                <p:nvCxnSpPr>
                  <p:cNvPr id="95251" name="AutoShape 19"/>
                  <p:cNvCxnSpPr>
                    <a:cxnSpLocks noChangeShapeType="1"/>
                    <a:stCxn id="95250" idx="4"/>
                  </p:cNvCxnSpPr>
                  <p:nvPr/>
                </p:nvCxnSpPr>
                <p:spPr bwMode="auto">
                  <a:xfrm>
                    <a:off x="2088" y="1776"/>
                    <a:ext cx="0" cy="24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grpSp>
                <p:nvGrpSpPr>
                  <p:cNvPr id="95252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1584" y="4320"/>
                    <a:ext cx="1008" cy="276"/>
                    <a:chOff x="1584" y="4320"/>
                    <a:chExt cx="1008" cy="276"/>
                  </a:xfrm>
                </p:grpSpPr>
                <p:sp>
                  <p:nvSpPr>
                    <p:cNvPr id="95253" name="AutoShap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4320"/>
                      <a:ext cx="1008" cy="256"/>
                    </a:xfrm>
                    <a:prstGeom prst="flowChartAlternateProcess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95254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32" y="4367"/>
                      <a:ext cx="924" cy="22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/>
                      <a:r>
                        <a:rPr lang="es-ES" sz="800" b="1" i="1">
                          <a:solidFill>
                            <a:srgbClr val="000000"/>
                          </a:solidFill>
                        </a:rPr>
                        <a:t>INTERPOLACION</a:t>
                      </a:r>
                      <a:endParaRPr lang="es-ES"/>
                    </a:p>
                  </p:txBody>
                </p:sp>
              </p:grpSp>
              <p:grpSp>
                <p:nvGrpSpPr>
                  <p:cNvPr id="95255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536" y="2016"/>
                    <a:ext cx="1104" cy="232"/>
                    <a:chOff x="2400" y="1488"/>
                    <a:chExt cx="1152" cy="232"/>
                  </a:xfrm>
                </p:grpSpPr>
                <p:sp>
                  <p:nvSpPr>
                    <p:cNvPr id="95256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1488"/>
                      <a:ext cx="1152" cy="192"/>
                    </a:xfrm>
                    <a:prstGeom prst="flowChartAlternateProcess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95257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47" y="1488"/>
                      <a:ext cx="1058" cy="2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/>
                      <a:r>
                        <a:rPr lang="es-ES" sz="800" b="1" i="1">
                          <a:solidFill>
                            <a:srgbClr val="000000"/>
                          </a:solidFill>
                        </a:rPr>
                        <a:t>DIGITALIZACION</a:t>
                      </a:r>
                      <a:endParaRPr lang="es-ES"/>
                    </a:p>
                  </p:txBody>
                </p:sp>
              </p:grpSp>
              <p:grpSp>
                <p:nvGrpSpPr>
                  <p:cNvPr id="95258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1344" y="2448"/>
                    <a:ext cx="1488" cy="432"/>
                    <a:chOff x="1392" y="4160"/>
                    <a:chExt cx="1488" cy="400"/>
                  </a:xfrm>
                </p:grpSpPr>
                <p:sp>
                  <p:nvSpPr>
                    <p:cNvPr id="95259" name="AutoShap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2" y="4160"/>
                      <a:ext cx="1488" cy="400"/>
                    </a:xfrm>
                    <a:prstGeom prst="flowChartInputOutpu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95260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84" y="4226"/>
                      <a:ext cx="1152" cy="33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/>
                      <a:r>
                        <a:rPr lang="es-ES" sz="800" b="1" i="1">
                          <a:solidFill>
                            <a:srgbClr val="000000"/>
                          </a:solidFill>
                        </a:rPr>
                        <a:t>CURVAS DE NIVEL DIGITALIZADAS</a:t>
                      </a:r>
                      <a:endParaRPr lang="es-ES"/>
                    </a:p>
                  </p:txBody>
                </p:sp>
              </p:grpSp>
              <p:cxnSp>
                <p:nvCxnSpPr>
                  <p:cNvPr id="95261" name="AutoShape 29"/>
                  <p:cNvCxnSpPr>
                    <a:cxnSpLocks noChangeShapeType="1"/>
                    <a:stCxn id="95256" idx="2"/>
                  </p:cNvCxnSpPr>
                  <p:nvPr/>
                </p:nvCxnSpPr>
                <p:spPr bwMode="auto">
                  <a:xfrm>
                    <a:off x="2088" y="2208"/>
                    <a:ext cx="0" cy="24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95262" name="AutoShape 30"/>
                  <p:cNvCxnSpPr>
                    <a:cxnSpLocks noChangeShapeType="1"/>
                    <a:stCxn id="95259" idx="4"/>
                    <a:endCxn id="95265" idx="0"/>
                  </p:cNvCxnSpPr>
                  <p:nvPr/>
                </p:nvCxnSpPr>
                <p:spPr bwMode="auto">
                  <a:xfrm>
                    <a:off x="2088" y="2880"/>
                    <a:ext cx="0" cy="24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grpSp>
                <p:nvGrpSpPr>
                  <p:cNvPr id="95263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960" y="3120"/>
                    <a:ext cx="2256" cy="232"/>
                    <a:chOff x="2400" y="1488"/>
                    <a:chExt cx="1152" cy="201"/>
                  </a:xfrm>
                </p:grpSpPr>
                <p:sp>
                  <p:nvSpPr>
                    <p:cNvPr id="95264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1488"/>
                      <a:ext cx="1152" cy="192"/>
                    </a:xfrm>
                    <a:prstGeom prst="flowChartAlternateProcess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95265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48" y="1488"/>
                      <a:ext cx="1056" cy="20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/>
                      <a:r>
                        <a:rPr lang="es-ES" sz="800" b="1" i="1">
                          <a:solidFill>
                            <a:srgbClr val="000000"/>
                          </a:solidFill>
                        </a:rPr>
                        <a:t>TRASFORMACION  DE LINEAS A PUNTOS</a:t>
                      </a:r>
                      <a:endParaRPr lang="es-ES"/>
                    </a:p>
                  </p:txBody>
                </p:sp>
              </p:grpSp>
              <p:grpSp>
                <p:nvGrpSpPr>
                  <p:cNvPr id="95266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296" y="3648"/>
                    <a:ext cx="1584" cy="432"/>
                    <a:chOff x="1392" y="4160"/>
                    <a:chExt cx="1488" cy="400"/>
                  </a:xfrm>
                </p:grpSpPr>
                <p:sp>
                  <p:nvSpPr>
                    <p:cNvPr id="95267" name="AutoShap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2" y="4160"/>
                      <a:ext cx="1488" cy="400"/>
                    </a:xfrm>
                    <a:prstGeom prst="flowChartInputOutpu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95268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85" y="4225"/>
                      <a:ext cx="1151" cy="2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/>
                      <a:r>
                        <a:rPr lang="es-ES" sz="800" b="1" i="1">
                          <a:solidFill>
                            <a:srgbClr val="000000"/>
                          </a:solidFill>
                        </a:rPr>
                        <a:t>CURVAS DE NIVEL DIGITALIZADAS</a:t>
                      </a:r>
                      <a:endParaRPr lang="es-ES"/>
                    </a:p>
                  </p:txBody>
                </p:sp>
              </p:grpSp>
              <p:cxnSp>
                <p:nvCxnSpPr>
                  <p:cNvPr id="95269" name="AutoShape 37"/>
                  <p:cNvCxnSpPr>
                    <a:cxnSpLocks noChangeShapeType="1"/>
                    <a:stCxn id="95264" idx="2"/>
                    <a:endCxn id="95267" idx="1"/>
                  </p:cNvCxnSpPr>
                  <p:nvPr/>
                </p:nvCxnSpPr>
                <p:spPr bwMode="auto">
                  <a:xfrm>
                    <a:off x="2088" y="3342"/>
                    <a:ext cx="0" cy="30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95270" name="AutoShape 38"/>
                  <p:cNvCxnSpPr>
                    <a:cxnSpLocks noChangeShapeType="1"/>
                    <a:stCxn id="95267" idx="4"/>
                    <a:endCxn id="95253" idx="0"/>
                  </p:cNvCxnSpPr>
                  <p:nvPr/>
                </p:nvCxnSpPr>
                <p:spPr bwMode="auto">
                  <a:xfrm>
                    <a:off x="2088" y="4080"/>
                    <a:ext cx="0" cy="24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95271" name="AutoShape 39"/>
                  <p:cNvCxnSpPr>
                    <a:cxnSpLocks noChangeShapeType="1"/>
                    <a:stCxn id="95253" idx="2"/>
                    <a:endCxn id="95273" idx="0"/>
                  </p:cNvCxnSpPr>
                  <p:nvPr/>
                </p:nvCxnSpPr>
                <p:spPr bwMode="auto">
                  <a:xfrm flipH="1">
                    <a:off x="2087" y="4576"/>
                    <a:ext cx="1" cy="27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grpSp>
                <p:nvGrpSpPr>
                  <p:cNvPr id="95272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1536" y="4848"/>
                    <a:ext cx="1101" cy="384"/>
                    <a:chOff x="1536" y="4848"/>
                    <a:chExt cx="1101" cy="384"/>
                  </a:xfrm>
                </p:grpSpPr>
                <p:sp>
                  <p:nvSpPr>
                    <p:cNvPr id="95273" name="AutoShap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6" y="4848"/>
                      <a:ext cx="1101" cy="384"/>
                    </a:xfrm>
                    <a:prstGeom prst="flowChartPreparation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95274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28" y="4945"/>
                      <a:ext cx="719" cy="22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/>
                      <a:r>
                        <a:rPr lang="es-ES" sz="800" i="1">
                          <a:solidFill>
                            <a:srgbClr val="000000"/>
                          </a:solidFill>
                        </a:rPr>
                        <a:t>MDT</a:t>
                      </a:r>
                      <a:endParaRPr lang="es-ES"/>
                    </a:p>
                  </p:txBody>
                </p:sp>
              </p:grpSp>
            </p:grpSp>
            <p:sp>
              <p:nvSpPr>
                <p:cNvPr id="95275" name="Rectangle 43"/>
                <p:cNvSpPr>
                  <a:spLocks noChangeArrowheads="1"/>
                </p:cNvSpPr>
                <p:nvPr/>
              </p:nvSpPr>
              <p:spPr bwMode="auto">
                <a:xfrm>
                  <a:off x="528" y="0"/>
                  <a:ext cx="3120" cy="5472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95276" name="AutoShape 44"/>
            <p:cNvSpPr>
              <a:spLocks noChangeArrowheads="1"/>
            </p:cNvSpPr>
            <p:nvPr/>
          </p:nvSpPr>
          <p:spPr bwMode="auto">
            <a:xfrm>
              <a:off x="3367" y="1316"/>
              <a:ext cx="648" cy="21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277" name="Text Box 45"/>
            <p:cNvSpPr txBox="1">
              <a:spLocks noChangeArrowheads="1"/>
            </p:cNvSpPr>
            <p:nvPr/>
          </p:nvSpPr>
          <p:spPr bwMode="auto">
            <a:xfrm>
              <a:off x="3307" y="1311"/>
              <a:ext cx="79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800" b="1" i="1">
                  <a:solidFill>
                    <a:srgbClr val="000000"/>
                  </a:solidFill>
                </a:rPr>
                <a:t>MESA DIGITALIZADORA</a:t>
              </a:r>
              <a:endParaRPr lang="es-ES"/>
            </a:p>
          </p:txBody>
        </p:sp>
        <p:sp>
          <p:nvSpPr>
            <p:cNvPr id="95278" name="Line 46"/>
            <p:cNvSpPr>
              <a:spLocks noChangeShapeType="1"/>
            </p:cNvSpPr>
            <p:nvPr/>
          </p:nvSpPr>
          <p:spPr bwMode="auto">
            <a:xfrm flipV="1">
              <a:off x="3739" y="879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279" name="Line 47"/>
            <p:cNvSpPr>
              <a:spLocks noChangeShapeType="1"/>
            </p:cNvSpPr>
            <p:nvPr/>
          </p:nvSpPr>
          <p:spPr bwMode="auto">
            <a:xfrm flipH="1">
              <a:off x="3307" y="879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280" name="Line 48"/>
            <p:cNvSpPr>
              <a:spLocks noChangeShapeType="1"/>
            </p:cNvSpPr>
            <p:nvPr/>
          </p:nvSpPr>
          <p:spPr bwMode="auto">
            <a:xfrm>
              <a:off x="3739" y="1527"/>
              <a:ext cx="0" cy="5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281" name="Line 49"/>
            <p:cNvSpPr>
              <a:spLocks noChangeShapeType="1"/>
            </p:cNvSpPr>
            <p:nvPr/>
          </p:nvSpPr>
          <p:spPr bwMode="auto">
            <a:xfrm>
              <a:off x="2803" y="2031"/>
              <a:ext cx="9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95283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431800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816225" y="1147763"/>
            <a:ext cx="1028700" cy="7620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100"/>
              <a:t>Modelo Digital de Terreno (MDT)</a:t>
            </a:r>
            <a:endParaRPr lang="es-ES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3921125" y="1147763"/>
            <a:ext cx="800100" cy="7620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s-ES" sz="1100"/>
          </a:p>
          <a:p>
            <a:pPr algn="ctr"/>
            <a:r>
              <a:rPr lang="es-ES" sz="1100"/>
              <a:t>Uso de Suelos</a:t>
            </a:r>
            <a:endParaRPr lang="es-ES"/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4797425" y="1147763"/>
            <a:ext cx="800100" cy="7620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s-ES" sz="1100"/>
          </a:p>
          <a:p>
            <a:pPr algn="ctr"/>
            <a:r>
              <a:rPr lang="es-ES" sz="1100"/>
              <a:t>Tipo de Suelos</a:t>
            </a:r>
            <a:endParaRPr lang="es-ES"/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3536950" y="3619500"/>
            <a:ext cx="2171700" cy="11080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s-ES" sz="1100"/>
          </a:p>
          <a:p>
            <a:pPr algn="ctr"/>
            <a:endParaRPr lang="es-ES" sz="1100"/>
          </a:p>
          <a:p>
            <a:pPr algn="ctr"/>
            <a:r>
              <a:rPr lang="es-ES" sz="1100"/>
              <a:t>SIMULACION </a:t>
            </a:r>
          </a:p>
          <a:p>
            <a:pPr algn="ctr"/>
            <a:endParaRPr lang="es-ES" sz="1100"/>
          </a:p>
          <a:p>
            <a:pPr algn="ctr"/>
            <a:r>
              <a:rPr lang="es-ES" sz="1100"/>
              <a:t>AVSWAT</a:t>
            </a:r>
            <a:endParaRPr lang="es-ES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3346450" y="2133600"/>
            <a:ext cx="18399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>
            <a:off x="4108450" y="2133600"/>
            <a:ext cx="0" cy="211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4794250" y="2362200"/>
            <a:ext cx="949325" cy="76041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s-ES" sz="1100"/>
          </a:p>
          <a:p>
            <a:pPr algn="ctr"/>
            <a:r>
              <a:rPr lang="es-ES" sz="1100"/>
              <a:t>Datos Climáticos</a:t>
            </a:r>
            <a:endParaRPr lang="es-ES"/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4321175" y="1909763"/>
            <a:ext cx="0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5187950" y="1909763"/>
            <a:ext cx="0" cy="223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1822450" y="876300"/>
            <a:ext cx="6286500" cy="5372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6051550" y="3733800"/>
            <a:ext cx="1143000" cy="76041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s-ES" sz="1100"/>
          </a:p>
          <a:p>
            <a:pPr algn="ctr"/>
            <a:r>
              <a:rPr lang="es-ES" sz="1100"/>
              <a:t>Datos Hidrológicos</a:t>
            </a:r>
          </a:p>
          <a:p>
            <a:pPr algn="ctr"/>
            <a:r>
              <a:rPr lang="es-ES" sz="1100"/>
              <a:t>(Calibración)</a:t>
            </a:r>
            <a:endParaRPr lang="es-ES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 flipH="1">
            <a:off x="5708650" y="4191000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3536950" y="4991100"/>
            <a:ext cx="2171700" cy="110648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s-ES" sz="1100"/>
          </a:p>
          <a:p>
            <a:pPr algn="ctr"/>
            <a:endParaRPr lang="es-ES" sz="1100"/>
          </a:p>
          <a:p>
            <a:pPr algn="ctr"/>
            <a:r>
              <a:rPr lang="es-ES" sz="1100"/>
              <a:t>PREDICCION </a:t>
            </a:r>
          </a:p>
          <a:p>
            <a:pPr algn="ctr"/>
            <a:r>
              <a:rPr lang="es-ES" sz="1100"/>
              <a:t>DE UN </a:t>
            </a:r>
          </a:p>
          <a:p>
            <a:pPr algn="ctr"/>
            <a:r>
              <a:rPr lang="es-ES" sz="1100"/>
              <a:t>AÑO TIPICO</a:t>
            </a:r>
            <a:endParaRPr lang="es-ES"/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3651250" y="2362200"/>
            <a:ext cx="949325" cy="760413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s-ES" sz="1100"/>
          </a:p>
          <a:p>
            <a:pPr algn="ctr"/>
            <a:r>
              <a:rPr lang="es-ES" sz="1100"/>
              <a:t>URH</a:t>
            </a:r>
            <a:endParaRPr lang="es-ES"/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>
            <a:off x="4222750" y="3390900"/>
            <a:ext cx="1028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0131" name="Line 19"/>
          <p:cNvSpPr>
            <a:spLocks noChangeShapeType="1"/>
          </p:cNvSpPr>
          <p:nvPr/>
        </p:nvSpPr>
        <p:spPr bwMode="auto">
          <a:xfrm>
            <a:off x="4224338" y="3122613"/>
            <a:ext cx="0" cy="252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0132" name="Line 20"/>
          <p:cNvSpPr>
            <a:spLocks noChangeShapeType="1"/>
          </p:cNvSpPr>
          <p:nvPr/>
        </p:nvSpPr>
        <p:spPr bwMode="auto">
          <a:xfrm>
            <a:off x="5235575" y="3122613"/>
            <a:ext cx="0" cy="252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0133" name="Line 21"/>
          <p:cNvSpPr>
            <a:spLocks noChangeShapeType="1"/>
          </p:cNvSpPr>
          <p:nvPr/>
        </p:nvSpPr>
        <p:spPr bwMode="auto">
          <a:xfrm>
            <a:off x="4679950" y="3390900"/>
            <a:ext cx="0" cy="211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0134" name="Line 22"/>
          <p:cNvSpPr>
            <a:spLocks noChangeShapeType="1"/>
          </p:cNvSpPr>
          <p:nvPr/>
        </p:nvSpPr>
        <p:spPr bwMode="auto">
          <a:xfrm>
            <a:off x="4679950" y="4762500"/>
            <a:ext cx="0" cy="211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>
            <a:off x="3348038" y="1900238"/>
            <a:ext cx="0" cy="233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0136" name="AutoShape 2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0137" name="AutoShape 2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8218488" cy="1079500"/>
          </a:xfrm>
          <a:noFill/>
          <a:ln/>
        </p:spPr>
        <p:txBody>
          <a:bodyPr/>
          <a:lstStyle/>
          <a:p>
            <a:r>
              <a:rPr lang="es-EC" sz="2800"/>
              <a:t>MDT</a:t>
            </a:r>
          </a:p>
          <a:p>
            <a:pPr>
              <a:buFontTx/>
              <a:buNone/>
            </a:pPr>
            <a:r>
              <a:rPr lang="es-EC" sz="2800"/>
              <a:t>	- Kriging interpolator 3.2 SA</a:t>
            </a:r>
            <a:r>
              <a:rPr lang="es-ES" sz="2800"/>
              <a:t> </a:t>
            </a:r>
          </a:p>
        </p:txBody>
      </p:sp>
      <p:pic>
        <p:nvPicPr>
          <p:cNvPr id="96261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130300" y="1681163"/>
            <a:ext cx="7200900" cy="4343400"/>
          </a:xfrm>
          <a:noFill/>
          <a:ln/>
        </p:spPr>
      </p:pic>
      <p:sp>
        <p:nvSpPr>
          <p:cNvPr id="9626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431800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 descr="lag3600_cell30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b="7118"/>
          <a:stretch>
            <a:fillRect/>
          </a:stretch>
        </p:blipFill>
        <p:spPr>
          <a:xfrm>
            <a:off x="2443163" y="260350"/>
            <a:ext cx="4935537" cy="6337300"/>
          </a:xfrm>
          <a:noFill/>
          <a:ln/>
        </p:spPr>
      </p:pic>
      <p:sp>
        <p:nvSpPr>
          <p:cNvPr id="983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49288"/>
          </a:xfrm>
          <a:noFill/>
          <a:ln/>
        </p:spPr>
        <p:txBody>
          <a:bodyPr/>
          <a:lstStyle/>
          <a:p>
            <a:r>
              <a:rPr lang="es-EC"/>
              <a:t>MDT</a:t>
            </a:r>
            <a:endParaRPr lang="es-ES"/>
          </a:p>
        </p:txBody>
      </p:sp>
      <p:sp>
        <p:nvSpPr>
          <p:cNvPr id="98314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92150"/>
            <a:ext cx="8291513" cy="5434013"/>
          </a:xfrm>
        </p:spPr>
        <p:txBody>
          <a:bodyPr/>
          <a:lstStyle/>
          <a:p>
            <a:r>
              <a:rPr lang="es-EC" sz="2800"/>
              <a:t>Número de Manning : 0.014</a:t>
            </a:r>
          </a:p>
          <a:p>
            <a:pPr>
              <a:buFontTx/>
              <a:buNone/>
            </a:pPr>
            <a:endParaRPr lang="es-EC" sz="2800"/>
          </a:p>
          <a:p>
            <a:r>
              <a:rPr lang="es-EC" sz="2800"/>
              <a:t>K USLE : Variable, URH</a:t>
            </a:r>
          </a:p>
          <a:p>
            <a:endParaRPr lang="es-EC" sz="2800"/>
          </a:p>
          <a:p>
            <a:pPr>
              <a:buFontTx/>
              <a:buNone/>
            </a:pPr>
            <a:r>
              <a:rPr lang="es-EC" sz="2800"/>
              <a:t>Ecuación de MUSLE</a:t>
            </a:r>
          </a:p>
          <a:p>
            <a:pPr>
              <a:buFontTx/>
              <a:buNone/>
            </a:pPr>
            <a:endParaRPr lang="es-EC" sz="2800"/>
          </a:p>
          <a:p>
            <a:pPr>
              <a:buFontTx/>
              <a:buNone/>
            </a:pPr>
            <a:endParaRPr lang="es-EC" sz="2800"/>
          </a:p>
          <a:p>
            <a:pPr>
              <a:buFontTx/>
              <a:buNone/>
            </a:pPr>
            <a:r>
              <a:rPr lang="es-EC" sz="2800"/>
              <a:t>Ecuación de USLE</a:t>
            </a:r>
            <a:endParaRPr lang="es-ES" sz="2800"/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21862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121866" name="Picture 10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85788" y="3429000"/>
            <a:ext cx="8064500" cy="628650"/>
          </a:xfrm>
          <a:noFill/>
          <a:ln/>
        </p:spPr>
      </p:pic>
      <p:pic>
        <p:nvPicPr>
          <p:cNvPr id="12186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5013325"/>
            <a:ext cx="5976937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algn="ctr">
              <a:buFontTx/>
              <a:buNone/>
            </a:pPr>
            <a:r>
              <a:rPr lang="es-EC" sz="2000" b="1">
                <a:latin typeface="Verdana" pitchFamily="34" charset="0"/>
              </a:rPr>
              <a:t>MUSLE</a:t>
            </a:r>
          </a:p>
          <a:p>
            <a:r>
              <a:rPr lang="es-EC" sz="2000" b="1" i="1">
                <a:latin typeface="Times New Roman" pitchFamily="18" charset="0"/>
              </a:rPr>
              <a:t>Q</a:t>
            </a:r>
            <a:r>
              <a:rPr lang="es-EC" sz="2000" b="1" i="1" baseline="-25000">
                <a:latin typeface="Times New Roman" pitchFamily="18" charset="0"/>
              </a:rPr>
              <a:t>SURF </a:t>
            </a:r>
            <a:r>
              <a:rPr lang="es-EC" sz="2000">
                <a:latin typeface="Times New Roman" pitchFamily="18" charset="0"/>
              </a:rPr>
              <a:t>: </a:t>
            </a:r>
            <a:r>
              <a:rPr lang="es-EC" sz="2000">
                <a:latin typeface="Verdana" pitchFamily="34" charset="0"/>
              </a:rPr>
              <a:t>Volumen de escorrentía superficial (mm H</a:t>
            </a:r>
            <a:r>
              <a:rPr lang="es-EC" sz="2000" baseline="-25000">
                <a:latin typeface="Verdana" pitchFamily="34" charset="0"/>
              </a:rPr>
              <a:t>2</a:t>
            </a:r>
            <a:r>
              <a:rPr lang="es-EC" sz="2000">
                <a:latin typeface="Verdana" pitchFamily="34" charset="0"/>
              </a:rPr>
              <a:t>O)</a:t>
            </a:r>
          </a:p>
          <a:p>
            <a:r>
              <a:rPr lang="es-EC" sz="2000" b="1" i="1">
                <a:latin typeface="Times New Roman" pitchFamily="18" charset="0"/>
              </a:rPr>
              <a:t>q</a:t>
            </a:r>
            <a:r>
              <a:rPr lang="es-EC" sz="2000" b="1" i="1" baseline="-25000">
                <a:latin typeface="Times New Roman" pitchFamily="18" charset="0"/>
              </a:rPr>
              <a:t>peak	  </a:t>
            </a:r>
            <a:r>
              <a:rPr lang="es-EC" sz="2000">
                <a:latin typeface="Times New Roman" pitchFamily="18" charset="0"/>
              </a:rPr>
              <a:t>: </a:t>
            </a:r>
            <a:r>
              <a:rPr lang="es-EC" sz="2000">
                <a:latin typeface="Verdana" pitchFamily="34" charset="0"/>
              </a:rPr>
              <a:t>Tasa de escorrentía pico (m</a:t>
            </a:r>
            <a:r>
              <a:rPr lang="es-EC" sz="2000" baseline="30000">
                <a:latin typeface="Verdana" pitchFamily="34" charset="0"/>
              </a:rPr>
              <a:t>3</a:t>
            </a:r>
            <a:r>
              <a:rPr lang="es-EC" sz="2000">
                <a:latin typeface="Verdana" pitchFamily="34" charset="0"/>
              </a:rPr>
              <a:t>/seg)</a:t>
            </a:r>
          </a:p>
          <a:p>
            <a:r>
              <a:rPr lang="es-EC" sz="2000" b="1" i="1">
                <a:latin typeface="Times New Roman" pitchFamily="18" charset="0"/>
              </a:rPr>
              <a:t>Area</a:t>
            </a:r>
            <a:r>
              <a:rPr lang="es-EC" sz="2000" b="1" i="1" baseline="-25000">
                <a:latin typeface="Times New Roman" pitchFamily="18" charset="0"/>
              </a:rPr>
              <a:t>HRU </a:t>
            </a:r>
            <a:r>
              <a:rPr lang="es-EC" sz="2000">
                <a:latin typeface="Times New Roman" pitchFamily="18" charset="0"/>
              </a:rPr>
              <a:t>: </a:t>
            </a:r>
            <a:r>
              <a:rPr lang="es-EC" sz="2000">
                <a:latin typeface="Verdana" pitchFamily="34" charset="0"/>
              </a:rPr>
              <a:t>Área de la unidad de respuesta hidrológica</a:t>
            </a:r>
          </a:p>
          <a:p>
            <a:r>
              <a:rPr lang="es-EC" sz="2000" b="1" i="1">
                <a:latin typeface="Times New Roman" pitchFamily="18" charset="0"/>
              </a:rPr>
              <a:t>K</a:t>
            </a:r>
            <a:r>
              <a:rPr lang="es-EC" sz="2000" b="1" i="1" baseline="-25000">
                <a:latin typeface="Times New Roman" pitchFamily="18" charset="0"/>
              </a:rPr>
              <a:t>USLE </a:t>
            </a:r>
            <a:r>
              <a:rPr lang="es-EC" sz="2000">
                <a:latin typeface="Times New Roman" pitchFamily="18" charset="0"/>
              </a:rPr>
              <a:t>: </a:t>
            </a:r>
            <a:r>
              <a:rPr lang="es-EC" sz="2000">
                <a:latin typeface="Verdana" pitchFamily="34" charset="0"/>
              </a:rPr>
              <a:t>Factor de erosionabilidad del suelo (0.013 tmm</a:t>
            </a:r>
            <a:r>
              <a:rPr lang="es-EC" sz="2000" baseline="30000">
                <a:latin typeface="Verdana" pitchFamily="34" charset="0"/>
              </a:rPr>
              <a:t>2 </a:t>
            </a:r>
            <a:r>
              <a:rPr lang="es-EC" sz="2000">
                <a:latin typeface="Verdana" pitchFamily="34" charset="0"/>
              </a:rPr>
              <a:t>hr/(m</a:t>
            </a:r>
            <a:r>
              <a:rPr lang="es-EC" sz="2000" baseline="30000">
                <a:latin typeface="Verdana" pitchFamily="34" charset="0"/>
              </a:rPr>
              <a:t>3 </a:t>
            </a:r>
            <a:r>
              <a:rPr lang="es-EC" sz="2000">
                <a:latin typeface="Verdana" pitchFamily="34" charset="0"/>
              </a:rPr>
              <a:t>tm cm))</a:t>
            </a:r>
          </a:p>
          <a:p>
            <a:r>
              <a:rPr lang="es-EC" sz="2000" b="1" i="1">
                <a:latin typeface="Times New Roman" pitchFamily="18" charset="0"/>
              </a:rPr>
              <a:t>C</a:t>
            </a:r>
            <a:r>
              <a:rPr lang="es-EC" sz="2000" b="1" i="1" baseline="-25000">
                <a:latin typeface="Times New Roman" pitchFamily="18" charset="0"/>
              </a:rPr>
              <a:t>USLE </a:t>
            </a:r>
            <a:r>
              <a:rPr lang="es-EC" sz="2000">
                <a:latin typeface="Times New Roman" pitchFamily="18" charset="0"/>
              </a:rPr>
              <a:t>: </a:t>
            </a:r>
            <a:r>
              <a:rPr lang="es-EC" sz="2000">
                <a:latin typeface="Verdana" pitchFamily="34" charset="0"/>
              </a:rPr>
              <a:t>Factor USLE para cobertura vegetal </a:t>
            </a:r>
          </a:p>
          <a:p>
            <a:r>
              <a:rPr lang="es-EC" sz="2000" b="1" i="1">
                <a:latin typeface="Times New Roman" pitchFamily="18" charset="0"/>
              </a:rPr>
              <a:t>P</a:t>
            </a:r>
            <a:r>
              <a:rPr lang="es-EC" sz="2000" b="1" i="1" baseline="-25000">
                <a:latin typeface="Times New Roman" pitchFamily="18" charset="0"/>
              </a:rPr>
              <a:t>USLE </a:t>
            </a:r>
            <a:r>
              <a:rPr lang="es-EC" sz="2000">
                <a:latin typeface="Times New Roman" pitchFamily="18" charset="0"/>
              </a:rPr>
              <a:t>: </a:t>
            </a:r>
            <a:r>
              <a:rPr lang="es-EC" sz="2000">
                <a:latin typeface="Verdana" pitchFamily="34" charset="0"/>
              </a:rPr>
              <a:t>Factor USLE para manejo de cultivos </a:t>
            </a:r>
          </a:p>
          <a:p>
            <a:r>
              <a:rPr lang="es-EC" sz="2000" b="1" i="1">
                <a:latin typeface="Times New Roman" pitchFamily="18" charset="0"/>
              </a:rPr>
              <a:t>L</a:t>
            </a:r>
            <a:r>
              <a:rPr lang="es-EC" sz="2000" b="1" i="1" baseline="-25000">
                <a:latin typeface="Times New Roman" pitchFamily="18" charset="0"/>
              </a:rPr>
              <a:t>USLE </a:t>
            </a:r>
            <a:r>
              <a:rPr lang="es-EC" sz="2000">
                <a:latin typeface="Times New Roman" pitchFamily="18" charset="0"/>
              </a:rPr>
              <a:t>: </a:t>
            </a:r>
            <a:r>
              <a:rPr lang="es-EC" sz="2000">
                <a:latin typeface="Verdana" pitchFamily="34" charset="0"/>
              </a:rPr>
              <a:t>Factor topográfico de USLE</a:t>
            </a:r>
          </a:p>
          <a:p>
            <a:r>
              <a:rPr lang="es-EC" sz="2000" b="1" i="1">
                <a:latin typeface="Times New Roman" pitchFamily="18" charset="0"/>
              </a:rPr>
              <a:t>CFRG</a:t>
            </a:r>
            <a:r>
              <a:rPr lang="es-EC" sz="2000" b="1" i="1" baseline="-25000">
                <a:latin typeface="Times New Roman" pitchFamily="18" charset="0"/>
              </a:rPr>
              <a:t> </a:t>
            </a:r>
            <a:r>
              <a:rPr lang="es-EC" sz="2000">
                <a:latin typeface="Times New Roman" pitchFamily="18" charset="0"/>
              </a:rPr>
              <a:t>: </a:t>
            </a:r>
            <a:r>
              <a:rPr lang="es-EC" sz="2000">
                <a:latin typeface="Verdana" pitchFamily="34" charset="0"/>
              </a:rPr>
              <a:t>Volumen de escorrentía superficial (mm H</a:t>
            </a:r>
            <a:r>
              <a:rPr lang="es-EC" sz="2000" baseline="-25000">
                <a:latin typeface="Verdana" pitchFamily="34" charset="0"/>
              </a:rPr>
              <a:t>2</a:t>
            </a:r>
            <a:r>
              <a:rPr lang="es-EC" sz="2000">
                <a:latin typeface="Verdana" pitchFamily="34" charset="0"/>
              </a:rPr>
              <a:t>O)</a:t>
            </a:r>
          </a:p>
          <a:p>
            <a:pPr algn="ctr">
              <a:buFontTx/>
              <a:buNone/>
            </a:pPr>
            <a:r>
              <a:rPr lang="es-EC" sz="2000" b="1">
                <a:latin typeface="Verdana" pitchFamily="34" charset="0"/>
              </a:rPr>
              <a:t>USLE</a:t>
            </a:r>
          </a:p>
          <a:p>
            <a:r>
              <a:rPr lang="es-EC" sz="2000" b="1" i="1">
                <a:latin typeface="Times New Roman" pitchFamily="18" charset="0"/>
              </a:rPr>
              <a:t>EI</a:t>
            </a:r>
            <a:r>
              <a:rPr lang="es-EC" sz="2000" b="1" i="1" baseline="-25000">
                <a:latin typeface="Times New Roman" pitchFamily="18" charset="0"/>
              </a:rPr>
              <a:t>USLE </a:t>
            </a:r>
            <a:r>
              <a:rPr lang="es-EC" sz="2000">
                <a:latin typeface="Times New Roman" pitchFamily="18" charset="0"/>
              </a:rPr>
              <a:t>: </a:t>
            </a:r>
            <a:r>
              <a:rPr lang="es-EC" sz="2000">
                <a:latin typeface="Verdana" pitchFamily="34" charset="0"/>
              </a:rPr>
              <a:t>Índice de erosión por la lluvia (0.017 m tm cm/(m</a:t>
            </a:r>
            <a:r>
              <a:rPr lang="es-EC" sz="2000" baseline="30000">
                <a:latin typeface="Verdana" pitchFamily="34" charset="0"/>
              </a:rPr>
              <a:t>2</a:t>
            </a:r>
            <a:r>
              <a:rPr lang="es-EC" sz="2000">
                <a:latin typeface="Verdana" pitchFamily="34" charset="0"/>
              </a:rPr>
              <a:t> hr))</a:t>
            </a:r>
          </a:p>
          <a:p>
            <a:endParaRPr lang="es-EC" sz="2000">
              <a:latin typeface="Verdana" pitchFamily="34" charset="0"/>
            </a:endParaRPr>
          </a:p>
          <a:p>
            <a:pPr algn="ctr">
              <a:buFontTx/>
              <a:buNone/>
            </a:pPr>
            <a:endParaRPr lang="es-ES" sz="2000" b="1">
              <a:latin typeface="Verdana" pitchFamily="34" charset="0"/>
            </a:endParaRP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 l="2635" t="3838" r="2635" b="3838"/>
          <a:stretch>
            <a:fillRect/>
          </a:stretch>
        </p:blipFill>
        <p:spPr bwMode="auto">
          <a:xfrm>
            <a:off x="1403350" y="1630363"/>
            <a:ext cx="6913563" cy="4603750"/>
          </a:xfrm>
          <a:prstGeom prst="rect">
            <a:avLst/>
          </a:prstGeom>
          <a:noFill/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468313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C" sz="20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UBICACIÓN GEOGRÁFICA</a:t>
            </a:r>
            <a:endParaRPr lang="es-MX" sz="2000"/>
          </a:p>
          <a:p>
            <a:pPr eaLnBrk="0" hangingPunct="0"/>
            <a:endParaRPr lang="es-MX" sz="160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68313" y="836613"/>
            <a:ext cx="86756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1600" b="1">
                <a:latin typeface="Verdana" pitchFamily="34" charset="0"/>
              </a:rPr>
              <a:t>Coordenadas: 	617.965 a 625.205 ESTE 9’632.773 a 9´660.403 NORTE</a:t>
            </a:r>
          </a:p>
          <a:p>
            <a:r>
              <a:rPr lang="es-EC" sz="1600" b="1">
                <a:latin typeface="Verdana" pitchFamily="34" charset="0"/>
              </a:rPr>
              <a:t>Área : 		32.134 Ha </a:t>
            </a:r>
          </a:p>
          <a:p>
            <a:r>
              <a:rPr lang="es-EC" sz="1600" b="1">
                <a:latin typeface="Verdana" pitchFamily="34" charset="0"/>
              </a:rPr>
              <a:t>Cantones:	El Guabo  y Pasaje       Elevación : 0 - 3.238 m.s.n.m.</a:t>
            </a:r>
            <a:endParaRPr lang="es-ES" sz="1600" b="1">
              <a:latin typeface="Verdana" pitchFamily="34" charset="0"/>
            </a:endParaRPr>
          </a:p>
        </p:txBody>
      </p:sp>
      <p:sp>
        <p:nvSpPr>
          <p:cNvPr id="7475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4758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74759" name="Picture 7" descr="Cuenca del Chaguana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1628775"/>
            <a:ext cx="6840538" cy="45672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es-EC" sz="2800"/>
          </a:p>
          <a:p>
            <a:endParaRPr lang="es-ES" sz="280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684213" y="549275"/>
            <a:ext cx="78851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/>
            <a:r>
              <a:rPr lang="es-EC" b="1">
                <a:solidFill>
                  <a:srgbClr val="000000"/>
                </a:solidFill>
              </a:rPr>
              <a:t>RECOPILACIÓN Y PROCESAMIENTO DE LA INFORMACIÓN CON S.I.G.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23850" y="1989138"/>
            <a:ext cx="8569325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C"/>
              <a:t>Campaña de muestreo de suelos (marzo 2001)</a:t>
            </a:r>
          </a:p>
          <a:p>
            <a:pPr lvl="1">
              <a:spcBef>
                <a:spcPct val="50000"/>
              </a:spcBef>
            </a:pPr>
            <a:r>
              <a:rPr lang="es-EC"/>
              <a:t>-Puntos de muestreo (29)</a:t>
            </a:r>
            <a:endParaRPr lang="es-ES"/>
          </a:p>
          <a:p>
            <a:pPr lvl="1">
              <a:spcBef>
                <a:spcPct val="50000"/>
              </a:spcBef>
            </a:pPr>
            <a:r>
              <a:rPr lang="es-EC"/>
              <a:t>-Metodología de muestreo</a:t>
            </a:r>
          </a:p>
          <a:p>
            <a:pPr lvl="1">
              <a:spcBef>
                <a:spcPct val="50000"/>
              </a:spcBef>
            </a:pPr>
            <a:r>
              <a:rPr lang="es-EC"/>
              <a:t>-Laboratorio FICT</a:t>
            </a:r>
          </a:p>
          <a:p>
            <a:pPr lvl="1">
              <a:spcBef>
                <a:spcPct val="50000"/>
              </a:spcBef>
            </a:pPr>
            <a:r>
              <a:rPr lang="es-EC"/>
              <a:t>-Parámetros</a:t>
            </a:r>
          </a:p>
          <a:p>
            <a:pPr lvl="1">
              <a:spcBef>
                <a:spcPct val="50000"/>
              </a:spcBef>
            </a:pPr>
            <a:r>
              <a:rPr lang="es-EC"/>
              <a:t>-Clasificación USDA</a:t>
            </a:r>
            <a:endParaRPr lang="es-ES"/>
          </a:p>
        </p:txBody>
      </p:sp>
      <p:pic>
        <p:nvPicPr>
          <p:cNvPr id="64519" name="Picture 7" descr="figure 4">
            <a:hlinkClick r:id="rId2" action="ppaction://hlinksldjump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24525" y="2963863"/>
            <a:ext cx="1584325" cy="1401762"/>
          </a:xfrm>
          <a:ln/>
        </p:spPr>
      </p:pic>
      <p:sp>
        <p:nvSpPr>
          <p:cNvPr id="64522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4523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431800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4524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4525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87675" y="4652963"/>
            <a:ext cx="431800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4526" name="AutoShape 1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5300663"/>
            <a:ext cx="431800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4527" name="AutoShape 1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76825" y="2746375"/>
            <a:ext cx="431800" cy="360363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4528" name="AutoShape 1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87450" y="6308725"/>
            <a:ext cx="504825" cy="28892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538163"/>
            <a:ext cx="8229600" cy="5324475"/>
          </a:xfrm>
          <a:noFill/>
          <a:ln/>
        </p:spPr>
      </p:pic>
      <p:sp>
        <p:nvSpPr>
          <p:cNvPr id="7578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578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figure 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052513"/>
            <a:ext cx="5205413" cy="4606925"/>
          </a:xfrm>
          <a:noFill/>
          <a:ln/>
        </p:spPr>
      </p:pic>
      <p:sp>
        <p:nvSpPr>
          <p:cNvPr id="675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7593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7594" name="Picture 10" descr="Muestreo de suelo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620713"/>
            <a:ext cx="5376863" cy="3554412"/>
          </a:xfrm>
          <a:prstGeom prst="rect">
            <a:avLst/>
          </a:prstGeom>
          <a:noFill/>
        </p:spPr>
      </p:pic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2987675" y="2205038"/>
            <a:ext cx="1008063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67595" name="Picture 11" descr="Muestreo de suelo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1196975"/>
            <a:ext cx="5430837" cy="3687763"/>
          </a:xfrm>
          <a:prstGeom prst="rect">
            <a:avLst/>
          </a:prstGeom>
          <a:noFill/>
        </p:spPr>
      </p:pic>
      <p:pic>
        <p:nvPicPr>
          <p:cNvPr id="67596" name="Picture 12" descr="Muestreo de suelo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013" y="2708275"/>
            <a:ext cx="5241925" cy="34385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755" name="Group 123"/>
          <p:cNvGraphicFramePr>
            <a:graphicFrameLocks noGrp="1"/>
          </p:cNvGraphicFramePr>
          <p:nvPr>
            <p:ph/>
          </p:nvPr>
        </p:nvGraphicFramePr>
        <p:xfrm>
          <a:off x="2843213" y="765175"/>
          <a:ext cx="3843337" cy="5162550"/>
        </p:xfrm>
        <a:graphic>
          <a:graphicData uri="http://schemas.openxmlformats.org/drawingml/2006/table">
            <a:tbl>
              <a:tblPr/>
              <a:tblGrid>
                <a:gridCol w="3843337"/>
              </a:tblGrid>
              <a:tr h="369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Ensayo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Porcentaje de materia orgánica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Contenido de humedad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Densidad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Esfuerzo a la compresión simple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Porcentaje de </a:t>
                      </a: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limo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Porcentaje de </a:t>
                      </a: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arcilla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Porcentaje de </a:t>
                      </a: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arena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Ensayo de hidrometría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752" name="AutoShape 1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308725"/>
            <a:ext cx="503238" cy="2889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9757" name="AutoShape 12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6308725"/>
            <a:ext cx="503238" cy="2889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9758" name="AutoShape 1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431800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1353</Words>
  <Application>Microsoft PowerPoint</Application>
  <PresentationFormat>Presentación en pantalla (4:3)</PresentationFormat>
  <Paragraphs>698</Paragraphs>
  <Slides>43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43</vt:i4>
      </vt:variant>
    </vt:vector>
  </HeadingPairs>
  <TitlesOfParts>
    <vt:vector size="52" baseType="lpstr">
      <vt:lpstr>Arial</vt:lpstr>
      <vt:lpstr>Verdana</vt:lpstr>
      <vt:lpstr>Times New Roman</vt:lpstr>
      <vt:lpstr>ESRI Geometric Symbols</vt:lpstr>
      <vt:lpstr>Times</vt:lpstr>
      <vt:lpstr>Arial Narrow</vt:lpstr>
      <vt:lpstr>Diseño predeterminado</vt:lpstr>
      <vt:lpstr>Microsoft Editor de ecuaciones 3.0</vt:lpstr>
      <vt:lpstr>Imagen de mapa de bits</vt:lpstr>
      <vt:lpstr>“ESTIMACIÓN DE CAUDALES Y SEDIMENTOS EN LA CUENCA DEL RÍO CHAGUANA, MEDIANTE EL MODELO MATEMÁTICO AVSWAT  (SOIL AND WATER ASSESMENT TOOLS)”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</vt:vector>
  </TitlesOfParts>
  <Company>TAMS-ICA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APLICACIÓN DEL MODELO HIDROLÓGICO SWAT (SOIL &amp; WATER ASSESSMENT TOOL) PARA LA PREDICCIÓN DE CAUDALES Y SEDIMENTOS EN UNA CUENCA HIDROGRÁFICA CASO DE ESTUDIO: CUENCA DEL RÍO CHAGUANA</dc:title>
  <dc:creator>JIMMY BONINI</dc:creator>
  <cp:lastModifiedBy>Administrador</cp:lastModifiedBy>
  <cp:revision>160</cp:revision>
  <dcterms:created xsi:type="dcterms:W3CDTF">2003-11-12T14:24:23Z</dcterms:created>
  <dcterms:modified xsi:type="dcterms:W3CDTF">2009-12-17T17:50:15Z</dcterms:modified>
</cp:coreProperties>
</file>