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6"/>
  </p:notesMasterIdLst>
  <p:handoutMasterIdLst>
    <p:handoutMasterId r:id="rId97"/>
  </p:handoutMasterIdLst>
  <p:sldIdLst>
    <p:sldId id="299" r:id="rId2"/>
    <p:sldId id="257" r:id="rId3"/>
    <p:sldId id="258" r:id="rId4"/>
    <p:sldId id="296" r:id="rId5"/>
    <p:sldId id="261" r:id="rId6"/>
    <p:sldId id="262" r:id="rId7"/>
    <p:sldId id="263" r:id="rId8"/>
    <p:sldId id="297" r:id="rId9"/>
    <p:sldId id="264" r:id="rId10"/>
    <p:sldId id="265" r:id="rId11"/>
    <p:sldId id="266" r:id="rId12"/>
    <p:sldId id="267" r:id="rId13"/>
    <p:sldId id="268" r:id="rId14"/>
    <p:sldId id="298" r:id="rId15"/>
    <p:sldId id="366"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8" r:id="rId30"/>
    <p:sldId id="300" r:id="rId31"/>
    <p:sldId id="290" r:id="rId32"/>
    <p:sldId id="292" r:id="rId33"/>
    <p:sldId id="293" r:id="rId34"/>
    <p:sldId id="295" r:id="rId35"/>
    <p:sldId id="301" r:id="rId36"/>
    <p:sldId id="358" r:id="rId37"/>
    <p:sldId id="302" r:id="rId38"/>
    <p:sldId id="303" r:id="rId39"/>
    <p:sldId id="304" r:id="rId40"/>
    <p:sldId id="334" r:id="rId41"/>
    <p:sldId id="336" r:id="rId42"/>
    <p:sldId id="338" r:id="rId43"/>
    <p:sldId id="340" r:id="rId44"/>
    <p:sldId id="342" r:id="rId45"/>
    <p:sldId id="344" r:id="rId46"/>
    <p:sldId id="347" r:id="rId47"/>
    <p:sldId id="349" r:id="rId48"/>
    <p:sldId id="351" r:id="rId49"/>
    <p:sldId id="353" r:id="rId50"/>
    <p:sldId id="354" r:id="rId51"/>
    <p:sldId id="355" r:id="rId52"/>
    <p:sldId id="356" r:id="rId53"/>
    <p:sldId id="357" r:id="rId54"/>
    <p:sldId id="367" r:id="rId55"/>
    <p:sldId id="368" r:id="rId56"/>
    <p:sldId id="369" r:id="rId57"/>
    <p:sldId id="370" r:id="rId58"/>
    <p:sldId id="371" r:id="rId59"/>
    <p:sldId id="372" r:id="rId60"/>
    <p:sldId id="373" r:id="rId61"/>
    <p:sldId id="375" r:id="rId62"/>
    <p:sldId id="376" r:id="rId63"/>
    <p:sldId id="377" r:id="rId64"/>
    <p:sldId id="378" r:id="rId65"/>
    <p:sldId id="379" r:id="rId66"/>
    <p:sldId id="391" r:id="rId67"/>
    <p:sldId id="380" r:id="rId68"/>
    <p:sldId id="381" r:id="rId69"/>
    <p:sldId id="383" r:id="rId70"/>
    <p:sldId id="384" r:id="rId71"/>
    <p:sldId id="385" r:id="rId72"/>
    <p:sldId id="386" r:id="rId73"/>
    <p:sldId id="395" r:id="rId74"/>
    <p:sldId id="398" r:id="rId75"/>
    <p:sldId id="387" r:id="rId76"/>
    <p:sldId id="388" r:id="rId77"/>
    <p:sldId id="389" r:id="rId78"/>
    <p:sldId id="390" r:id="rId79"/>
    <p:sldId id="392" r:id="rId80"/>
    <p:sldId id="393" r:id="rId81"/>
    <p:sldId id="394" r:id="rId82"/>
    <p:sldId id="399" r:id="rId83"/>
    <p:sldId id="400" r:id="rId84"/>
    <p:sldId id="401" r:id="rId85"/>
    <p:sldId id="410" r:id="rId86"/>
    <p:sldId id="402" r:id="rId87"/>
    <p:sldId id="403" r:id="rId88"/>
    <p:sldId id="404" r:id="rId89"/>
    <p:sldId id="405" r:id="rId90"/>
    <p:sldId id="409" r:id="rId91"/>
    <p:sldId id="407" r:id="rId92"/>
    <p:sldId id="408" r:id="rId93"/>
    <p:sldId id="412" r:id="rId94"/>
    <p:sldId id="411" r:id="rId95"/>
  </p:sldIdLst>
  <p:sldSz cx="9144000" cy="6858000" type="screen4x3"/>
  <p:notesSz cx="6858000" cy="9144000"/>
  <p:custShowLst>
    <p:custShow name="Presentación personalizada 1" id="0">
      <p:sldLst/>
    </p:custShow>
  </p:custShowLst>
  <p:defaultTextStyle>
    <a:defPPr>
      <a:defRPr lang="es-ES_tradn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0099"/>
    <a:srgbClr val="FF3300"/>
    <a:srgbClr val="FFCC66"/>
    <a:srgbClr val="FFFF00"/>
    <a:srgbClr val="99FF33"/>
    <a:srgbClr val="333399"/>
    <a:srgbClr val="003399"/>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5605" autoAdjust="0"/>
    <p:restoredTop sz="90929"/>
  </p:normalViewPr>
  <p:slideViewPr>
    <p:cSldViewPr>
      <p:cViewPr>
        <p:scale>
          <a:sx n="66" d="100"/>
          <a:sy n="66" d="100"/>
        </p:scale>
        <p:origin x="60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25" d="100"/>
        <a:sy n="25"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69.xml"/><Relationship Id="rId4"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image" Target="../media/image14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48.emf"/><Relationship Id="rId1" Type="http://schemas.openxmlformats.org/officeDocument/2006/relationships/image" Target="../media/image1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200"/>
            </a:lvl1pPr>
          </a:lstStyle>
          <a:p>
            <a:endParaRPr lang="es-ES_tradnl"/>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a:lvl1pPr>
          </a:lstStyle>
          <a:p>
            <a:endParaRPr lang="es-ES_tradnl"/>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defRPr sz="1200"/>
            </a:lvl1pPr>
          </a:lstStyle>
          <a:p>
            <a:endParaRPr lang="es-ES_tradnl"/>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a:lvl1pPr>
          </a:lstStyle>
          <a:p>
            <a:fld id="{0393F205-578E-4893-A442-641F6F7C2ECA}" type="slidenum">
              <a:rPr lang="es-ES_tradnl"/>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200"/>
            </a:lvl1pPr>
          </a:lstStyle>
          <a:p>
            <a:endParaRPr lang="es-ES_tradnl"/>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a:lvl1pPr>
          </a:lstStyle>
          <a:p>
            <a:endParaRPr lang="es-ES_tradnl"/>
          </a:p>
        </p:txBody>
      </p:sp>
      <p:sp>
        <p:nvSpPr>
          <p:cNvPr id="2052" name="Rectangle 4"/>
          <p:cNvSpPr>
            <a:spLocks noChangeArrowheads="1" noTextEdit="1"/>
          </p:cNvSpPr>
          <p:nvPr>
            <p:ph type="sldImg" idx="2"/>
          </p:nvPr>
        </p:nvSpPr>
        <p:spPr bwMode="auto">
          <a:xfrm>
            <a:off x="1146175" y="687388"/>
            <a:ext cx="4565650" cy="3424237"/>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defRPr sz="1200"/>
            </a:lvl1pPr>
          </a:lstStyle>
          <a:p>
            <a:endParaRPr lang="es-ES_tradnl"/>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a:lvl1pPr>
          </a:lstStyle>
          <a:p>
            <a:fld id="{BFC5438B-D8E1-4E55-9016-C248584249ED}" type="slidenum">
              <a:rPr lang="es-ES_tradnl"/>
              <a:pPr/>
              <a:t>‹Nº›</a:t>
            </a:fld>
            <a:endParaRPr lang="es-ES_trad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764C0-A292-470F-855C-201257DE7015}" type="slidenum">
              <a:rPr lang="es-ES_tradnl"/>
              <a:pPr/>
              <a:t>2</a:t>
            </a:fld>
            <a:endParaRPr lang="es-ES_tradnl"/>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FFB10-4B89-490F-8518-B2CF500F57AD}" type="slidenum">
              <a:rPr lang="es-ES_tradnl"/>
              <a:pPr/>
              <a:t>11</a:t>
            </a:fld>
            <a:endParaRPr lang="es-ES_tradnl"/>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9B2C0-6B0C-4E0D-A101-70043F91C3B1}" type="slidenum">
              <a:rPr lang="es-ES_tradnl"/>
              <a:pPr/>
              <a:t>12</a:t>
            </a:fld>
            <a:endParaRPr lang="es-ES_tradnl"/>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4D0B1-7DD2-4ADD-9AC6-3885DEC3C807}" type="slidenum">
              <a:rPr lang="es-ES_tradnl"/>
              <a:pPr/>
              <a:t>13</a:t>
            </a:fld>
            <a:endParaRPr lang="es-ES_tradnl"/>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B9761-901E-48D2-9F68-690E9B8F6445}" type="slidenum">
              <a:rPr lang="es-ES_tradnl"/>
              <a:pPr/>
              <a:t>16</a:t>
            </a:fld>
            <a:endParaRPr lang="es-ES_tradnl"/>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8A119-D3F8-4D6B-BCF1-C05C313F7EE7}" type="slidenum">
              <a:rPr lang="es-ES_tradnl"/>
              <a:pPr/>
              <a:t>17</a:t>
            </a:fld>
            <a:endParaRPr lang="es-ES_tradnl"/>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149EEC-A20E-4DBB-8687-DB0EB1C8732E}" type="slidenum">
              <a:rPr lang="es-ES_tradnl"/>
              <a:pPr/>
              <a:t>18</a:t>
            </a:fld>
            <a:endParaRPr lang="es-ES_tradnl"/>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AC076-3B8E-41B1-AA7E-6AE4D9CF4CEB}" type="slidenum">
              <a:rPr lang="es-ES_tradnl"/>
              <a:pPr/>
              <a:t>19</a:t>
            </a:fld>
            <a:endParaRPr lang="es-ES_tradnl"/>
          </a:p>
        </p:txBody>
      </p:sp>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DECA8-B412-49D3-8DCC-3C08C30576AE}" type="slidenum">
              <a:rPr lang="es-ES_tradnl"/>
              <a:pPr/>
              <a:t>20</a:t>
            </a:fld>
            <a:endParaRPr lang="es-ES_tradnl"/>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C7F87-645A-457B-AFAD-45B12394AF53}" type="slidenum">
              <a:rPr lang="es-ES_tradnl"/>
              <a:pPr/>
              <a:t>21</a:t>
            </a:fld>
            <a:endParaRPr lang="es-ES_tradnl"/>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CA5FA-4C3D-488D-9942-0A64B4E7EDEA}" type="slidenum">
              <a:rPr lang="es-ES_tradnl"/>
              <a:pPr/>
              <a:t>22</a:t>
            </a:fld>
            <a:endParaRPr lang="es-ES_tradnl"/>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BD57D-50CF-4795-9936-B42790E573BF}" type="slidenum">
              <a:rPr lang="es-ES_tradnl"/>
              <a:pPr/>
              <a:t>3</a:t>
            </a:fld>
            <a:endParaRPr lang="es-ES_tradnl"/>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C5DE7-D1B7-45F3-9295-9BE9198C8C35}" type="slidenum">
              <a:rPr lang="es-ES_tradnl"/>
              <a:pPr/>
              <a:t>23</a:t>
            </a:fld>
            <a:endParaRPr lang="es-ES_tradnl"/>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FE66-C116-4B9D-811D-EF317DC54649}" type="slidenum">
              <a:rPr lang="es-ES_tradnl"/>
              <a:pPr/>
              <a:t>24</a:t>
            </a:fld>
            <a:endParaRPr lang="es-ES_tradnl"/>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2B77C-B6EE-46A1-8F73-11DB8384E6CB}" type="slidenum">
              <a:rPr lang="es-ES_tradnl"/>
              <a:pPr/>
              <a:t>25</a:t>
            </a:fld>
            <a:endParaRPr lang="es-ES_tradnl"/>
          </a:p>
        </p:txBody>
      </p:sp>
      <p:sp>
        <p:nvSpPr>
          <p:cNvPr id="205826" name="Rectangle 2"/>
          <p:cNvSpPr>
            <a:spLocks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5EC5D-7604-457D-95F7-D22CECE425C9}" type="slidenum">
              <a:rPr lang="es-ES_tradnl"/>
              <a:pPr/>
              <a:t>26</a:t>
            </a:fld>
            <a:endParaRPr lang="es-ES_tradnl"/>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07003-2ADF-4095-8CF0-AC01B59B3272}" type="slidenum">
              <a:rPr lang="es-ES_tradnl"/>
              <a:pPr/>
              <a:t>27</a:t>
            </a:fld>
            <a:endParaRPr lang="es-ES_tradnl"/>
          </a:p>
        </p:txBody>
      </p:sp>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F5036-AA0B-4677-BE78-02EBC14E3151}" type="slidenum">
              <a:rPr lang="es-ES_tradnl"/>
              <a:pPr/>
              <a:t>28</a:t>
            </a:fld>
            <a:endParaRPr lang="es-ES_tradnl"/>
          </a:p>
        </p:txBody>
      </p:sp>
      <p:sp>
        <p:nvSpPr>
          <p:cNvPr id="209922" name="Rectangle 2"/>
          <p:cNvSpPr>
            <a:spLocks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692116-657D-4462-8C2A-928123F6FCF1}" type="slidenum">
              <a:rPr lang="es-ES_tradnl"/>
              <a:pPr/>
              <a:t>29</a:t>
            </a:fld>
            <a:endParaRPr lang="es-ES_tradnl"/>
          </a:p>
        </p:txBody>
      </p:sp>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3EFF9-F1DD-496F-B9E3-A27748FB3BB4}" type="slidenum">
              <a:rPr lang="es-ES_tradnl"/>
              <a:pPr/>
              <a:t>30</a:t>
            </a:fld>
            <a:endParaRPr lang="es-ES_tradnl"/>
          </a:p>
        </p:txBody>
      </p:sp>
      <p:sp>
        <p:nvSpPr>
          <p:cNvPr id="239618" name="Rectangle 2"/>
          <p:cNvSpPr>
            <a:spLocks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p:spPr>
      </p:sp>
      <p:sp>
        <p:nvSpPr>
          <p:cNvPr id="2396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D4F79-B323-43F4-9F8E-B97D72BB8F55}" type="slidenum">
              <a:rPr lang="es-ES_tradnl"/>
              <a:pPr/>
              <a:t>31</a:t>
            </a:fld>
            <a:endParaRPr lang="es-ES_tradnl"/>
          </a:p>
        </p:txBody>
      </p:sp>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D7A53-4CFF-4E1D-BE2A-95913F822688}" type="slidenum">
              <a:rPr lang="es-ES_tradnl"/>
              <a:pPr/>
              <a:t>32</a:t>
            </a:fld>
            <a:endParaRPr lang="es-ES_tradnl"/>
          </a:p>
        </p:txBody>
      </p:sp>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D2354-A714-423B-8983-E474327ED51E}" type="slidenum">
              <a:rPr lang="es-ES_tradnl"/>
              <a:pPr/>
              <a:t>4</a:t>
            </a:fld>
            <a:endParaRPr lang="es-ES_tradnl"/>
          </a:p>
        </p:txBody>
      </p:sp>
      <p:sp>
        <p:nvSpPr>
          <p:cNvPr id="224258" name="Rectangle 1026"/>
          <p:cNvSpPr>
            <a:spLocks noChangeArrowheads="1" noTextEdit="1"/>
          </p:cNvSpPr>
          <p:nvPr>
            <p:ph type="sldImg"/>
          </p:nvPr>
        </p:nvSpPr>
        <p:spPr>
          <a:ln/>
        </p:spPr>
      </p:sp>
      <p:sp>
        <p:nvSpPr>
          <p:cNvPr id="224259" name="Rectangle 1027"/>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937CD-1528-4219-AB50-94217656C5EF}" type="slidenum">
              <a:rPr lang="es-ES_tradnl"/>
              <a:pPr/>
              <a:t>33</a:t>
            </a:fld>
            <a:endParaRPr lang="es-ES_tradnl"/>
          </a:p>
        </p:txBody>
      </p:sp>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6C730-4BFA-422B-88A0-9A1A71E301FA}" type="slidenum">
              <a:rPr lang="es-ES_tradnl"/>
              <a:pPr/>
              <a:t>34</a:t>
            </a:fld>
            <a:endParaRPr lang="es-ES_tradnl"/>
          </a:p>
        </p:txBody>
      </p:sp>
      <p:sp>
        <p:nvSpPr>
          <p:cNvPr id="222210" name="Rectangle 2"/>
          <p:cNvSpPr>
            <a:spLocks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4E4FA-3B29-484C-A8EC-28F0BCD1CE05}" type="slidenum">
              <a:rPr lang="es-ES_tradnl"/>
              <a:pPr/>
              <a:t>5</a:t>
            </a:fld>
            <a:endParaRPr lang="es-ES_tradnl"/>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85F02-6DF0-4853-9BB1-5258F289B1DB}" type="slidenum">
              <a:rPr lang="es-ES_tradnl"/>
              <a:pPr/>
              <a:t>6</a:t>
            </a:fld>
            <a:endParaRPr lang="es-ES_tradnl"/>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5B0AB-6BBB-4453-839E-390AFC630FD1}" type="slidenum">
              <a:rPr lang="es-ES_tradnl"/>
              <a:pPr/>
              <a:t>7</a:t>
            </a:fld>
            <a:endParaRPr lang="es-ES_tradnl"/>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5AE49-078F-4027-9230-FE5E6056198A}" type="slidenum">
              <a:rPr lang="es-ES_tradnl"/>
              <a:pPr/>
              <a:t>8</a:t>
            </a:fld>
            <a:endParaRPr lang="es-ES_tradnl"/>
          </a:p>
        </p:txBody>
      </p:sp>
      <p:sp>
        <p:nvSpPr>
          <p:cNvPr id="226306" name="Rectangle 2"/>
          <p:cNvSpPr>
            <a:spLocks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FA75D-33E4-444F-98B2-BE71D3993E60}" type="slidenum">
              <a:rPr lang="es-ES_tradnl"/>
              <a:pPr/>
              <a:t>9</a:t>
            </a:fld>
            <a:endParaRPr lang="es-ES_tradnl"/>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A7647-D9BB-4A65-B166-FF76A406BECE}" type="slidenum">
              <a:rPr lang="es-ES_tradnl"/>
              <a:pPr/>
              <a:t>10</a:t>
            </a:fld>
            <a:endParaRPr lang="es-ES_tradnl"/>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F6C7CA9B-051E-44C1-95D3-E7A3A01B5980}" type="slidenum">
              <a:rPr lang="es-ES_tradnl"/>
              <a:pPr/>
              <a:t>‹Nº›</a:t>
            </a:fld>
            <a:endParaRPr lang="es-ES_trad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AB490B6E-1882-4493-8C4D-10DDA5A09B82}" type="slidenum">
              <a:rPr lang="es-ES_tradnl"/>
              <a:pPr/>
              <a:t>‹Nº›</a:t>
            </a:fld>
            <a:endParaRPr lang="es-ES_trad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2792C749-B8C0-458B-B530-3882DF00A071}" type="slidenum">
              <a:rPr lang="es-ES_tradnl"/>
              <a:pPr/>
              <a:t>‹Nº›</a:t>
            </a:fld>
            <a:endParaRPr lang="es-ES_trad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68F63D85-C79F-46DF-9D93-672A4AD11A7B}" type="slidenum">
              <a:rPr lang="es-ES_tradnl"/>
              <a:pPr/>
              <a:t>‹Nº›</a:t>
            </a:fld>
            <a:endParaRPr lang="es-ES_trad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_tradnl"/>
          </a:p>
        </p:txBody>
      </p:sp>
      <p:sp>
        <p:nvSpPr>
          <p:cNvPr id="5" name="4 Marcador de pie de página"/>
          <p:cNvSpPr>
            <a:spLocks noGrp="1"/>
          </p:cNvSpPr>
          <p:nvPr>
            <p:ph type="ftr" sz="quarter" idx="11"/>
          </p:nvPr>
        </p:nvSpPr>
        <p:spPr/>
        <p:txBody>
          <a:bodyPr/>
          <a:lstStyle>
            <a:lvl1pPr>
              <a:defRPr/>
            </a:lvl1pPr>
          </a:lstStyle>
          <a:p>
            <a:endParaRPr lang="es-ES_tradnl"/>
          </a:p>
        </p:txBody>
      </p:sp>
      <p:sp>
        <p:nvSpPr>
          <p:cNvPr id="6" name="5 Marcador de número de diapositiva"/>
          <p:cNvSpPr>
            <a:spLocks noGrp="1"/>
          </p:cNvSpPr>
          <p:nvPr>
            <p:ph type="sldNum" sz="quarter" idx="12"/>
          </p:nvPr>
        </p:nvSpPr>
        <p:spPr/>
        <p:txBody>
          <a:bodyPr/>
          <a:lstStyle>
            <a:lvl1pPr>
              <a:defRPr/>
            </a:lvl1pPr>
          </a:lstStyle>
          <a:p>
            <a:fld id="{9E75807B-1D89-4689-9126-D103FCF4E036}" type="slidenum">
              <a:rPr lang="es-ES_tradnl"/>
              <a:pPr/>
              <a:t>‹Nº›</a:t>
            </a:fld>
            <a:endParaRPr lang="es-ES_trad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148DB8F0-9E7A-42DA-9A66-5A35AACE9CCF}" type="slidenum">
              <a:rPr lang="es-ES_tradnl"/>
              <a:pPr/>
              <a:t>‹Nº›</a:t>
            </a:fld>
            <a:endParaRPr lang="es-ES_trad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_tradnl"/>
          </a:p>
        </p:txBody>
      </p:sp>
      <p:sp>
        <p:nvSpPr>
          <p:cNvPr id="8" name="7 Marcador de pie de página"/>
          <p:cNvSpPr>
            <a:spLocks noGrp="1"/>
          </p:cNvSpPr>
          <p:nvPr>
            <p:ph type="ftr" sz="quarter" idx="11"/>
          </p:nvPr>
        </p:nvSpPr>
        <p:spPr/>
        <p:txBody>
          <a:bodyPr/>
          <a:lstStyle>
            <a:lvl1pPr>
              <a:defRPr/>
            </a:lvl1pPr>
          </a:lstStyle>
          <a:p>
            <a:endParaRPr lang="es-ES_tradnl"/>
          </a:p>
        </p:txBody>
      </p:sp>
      <p:sp>
        <p:nvSpPr>
          <p:cNvPr id="9" name="8 Marcador de número de diapositiva"/>
          <p:cNvSpPr>
            <a:spLocks noGrp="1"/>
          </p:cNvSpPr>
          <p:nvPr>
            <p:ph type="sldNum" sz="quarter" idx="12"/>
          </p:nvPr>
        </p:nvSpPr>
        <p:spPr/>
        <p:txBody>
          <a:bodyPr/>
          <a:lstStyle>
            <a:lvl1pPr>
              <a:defRPr/>
            </a:lvl1pPr>
          </a:lstStyle>
          <a:p>
            <a:fld id="{8555542E-BDE3-4A0D-8E22-D6367E83F2A9}" type="slidenum">
              <a:rPr lang="es-ES_tradnl"/>
              <a:pPr/>
              <a:t>‹Nº›</a:t>
            </a:fld>
            <a:endParaRPr lang="es-ES_trad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_tradnl"/>
          </a:p>
        </p:txBody>
      </p:sp>
      <p:sp>
        <p:nvSpPr>
          <p:cNvPr id="4" name="3 Marcador de pie de página"/>
          <p:cNvSpPr>
            <a:spLocks noGrp="1"/>
          </p:cNvSpPr>
          <p:nvPr>
            <p:ph type="ftr" sz="quarter" idx="11"/>
          </p:nvPr>
        </p:nvSpPr>
        <p:spPr/>
        <p:txBody>
          <a:bodyPr/>
          <a:lstStyle>
            <a:lvl1pPr>
              <a:defRPr/>
            </a:lvl1pPr>
          </a:lstStyle>
          <a:p>
            <a:endParaRPr lang="es-ES_tradnl"/>
          </a:p>
        </p:txBody>
      </p:sp>
      <p:sp>
        <p:nvSpPr>
          <p:cNvPr id="5" name="4 Marcador de número de diapositiva"/>
          <p:cNvSpPr>
            <a:spLocks noGrp="1"/>
          </p:cNvSpPr>
          <p:nvPr>
            <p:ph type="sldNum" sz="quarter" idx="12"/>
          </p:nvPr>
        </p:nvSpPr>
        <p:spPr/>
        <p:txBody>
          <a:bodyPr/>
          <a:lstStyle>
            <a:lvl1pPr>
              <a:defRPr/>
            </a:lvl1pPr>
          </a:lstStyle>
          <a:p>
            <a:fld id="{F0D68D9B-26EF-4A01-A9E9-019A74C80067}" type="slidenum">
              <a:rPr lang="es-ES_tradnl"/>
              <a:pPr/>
              <a:t>‹Nº›</a:t>
            </a:fld>
            <a:endParaRPr lang="es-ES_trad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_tradnl"/>
          </a:p>
        </p:txBody>
      </p:sp>
      <p:sp>
        <p:nvSpPr>
          <p:cNvPr id="3" name="2 Marcador de pie de página"/>
          <p:cNvSpPr>
            <a:spLocks noGrp="1"/>
          </p:cNvSpPr>
          <p:nvPr>
            <p:ph type="ftr" sz="quarter" idx="11"/>
          </p:nvPr>
        </p:nvSpPr>
        <p:spPr/>
        <p:txBody>
          <a:bodyPr/>
          <a:lstStyle>
            <a:lvl1pPr>
              <a:defRPr/>
            </a:lvl1pPr>
          </a:lstStyle>
          <a:p>
            <a:endParaRPr lang="es-ES_tradnl"/>
          </a:p>
        </p:txBody>
      </p:sp>
      <p:sp>
        <p:nvSpPr>
          <p:cNvPr id="4" name="3 Marcador de número de diapositiva"/>
          <p:cNvSpPr>
            <a:spLocks noGrp="1"/>
          </p:cNvSpPr>
          <p:nvPr>
            <p:ph type="sldNum" sz="quarter" idx="12"/>
          </p:nvPr>
        </p:nvSpPr>
        <p:spPr/>
        <p:txBody>
          <a:bodyPr/>
          <a:lstStyle>
            <a:lvl1pPr>
              <a:defRPr/>
            </a:lvl1pPr>
          </a:lstStyle>
          <a:p>
            <a:fld id="{D1E08FD6-7A27-48E8-91FB-B0FC439F8DE9}" type="slidenum">
              <a:rPr lang="es-ES_tradnl"/>
              <a:pPr/>
              <a:t>‹Nº›</a:t>
            </a:fld>
            <a:endParaRPr lang="es-ES_trad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6801C82D-2922-4FD4-8292-D0DAD6B45327}" type="slidenum">
              <a:rPr lang="es-ES_tradnl"/>
              <a:pPr/>
              <a:t>‹Nº›</a:t>
            </a:fld>
            <a:endParaRPr lang="es-ES_trad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p>
        </p:txBody>
      </p:sp>
      <p:sp>
        <p:nvSpPr>
          <p:cNvPr id="6" name="5 Marcador de pie de página"/>
          <p:cNvSpPr>
            <a:spLocks noGrp="1"/>
          </p:cNvSpPr>
          <p:nvPr>
            <p:ph type="ftr" sz="quarter" idx="11"/>
          </p:nvPr>
        </p:nvSpPr>
        <p:spPr/>
        <p:txBody>
          <a:bodyPr/>
          <a:lstStyle>
            <a:lvl1pPr>
              <a:defRPr/>
            </a:lvl1pPr>
          </a:lstStyle>
          <a:p>
            <a:endParaRPr lang="es-ES_tradnl"/>
          </a:p>
        </p:txBody>
      </p:sp>
      <p:sp>
        <p:nvSpPr>
          <p:cNvPr id="7" name="6 Marcador de número de diapositiva"/>
          <p:cNvSpPr>
            <a:spLocks noGrp="1"/>
          </p:cNvSpPr>
          <p:nvPr>
            <p:ph type="sldNum" sz="quarter" idx="12"/>
          </p:nvPr>
        </p:nvSpPr>
        <p:spPr/>
        <p:txBody>
          <a:bodyPr/>
          <a:lstStyle>
            <a:lvl1pPr>
              <a:defRPr/>
            </a:lvl1pPr>
          </a:lstStyle>
          <a:p>
            <a:fld id="{474B14CE-3DC9-4338-91EE-4A5D2A3DD4EB}" type="slidenum">
              <a:rPr lang="es-ES_tradnl"/>
              <a:pPr/>
              <a:t>‹Nº›</a:t>
            </a:fld>
            <a:endParaRPr lang="es-ES_trad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6666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s-ES_tradnl"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a:lvl1pPr>
          </a:lstStyle>
          <a:p>
            <a:fld id="{EDE5EF6A-1CEE-4F78-B26A-1DC10D58B39C}" type="slidenum">
              <a:rPr lang="es-ES_tradnl"/>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SzPct val="50000"/>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image" Target="../media/image22.png"/><Relationship Id="rId9" Type="http://schemas.openxmlformats.org/officeDocument/2006/relationships/image" Target="../media/image27.wmf"/></Relationships>
</file>

<file path=ppt/slides/_rels/slide3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image" Target="../media/image36.png"/><Relationship Id="rId4" Type="http://schemas.openxmlformats.org/officeDocument/2006/relationships/image" Target="../media/image35.wmf"/><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png"/><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image" Target="../media/image50.png"/><Relationship Id="rId10" Type="http://schemas.openxmlformats.org/officeDocument/2006/relationships/image" Target="../media/image55.wmf"/><Relationship Id="rId4" Type="http://schemas.openxmlformats.org/officeDocument/2006/relationships/image" Target="../media/image49.png"/><Relationship Id="rId9" Type="http://schemas.openxmlformats.org/officeDocument/2006/relationships/image" Target="../media/image54.png"/></Relationships>
</file>

<file path=ppt/slides/_rels/slide3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image" Target="../media/image59.png"/><Relationship Id="rId4" Type="http://schemas.openxmlformats.org/officeDocument/2006/relationships/image" Target="../media/image58.wmf"/></Relationships>
</file>

<file path=ppt/slides/_rels/slide37.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wmf"/><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wmf"/><Relationship Id="rId4" Type="http://schemas.openxmlformats.org/officeDocument/2006/relationships/image" Target="../media/image71.png"/><Relationship Id="rId9" Type="http://schemas.openxmlformats.org/officeDocument/2006/relationships/image" Target="../media/image76.wmf"/></Relationships>
</file>

<file path=ppt/slides/_rels/slide39.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55.wmf"/><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wmf"/><Relationship Id="rId4" Type="http://schemas.openxmlformats.org/officeDocument/2006/relationships/image" Target="../media/image79.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wmf"/><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9.wmf"/><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3.wmf"/><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97.wmf"/><Relationship Id="rId4" Type="http://schemas.openxmlformats.org/officeDocument/2006/relationships/image" Target="../media/image96.png"/></Relationships>
</file>

<file path=ppt/slides/_rels/slide45.x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image" Target="../media/image99.wmf"/><Relationship Id="rId7" Type="http://schemas.openxmlformats.org/officeDocument/2006/relationships/image" Target="../media/image103.emf"/><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emf"/><Relationship Id="rId11" Type="http://schemas.openxmlformats.org/officeDocument/2006/relationships/image" Target="../media/image107.emf"/><Relationship Id="rId5" Type="http://schemas.openxmlformats.org/officeDocument/2006/relationships/image" Target="../media/image101.emf"/><Relationship Id="rId10" Type="http://schemas.openxmlformats.org/officeDocument/2006/relationships/image" Target="../media/image106.emf"/><Relationship Id="rId4" Type="http://schemas.openxmlformats.org/officeDocument/2006/relationships/image" Target="../media/image100.emf"/><Relationship Id="rId9" Type="http://schemas.openxmlformats.org/officeDocument/2006/relationships/image" Target="../media/image105.emf"/></Relationships>
</file>

<file path=ppt/slides/_rels/slide46.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image" Target="../media/image111.wmf"/><Relationship Id="rId4" Type="http://schemas.openxmlformats.org/officeDocument/2006/relationships/image" Target="../media/image110.png"/></Relationships>
</file>

<file path=ppt/slides/_rels/slide47.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png"/><Relationship Id="rId1" Type="http://schemas.openxmlformats.org/officeDocument/2006/relationships/slideLayout" Target="../slideLayouts/slideLayout7.xml"/><Relationship Id="rId5" Type="http://schemas.openxmlformats.org/officeDocument/2006/relationships/image" Target="../media/image115.wmf"/><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19.wmf"/><Relationship Id="rId4" Type="http://schemas.openxmlformats.org/officeDocument/2006/relationships/image" Target="../media/image118.png"/></Relationships>
</file>

<file path=ppt/slides/_rels/slide4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Documento_de_Microsoft_Office_Word_97-20032.doc"/><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8.png"/><Relationship Id="rId4" Type="http://schemas.openxmlformats.org/officeDocument/2006/relationships/image" Target="../media/image127.png"/></Relationships>
</file>

<file path=ppt/slides/_rels/slide64.xml.rels><?xml version="1.0" encoding="UTF-8" standalone="yes"?>
<Relationships xmlns="http://schemas.openxmlformats.org/package/2006/relationships"><Relationship Id="rId3" Type="http://schemas.openxmlformats.org/officeDocument/2006/relationships/oleObject" Target="../embeddings/Documento_de_Microsoft_Office_Word_97-20033.doc"/><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5.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Documento_de_Microsoft_Office_Word_97-20034.doc"/><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Documento_de_Microsoft_Office_Word_97-20035.doc"/><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71.xml.rels><?xml version="1.0" encoding="UTF-8" standalone="yes"?>
<Relationships xmlns="http://schemas.openxmlformats.org/package/2006/relationships"><Relationship Id="rId3" Type="http://schemas.openxmlformats.org/officeDocument/2006/relationships/oleObject" Target="../embeddings/Documento_de_Microsoft_Office_Word_97-20036.doc"/><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Documento_de_Microsoft_Office_Word_97-20037.doc"/><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7.xml"/><Relationship Id="rId4" Type="http://schemas.openxmlformats.org/officeDocument/2006/relationships/image" Target="../media/image137.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Documento_de_Microsoft_Office_Word_97-20038.doc"/><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Documento_de_Microsoft_Office_Word_97-20039.doc"/></Relationships>
</file>

<file path=ppt/slides/_rels/slide85.xml.rels><?xml version="1.0" encoding="UTF-8" standalone="yes"?>
<Relationships xmlns="http://schemas.openxmlformats.org/package/2006/relationships"><Relationship Id="rId3" Type="http://schemas.openxmlformats.org/officeDocument/2006/relationships/oleObject" Target="../embeddings/Documento_de_Microsoft_Office_Word_97-200310.doc"/><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86.xml.rels><?xml version="1.0" encoding="UTF-8" standalone="yes"?>
<Relationships xmlns="http://schemas.openxmlformats.org/package/2006/relationships"><Relationship Id="rId3" Type="http://schemas.openxmlformats.org/officeDocument/2006/relationships/oleObject" Target="../embeddings/Documento_de_Microsoft_Office_Word_97-200311.doc"/><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Documento_de_Microsoft_Office_Word_97-200312.doc"/></Relationships>
</file>

<file path=ppt/slides/_rels/slide87.xml.rels><?xml version="1.0" encoding="UTF-8" standalone="yes"?>
<Relationships xmlns="http://schemas.openxmlformats.org/package/2006/relationships"><Relationship Id="rId3" Type="http://schemas.openxmlformats.org/officeDocument/2006/relationships/oleObject" Target="../embeddings/Documento_de_Microsoft_Office_Word_97-200313.doc"/><Relationship Id="rId7" Type="http://schemas.openxmlformats.org/officeDocument/2006/relationships/image" Target="../media/image145.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Documento_de_Microsoft_Office_Word_97-200315.doc"/><Relationship Id="rId5" Type="http://schemas.openxmlformats.org/officeDocument/2006/relationships/image" Target="../media/image144.wmf"/><Relationship Id="rId4" Type="http://schemas.openxmlformats.org/officeDocument/2006/relationships/oleObject" Target="../embeddings/Documento_de_Microsoft_Office_Word_97-200314.doc"/></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Gr_fico_de_Microsoft_Office_Excel16.xls"/><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Hoja_de_c_lculo_de_Microsoft_Office_Excel_97-200317.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Gr_fico_de_Microsoft_Office_Excel18.xls"/><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Hoja_de_c_lculo_de_Microsoft_Office_Excel_97-200319.xls"/></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Marcador de número de diapositiva"/>
          <p:cNvSpPr>
            <a:spLocks noGrp="1"/>
          </p:cNvSpPr>
          <p:nvPr>
            <p:ph type="sldNum" sz="quarter" idx="12"/>
          </p:nvPr>
        </p:nvSpPr>
        <p:spPr/>
        <p:txBody>
          <a:bodyPr/>
          <a:lstStyle/>
          <a:p>
            <a:fld id="{FE10EE53-C69B-4157-AD7B-00E1DD93AC33}" type="slidenum">
              <a:rPr lang="es-ES_tradnl"/>
              <a:pPr/>
              <a:t>1</a:t>
            </a:fld>
            <a:endParaRPr lang="es-ES_tradnl"/>
          </a:p>
        </p:txBody>
      </p:sp>
      <p:sp>
        <p:nvSpPr>
          <p:cNvPr id="228369" name="Rectangle 1041"/>
          <p:cNvSpPr>
            <a:spLocks noChangeArrowheads="1"/>
          </p:cNvSpPr>
          <p:nvPr/>
        </p:nvSpPr>
        <p:spPr bwMode="auto">
          <a:xfrm>
            <a:off x="685800" y="609600"/>
            <a:ext cx="7848600" cy="2838450"/>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s-MX" sz="3600" b="1">
                <a:solidFill>
                  <a:srgbClr val="000099"/>
                </a:solidFill>
                <a:effectLst>
                  <a:outerShdw blurRad="38100" dist="38100" dir="2700000" algn="tl">
                    <a:srgbClr val="000000"/>
                  </a:outerShdw>
                </a:effectLst>
                <a:latin typeface="Impact" pitchFamily="34" charset="0"/>
              </a:rPr>
              <a:t>LA CARRERA DE TECNOLOGÍA EN </a:t>
            </a:r>
            <a:r>
              <a:rPr lang="es-ES" sz="3600" b="1">
                <a:solidFill>
                  <a:srgbClr val="000099"/>
                </a:solidFill>
                <a:effectLst>
                  <a:outerShdw blurRad="38100" dist="38100" dir="2700000" algn="tl">
                    <a:srgbClr val="000000"/>
                  </a:outerShdw>
                </a:effectLst>
                <a:latin typeface="Impact" pitchFamily="34" charset="0"/>
              </a:rPr>
              <a:t> </a:t>
            </a:r>
            <a:r>
              <a:rPr lang="es-MX" sz="3600" b="1">
                <a:solidFill>
                  <a:srgbClr val="000099"/>
                </a:solidFill>
                <a:effectLst>
                  <a:outerShdw blurRad="38100" dist="38100" dir="2700000" algn="tl">
                    <a:srgbClr val="000000"/>
                  </a:outerShdw>
                </a:effectLst>
                <a:latin typeface="Impact" pitchFamily="34" charset="0"/>
              </a:rPr>
              <a:t>ADMINISTRACIÓN EN EL CENTRO TECNOLÓGICO NAVAL, ESTRATEGIAS PARA LOGRAR SU POSICIONAMIENTO EN EL MERCADO Y UNA EVALUACIÓN DEL IMPACTO</a:t>
            </a:r>
            <a:endParaRPr lang="es-ES" sz="3600" b="1">
              <a:solidFill>
                <a:srgbClr val="000099"/>
              </a:solidFill>
              <a:effectLst>
                <a:outerShdw blurRad="38100" dist="38100" dir="2700000" algn="tl">
                  <a:srgbClr val="000000"/>
                </a:outerShdw>
              </a:effectLst>
              <a:latin typeface="Impact" pitchFamily="34" charset="0"/>
            </a:endParaRPr>
          </a:p>
        </p:txBody>
      </p:sp>
      <p:sp>
        <p:nvSpPr>
          <p:cNvPr id="228373" name="Text Box 1045"/>
          <p:cNvSpPr txBox="1">
            <a:spLocks noChangeArrowheads="1"/>
          </p:cNvSpPr>
          <p:nvPr/>
        </p:nvSpPr>
        <p:spPr bwMode="auto">
          <a:xfrm>
            <a:off x="4114800" y="5562600"/>
            <a:ext cx="5410200" cy="703263"/>
          </a:xfrm>
          <a:prstGeom prst="rect">
            <a:avLst/>
          </a:prstGeom>
          <a:noFill/>
          <a:ln w="9525">
            <a:noFill/>
            <a:miter lim="800000"/>
            <a:headEnd/>
            <a:tailEnd/>
          </a:ln>
        </p:spPr>
        <p:txBody>
          <a:bodyPr>
            <a:spAutoFit/>
          </a:bodyPr>
          <a:lstStyle/>
          <a:p>
            <a:pPr algn="just" eaLnBrk="0" hangingPunct="0">
              <a:spcBef>
                <a:spcPct val="50000"/>
              </a:spcBef>
            </a:pPr>
            <a:r>
              <a:rPr kumimoji="1" lang="pt-BR" altLang="en-US" sz="1600" b="1">
                <a:solidFill>
                  <a:srgbClr val="000066"/>
                </a:solidFill>
                <a:latin typeface="Arial" charset="0"/>
              </a:rPr>
              <a:t>Preparado por:  C</a:t>
            </a:r>
            <a:r>
              <a:rPr kumimoji="1" lang="en-US" altLang="en-US" sz="1600" b="1">
                <a:solidFill>
                  <a:srgbClr val="000066"/>
                </a:solidFill>
                <a:latin typeface="Arial" charset="0"/>
              </a:rPr>
              <a:t>ésar Agustín Arcos García</a:t>
            </a:r>
            <a:endParaRPr kumimoji="1" lang="pt-BR" altLang="en-US" sz="1600" b="1">
              <a:solidFill>
                <a:srgbClr val="000066"/>
              </a:solidFill>
              <a:latin typeface="Arial" charset="0"/>
            </a:endParaRPr>
          </a:p>
          <a:p>
            <a:pPr algn="just" eaLnBrk="0" hangingPunct="0">
              <a:spcBef>
                <a:spcPct val="50000"/>
              </a:spcBef>
            </a:pPr>
            <a:r>
              <a:rPr kumimoji="1" lang="en-US" altLang="en-US" sz="1600" b="1">
                <a:solidFill>
                  <a:srgbClr val="000066"/>
                </a:solidFill>
                <a:latin typeface="Arial" charset="0"/>
              </a:rPr>
              <a:t>Fecha: Marzo 4 , 2004</a:t>
            </a:r>
            <a:endParaRPr kumimoji="1" lang="es-ES" altLang="en-US" sz="1600" b="1">
              <a:solidFill>
                <a:srgbClr val="000066"/>
              </a:solidFill>
              <a:effectLst>
                <a:outerShdw blurRad="38100" dist="38100" dir="2700000" algn="tl">
                  <a:srgbClr val="000000"/>
                </a:outerShdw>
              </a:effectLst>
              <a:latin typeface="Arial" charset="0"/>
            </a:endParaRPr>
          </a:p>
        </p:txBody>
      </p:sp>
      <p:pic>
        <p:nvPicPr>
          <p:cNvPr id="228374" name="Picture 1046" descr="C:\Mis documentos\XFiRe\My Pictures\Espol-Blanco.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5800" y="3733800"/>
            <a:ext cx="2209800" cy="2514600"/>
          </a:xfrm>
          <a:prstGeom prst="rect">
            <a:avLst/>
          </a:prstGeom>
          <a:noFill/>
        </p:spPr>
      </p:pic>
      <p:pic>
        <p:nvPicPr>
          <p:cNvPr id="228389" name="Picture 1061" descr="http://www.fuerzasarmadasecuador.org/espanol/seguridadnacional/centrotecnologico.jpg"/>
          <p:cNvPicPr>
            <a:picLocks noChangeAspect="1" noChangeArrowheads="1"/>
          </p:cNvPicPr>
          <p:nvPr/>
        </p:nvPicPr>
        <p:blipFill>
          <a:blip r:embed="rId3"/>
          <a:srcRect/>
          <a:stretch>
            <a:fillRect/>
          </a:stretch>
        </p:blipFill>
        <p:spPr bwMode="auto">
          <a:xfrm>
            <a:off x="3124200" y="3581400"/>
            <a:ext cx="1714500" cy="1828800"/>
          </a:xfrm>
          <a:prstGeom prst="rect">
            <a:avLst/>
          </a:prstGeom>
          <a:noFill/>
        </p:spPr>
      </p:pic>
      <p:pic>
        <p:nvPicPr>
          <p:cNvPr id="228396" name="Picture 1068"/>
          <p:cNvPicPr>
            <a:picLocks noChangeAspect="1" noChangeArrowheads="1"/>
          </p:cNvPicPr>
          <p:nvPr/>
        </p:nvPicPr>
        <p:blipFill>
          <a:blip r:embed="rId4"/>
          <a:srcRect/>
          <a:stretch>
            <a:fillRect/>
          </a:stretch>
        </p:blipFill>
        <p:spPr bwMode="auto">
          <a:xfrm>
            <a:off x="4800600" y="3581400"/>
            <a:ext cx="1524000" cy="1828800"/>
          </a:xfrm>
          <a:prstGeom prst="rect">
            <a:avLst/>
          </a:prstGeom>
          <a:noFill/>
          <a:ln w="9525">
            <a:noFill/>
            <a:miter lim="800000"/>
            <a:headEnd type="none" w="sm" len="sm"/>
            <a:tailEnd type="none" w="sm" len="sm"/>
          </a:ln>
          <a:effectLst/>
        </p:spPr>
      </p:pic>
      <p:pic>
        <p:nvPicPr>
          <p:cNvPr id="228402" name="Picture 1074"/>
          <p:cNvPicPr>
            <a:picLocks noChangeAspect="1" noChangeArrowheads="1"/>
          </p:cNvPicPr>
          <p:nvPr/>
        </p:nvPicPr>
        <p:blipFill>
          <a:blip r:embed="rId5"/>
          <a:srcRect/>
          <a:stretch>
            <a:fillRect/>
          </a:stretch>
        </p:blipFill>
        <p:spPr bwMode="auto">
          <a:xfrm>
            <a:off x="6324600" y="3581400"/>
            <a:ext cx="2266950" cy="1838325"/>
          </a:xfrm>
          <a:prstGeom prst="rect">
            <a:avLst/>
          </a:prstGeom>
          <a:noFill/>
          <a:ln w="9525">
            <a:noFill/>
            <a:miter lim="800000"/>
            <a:headEnd type="none" w="sm" len="sm"/>
            <a:tailEnd type="none" w="sm" len="sm"/>
          </a:ln>
          <a:effectLst/>
        </p:spPr>
      </p:pic>
      <p:pic>
        <p:nvPicPr>
          <p:cNvPr id="228408" name="Picture 1080"/>
          <p:cNvPicPr>
            <a:picLocks noChangeAspect="1" noChangeArrowheads="1"/>
          </p:cNvPicPr>
          <p:nvPr/>
        </p:nvPicPr>
        <p:blipFill>
          <a:blip r:embed="rId6"/>
          <a:srcRect/>
          <a:stretch>
            <a:fillRect/>
          </a:stretch>
        </p:blipFill>
        <p:spPr bwMode="auto">
          <a:xfrm>
            <a:off x="6705600" y="0"/>
            <a:ext cx="2438400" cy="1524000"/>
          </a:xfrm>
          <a:prstGeom prst="rect">
            <a:avLst/>
          </a:prstGeom>
          <a:noFill/>
          <a:ln w="9525">
            <a:noFill/>
            <a:miter lim="800000"/>
            <a:headEnd type="none" w="sm" len="sm"/>
            <a:tailEnd type="none" w="sm" len="sm"/>
          </a:ln>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3 Marcador de número de diapositiva"/>
          <p:cNvSpPr>
            <a:spLocks noGrp="1"/>
          </p:cNvSpPr>
          <p:nvPr>
            <p:ph type="sldNum" sz="quarter" idx="12"/>
          </p:nvPr>
        </p:nvSpPr>
        <p:spPr/>
        <p:txBody>
          <a:bodyPr/>
          <a:lstStyle/>
          <a:p>
            <a:fld id="{3115B58E-C8F0-46B7-9FA1-219B40A0DCA3}" type="slidenum">
              <a:rPr lang="es-ES_tradnl"/>
              <a:pPr/>
              <a:t>10</a:t>
            </a:fld>
            <a:endParaRPr lang="es-ES_tradnl"/>
          </a:p>
        </p:txBody>
      </p:sp>
      <p:sp>
        <p:nvSpPr>
          <p:cNvPr id="155661" name="Rectangle 13"/>
          <p:cNvSpPr>
            <a:spLocks noChangeArrowheads="1"/>
          </p:cNvSpPr>
          <p:nvPr/>
        </p:nvSpPr>
        <p:spPr bwMode="auto">
          <a:xfrm>
            <a:off x="1538288" y="1062038"/>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55662" name="AutoShape 14"/>
          <p:cNvSpPr>
            <a:spLocks noChangeArrowheads="1"/>
          </p:cNvSpPr>
          <p:nvPr/>
        </p:nvSpPr>
        <p:spPr bwMode="auto">
          <a:xfrm>
            <a:off x="1828800" y="685800"/>
            <a:ext cx="5867400" cy="847725"/>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lnSpc>
                <a:spcPct val="90000"/>
              </a:lnSpc>
            </a:pPr>
            <a:r>
              <a:rPr lang="es-ES_tradnl" sz="2600" b="1" i="1">
                <a:solidFill>
                  <a:schemeClr val="bg1"/>
                </a:solidFill>
                <a:effectLst>
                  <a:outerShdw blurRad="38100" dist="38100" dir="2700000" algn="tl">
                    <a:srgbClr val="000000"/>
                  </a:outerShdw>
                </a:effectLst>
                <a:latin typeface="Arial" charset="0"/>
              </a:rPr>
              <a:t>ESTRUCTURA ORGANIZACIONAL</a:t>
            </a:r>
          </a:p>
          <a:p>
            <a:pPr algn="ctr" eaLnBrk="0" hangingPunct="0">
              <a:lnSpc>
                <a:spcPct val="90000"/>
              </a:lnSpc>
            </a:pPr>
            <a:r>
              <a:rPr lang="es-ES_tradnl" sz="2600" b="1" i="1">
                <a:solidFill>
                  <a:schemeClr val="bg1"/>
                </a:solidFill>
                <a:effectLst>
                  <a:outerShdw blurRad="38100" dist="38100" dir="2700000" algn="tl">
                    <a:srgbClr val="000000"/>
                  </a:outerShdw>
                </a:effectLst>
                <a:latin typeface="Arial" charset="0"/>
              </a:rPr>
              <a:t>DEL CETNAV</a:t>
            </a:r>
          </a:p>
        </p:txBody>
      </p:sp>
      <p:sp>
        <p:nvSpPr>
          <p:cNvPr id="155663" name="Oval 15"/>
          <p:cNvSpPr>
            <a:spLocks noChangeArrowheads="1"/>
          </p:cNvSpPr>
          <p:nvPr/>
        </p:nvSpPr>
        <p:spPr bwMode="auto">
          <a:xfrm>
            <a:off x="7848600" y="923925"/>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5664" name="Oval 16"/>
          <p:cNvSpPr>
            <a:spLocks noChangeArrowheads="1"/>
          </p:cNvSpPr>
          <p:nvPr/>
        </p:nvSpPr>
        <p:spPr bwMode="auto">
          <a:xfrm>
            <a:off x="1295400" y="923925"/>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5665" name="AutoShape 17"/>
          <p:cNvSpPr>
            <a:spLocks noChangeArrowheads="1"/>
          </p:cNvSpPr>
          <p:nvPr/>
        </p:nvSpPr>
        <p:spPr bwMode="auto">
          <a:xfrm>
            <a:off x="76200" y="69850"/>
            <a:ext cx="3989388"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	MARCO CONCEPTUAL DEL CETNAV</a:t>
            </a:r>
          </a:p>
        </p:txBody>
      </p:sp>
      <p:sp>
        <p:nvSpPr>
          <p:cNvPr id="155666" name="Oval 18"/>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grpSp>
        <p:nvGrpSpPr>
          <p:cNvPr id="155671" name="Group 23"/>
          <p:cNvGrpSpPr>
            <a:grpSpLocks/>
          </p:cNvGrpSpPr>
          <p:nvPr/>
        </p:nvGrpSpPr>
        <p:grpSpPr bwMode="auto">
          <a:xfrm>
            <a:off x="609600" y="1752600"/>
            <a:ext cx="8153400" cy="4876800"/>
            <a:chOff x="624" y="1104"/>
            <a:chExt cx="5136" cy="3072"/>
          </a:xfrm>
        </p:grpSpPr>
        <p:grpSp>
          <p:nvGrpSpPr>
            <p:cNvPr id="155672" name="Group 24"/>
            <p:cNvGrpSpPr>
              <a:grpSpLocks/>
            </p:cNvGrpSpPr>
            <p:nvPr/>
          </p:nvGrpSpPr>
          <p:grpSpPr bwMode="auto">
            <a:xfrm>
              <a:off x="624" y="2663"/>
              <a:ext cx="5136" cy="1513"/>
              <a:chOff x="432" y="2662"/>
              <a:chExt cx="5032" cy="1490"/>
            </a:xfrm>
          </p:grpSpPr>
          <p:sp>
            <p:nvSpPr>
              <p:cNvPr id="155673" name="Line 25"/>
              <p:cNvSpPr>
                <a:spLocks noChangeShapeType="1"/>
              </p:cNvSpPr>
              <p:nvPr/>
            </p:nvSpPr>
            <p:spPr bwMode="auto">
              <a:xfrm>
                <a:off x="1227" y="2662"/>
                <a:ext cx="1" cy="73"/>
              </a:xfrm>
              <a:prstGeom prst="line">
                <a:avLst/>
              </a:prstGeom>
              <a:noFill/>
              <a:ln w="19050">
                <a:solidFill>
                  <a:srgbClr val="FFFF00"/>
                </a:solidFill>
                <a:round/>
                <a:headEnd/>
                <a:tailEnd/>
              </a:ln>
            </p:spPr>
            <p:txBody>
              <a:bodyPr/>
              <a:lstStyle/>
              <a:p>
                <a:endParaRPr lang="es-ES"/>
              </a:p>
            </p:txBody>
          </p:sp>
          <p:sp>
            <p:nvSpPr>
              <p:cNvPr id="155674" name="Line 26"/>
              <p:cNvSpPr>
                <a:spLocks noChangeShapeType="1"/>
              </p:cNvSpPr>
              <p:nvPr/>
            </p:nvSpPr>
            <p:spPr bwMode="auto">
              <a:xfrm>
                <a:off x="3740" y="2662"/>
                <a:ext cx="1" cy="73"/>
              </a:xfrm>
              <a:prstGeom prst="line">
                <a:avLst/>
              </a:prstGeom>
              <a:noFill/>
              <a:ln w="19050">
                <a:solidFill>
                  <a:srgbClr val="FFFF00"/>
                </a:solidFill>
                <a:round/>
                <a:headEnd/>
                <a:tailEnd/>
              </a:ln>
            </p:spPr>
            <p:txBody>
              <a:bodyPr/>
              <a:lstStyle/>
              <a:p>
                <a:endParaRPr lang="es-ES"/>
              </a:p>
            </p:txBody>
          </p:sp>
          <p:sp>
            <p:nvSpPr>
              <p:cNvPr id="155675" name="Line 27"/>
              <p:cNvSpPr>
                <a:spLocks noChangeShapeType="1"/>
              </p:cNvSpPr>
              <p:nvPr/>
            </p:nvSpPr>
            <p:spPr bwMode="auto">
              <a:xfrm>
                <a:off x="1227" y="2662"/>
                <a:ext cx="1257" cy="1"/>
              </a:xfrm>
              <a:prstGeom prst="line">
                <a:avLst/>
              </a:prstGeom>
              <a:noFill/>
              <a:ln w="19050">
                <a:solidFill>
                  <a:srgbClr val="FFFF00"/>
                </a:solidFill>
                <a:round/>
                <a:headEnd/>
                <a:tailEnd/>
              </a:ln>
            </p:spPr>
            <p:txBody>
              <a:bodyPr/>
              <a:lstStyle/>
              <a:p>
                <a:endParaRPr lang="es-ES"/>
              </a:p>
            </p:txBody>
          </p:sp>
          <p:sp>
            <p:nvSpPr>
              <p:cNvPr id="155676" name="Line 28"/>
              <p:cNvSpPr>
                <a:spLocks noChangeShapeType="1"/>
              </p:cNvSpPr>
              <p:nvPr/>
            </p:nvSpPr>
            <p:spPr bwMode="auto">
              <a:xfrm>
                <a:off x="2484" y="2662"/>
                <a:ext cx="1256" cy="1"/>
              </a:xfrm>
              <a:prstGeom prst="line">
                <a:avLst/>
              </a:prstGeom>
              <a:noFill/>
              <a:ln w="19050">
                <a:solidFill>
                  <a:srgbClr val="FFFF00"/>
                </a:solidFill>
                <a:round/>
                <a:headEnd/>
                <a:tailEnd/>
              </a:ln>
            </p:spPr>
            <p:txBody>
              <a:bodyPr/>
              <a:lstStyle/>
              <a:p>
                <a:endParaRPr lang="es-ES"/>
              </a:p>
            </p:txBody>
          </p:sp>
          <p:sp>
            <p:nvSpPr>
              <p:cNvPr id="155677" name="Line 29"/>
              <p:cNvSpPr>
                <a:spLocks noChangeShapeType="1"/>
              </p:cNvSpPr>
              <p:nvPr/>
            </p:nvSpPr>
            <p:spPr bwMode="auto">
              <a:xfrm>
                <a:off x="1227" y="2898"/>
                <a:ext cx="1" cy="72"/>
              </a:xfrm>
              <a:prstGeom prst="line">
                <a:avLst/>
              </a:prstGeom>
              <a:noFill/>
              <a:ln w="19050">
                <a:solidFill>
                  <a:srgbClr val="FFFF00"/>
                </a:solidFill>
                <a:round/>
                <a:headEnd/>
                <a:tailEnd/>
              </a:ln>
            </p:spPr>
            <p:txBody>
              <a:bodyPr/>
              <a:lstStyle/>
              <a:p>
                <a:endParaRPr lang="es-ES"/>
              </a:p>
            </p:txBody>
          </p:sp>
          <p:sp>
            <p:nvSpPr>
              <p:cNvPr id="155678" name="Line 30"/>
              <p:cNvSpPr>
                <a:spLocks noChangeShapeType="1"/>
              </p:cNvSpPr>
              <p:nvPr/>
            </p:nvSpPr>
            <p:spPr bwMode="auto">
              <a:xfrm>
                <a:off x="809" y="2970"/>
                <a:ext cx="1" cy="73"/>
              </a:xfrm>
              <a:prstGeom prst="line">
                <a:avLst/>
              </a:prstGeom>
              <a:noFill/>
              <a:ln w="19050">
                <a:solidFill>
                  <a:srgbClr val="FFFF00"/>
                </a:solidFill>
                <a:round/>
                <a:headEnd/>
                <a:tailEnd/>
              </a:ln>
            </p:spPr>
            <p:txBody>
              <a:bodyPr/>
              <a:lstStyle/>
              <a:p>
                <a:endParaRPr lang="es-ES"/>
              </a:p>
            </p:txBody>
          </p:sp>
          <p:sp>
            <p:nvSpPr>
              <p:cNvPr id="155679" name="Line 31"/>
              <p:cNvSpPr>
                <a:spLocks noChangeShapeType="1"/>
              </p:cNvSpPr>
              <p:nvPr/>
            </p:nvSpPr>
            <p:spPr bwMode="auto">
              <a:xfrm>
                <a:off x="1646" y="2970"/>
                <a:ext cx="1" cy="73"/>
              </a:xfrm>
              <a:prstGeom prst="line">
                <a:avLst/>
              </a:prstGeom>
              <a:noFill/>
              <a:ln w="19050">
                <a:solidFill>
                  <a:srgbClr val="FFFF00"/>
                </a:solidFill>
                <a:round/>
                <a:headEnd/>
                <a:tailEnd/>
              </a:ln>
            </p:spPr>
            <p:txBody>
              <a:bodyPr/>
              <a:lstStyle/>
              <a:p>
                <a:endParaRPr lang="es-ES"/>
              </a:p>
            </p:txBody>
          </p:sp>
          <p:sp>
            <p:nvSpPr>
              <p:cNvPr id="155680" name="Line 32"/>
              <p:cNvSpPr>
                <a:spLocks noChangeShapeType="1"/>
              </p:cNvSpPr>
              <p:nvPr/>
            </p:nvSpPr>
            <p:spPr bwMode="auto">
              <a:xfrm>
                <a:off x="809" y="2970"/>
                <a:ext cx="418" cy="1"/>
              </a:xfrm>
              <a:prstGeom prst="line">
                <a:avLst/>
              </a:prstGeom>
              <a:noFill/>
              <a:ln w="19050">
                <a:solidFill>
                  <a:srgbClr val="FFFF00"/>
                </a:solidFill>
                <a:round/>
                <a:headEnd/>
                <a:tailEnd/>
              </a:ln>
            </p:spPr>
            <p:txBody>
              <a:bodyPr/>
              <a:lstStyle/>
              <a:p>
                <a:endParaRPr lang="es-ES"/>
              </a:p>
            </p:txBody>
          </p:sp>
          <p:sp>
            <p:nvSpPr>
              <p:cNvPr id="155681" name="Line 33"/>
              <p:cNvSpPr>
                <a:spLocks noChangeShapeType="1"/>
              </p:cNvSpPr>
              <p:nvPr/>
            </p:nvSpPr>
            <p:spPr bwMode="auto">
              <a:xfrm>
                <a:off x="1227" y="2970"/>
                <a:ext cx="419" cy="1"/>
              </a:xfrm>
              <a:prstGeom prst="line">
                <a:avLst/>
              </a:prstGeom>
              <a:noFill/>
              <a:ln w="19050">
                <a:solidFill>
                  <a:srgbClr val="FFFF00"/>
                </a:solidFill>
                <a:round/>
                <a:headEnd/>
                <a:tailEnd/>
              </a:ln>
            </p:spPr>
            <p:txBody>
              <a:bodyPr/>
              <a:lstStyle/>
              <a:p>
                <a:endParaRPr lang="es-ES"/>
              </a:p>
            </p:txBody>
          </p:sp>
          <p:sp>
            <p:nvSpPr>
              <p:cNvPr id="155682" name="Line 34"/>
              <p:cNvSpPr>
                <a:spLocks noChangeShapeType="1"/>
              </p:cNvSpPr>
              <p:nvPr/>
            </p:nvSpPr>
            <p:spPr bwMode="auto">
              <a:xfrm>
                <a:off x="517" y="3361"/>
                <a:ext cx="1" cy="232"/>
              </a:xfrm>
              <a:prstGeom prst="line">
                <a:avLst/>
              </a:prstGeom>
              <a:noFill/>
              <a:ln w="9525">
                <a:solidFill>
                  <a:srgbClr val="FFFF00"/>
                </a:solidFill>
                <a:round/>
                <a:headEnd/>
                <a:tailEnd/>
              </a:ln>
            </p:spPr>
            <p:txBody>
              <a:bodyPr/>
              <a:lstStyle/>
              <a:p>
                <a:endParaRPr lang="es-ES"/>
              </a:p>
            </p:txBody>
          </p:sp>
          <p:sp>
            <p:nvSpPr>
              <p:cNvPr id="155683" name="Line 35"/>
              <p:cNvSpPr>
                <a:spLocks noChangeShapeType="1"/>
              </p:cNvSpPr>
              <p:nvPr/>
            </p:nvSpPr>
            <p:spPr bwMode="auto">
              <a:xfrm>
                <a:off x="517" y="3593"/>
                <a:ext cx="70" cy="1"/>
              </a:xfrm>
              <a:prstGeom prst="line">
                <a:avLst/>
              </a:prstGeom>
              <a:noFill/>
              <a:ln w="9525">
                <a:solidFill>
                  <a:srgbClr val="FFFF00"/>
                </a:solidFill>
                <a:round/>
                <a:headEnd/>
                <a:tailEnd/>
              </a:ln>
            </p:spPr>
            <p:txBody>
              <a:bodyPr/>
              <a:lstStyle/>
              <a:p>
                <a:endParaRPr lang="es-ES"/>
              </a:p>
            </p:txBody>
          </p:sp>
          <p:sp>
            <p:nvSpPr>
              <p:cNvPr id="155684" name="Line 36"/>
              <p:cNvSpPr>
                <a:spLocks noChangeShapeType="1"/>
              </p:cNvSpPr>
              <p:nvPr/>
            </p:nvSpPr>
            <p:spPr bwMode="auto">
              <a:xfrm>
                <a:off x="517" y="3826"/>
                <a:ext cx="70" cy="1"/>
              </a:xfrm>
              <a:prstGeom prst="line">
                <a:avLst/>
              </a:prstGeom>
              <a:noFill/>
              <a:ln w="9525">
                <a:solidFill>
                  <a:srgbClr val="FFFF00"/>
                </a:solidFill>
                <a:round/>
                <a:headEnd/>
                <a:tailEnd/>
              </a:ln>
            </p:spPr>
            <p:txBody>
              <a:bodyPr/>
              <a:lstStyle/>
              <a:p>
                <a:endParaRPr lang="es-ES"/>
              </a:p>
            </p:txBody>
          </p:sp>
          <p:sp>
            <p:nvSpPr>
              <p:cNvPr id="155685" name="Line 37"/>
              <p:cNvSpPr>
                <a:spLocks noChangeShapeType="1"/>
              </p:cNvSpPr>
              <p:nvPr/>
            </p:nvSpPr>
            <p:spPr bwMode="auto">
              <a:xfrm>
                <a:off x="517" y="4059"/>
                <a:ext cx="70" cy="1"/>
              </a:xfrm>
              <a:prstGeom prst="line">
                <a:avLst/>
              </a:prstGeom>
              <a:noFill/>
              <a:ln w="9525">
                <a:solidFill>
                  <a:srgbClr val="FFFF00"/>
                </a:solidFill>
                <a:round/>
                <a:headEnd/>
                <a:tailEnd/>
              </a:ln>
            </p:spPr>
            <p:txBody>
              <a:bodyPr/>
              <a:lstStyle/>
              <a:p>
                <a:endParaRPr lang="es-ES"/>
              </a:p>
            </p:txBody>
          </p:sp>
          <p:sp>
            <p:nvSpPr>
              <p:cNvPr id="155686" name="Line 38"/>
              <p:cNvSpPr>
                <a:spLocks noChangeShapeType="1"/>
              </p:cNvSpPr>
              <p:nvPr/>
            </p:nvSpPr>
            <p:spPr bwMode="auto">
              <a:xfrm>
                <a:off x="517" y="3593"/>
                <a:ext cx="1" cy="233"/>
              </a:xfrm>
              <a:prstGeom prst="line">
                <a:avLst/>
              </a:prstGeom>
              <a:noFill/>
              <a:ln w="9525">
                <a:solidFill>
                  <a:srgbClr val="FFFF00"/>
                </a:solidFill>
                <a:round/>
                <a:headEnd/>
                <a:tailEnd/>
              </a:ln>
            </p:spPr>
            <p:txBody>
              <a:bodyPr/>
              <a:lstStyle/>
              <a:p>
                <a:endParaRPr lang="es-ES"/>
              </a:p>
            </p:txBody>
          </p:sp>
          <p:sp>
            <p:nvSpPr>
              <p:cNvPr id="155687" name="Line 39"/>
              <p:cNvSpPr>
                <a:spLocks noChangeShapeType="1"/>
              </p:cNvSpPr>
              <p:nvPr/>
            </p:nvSpPr>
            <p:spPr bwMode="auto">
              <a:xfrm>
                <a:off x="517" y="3826"/>
                <a:ext cx="1" cy="233"/>
              </a:xfrm>
              <a:prstGeom prst="line">
                <a:avLst/>
              </a:prstGeom>
              <a:noFill/>
              <a:ln w="9525">
                <a:solidFill>
                  <a:srgbClr val="FFFF00"/>
                </a:solidFill>
                <a:round/>
                <a:headEnd/>
                <a:tailEnd/>
              </a:ln>
            </p:spPr>
            <p:txBody>
              <a:bodyPr/>
              <a:lstStyle/>
              <a:p>
                <a:endParaRPr lang="es-ES"/>
              </a:p>
            </p:txBody>
          </p:sp>
          <p:sp>
            <p:nvSpPr>
              <p:cNvPr id="155688" name="Rectangle 40"/>
              <p:cNvSpPr>
                <a:spLocks noChangeArrowheads="1"/>
              </p:cNvSpPr>
              <p:nvPr/>
            </p:nvSpPr>
            <p:spPr bwMode="auto">
              <a:xfrm>
                <a:off x="587" y="3500"/>
                <a:ext cx="689" cy="187"/>
              </a:xfrm>
              <a:prstGeom prst="rect">
                <a:avLst/>
              </a:prstGeom>
              <a:solidFill>
                <a:srgbClr val="CCCCFF"/>
              </a:solidFill>
              <a:ln w="9525">
                <a:noFill/>
                <a:miter lim="800000"/>
                <a:headEnd/>
                <a:tailEnd/>
              </a:ln>
            </p:spPr>
            <p:txBody>
              <a:bodyPr/>
              <a:lstStyle/>
              <a:p>
                <a:endParaRPr lang="es-ES"/>
              </a:p>
            </p:txBody>
          </p:sp>
          <p:sp>
            <p:nvSpPr>
              <p:cNvPr id="155689" name="Rectangle 41"/>
              <p:cNvSpPr>
                <a:spLocks noChangeArrowheads="1"/>
              </p:cNvSpPr>
              <p:nvPr/>
            </p:nvSpPr>
            <p:spPr bwMode="auto">
              <a:xfrm>
                <a:off x="733" y="3527"/>
                <a:ext cx="415"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CONTABILIDAD</a:t>
                </a:r>
                <a:endParaRPr lang="es-ES" b="1">
                  <a:solidFill>
                    <a:schemeClr val="accent2"/>
                  </a:solidFill>
                  <a:latin typeface="Courier New" pitchFamily="49" charset="0"/>
                </a:endParaRPr>
              </a:p>
            </p:txBody>
          </p:sp>
          <p:sp>
            <p:nvSpPr>
              <p:cNvPr id="155690" name="Rectangle 42"/>
              <p:cNvSpPr>
                <a:spLocks noChangeArrowheads="1"/>
              </p:cNvSpPr>
              <p:nvPr/>
            </p:nvSpPr>
            <p:spPr bwMode="auto">
              <a:xfrm>
                <a:off x="587" y="3500"/>
                <a:ext cx="689" cy="187"/>
              </a:xfrm>
              <a:prstGeom prst="rect">
                <a:avLst/>
              </a:prstGeom>
              <a:noFill/>
              <a:ln w="9525">
                <a:solidFill>
                  <a:srgbClr val="FFFF00"/>
                </a:solidFill>
                <a:miter lim="800000"/>
                <a:headEnd/>
                <a:tailEnd/>
              </a:ln>
            </p:spPr>
            <p:txBody>
              <a:bodyPr/>
              <a:lstStyle/>
              <a:p>
                <a:endParaRPr lang="es-ES"/>
              </a:p>
            </p:txBody>
          </p:sp>
          <p:sp>
            <p:nvSpPr>
              <p:cNvPr id="155691" name="Rectangle 43"/>
              <p:cNvSpPr>
                <a:spLocks noChangeArrowheads="1"/>
              </p:cNvSpPr>
              <p:nvPr/>
            </p:nvSpPr>
            <p:spPr bwMode="auto">
              <a:xfrm>
                <a:off x="587" y="3733"/>
                <a:ext cx="689" cy="186"/>
              </a:xfrm>
              <a:prstGeom prst="rect">
                <a:avLst/>
              </a:prstGeom>
              <a:solidFill>
                <a:srgbClr val="CCCCFF"/>
              </a:solidFill>
              <a:ln w="9525">
                <a:noFill/>
                <a:miter lim="800000"/>
                <a:headEnd/>
                <a:tailEnd/>
              </a:ln>
            </p:spPr>
            <p:txBody>
              <a:bodyPr/>
              <a:lstStyle/>
              <a:p>
                <a:endParaRPr lang="es-ES"/>
              </a:p>
            </p:txBody>
          </p:sp>
          <p:sp>
            <p:nvSpPr>
              <p:cNvPr id="155692" name="Rectangle 44"/>
              <p:cNvSpPr>
                <a:spLocks noChangeArrowheads="1"/>
              </p:cNvSpPr>
              <p:nvPr/>
            </p:nvSpPr>
            <p:spPr bwMode="auto">
              <a:xfrm>
                <a:off x="730" y="3760"/>
                <a:ext cx="417"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ACTIVOS FIJOS</a:t>
                </a:r>
                <a:endParaRPr lang="es-ES" b="1">
                  <a:solidFill>
                    <a:schemeClr val="accent2"/>
                  </a:solidFill>
                  <a:latin typeface="Courier New" pitchFamily="49" charset="0"/>
                </a:endParaRPr>
              </a:p>
            </p:txBody>
          </p:sp>
          <p:sp>
            <p:nvSpPr>
              <p:cNvPr id="155693" name="Rectangle 45"/>
              <p:cNvSpPr>
                <a:spLocks noChangeArrowheads="1"/>
              </p:cNvSpPr>
              <p:nvPr/>
            </p:nvSpPr>
            <p:spPr bwMode="auto">
              <a:xfrm>
                <a:off x="587" y="3733"/>
                <a:ext cx="689" cy="186"/>
              </a:xfrm>
              <a:prstGeom prst="rect">
                <a:avLst/>
              </a:prstGeom>
              <a:noFill/>
              <a:ln w="9525">
                <a:solidFill>
                  <a:srgbClr val="FFFF00"/>
                </a:solidFill>
                <a:miter lim="800000"/>
                <a:headEnd/>
                <a:tailEnd/>
              </a:ln>
            </p:spPr>
            <p:txBody>
              <a:bodyPr/>
              <a:lstStyle/>
              <a:p>
                <a:endParaRPr lang="es-ES"/>
              </a:p>
            </p:txBody>
          </p:sp>
          <p:sp>
            <p:nvSpPr>
              <p:cNvPr id="155694" name="Rectangle 46"/>
              <p:cNvSpPr>
                <a:spLocks noChangeArrowheads="1"/>
              </p:cNvSpPr>
              <p:nvPr/>
            </p:nvSpPr>
            <p:spPr bwMode="auto">
              <a:xfrm>
                <a:off x="587" y="3966"/>
                <a:ext cx="689" cy="186"/>
              </a:xfrm>
              <a:prstGeom prst="rect">
                <a:avLst/>
              </a:prstGeom>
              <a:solidFill>
                <a:srgbClr val="CCCCFF"/>
              </a:solidFill>
              <a:ln w="9525">
                <a:noFill/>
                <a:miter lim="800000"/>
                <a:headEnd/>
                <a:tailEnd/>
              </a:ln>
            </p:spPr>
            <p:txBody>
              <a:bodyPr/>
              <a:lstStyle/>
              <a:p>
                <a:endParaRPr lang="es-ES"/>
              </a:p>
            </p:txBody>
          </p:sp>
          <p:sp>
            <p:nvSpPr>
              <p:cNvPr id="155695" name="Rectangle 47"/>
              <p:cNvSpPr>
                <a:spLocks noChangeArrowheads="1"/>
              </p:cNvSpPr>
              <p:nvPr/>
            </p:nvSpPr>
            <p:spPr bwMode="auto">
              <a:xfrm>
                <a:off x="775" y="3993"/>
                <a:ext cx="330"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PAGADURÍA</a:t>
                </a:r>
                <a:endParaRPr lang="es-ES" b="1">
                  <a:solidFill>
                    <a:schemeClr val="accent2"/>
                  </a:solidFill>
                  <a:latin typeface="Courier New" pitchFamily="49" charset="0"/>
                </a:endParaRPr>
              </a:p>
            </p:txBody>
          </p:sp>
          <p:sp>
            <p:nvSpPr>
              <p:cNvPr id="155696" name="Rectangle 48"/>
              <p:cNvSpPr>
                <a:spLocks noChangeArrowheads="1"/>
              </p:cNvSpPr>
              <p:nvPr/>
            </p:nvSpPr>
            <p:spPr bwMode="auto">
              <a:xfrm>
                <a:off x="587" y="3966"/>
                <a:ext cx="689" cy="186"/>
              </a:xfrm>
              <a:prstGeom prst="rect">
                <a:avLst/>
              </a:prstGeom>
              <a:noFill/>
              <a:ln w="9525">
                <a:solidFill>
                  <a:srgbClr val="FFFF00"/>
                </a:solidFill>
                <a:miter lim="800000"/>
                <a:headEnd/>
                <a:tailEnd/>
              </a:ln>
            </p:spPr>
            <p:txBody>
              <a:bodyPr/>
              <a:lstStyle/>
              <a:p>
                <a:endParaRPr lang="es-ES"/>
              </a:p>
            </p:txBody>
          </p:sp>
          <p:sp>
            <p:nvSpPr>
              <p:cNvPr id="155697" name="Rectangle 49"/>
              <p:cNvSpPr>
                <a:spLocks noChangeArrowheads="1"/>
              </p:cNvSpPr>
              <p:nvPr/>
            </p:nvSpPr>
            <p:spPr bwMode="auto">
              <a:xfrm>
                <a:off x="432" y="3043"/>
                <a:ext cx="753" cy="318"/>
              </a:xfrm>
              <a:prstGeom prst="rect">
                <a:avLst/>
              </a:prstGeom>
              <a:solidFill>
                <a:srgbClr val="CCCCFF"/>
              </a:solidFill>
              <a:ln w="9525">
                <a:noFill/>
                <a:miter lim="800000"/>
                <a:headEnd/>
                <a:tailEnd/>
              </a:ln>
            </p:spPr>
            <p:txBody>
              <a:bodyPr/>
              <a:lstStyle/>
              <a:p>
                <a:endParaRPr lang="es-ES"/>
              </a:p>
            </p:txBody>
          </p:sp>
          <p:sp>
            <p:nvSpPr>
              <p:cNvPr id="155698" name="Rectangle 50"/>
              <p:cNvSpPr>
                <a:spLocks noChangeArrowheads="1"/>
              </p:cNvSpPr>
              <p:nvPr/>
            </p:nvSpPr>
            <p:spPr bwMode="auto">
              <a:xfrm>
                <a:off x="587" y="3074"/>
                <a:ext cx="439"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99"/>
                    </a:solidFill>
                    <a:latin typeface="Arial" charset="0"/>
                  </a:rPr>
                  <a:t>FINANCIERO</a:t>
                </a:r>
                <a:endParaRPr lang="es-ES" b="1">
                  <a:solidFill>
                    <a:srgbClr val="000099"/>
                  </a:solidFill>
                  <a:latin typeface="Courier New" pitchFamily="49" charset="0"/>
                </a:endParaRPr>
              </a:p>
            </p:txBody>
          </p:sp>
          <p:sp>
            <p:nvSpPr>
              <p:cNvPr id="155699" name="Rectangle 51"/>
              <p:cNvSpPr>
                <a:spLocks noChangeArrowheads="1"/>
              </p:cNvSpPr>
              <p:nvPr/>
            </p:nvSpPr>
            <p:spPr bwMode="auto">
              <a:xfrm>
                <a:off x="432" y="3043"/>
                <a:ext cx="753" cy="318"/>
              </a:xfrm>
              <a:prstGeom prst="rect">
                <a:avLst/>
              </a:prstGeom>
              <a:noFill/>
              <a:ln w="28575">
                <a:solidFill>
                  <a:srgbClr val="FFFF00"/>
                </a:solidFill>
                <a:miter lim="800000"/>
                <a:headEnd/>
                <a:tailEnd/>
              </a:ln>
            </p:spPr>
            <p:txBody>
              <a:bodyPr/>
              <a:lstStyle/>
              <a:p>
                <a:endParaRPr lang="es-ES"/>
              </a:p>
            </p:txBody>
          </p:sp>
          <p:sp>
            <p:nvSpPr>
              <p:cNvPr id="155700" name="Line 52"/>
              <p:cNvSpPr>
                <a:spLocks noChangeShapeType="1"/>
              </p:cNvSpPr>
              <p:nvPr/>
            </p:nvSpPr>
            <p:spPr bwMode="auto">
              <a:xfrm>
                <a:off x="1355" y="3361"/>
                <a:ext cx="1" cy="232"/>
              </a:xfrm>
              <a:prstGeom prst="line">
                <a:avLst/>
              </a:prstGeom>
              <a:noFill/>
              <a:ln w="9525">
                <a:solidFill>
                  <a:srgbClr val="FFFF00"/>
                </a:solidFill>
                <a:round/>
                <a:headEnd/>
                <a:tailEnd/>
              </a:ln>
            </p:spPr>
            <p:txBody>
              <a:bodyPr/>
              <a:lstStyle/>
              <a:p>
                <a:endParaRPr lang="es-ES"/>
              </a:p>
            </p:txBody>
          </p:sp>
          <p:sp>
            <p:nvSpPr>
              <p:cNvPr id="155701" name="Line 53"/>
              <p:cNvSpPr>
                <a:spLocks noChangeShapeType="1"/>
              </p:cNvSpPr>
              <p:nvPr/>
            </p:nvSpPr>
            <p:spPr bwMode="auto">
              <a:xfrm>
                <a:off x="1355" y="3593"/>
                <a:ext cx="70" cy="1"/>
              </a:xfrm>
              <a:prstGeom prst="line">
                <a:avLst/>
              </a:prstGeom>
              <a:noFill/>
              <a:ln w="9525">
                <a:solidFill>
                  <a:srgbClr val="FFFF00"/>
                </a:solidFill>
                <a:round/>
                <a:headEnd/>
                <a:tailEnd/>
              </a:ln>
            </p:spPr>
            <p:txBody>
              <a:bodyPr/>
              <a:lstStyle/>
              <a:p>
                <a:endParaRPr lang="es-ES"/>
              </a:p>
            </p:txBody>
          </p:sp>
          <p:sp>
            <p:nvSpPr>
              <p:cNvPr id="155702" name="Line 54"/>
              <p:cNvSpPr>
                <a:spLocks noChangeShapeType="1"/>
              </p:cNvSpPr>
              <p:nvPr/>
            </p:nvSpPr>
            <p:spPr bwMode="auto">
              <a:xfrm>
                <a:off x="1355" y="3826"/>
                <a:ext cx="70" cy="1"/>
              </a:xfrm>
              <a:prstGeom prst="line">
                <a:avLst/>
              </a:prstGeom>
              <a:noFill/>
              <a:ln w="9525">
                <a:solidFill>
                  <a:srgbClr val="FFFF00"/>
                </a:solidFill>
                <a:round/>
                <a:headEnd/>
                <a:tailEnd/>
              </a:ln>
            </p:spPr>
            <p:txBody>
              <a:bodyPr/>
              <a:lstStyle/>
              <a:p>
                <a:endParaRPr lang="es-ES"/>
              </a:p>
            </p:txBody>
          </p:sp>
          <p:sp>
            <p:nvSpPr>
              <p:cNvPr id="155703" name="Line 55"/>
              <p:cNvSpPr>
                <a:spLocks noChangeShapeType="1"/>
              </p:cNvSpPr>
              <p:nvPr/>
            </p:nvSpPr>
            <p:spPr bwMode="auto">
              <a:xfrm>
                <a:off x="1355" y="4059"/>
                <a:ext cx="70" cy="1"/>
              </a:xfrm>
              <a:prstGeom prst="line">
                <a:avLst/>
              </a:prstGeom>
              <a:noFill/>
              <a:ln w="9525">
                <a:solidFill>
                  <a:srgbClr val="FFFF00"/>
                </a:solidFill>
                <a:round/>
                <a:headEnd/>
                <a:tailEnd/>
              </a:ln>
            </p:spPr>
            <p:txBody>
              <a:bodyPr/>
              <a:lstStyle/>
              <a:p>
                <a:endParaRPr lang="es-ES"/>
              </a:p>
            </p:txBody>
          </p:sp>
          <p:sp>
            <p:nvSpPr>
              <p:cNvPr id="155704" name="Line 56"/>
              <p:cNvSpPr>
                <a:spLocks noChangeShapeType="1"/>
              </p:cNvSpPr>
              <p:nvPr/>
            </p:nvSpPr>
            <p:spPr bwMode="auto">
              <a:xfrm>
                <a:off x="1355" y="3593"/>
                <a:ext cx="1" cy="233"/>
              </a:xfrm>
              <a:prstGeom prst="line">
                <a:avLst/>
              </a:prstGeom>
              <a:noFill/>
              <a:ln w="9525">
                <a:solidFill>
                  <a:srgbClr val="FFFF00"/>
                </a:solidFill>
                <a:round/>
                <a:headEnd/>
                <a:tailEnd/>
              </a:ln>
            </p:spPr>
            <p:txBody>
              <a:bodyPr/>
              <a:lstStyle/>
              <a:p>
                <a:endParaRPr lang="es-ES"/>
              </a:p>
            </p:txBody>
          </p:sp>
          <p:sp>
            <p:nvSpPr>
              <p:cNvPr id="155705" name="Line 57"/>
              <p:cNvSpPr>
                <a:spLocks noChangeShapeType="1"/>
              </p:cNvSpPr>
              <p:nvPr/>
            </p:nvSpPr>
            <p:spPr bwMode="auto">
              <a:xfrm>
                <a:off x="1355" y="3826"/>
                <a:ext cx="1" cy="233"/>
              </a:xfrm>
              <a:prstGeom prst="line">
                <a:avLst/>
              </a:prstGeom>
              <a:noFill/>
              <a:ln w="9525">
                <a:solidFill>
                  <a:srgbClr val="FFFF00"/>
                </a:solidFill>
                <a:round/>
                <a:headEnd/>
                <a:tailEnd/>
              </a:ln>
            </p:spPr>
            <p:txBody>
              <a:bodyPr/>
              <a:lstStyle/>
              <a:p>
                <a:endParaRPr lang="es-ES"/>
              </a:p>
            </p:txBody>
          </p:sp>
          <p:sp>
            <p:nvSpPr>
              <p:cNvPr id="155706" name="Rectangle 58"/>
              <p:cNvSpPr>
                <a:spLocks noChangeArrowheads="1"/>
              </p:cNvSpPr>
              <p:nvPr/>
            </p:nvSpPr>
            <p:spPr bwMode="auto">
              <a:xfrm>
                <a:off x="1425" y="3500"/>
                <a:ext cx="688" cy="187"/>
              </a:xfrm>
              <a:prstGeom prst="rect">
                <a:avLst/>
              </a:prstGeom>
              <a:solidFill>
                <a:srgbClr val="CCCCFF"/>
              </a:solidFill>
              <a:ln w="9525">
                <a:noFill/>
                <a:miter lim="800000"/>
                <a:headEnd/>
                <a:tailEnd/>
              </a:ln>
            </p:spPr>
            <p:txBody>
              <a:bodyPr/>
              <a:lstStyle/>
              <a:p>
                <a:endParaRPr lang="es-ES"/>
              </a:p>
            </p:txBody>
          </p:sp>
          <p:sp>
            <p:nvSpPr>
              <p:cNvPr id="155707" name="Rectangle 59"/>
              <p:cNvSpPr>
                <a:spLocks noChangeArrowheads="1"/>
              </p:cNvSpPr>
              <p:nvPr/>
            </p:nvSpPr>
            <p:spPr bwMode="auto">
              <a:xfrm>
                <a:off x="1622" y="3527"/>
                <a:ext cx="303"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PERSONAL</a:t>
                </a:r>
                <a:endParaRPr lang="es-ES" b="1">
                  <a:solidFill>
                    <a:schemeClr val="accent2"/>
                  </a:solidFill>
                  <a:latin typeface="Courier New" pitchFamily="49" charset="0"/>
                </a:endParaRPr>
              </a:p>
            </p:txBody>
          </p:sp>
          <p:sp>
            <p:nvSpPr>
              <p:cNvPr id="155708" name="Rectangle 60"/>
              <p:cNvSpPr>
                <a:spLocks noChangeArrowheads="1"/>
              </p:cNvSpPr>
              <p:nvPr/>
            </p:nvSpPr>
            <p:spPr bwMode="auto">
              <a:xfrm>
                <a:off x="1425" y="3500"/>
                <a:ext cx="688" cy="187"/>
              </a:xfrm>
              <a:prstGeom prst="rect">
                <a:avLst/>
              </a:prstGeom>
              <a:noFill/>
              <a:ln w="9525">
                <a:solidFill>
                  <a:srgbClr val="FFFF00"/>
                </a:solidFill>
                <a:miter lim="800000"/>
                <a:headEnd/>
                <a:tailEnd/>
              </a:ln>
            </p:spPr>
            <p:txBody>
              <a:bodyPr/>
              <a:lstStyle/>
              <a:p>
                <a:endParaRPr lang="es-ES"/>
              </a:p>
            </p:txBody>
          </p:sp>
          <p:sp>
            <p:nvSpPr>
              <p:cNvPr id="155709" name="Rectangle 61"/>
              <p:cNvSpPr>
                <a:spLocks noChangeArrowheads="1"/>
              </p:cNvSpPr>
              <p:nvPr/>
            </p:nvSpPr>
            <p:spPr bwMode="auto">
              <a:xfrm>
                <a:off x="1425" y="3733"/>
                <a:ext cx="688" cy="186"/>
              </a:xfrm>
              <a:prstGeom prst="rect">
                <a:avLst/>
              </a:prstGeom>
              <a:solidFill>
                <a:srgbClr val="CCCCFF"/>
              </a:solidFill>
              <a:ln w="9525">
                <a:noFill/>
                <a:miter lim="800000"/>
                <a:headEnd/>
                <a:tailEnd/>
              </a:ln>
            </p:spPr>
            <p:txBody>
              <a:bodyPr/>
              <a:lstStyle/>
              <a:p>
                <a:endParaRPr lang="es-ES"/>
              </a:p>
            </p:txBody>
          </p:sp>
          <p:sp>
            <p:nvSpPr>
              <p:cNvPr id="155710" name="Rectangle 62"/>
              <p:cNvSpPr>
                <a:spLocks noChangeArrowheads="1"/>
              </p:cNvSpPr>
              <p:nvPr/>
            </p:nvSpPr>
            <p:spPr bwMode="auto">
              <a:xfrm>
                <a:off x="1513" y="3760"/>
                <a:ext cx="528"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ABASTECIMIENTOS</a:t>
                </a:r>
                <a:endParaRPr lang="es-ES" b="1">
                  <a:solidFill>
                    <a:schemeClr val="accent2"/>
                  </a:solidFill>
                  <a:latin typeface="Courier New" pitchFamily="49" charset="0"/>
                </a:endParaRPr>
              </a:p>
            </p:txBody>
          </p:sp>
          <p:sp>
            <p:nvSpPr>
              <p:cNvPr id="155711" name="Rectangle 63"/>
              <p:cNvSpPr>
                <a:spLocks noChangeArrowheads="1"/>
              </p:cNvSpPr>
              <p:nvPr/>
            </p:nvSpPr>
            <p:spPr bwMode="auto">
              <a:xfrm>
                <a:off x="1425" y="3733"/>
                <a:ext cx="688" cy="186"/>
              </a:xfrm>
              <a:prstGeom prst="rect">
                <a:avLst/>
              </a:prstGeom>
              <a:noFill/>
              <a:ln w="9525">
                <a:solidFill>
                  <a:srgbClr val="FFFF00"/>
                </a:solidFill>
                <a:miter lim="800000"/>
                <a:headEnd/>
                <a:tailEnd/>
              </a:ln>
            </p:spPr>
            <p:txBody>
              <a:bodyPr/>
              <a:lstStyle/>
              <a:p>
                <a:endParaRPr lang="es-ES"/>
              </a:p>
            </p:txBody>
          </p:sp>
          <p:sp>
            <p:nvSpPr>
              <p:cNvPr id="155712" name="Rectangle 64"/>
              <p:cNvSpPr>
                <a:spLocks noChangeArrowheads="1"/>
              </p:cNvSpPr>
              <p:nvPr/>
            </p:nvSpPr>
            <p:spPr bwMode="auto">
              <a:xfrm>
                <a:off x="1425" y="3966"/>
                <a:ext cx="688" cy="186"/>
              </a:xfrm>
              <a:prstGeom prst="rect">
                <a:avLst/>
              </a:prstGeom>
              <a:solidFill>
                <a:srgbClr val="CCCCFF"/>
              </a:solidFill>
              <a:ln w="9525">
                <a:noFill/>
                <a:miter lim="800000"/>
                <a:headEnd/>
                <a:tailEnd/>
              </a:ln>
            </p:spPr>
            <p:txBody>
              <a:bodyPr/>
              <a:lstStyle/>
              <a:p>
                <a:endParaRPr lang="es-ES"/>
              </a:p>
            </p:txBody>
          </p:sp>
          <p:sp>
            <p:nvSpPr>
              <p:cNvPr id="155713" name="Rectangle 65"/>
              <p:cNvSpPr>
                <a:spLocks noChangeArrowheads="1"/>
              </p:cNvSpPr>
              <p:nvPr/>
            </p:nvSpPr>
            <p:spPr bwMode="auto">
              <a:xfrm>
                <a:off x="1516" y="3993"/>
                <a:ext cx="514"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MANTENIMIENTO Y</a:t>
                </a:r>
                <a:endParaRPr lang="es-ES" b="1">
                  <a:solidFill>
                    <a:schemeClr val="accent2"/>
                  </a:solidFill>
                  <a:latin typeface="Courier New" pitchFamily="49" charset="0"/>
                </a:endParaRPr>
              </a:p>
            </p:txBody>
          </p:sp>
          <p:sp>
            <p:nvSpPr>
              <p:cNvPr id="155714" name="Rectangle 66"/>
              <p:cNvSpPr>
                <a:spLocks noChangeArrowheads="1"/>
              </p:cNvSpPr>
              <p:nvPr/>
            </p:nvSpPr>
            <p:spPr bwMode="auto">
              <a:xfrm>
                <a:off x="1452" y="4060"/>
                <a:ext cx="652"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SERVICIOS GENERALES</a:t>
                </a:r>
                <a:endParaRPr lang="es-ES" b="1">
                  <a:solidFill>
                    <a:schemeClr val="accent2"/>
                  </a:solidFill>
                  <a:latin typeface="Courier New" pitchFamily="49" charset="0"/>
                </a:endParaRPr>
              </a:p>
            </p:txBody>
          </p:sp>
          <p:sp>
            <p:nvSpPr>
              <p:cNvPr id="155715" name="Rectangle 67"/>
              <p:cNvSpPr>
                <a:spLocks noChangeArrowheads="1"/>
              </p:cNvSpPr>
              <p:nvPr/>
            </p:nvSpPr>
            <p:spPr bwMode="auto">
              <a:xfrm>
                <a:off x="1425" y="3966"/>
                <a:ext cx="688" cy="186"/>
              </a:xfrm>
              <a:prstGeom prst="rect">
                <a:avLst/>
              </a:prstGeom>
              <a:noFill/>
              <a:ln w="9525">
                <a:solidFill>
                  <a:srgbClr val="FFFF00"/>
                </a:solidFill>
                <a:miter lim="800000"/>
                <a:headEnd/>
                <a:tailEnd/>
              </a:ln>
            </p:spPr>
            <p:txBody>
              <a:bodyPr/>
              <a:lstStyle/>
              <a:p>
                <a:endParaRPr lang="es-ES"/>
              </a:p>
            </p:txBody>
          </p:sp>
          <p:sp>
            <p:nvSpPr>
              <p:cNvPr id="155716" name="Rectangle 68"/>
              <p:cNvSpPr>
                <a:spLocks noChangeArrowheads="1"/>
              </p:cNvSpPr>
              <p:nvPr/>
            </p:nvSpPr>
            <p:spPr bwMode="auto">
              <a:xfrm>
                <a:off x="1270" y="3043"/>
                <a:ext cx="752" cy="318"/>
              </a:xfrm>
              <a:prstGeom prst="rect">
                <a:avLst/>
              </a:prstGeom>
              <a:solidFill>
                <a:srgbClr val="CCCCFF"/>
              </a:solidFill>
              <a:ln w="9525">
                <a:noFill/>
                <a:miter lim="800000"/>
                <a:headEnd/>
                <a:tailEnd/>
              </a:ln>
            </p:spPr>
            <p:txBody>
              <a:bodyPr/>
              <a:lstStyle/>
              <a:p>
                <a:endParaRPr lang="es-ES"/>
              </a:p>
            </p:txBody>
          </p:sp>
          <p:sp>
            <p:nvSpPr>
              <p:cNvPr id="155717" name="Rectangle 69"/>
              <p:cNvSpPr>
                <a:spLocks noChangeArrowheads="1"/>
              </p:cNvSpPr>
              <p:nvPr/>
            </p:nvSpPr>
            <p:spPr bwMode="auto">
              <a:xfrm>
                <a:off x="1349" y="3074"/>
                <a:ext cx="607"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99"/>
                    </a:solidFill>
                    <a:latin typeface="Arial" charset="0"/>
                  </a:rPr>
                  <a:t>ADMINISTRATIVO</a:t>
                </a:r>
                <a:endParaRPr lang="es-ES" b="1">
                  <a:solidFill>
                    <a:srgbClr val="000099"/>
                  </a:solidFill>
                  <a:latin typeface="Courier New" pitchFamily="49" charset="0"/>
                </a:endParaRPr>
              </a:p>
            </p:txBody>
          </p:sp>
          <p:sp>
            <p:nvSpPr>
              <p:cNvPr id="155718" name="Rectangle 70"/>
              <p:cNvSpPr>
                <a:spLocks noChangeArrowheads="1"/>
              </p:cNvSpPr>
              <p:nvPr/>
            </p:nvSpPr>
            <p:spPr bwMode="auto">
              <a:xfrm>
                <a:off x="1270" y="3043"/>
                <a:ext cx="752" cy="318"/>
              </a:xfrm>
              <a:prstGeom prst="rect">
                <a:avLst/>
              </a:prstGeom>
              <a:noFill/>
              <a:ln w="28575">
                <a:solidFill>
                  <a:srgbClr val="FFFF00"/>
                </a:solidFill>
                <a:miter lim="800000"/>
                <a:headEnd/>
                <a:tailEnd/>
              </a:ln>
            </p:spPr>
            <p:txBody>
              <a:bodyPr/>
              <a:lstStyle/>
              <a:p>
                <a:endParaRPr lang="es-ES"/>
              </a:p>
            </p:txBody>
          </p:sp>
          <p:sp>
            <p:nvSpPr>
              <p:cNvPr id="155719" name="Rectangle 71"/>
              <p:cNvSpPr>
                <a:spLocks noChangeArrowheads="1"/>
              </p:cNvSpPr>
              <p:nvPr/>
            </p:nvSpPr>
            <p:spPr bwMode="auto">
              <a:xfrm>
                <a:off x="502" y="2735"/>
                <a:ext cx="1454" cy="163"/>
              </a:xfrm>
              <a:prstGeom prst="rect">
                <a:avLst/>
              </a:prstGeom>
              <a:solidFill>
                <a:srgbClr val="CCCCFF"/>
              </a:solidFill>
              <a:ln w="9525">
                <a:noFill/>
                <a:miter lim="800000"/>
                <a:headEnd/>
                <a:tailEnd/>
              </a:ln>
            </p:spPr>
            <p:txBody>
              <a:bodyPr/>
              <a:lstStyle/>
              <a:p>
                <a:endParaRPr lang="es-ES"/>
              </a:p>
            </p:txBody>
          </p:sp>
          <p:sp>
            <p:nvSpPr>
              <p:cNvPr id="155720" name="Rectangle 72"/>
              <p:cNvSpPr>
                <a:spLocks noChangeArrowheads="1"/>
              </p:cNvSpPr>
              <p:nvPr/>
            </p:nvSpPr>
            <p:spPr bwMode="auto">
              <a:xfrm>
                <a:off x="535" y="2766"/>
                <a:ext cx="1298" cy="95"/>
              </a:xfrm>
              <a:prstGeom prst="rect">
                <a:avLst/>
              </a:prstGeom>
              <a:noFill/>
              <a:ln w="9525">
                <a:noFill/>
                <a:miter lim="800000"/>
                <a:headEnd/>
                <a:tailEnd/>
              </a:ln>
            </p:spPr>
            <p:txBody>
              <a:bodyPr wrap="none" lIns="0" tIns="0" rIns="0" bIns="0">
                <a:spAutoFit/>
              </a:bodyPr>
              <a:lstStyle/>
              <a:p>
                <a:pPr eaLnBrk="0" hangingPunct="0"/>
                <a:r>
                  <a:rPr lang="es-ES" sz="1000" b="1">
                    <a:solidFill>
                      <a:srgbClr val="000099"/>
                    </a:solidFill>
                    <a:latin typeface="Arial" charset="0"/>
                  </a:rPr>
                  <a:t>SUBDIRECCIÓN ADMINISTRATIVA</a:t>
                </a:r>
                <a:endParaRPr lang="es-ES" b="1">
                  <a:solidFill>
                    <a:srgbClr val="000099"/>
                  </a:solidFill>
                  <a:latin typeface="Courier New" pitchFamily="49" charset="0"/>
                </a:endParaRPr>
              </a:p>
            </p:txBody>
          </p:sp>
          <p:sp>
            <p:nvSpPr>
              <p:cNvPr id="155721" name="Rectangle 73"/>
              <p:cNvSpPr>
                <a:spLocks noChangeArrowheads="1"/>
              </p:cNvSpPr>
              <p:nvPr/>
            </p:nvSpPr>
            <p:spPr bwMode="auto">
              <a:xfrm>
                <a:off x="502" y="2735"/>
                <a:ext cx="1454" cy="163"/>
              </a:xfrm>
              <a:prstGeom prst="rect">
                <a:avLst/>
              </a:prstGeom>
              <a:noFill/>
              <a:ln w="28575">
                <a:solidFill>
                  <a:srgbClr val="FFFF00"/>
                </a:solidFill>
                <a:miter lim="800000"/>
                <a:headEnd/>
                <a:tailEnd/>
              </a:ln>
            </p:spPr>
            <p:txBody>
              <a:bodyPr/>
              <a:lstStyle/>
              <a:p>
                <a:endParaRPr lang="es-ES"/>
              </a:p>
            </p:txBody>
          </p:sp>
          <p:sp>
            <p:nvSpPr>
              <p:cNvPr id="155722" name="Line 74"/>
              <p:cNvSpPr>
                <a:spLocks noChangeShapeType="1"/>
              </p:cNvSpPr>
              <p:nvPr/>
            </p:nvSpPr>
            <p:spPr bwMode="auto">
              <a:xfrm>
                <a:off x="3740" y="2898"/>
                <a:ext cx="1" cy="72"/>
              </a:xfrm>
              <a:prstGeom prst="line">
                <a:avLst/>
              </a:prstGeom>
              <a:noFill/>
              <a:ln w="19050">
                <a:solidFill>
                  <a:srgbClr val="FFFF00"/>
                </a:solidFill>
                <a:round/>
                <a:headEnd/>
                <a:tailEnd/>
              </a:ln>
            </p:spPr>
            <p:txBody>
              <a:bodyPr/>
              <a:lstStyle/>
              <a:p>
                <a:endParaRPr lang="es-ES"/>
              </a:p>
            </p:txBody>
          </p:sp>
          <p:sp>
            <p:nvSpPr>
              <p:cNvPr id="155723" name="Line 75"/>
              <p:cNvSpPr>
                <a:spLocks noChangeShapeType="1"/>
              </p:cNvSpPr>
              <p:nvPr/>
            </p:nvSpPr>
            <p:spPr bwMode="auto">
              <a:xfrm>
                <a:off x="2484" y="2970"/>
                <a:ext cx="1" cy="73"/>
              </a:xfrm>
              <a:prstGeom prst="line">
                <a:avLst/>
              </a:prstGeom>
              <a:noFill/>
              <a:ln w="19050">
                <a:solidFill>
                  <a:srgbClr val="FFFF00"/>
                </a:solidFill>
                <a:round/>
                <a:headEnd/>
                <a:tailEnd/>
              </a:ln>
            </p:spPr>
            <p:txBody>
              <a:bodyPr/>
              <a:lstStyle/>
              <a:p>
                <a:endParaRPr lang="es-ES"/>
              </a:p>
            </p:txBody>
          </p:sp>
          <p:sp>
            <p:nvSpPr>
              <p:cNvPr id="155724" name="Line 76"/>
              <p:cNvSpPr>
                <a:spLocks noChangeShapeType="1"/>
              </p:cNvSpPr>
              <p:nvPr/>
            </p:nvSpPr>
            <p:spPr bwMode="auto">
              <a:xfrm>
                <a:off x="3321" y="2970"/>
                <a:ext cx="1" cy="73"/>
              </a:xfrm>
              <a:prstGeom prst="line">
                <a:avLst/>
              </a:prstGeom>
              <a:noFill/>
              <a:ln w="19050">
                <a:solidFill>
                  <a:srgbClr val="FFFF00"/>
                </a:solidFill>
                <a:round/>
                <a:headEnd/>
                <a:tailEnd/>
              </a:ln>
            </p:spPr>
            <p:txBody>
              <a:bodyPr/>
              <a:lstStyle/>
              <a:p>
                <a:endParaRPr lang="es-ES"/>
              </a:p>
            </p:txBody>
          </p:sp>
          <p:sp>
            <p:nvSpPr>
              <p:cNvPr id="155725" name="Line 77"/>
              <p:cNvSpPr>
                <a:spLocks noChangeShapeType="1"/>
              </p:cNvSpPr>
              <p:nvPr/>
            </p:nvSpPr>
            <p:spPr bwMode="auto">
              <a:xfrm>
                <a:off x="4159" y="2970"/>
                <a:ext cx="1" cy="73"/>
              </a:xfrm>
              <a:prstGeom prst="line">
                <a:avLst/>
              </a:prstGeom>
              <a:noFill/>
              <a:ln w="19050">
                <a:solidFill>
                  <a:srgbClr val="FFFF00"/>
                </a:solidFill>
                <a:round/>
                <a:headEnd/>
                <a:tailEnd/>
              </a:ln>
            </p:spPr>
            <p:txBody>
              <a:bodyPr/>
              <a:lstStyle/>
              <a:p>
                <a:endParaRPr lang="es-ES"/>
              </a:p>
            </p:txBody>
          </p:sp>
          <p:sp>
            <p:nvSpPr>
              <p:cNvPr id="155726" name="Line 78"/>
              <p:cNvSpPr>
                <a:spLocks noChangeShapeType="1"/>
              </p:cNvSpPr>
              <p:nvPr/>
            </p:nvSpPr>
            <p:spPr bwMode="auto">
              <a:xfrm>
                <a:off x="4997" y="2970"/>
                <a:ext cx="1" cy="73"/>
              </a:xfrm>
              <a:prstGeom prst="line">
                <a:avLst/>
              </a:prstGeom>
              <a:noFill/>
              <a:ln w="19050">
                <a:solidFill>
                  <a:srgbClr val="FFFF00"/>
                </a:solidFill>
                <a:round/>
                <a:headEnd/>
                <a:tailEnd/>
              </a:ln>
            </p:spPr>
            <p:txBody>
              <a:bodyPr/>
              <a:lstStyle/>
              <a:p>
                <a:endParaRPr lang="es-ES"/>
              </a:p>
            </p:txBody>
          </p:sp>
          <p:sp>
            <p:nvSpPr>
              <p:cNvPr id="155727" name="Line 79"/>
              <p:cNvSpPr>
                <a:spLocks noChangeShapeType="1"/>
              </p:cNvSpPr>
              <p:nvPr/>
            </p:nvSpPr>
            <p:spPr bwMode="auto">
              <a:xfrm>
                <a:off x="2484" y="2970"/>
                <a:ext cx="837" cy="1"/>
              </a:xfrm>
              <a:prstGeom prst="line">
                <a:avLst/>
              </a:prstGeom>
              <a:noFill/>
              <a:ln w="19050">
                <a:solidFill>
                  <a:srgbClr val="FFFF00"/>
                </a:solidFill>
                <a:round/>
                <a:headEnd/>
                <a:tailEnd/>
              </a:ln>
            </p:spPr>
            <p:txBody>
              <a:bodyPr/>
              <a:lstStyle/>
              <a:p>
                <a:endParaRPr lang="es-ES"/>
              </a:p>
            </p:txBody>
          </p:sp>
          <p:sp>
            <p:nvSpPr>
              <p:cNvPr id="155728" name="Line 80"/>
              <p:cNvSpPr>
                <a:spLocks noChangeShapeType="1"/>
              </p:cNvSpPr>
              <p:nvPr/>
            </p:nvSpPr>
            <p:spPr bwMode="auto">
              <a:xfrm>
                <a:off x="3321" y="2970"/>
                <a:ext cx="419" cy="1"/>
              </a:xfrm>
              <a:prstGeom prst="line">
                <a:avLst/>
              </a:prstGeom>
              <a:noFill/>
              <a:ln w="19050">
                <a:solidFill>
                  <a:srgbClr val="FFFF00"/>
                </a:solidFill>
                <a:round/>
                <a:headEnd/>
                <a:tailEnd/>
              </a:ln>
            </p:spPr>
            <p:txBody>
              <a:bodyPr/>
              <a:lstStyle/>
              <a:p>
                <a:endParaRPr lang="es-ES"/>
              </a:p>
            </p:txBody>
          </p:sp>
          <p:sp>
            <p:nvSpPr>
              <p:cNvPr id="155729" name="Line 81"/>
              <p:cNvSpPr>
                <a:spLocks noChangeShapeType="1"/>
              </p:cNvSpPr>
              <p:nvPr/>
            </p:nvSpPr>
            <p:spPr bwMode="auto">
              <a:xfrm>
                <a:off x="3740" y="2970"/>
                <a:ext cx="419" cy="1"/>
              </a:xfrm>
              <a:prstGeom prst="line">
                <a:avLst/>
              </a:prstGeom>
              <a:noFill/>
              <a:ln w="19050">
                <a:solidFill>
                  <a:srgbClr val="FFFF00"/>
                </a:solidFill>
                <a:round/>
                <a:headEnd/>
                <a:tailEnd/>
              </a:ln>
            </p:spPr>
            <p:txBody>
              <a:bodyPr/>
              <a:lstStyle/>
              <a:p>
                <a:endParaRPr lang="es-ES"/>
              </a:p>
            </p:txBody>
          </p:sp>
          <p:sp>
            <p:nvSpPr>
              <p:cNvPr id="155730" name="Line 82"/>
              <p:cNvSpPr>
                <a:spLocks noChangeShapeType="1"/>
              </p:cNvSpPr>
              <p:nvPr/>
            </p:nvSpPr>
            <p:spPr bwMode="auto">
              <a:xfrm>
                <a:off x="4159" y="2970"/>
                <a:ext cx="838" cy="1"/>
              </a:xfrm>
              <a:prstGeom prst="line">
                <a:avLst/>
              </a:prstGeom>
              <a:noFill/>
              <a:ln w="19050">
                <a:solidFill>
                  <a:srgbClr val="FFFF00"/>
                </a:solidFill>
                <a:round/>
                <a:headEnd/>
                <a:tailEnd/>
              </a:ln>
            </p:spPr>
            <p:txBody>
              <a:bodyPr/>
              <a:lstStyle/>
              <a:p>
                <a:endParaRPr lang="es-ES"/>
              </a:p>
            </p:txBody>
          </p:sp>
          <p:sp>
            <p:nvSpPr>
              <p:cNvPr id="155731" name="Line 83"/>
              <p:cNvSpPr>
                <a:spLocks noChangeShapeType="1"/>
              </p:cNvSpPr>
              <p:nvPr/>
            </p:nvSpPr>
            <p:spPr bwMode="auto">
              <a:xfrm>
                <a:off x="2192" y="3361"/>
                <a:ext cx="1" cy="232"/>
              </a:xfrm>
              <a:prstGeom prst="line">
                <a:avLst/>
              </a:prstGeom>
              <a:noFill/>
              <a:ln w="9525">
                <a:solidFill>
                  <a:srgbClr val="FFFF00"/>
                </a:solidFill>
                <a:round/>
                <a:headEnd/>
                <a:tailEnd/>
              </a:ln>
            </p:spPr>
            <p:txBody>
              <a:bodyPr/>
              <a:lstStyle/>
              <a:p>
                <a:endParaRPr lang="es-ES"/>
              </a:p>
            </p:txBody>
          </p:sp>
          <p:sp>
            <p:nvSpPr>
              <p:cNvPr id="155732" name="Line 84"/>
              <p:cNvSpPr>
                <a:spLocks noChangeShapeType="1"/>
              </p:cNvSpPr>
              <p:nvPr/>
            </p:nvSpPr>
            <p:spPr bwMode="auto">
              <a:xfrm>
                <a:off x="2192" y="3593"/>
                <a:ext cx="70" cy="1"/>
              </a:xfrm>
              <a:prstGeom prst="line">
                <a:avLst/>
              </a:prstGeom>
              <a:noFill/>
              <a:ln w="9525">
                <a:solidFill>
                  <a:srgbClr val="FFFF00"/>
                </a:solidFill>
                <a:round/>
                <a:headEnd/>
                <a:tailEnd/>
              </a:ln>
            </p:spPr>
            <p:txBody>
              <a:bodyPr/>
              <a:lstStyle/>
              <a:p>
                <a:endParaRPr lang="es-ES"/>
              </a:p>
            </p:txBody>
          </p:sp>
          <p:sp>
            <p:nvSpPr>
              <p:cNvPr id="155733" name="Line 85"/>
              <p:cNvSpPr>
                <a:spLocks noChangeShapeType="1"/>
              </p:cNvSpPr>
              <p:nvPr/>
            </p:nvSpPr>
            <p:spPr bwMode="auto">
              <a:xfrm>
                <a:off x="2192" y="3826"/>
                <a:ext cx="70" cy="1"/>
              </a:xfrm>
              <a:prstGeom prst="line">
                <a:avLst/>
              </a:prstGeom>
              <a:noFill/>
              <a:ln w="9525">
                <a:solidFill>
                  <a:srgbClr val="FFFF00"/>
                </a:solidFill>
                <a:round/>
                <a:headEnd/>
                <a:tailEnd/>
              </a:ln>
            </p:spPr>
            <p:txBody>
              <a:bodyPr/>
              <a:lstStyle/>
              <a:p>
                <a:endParaRPr lang="es-ES"/>
              </a:p>
            </p:txBody>
          </p:sp>
          <p:sp>
            <p:nvSpPr>
              <p:cNvPr id="155734" name="Line 86"/>
              <p:cNvSpPr>
                <a:spLocks noChangeShapeType="1"/>
              </p:cNvSpPr>
              <p:nvPr/>
            </p:nvSpPr>
            <p:spPr bwMode="auto">
              <a:xfrm>
                <a:off x="2192" y="3593"/>
                <a:ext cx="1" cy="233"/>
              </a:xfrm>
              <a:prstGeom prst="line">
                <a:avLst/>
              </a:prstGeom>
              <a:noFill/>
              <a:ln w="9525">
                <a:solidFill>
                  <a:srgbClr val="FFFF00"/>
                </a:solidFill>
                <a:round/>
                <a:headEnd/>
                <a:tailEnd/>
              </a:ln>
            </p:spPr>
            <p:txBody>
              <a:bodyPr/>
              <a:lstStyle/>
              <a:p>
                <a:endParaRPr lang="es-ES"/>
              </a:p>
            </p:txBody>
          </p:sp>
          <p:sp>
            <p:nvSpPr>
              <p:cNvPr id="155735" name="Rectangle 87"/>
              <p:cNvSpPr>
                <a:spLocks noChangeArrowheads="1"/>
              </p:cNvSpPr>
              <p:nvPr/>
            </p:nvSpPr>
            <p:spPr bwMode="auto">
              <a:xfrm>
                <a:off x="2262" y="3500"/>
                <a:ext cx="689" cy="187"/>
              </a:xfrm>
              <a:prstGeom prst="rect">
                <a:avLst/>
              </a:prstGeom>
              <a:solidFill>
                <a:srgbClr val="CCCCFF"/>
              </a:solidFill>
              <a:ln w="9525">
                <a:noFill/>
                <a:miter lim="800000"/>
                <a:headEnd/>
                <a:tailEnd/>
              </a:ln>
            </p:spPr>
            <p:txBody>
              <a:bodyPr/>
              <a:lstStyle/>
              <a:p>
                <a:endParaRPr lang="es-ES"/>
              </a:p>
            </p:txBody>
          </p:sp>
          <p:sp>
            <p:nvSpPr>
              <p:cNvPr id="155736" name="Rectangle 88"/>
              <p:cNvSpPr>
                <a:spLocks noChangeArrowheads="1"/>
              </p:cNvSpPr>
              <p:nvPr/>
            </p:nvSpPr>
            <p:spPr bwMode="auto">
              <a:xfrm>
                <a:off x="2450" y="3527"/>
                <a:ext cx="333"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ACADÉMICA</a:t>
                </a:r>
                <a:endParaRPr lang="es-ES" b="1">
                  <a:solidFill>
                    <a:schemeClr val="accent2"/>
                  </a:solidFill>
                  <a:latin typeface="Courier New" pitchFamily="49" charset="0"/>
                </a:endParaRPr>
              </a:p>
            </p:txBody>
          </p:sp>
          <p:sp>
            <p:nvSpPr>
              <p:cNvPr id="155737" name="Rectangle 89"/>
              <p:cNvSpPr>
                <a:spLocks noChangeArrowheads="1"/>
              </p:cNvSpPr>
              <p:nvPr/>
            </p:nvSpPr>
            <p:spPr bwMode="auto">
              <a:xfrm>
                <a:off x="2262" y="3500"/>
                <a:ext cx="689" cy="187"/>
              </a:xfrm>
              <a:prstGeom prst="rect">
                <a:avLst/>
              </a:prstGeom>
              <a:noFill/>
              <a:ln w="9525">
                <a:solidFill>
                  <a:srgbClr val="FFFF00"/>
                </a:solidFill>
                <a:miter lim="800000"/>
                <a:headEnd/>
                <a:tailEnd/>
              </a:ln>
            </p:spPr>
            <p:txBody>
              <a:bodyPr/>
              <a:lstStyle/>
              <a:p>
                <a:endParaRPr lang="es-ES"/>
              </a:p>
            </p:txBody>
          </p:sp>
          <p:sp>
            <p:nvSpPr>
              <p:cNvPr id="155738" name="Rectangle 90"/>
              <p:cNvSpPr>
                <a:spLocks noChangeArrowheads="1"/>
              </p:cNvSpPr>
              <p:nvPr/>
            </p:nvSpPr>
            <p:spPr bwMode="auto">
              <a:xfrm>
                <a:off x="2262" y="3733"/>
                <a:ext cx="689" cy="186"/>
              </a:xfrm>
              <a:prstGeom prst="rect">
                <a:avLst/>
              </a:prstGeom>
              <a:solidFill>
                <a:srgbClr val="CCCCFF"/>
              </a:solidFill>
              <a:ln w="9525">
                <a:noFill/>
                <a:miter lim="800000"/>
                <a:headEnd/>
                <a:tailEnd/>
              </a:ln>
            </p:spPr>
            <p:txBody>
              <a:bodyPr/>
              <a:lstStyle/>
              <a:p>
                <a:endParaRPr lang="es-ES"/>
              </a:p>
            </p:txBody>
          </p:sp>
          <p:sp>
            <p:nvSpPr>
              <p:cNvPr id="155739" name="Rectangle 91"/>
              <p:cNvSpPr>
                <a:spLocks noChangeArrowheads="1"/>
              </p:cNvSpPr>
              <p:nvPr/>
            </p:nvSpPr>
            <p:spPr bwMode="auto">
              <a:xfrm>
                <a:off x="2393" y="3760"/>
                <a:ext cx="444"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LABORATORIOS</a:t>
                </a:r>
                <a:endParaRPr lang="es-ES" b="1">
                  <a:solidFill>
                    <a:schemeClr val="accent2"/>
                  </a:solidFill>
                  <a:latin typeface="Courier New" pitchFamily="49" charset="0"/>
                </a:endParaRPr>
              </a:p>
            </p:txBody>
          </p:sp>
          <p:sp>
            <p:nvSpPr>
              <p:cNvPr id="155740" name="Rectangle 92"/>
              <p:cNvSpPr>
                <a:spLocks noChangeArrowheads="1"/>
              </p:cNvSpPr>
              <p:nvPr/>
            </p:nvSpPr>
            <p:spPr bwMode="auto">
              <a:xfrm>
                <a:off x="2432" y="3826"/>
                <a:ext cx="354" cy="66"/>
              </a:xfrm>
              <a:prstGeom prst="rect">
                <a:avLst/>
              </a:prstGeom>
              <a:noFill/>
              <a:ln w="9525">
                <a:noFill/>
                <a:miter lim="800000"/>
                <a:headEnd/>
                <a:tailEnd/>
              </a:ln>
            </p:spPr>
            <p:txBody>
              <a:bodyPr wrap="none" lIns="0" tIns="0" rIns="0" bIns="0">
                <a:spAutoFit/>
              </a:bodyPr>
              <a:lstStyle/>
              <a:p>
                <a:pPr eaLnBrk="0" hangingPunct="0"/>
                <a:r>
                  <a:rPr lang="es-ES" sz="700" b="1">
                    <a:solidFill>
                      <a:srgbClr val="000000"/>
                    </a:solidFill>
                    <a:latin typeface="Arial" charset="0"/>
                  </a:rPr>
                  <a:t> </a:t>
                </a:r>
                <a:r>
                  <a:rPr lang="es-ES" sz="700" b="1">
                    <a:solidFill>
                      <a:schemeClr val="accent2"/>
                    </a:solidFill>
                    <a:latin typeface="Arial" charset="0"/>
                  </a:rPr>
                  <a:t>Y</a:t>
                </a:r>
                <a:r>
                  <a:rPr lang="es-ES" sz="700" b="1">
                    <a:solidFill>
                      <a:srgbClr val="000000"/>
                    </a:solidFill>
                    <a:latin typeface="Arial" charset="0"/>
                  </a:rPr>
                  <a:t> </a:t>
                </a:r>
                <a:r>
                  <a:rPr lang="es-ES" sz="700" b="1">
                    <a:solidFill>
                      <a:schemeClr val="accent2"/>
                    </a:solidFill>
                    <a:latin typeface="Arial" charset="0"/>
                  </a:rPr>
                  <a:t>TALLERES</a:t>
                </a:r>
                <a:endParaRPr lang="es-ES" b="1">
                  <a:solidFill>
                    <a:schemeClr val="accent2"/>
                  </a:solidFill>
                  <a:latin typeface="Courier New" pitchFamily="49" charset="0"/>
                </a:endParaRPr>
              </a:p>
            </p:txBody>
          </p:sp>
          <p:sp>
            <p:nvSpPr>
              <p:cNvPr id="155741" name="Rectangle 93"/>
              <p:cNvSpPr>
                <a:spLocks noChangeArrowheads="1"/>
              </p:cNvSpPr>
              <p:nvPr/>
            </p:nvSpPr>
            <p:spPr bwMode="auto">
              <a:xfrm>
                <a:off x="2262" y="3733"/>
                <a:ext cx="689" cy="186"/>
              </a:xfrm>
              <a:prstGeom prst="rect">
                <a:avLst/>
              </a:prstGeom>
              <a:noFill/>
              <a:ln w="9525">
                <a:solidFill>
                  <a:srgbClr val="FFFF00"/>
                </a:solidFill>
                <a:miter lim="800000"/>
                <a:headEnd/>
                <a:tailEnd/>
              </a:ln>
            </p:spPr>
            <p:txBody>
              <a:bodyPr/>
              <a:lstStyle/>
              <a:p>
                <a:endParaRPr lang="es-ES"/>
              </a:p>
            </p:txBody>
          </p:sp>
          <p:sp>
            <p:nvSpPr>
              <p:cNvPr id="155742" name="Rectangle 94"/>
              <p:cNvSpPr>
                <a:spLocks noChangeArrowheads="1"/>
              </p:cNvSpPr>
              <p:nvPr/>
            </p:nvSpPr>
            <p:spPr bwMode="auto">
              <a:xfrm>
                <a:off x="2107" y="3043"/>
                <a:ext cx="753" cy="318"/>
              </a:xfrm>
              <a:prstGeom prst="rect">
                <a:avLst/>
              </a:prstGeom>
              <a:solidFill>
                <a:srgbClr val="CCCCFF"/>
              </a:solidFill>
              <a:ln w="9525">
                <a:noFill/>
                <a:miter lim="800000"/>
                <a:headEnd/>
                <a:tailEnd/>
              </a:ln>
            </p:spPr>
            <p:txBody>
              <a:bodyPr/>
              <a:lstStyle/>
              <a:p>
                <a:endParaRPr lang="es-ES"/>
              </a:p>
            </p:txBody>
          </p:sp>
          <p:sp>
            <p:nvSpPr>
              <p:cNvPr id="155743" name="Rectangle 95"/>
              <p:cNvSpPr>
                <a:spLocks noChangeArrowheads="1"/>
              </p:cNvSpPr>
              <p:nvPr/>
            </p:nvSpPr>
            <p:spPr bwMode="auto">
              <a:xfrm>
                <a:off x="2177" y="3074"/>
                <a:ext cx="619"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00"/>
                    </a:solidFill>
                    <a:latin typeface="Arial" charset="0"/>
                  </a:rPr>
                  <a:t>ADMINISTRACIÓN</a:t>
                </a:r>
                <a:endParaRPr lang="es-ES" b="1">
                  <a:latin typeface="Courier New" pitchFamily="49" charset="0"/>
                </a:endParaRPr>
              </a:p>
            </p:txBody>
          </p:sp>
          <p:sp>
            <p:nvSpPr>
              <p:cNvPr id="155744" name="Rectangle 96"/>
              <p:cNvSpPr>
                <a:spLocks noChangeArrowheads="1"/>
              </p:cNvSpPr>
              <p:nvPr/>
            </p:nvSpPr>
            <p:spPr bwMode="auto">
              <a:xfrm>
                <a:off x="2241" y="3158"/>
                <a:ext cx="493"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99"/>
                    </a:solidFill>
                    <a:latin typeface="Arial" charset="0"/>
                  </a:rPr>
                  <a:t>INFORMÁTICA</a:t>
                </a:r>
                <a:endParaRPr lang="es-ES" b="1">
                  <a:solidFill>
                    <a:srgbClr val="000099"/>
                  </a:solidFill>
                  <a:latin typeface="Courier New" pitchFamily="49" charset="0"/>
                </a:endParaRPr>
              </a:p>
            </p:txBody>
          </p:sp>
          <p:sp>
            <p:nvSpPr>
              <p:cNvPr id="155745" name="Rectangle 97"/>
              <p:cNvSpPr>
                <a:spLocks noChangeArrowheads="1"/>
              </p:cNvSpPr>
              <p:nvPr/>
            </p:nvSpPr>
            <p:spPr bwMode="auto">
              <a:xfrm>
                <a:off x="2107" y="3043"/>
                <a:ext cx="753" cy="318"/>
              </a:xfrm>
              <a:prstGeom prst="rect">
                <a:avLst/>
              </a:prstGeom>
              <a:noFill/>
              <a:ln w="28575">
                <a:solidFill>
                  <a:srgbClr val="FFFF00"/>
                </a:solidFill>
                <a:miter lim="800000"/>
                <a:headEnd/>
                <a:tailEnd/>
              </a:ln>
            </p:spPr>
            <p:txBody>
              <a:bodyPr/>
              <a:lstStyle/>
              <a:p>
                <a:endParaRPr lang="es-ES"/>
              </a:p>
            </p:txBody>
          </p:sp>
          <p:sp>
            <p:nvSpPr>
              <p:cNvPr id="155746" name="Line 98"/>
              <p:cNvSpPr>
                <a:spLocks noChangeShapeType="1"/>
              </p:cNvSpPr>
              <p:nvPr/>
            </p:nvSpPr>
            <p:spPr bwMode="auto">
              <a:xfrm>
                <a:off x="3030" y="3361"/>
                <a:ext cx="1" cy="232"/>
              </a:xfrm>
              <a:prstGeom prst="line">
                <a:avLst/>
              </a:prstGeom>
              <a:noFill/>
              <a:ln w="9525">
                <a:solidFill>
                  <a:srgbClr val="FFFF00"/>
                </a:solidFill>
                <a:round/>
                <a:headEnd/>
                <a:tailEnd/>
              </a:ln>
            </p:spPr>
            <p:txBody>
              <a:bodyPr/>
              <a:lstStyle/>
              <a:p>
                <a:endParaRPr lang="es-ES"/>
              </a:p>
            </p:txBody>
          </p:sp>
          <p:sp>
            <p:nvSpPr>
              <p:cNvPr id="155747" name="Line 99"/>
              <p:cNvSpPr>
                <a:spLocks noChangeShapeType="1"/>
              </p:cNvSpPr>
              <p:nvPr/>
            </p:nvSpPr>
            <p:spPr bwMode="auto">
              <a:xfrm>
                <a:off x="3030" y="3593"/>
                <a:ext cx="70" cy="1"/>
              </a:xfrm>
              <a:prstGeom prst="line">
                <a:avLst/>
              </a:prstGeom>
              <a:noFill/>
              <a:ln w="9525">
                <a:solidFill>
                  <a:srgbClr val="FFFF00"/>
                </a:solidFill>
                <a:round/>
                <a:headEnd/>
                <a:tailEnd/>
              </a:ln>
            </p:spPr>
            <p:txBody>
              <a:bodyPr/>
              <a:lstStyle/>
              <a:p>
                <a:endParaRPr lang="es-ES"/>
              </a:p>
            </p:txBody>
          </p:sp>
          <p:sp>
            <p:nvSpPr>
              <p:cNvPr id="155748" name="Line 100"/>
              <p:cNvSpPr>
                <a:spLocks noChangeShapeType="1"/>
              </p:cNvSpPr>
              <p:nvPr/>
            </p:nvSpPr>
            <p:spPr bwMode="auto">
              <a:xfrm>
                <a:off x="3030" y="3826"/>
                <a:ext cx="70" cy="1"/>
              </a:xfrm>
              <a:prstGeom prst="line">
                <a:avLst/>
              </a:prstGeom>
              <a:noFill/>
              <a:ln w="9525">
                <a:solidFill>
                  <a:srgbClr val="FFFF00"/>
                </a:solidFill>
                <a:round/>
                <a:headEnd/>
                <a:tailEnd/>
              </a:ln>
            </p:spPr>
            <p:txBody>
              <a:bodyPr/>
              <a:lstStyle/>
              <a:p>
                <a:endParaRPr lang="es-ES"/>
              </a:p>
            </p:txBody>
          </p:sp>
          <p:sp>
            <p:nvSpPr>
              <p:cNvPr id="155749" name="Line 101"/>
              <p:cNvSpPr>
                <a:spLocks noChangeShapeType="1"/>
              </p:cNvSpPr>
              <p:nvPr/>
            </p:nvSpPr>
            <p:spPr bwMode="auto">
              <a:xfrm>
                <a:off x="3030" y="3593"/>
                <a:ext cx="1" cy="233"/>
              </a:xfrm>
              <a:prstGeom prst="line">
                <a:avLst/>
              </a:prstGeom>
              <a:noFill/>
              <a:ln w="9525">
                <a:solidFill>
                  <a:srgbClr val="FFFF00"/>
                </a:solidFill>
                <a:round/>
                <a:headEnd/>
                <a:tailEnd/>
              </a:ln>
            </p:spPr>
            <p:txBody>
              <a:bodyPr/>
              <a:lstStyle/>
              <a:p>
                <a:endParaRPr lang="es-ES"/>
              </a:p>
            </p:txBody>
          </p:sp>
          <p:sp>
            <p:nvSpPr>
              <p:cNvPr id="155750" name="Rectangle 102"/>
              <p:cNvSpPr>
                <a:spLocks noChangeArrowheads="1"/>
              </p:cNvSpPr>
              <p:nvPr/>
            </p:nvSpPr>
            <p:spPr bwMode="auto">
              <a:xfrm>
                <a:off x="3100" y="3500"/>
                <a:ext cx="689" cy="187"/>
              </a:xfrm>
              <a:prstGeom prst="rect">
                <a:avLst/>
              </a:prstGeom>
              <a:solidFill>
                <a:srgbClr val="CCCCFF"/>
              </a:solidFill>
              <a:ln w="9525">
                <a:noFill/>
                <a:miter lim="800000"/>
                <a:headEnd/>
                <a:tailEnd/>
              </a:ln>
            </p:spPr>
            <p:txBody>
              <a:bodyPr/>
              <a:lstStyle/>
              <a:p>
                <a:endParaRPr lang="es-ES"/>
              </a:p>
            </p:txBody>
          </p:sp>
          <p:sp>
            <p:nvSpPr>
              <p:cNvPr id="155751" name="Rectangle 103"/>
              <p:cNvSpPr>
                <a:spLocks noChangeArrowheads="1"/>
              </p:cNvSpPr>
              <p:nvPr/>
            </p:nvSpPr>
            <p:spPr bwMode="auto">
              <a:xfrm>
                <a:off x="3288" y="3527"/>
                <a:ext cx="333"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ACADÉMICA</a:t>
                </a:r>
                <a:endParaRPr lang="es-ES" b="1">
                  <a:solidFill>
                    <a:schemeClr val="accent2"/>
                  </a:solidFill>
                  <a:latin typeface="Courier New" pitchFamily="49" charset="0"/>
                </a:endParaRPr>
              </a:p>
            </p:txBody>
          </p:sp>
          <p:sp>
            <p:nvSpPr>
              <p:cNvPr id="155752" name="Rectangle 104"/>
              <p:cNvSpPr>
                <a:spLocks noChangeArrowheads="1"/>
              </p:cNvSpPr>
              <p:nvPr/>
            </p:nvSpPr>
            <p:spPr bwMode="auto">
              <a:xfrm>
                <a:off x="3100" y="3500"/>
                <a:ext cx="689" cy="187"/>
              </a:xfrm>
              <a:prstGeom prst="rect">
                <a:avLst/>
              </a:prstGeom>
              <a:noFill/>
              <a:ln w="9525">
                <a:solidFill>
                  <a:srgbClr val="FFFF00"/>
                </a:solidFill>
                <a:miter lim="800000"/>
                <a:headEnd/>
                <a:tailEnd/>
              </a:ln>
            </p:spPr>
            <p:txBody>
              <a:bodyPr/>
              <a:lstStyle/>
              <a:p>
                <a:endParaRPr lang="es-ES"/>
              </a:p>
            </p:txBody>
          </p:sp>
          <p:sp>
            <p:nvSpPr>
              <p:cNvPr id="155753" name="Rectangle 105"/>
              <p:cNvSpPr>
                <a:spLocks noChangeArrowheads="1"/>
              </p:cNvSpPr>
              <p:nvPr/>
            </p:nvSpPr>
            <p:spPr bwMode="auto">
              <a:xfrm>
                <a:off x="3100" y="3733"/>
                <a:ext cx="689" cy="186"/>
              </a:xfrm>
              <a:prstGeom prst="rect">
                <a:avLst/>
              </a:prstGeom>
              <a:solidFill>
                <a:srgbClr val="CCCCFF"/>
              </a:solidFill>
              <a:ln w="9525">
                <a:noFill/>
                <a:miter lim="800000"/>
                <a:headEnd/>
                <a:tailEnd/>
              </a:ln>
            </p:spPr>
            <p:txBody>
              <a:bodyPr/>
              <a:lstStyle/>
              <a:p>
                <a:endParaRPr lang="es-ES"/>
              </a:p>
            </p:txBody>
          </p:sp>
          <p:sp>
            <p:nvSpPr>
              <p:cNvPr id="155754" name="Rectangle 106"/>
              <p:cNvSpPr>
                <a:spLocks noChangeArrowheads="1"/>
              </p:cNvSpPr>
              <p:nvPr/>
            </p:nvSpPr>
            <p:spPr bwMode="auto">
              <a:xfrm>
                <a:off x="3230" y="3760"/>
                <a:ext cx="444"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LABORATORIOS</a:t>
                </a:r>
                <a:endParaRPr lang="es-ES" b="1">
                  <a:solidFill>
                    <a:schemeClr val="accent2"/>
                  </a:solidFill>
                  <a:latin typeface="Courier New" pitchFamily="49" charset="0"/>
                </a:endParaRPr>
              </a:p>
            </p:txBody>
          </p:sp>
          <p:sp>
            <p:nvSpPr>
              <p:cNvPr id="155755" name="Rectangle 107"/>
              <p:cNvSpPr>
                <a:spLocks noChangeArrowheads="1"/>
              </p:cNvSpPr>
              <p:nvPr/>
            </p:nvSpPr>
            <p:spPr bwMode="auto">
              <a:xfrm>
                <a:off x="3270" y="3826"/>
                <a:ext cx="355"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 Y TALLERES</a:t>
                </a:r>
                <a:endParaRPr lang="es-ES" b="1">
                  <a:solidFill>
                    <a:schemeClr val="accent2"/>
                  </a:solidFill>
                  <a:latin typeface="Courier New" pitchFamily="49" charset="0"/>
                </a:endParaRPr>
              </a:p>
            </p:txBody>
          </p:sp>
          <p:sp>
            <p:nvSpPr>
              <p:cNvPr id="155756" name="Rectangle 108"/>
              <p:cNvSpPr>
                <a:spLocks noChangeArrowheads="1"/>
              </p:cNvSpPr>
              <p:nvPr/>
            </p:nvSpPr>
            <p:spPr bwMode="auto">
              <a:xfrm>
                <a:off x="3100" y="3733"/>
                <a:ext cx="689" cy="186"/>
              </a:xfrm>
              <a:prstGeom prst="rect">
                <a:avLst/>
              </a:prstGeom>
              <a:noFill/>
              <a:ln w="9525">
                <a:solidFill>
                  <a:srgbClr val="FFFF00"/>
                </a:solidFill>
                <a:miter lim="800000"/>
                <a:headEnd/>
                <a:tailEnd/>
              </a:ln>
            </p:spPr>
            <p:txBody>
              <a:bodyPr/>
              <a:lstStyle/>
              <a:p>
                <a:endParaRPr lang="es-ES"/>
              </a:p>
            </p:txBody>
          </p:sp>
          <p:sp>
            <p:nvSpPr>
              <p:cNvPr id="155757" name="Rectangle 109"/>
              <p:cNvSpPr>
                <a:spLocks noChangeArrowheads="1"/>
              </p:cNvSpPr>
              <p:nvPr/>
            </p:nvSpPr>
            <p:spPr bwMode="auto">
              <a:xfrm>
                <a:off x="2945" y="3043"/>
                <a:ext cx="753" cy="318"/>
              </a:xfrm>
              <a:prstGeom prst="rect">
                <a:avLst/>
              </a:prstGeom>
              <a:solidFill>
                <a:srgbClr val="CCCCFF"/>
              </a:solidFill>
              <a:ln w="9525">
                <a:noFill/>
                <a:miter lim="800000"/>
                <a:headEnd/>
                <a:tailEnd/>
              </a:ln>
            </p:spPr>
            <p:txBody>
              <a:bodyPr/>
              <a:lstStyle/>
              <a:p>
                <a:endParaRPr lang="es-ES"/>
              </a:p>
            </p:txBody>
          </p:sp>
          <p:sp>
            <p:nvSpPr>
              <p:cNvPr id="155758" name="Rectangle 110"/>
              <p:cNvSpPr>
                <a:spLocks noChangeArrowheads="1"/>
              </p:cNvSpPr>
              <p:nvPr/>
            </p:nvSpPr>
            <p:spPr bwMode="auto">
              <a:xfrm>
                <a:off x="3066" y="3074"/>
                <a:ext cx="509"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00"/>
                    </a:solidFill>
                    <a:latin typeface="Arial" charset="0"/>
                  </a:rPr>
                  <a:t>ELECTRÓNICA</a:t>
                </a:r>
                <a:endParaRPr lang="es-ES" b="1">
                  <a:latin typeface="Courier New" pitchFamily="49" charset="0"/>
                </a:endParaRPr>
              </a:p>
            </p:txBody>
          </p:sp>
          <p:sp>
            <p:nvSpPr>
              <p:cNvPr id="155759" name="Rectangle 111"/>
              <p:cNvSpPr>
                <a:spLocks noChangeArrowheads="1"/>
              </p:cNvSpPr>
              <p:nvPr/>
            </p:nvSpPr>
            <p:spPr bwMode="auto">
              <a:xfrm>
                <a:off x="3060" y="3158"/>
                <a:ext cx="525"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00"/>
                    </a:solidFill>
                    <a:latin typeface="Arial" charset="0"/>
                  </a:rPr>
                  <a:t>ELECTRICIDAD</a:t>
                </a:r>
                <a:endParaRPr lang="es-ES" b="1">
                  <a:latin typeface="Courier New" pitchFamily="49" charset="0"/>
                </a:endParaRPr>
              </a:p>
            </p:txBody>
          </p:sp>
          <p:sp>
            <p:nvSpPr>
              <p:cNvPr id="155760" name="Rectangle 112"/>
              <p:cNvSpPr>
                <a:spLocks noChangeArrowheads="1"/>
              </p:cNvSpPr>
              <p:nvPr/>
            </p:nvSpPr>
            <p:spPr bwMode="auto">
              <a:xfrm>
                <a:off x="3136" y="3244"/>
                <a:ext cx="380"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00"/>
                    </a:solidFill>
                    <a:latin typeface="Arial" charset="0"/>
                  </a:rPr>
                  <a:t>MECÁNICA</a:t>
                </a:r>
                <a:endParaRPr lang="es-ES" b="1">
                  <a:latin typeface="Courier New" pitchFamily="49" charset="0"/>
                </a:endParaRPr>
              </a:p>
            </p:txBody>
          </p:sp>
          <p:sp>
            <p:nvSpPr>
              <p:cNvPr id="155761" name="Rectangle 113"/>
              <p:cNvSpPr>
                <a:spLocks noChangeArrowheads="1"/>
              </p:cNvSpPr>
              <p:nvPr/>
            </p:nvSpPr>
            <p:spPr bwMode="auto">
              <a:xfrm>
                <a:off x="2945" y="3043"/>
                <a:ext cx="753" cy="318"/>
              </a:xfrm>
              <a:prstGeom prst="rect">
                <a:avLst/>
              </a:prstGeom>
              <a:noFill/>
              <a:ln w="28575">
                <a:solidFill>
                  <a:srgbClr val="FFFF00"/>
                </a:solidFill>
                <a:miter lim="800000"/>
                <a:headEnd/>
                <a:tailEnd/>
              </a:ln>
            </p:spPr>
            <p:txBody>
              <a:bodyPr/>
              <a:lstStyle/>
              <a:p>
                <a:endParaRPr lang="es-ES"/>
              </a:p>
            </p:txBody>
          </p:sp>
          <p:sp>
            <p:nvSpPr>
              <p:cNvPr id="155762" name="Line 114"/>
              <p:cNvSpPr>
                <a:spLocks noChangeShapeType="1"/>
              </p:cNvSpPr>
              <p:nvPr/>
            </p:nvSpPr>
            <p:spPr bwMode="auto">
              <a:xfrm>
                <a:off x="3868" y="3361"/>
                <a:ext cx="1" cy="232"/>
              </a:xfrm>
              <a:prstGeom prst="line">
                <a:avLst/>
              </a:prstGeom>
              <a:noFill/>
              <a:ln w="9525">
                <a:solidFill>
                  <a:srgbClr val="FFFF00"/>
                </a:solidFill>
                <a:round/>
                <a:headEnd/>
                <a:tailEnd/>
              </a:ln>
            </p:spPr>
            <p:txBody>
              <a:bodyPr/>
              <a:lstStyle/>
              <a:p>
                <a:endParaRPr lang="es-ES"/>
              </a:p>
            </p:txBody>
          </p:sp>
          <p:sp>
            <p:nvSpPr>
              <p:cNvPr id="155763" name="Line 115"/>
              <p:cNvSpPr>
                <a:spLocks noChangeShapeType="1"/>
              </p:cNvSpPr>
              <p:nvPr/>
            </p:nvSpPr>
            <p:spPr bwMode="auto">
              <a:xfrm>
                <a:off x="3868" y="3593"/>
                <a:ext cx="69" cy="1"/>
              </a:xfrm>
              <a:prstGeom prst="line">
                <a:avLst/>
              </a:prstGeom>
              <a:noFill/>
              <a:ln w="9525">
                <a:solidFill>
                  <a:srgbClr val="FFFF00"/>
                </a:solidFill>
                <a:round/>
                <a:headEnd/>
                <a:tailEnd/>
              </a:ln>
            </p:spPr>
            <p:txBody>
              <a:bodyPr/>
              <a:lstStyle/>
              <a:p>
                <a:endParaRPr lang="es-ES"/>
              </a:p>
            </p:txBody>
          </p:sp>
          <p:sp>
            <p:nvSpPr>
              <p:cNvPr id="155764" name="Line 116"/>
              <p:cNvSpPr>
                <a:spLocks noChangeShapeType="1"/>
              </p:cNvSpPr>
              <p:nvPr/>
            </p:nvSpPr>
            <p:spPr bwMode="auto">
              <a:xfrm>
                <a:off x="3868" y="3826"/>
                <a:ext cx="69" cy="1"/>
              </a:xfrm>
              <a:prstGeom prst="line">
                <a:avLst/>
              </a:prstGeom>
              <a:noFill/>
              <a:ln w="9525">
                <a:solidFill>
                  <a:srgbClr val="FFFF00"/>
                </a:solidFill>
                <a:round/>
                <a:headEnd/>
                <a:tailEnd/>
              </a:ln>
            </p:spPr>
            <p:txBody>
              <a:bodyPr/>
              <a:lstStyle/>
              <a:p>
                <a:endParaRPr lang="es-ES"/>
              </a:p>
            </p:txBody>
          </p:sp>
          <p:sp>
            <p:nvSpPr>
              <p:cNvPr id="155765" name="Line 117"/>
              <p:cNvSpPr>
                <a:spLocks noChangeShapeType="1"/>
              </p:cNvSpPr>
              <p:nvPr/>
            </p:nvSpPr>
            <p:spPr bwMode="auto">
              <a:xfrm>
                <a:off x="3868" y="3593"/>
                <a:ext cx="1" cy="233"/>
              </a:xfrm>
              <a:prstGeom prst="line">
                <a:avLst/>
              </a:prstGeom>
              <a:noFill/>
              <a:ln w="9525">
                <a:solidFill>
                  <a:srgbClr val="FFFF00"/>
                </a:solidFill>
                <a:round/>
                <a:headEnd/>
                <a:tailEnd/>
              </a:ln>
            </p:spPr>
            <p:txBody>
              <a:bodyPr/>
              <a:lstStyle/>
              <a:p>
                <a:endParaRPr lang="es-ES"/>
              </a:p>
            </p:txBody>
          </p:sp>
          <p:sp>
            <p:nvSpPr>
              <p:cNvPr id="155766" name="Rectangle 118"/>
              <p:cNvSpPr>
                <a:spLocks noChangeArrowheads="1"/>
              </p:cNvSpPr>
              <p:nvPr/>
            </p:nvSpPr>
            <p:spPr bwMode="auto">
              <a:xfrm>
                <a:off x="3937" y="3500"/>
                <a:ext cx="689" cy="187"/>
              </a:xfrm>
              <a:prstGeom prst="rect">
                <a:avLst/>
              </a:prstGeom>
              <a:solidFill>
                <a:srgbClr val="CCCCFF"/>
              </a:solidFill>
              <a:ln w="9525">
                <a:noFill/>
                <a:miter lim="800000"/>
                <a:headEnd/>
                <a:tailEnd/>
              </a:ln>
            </p:spPr>
            <p:txBody>
              <a:bodyPr/>
              <a:lstStyle/>
              <a:p>
                <a:endParaRPr lang="es-ES"/>
              </a:p>
            </p:txBody>
          </p:sp>
          <p:sp>
            <p:nvSpPr>
              <p:cNvPr id="155767" name="Rectangle 119"/>
              <p:cNvSpPr>
                <a:spLocks noChangeArrowheads="1"/>
              </p:cNvSpPr>
              <p:nvPr/>
            </p:nvSpPr>
            <p:spPr bwMode="auto">
              <a:xfrm>
                <a:off x="4126" y="3527"/>
                <a:ext cx="333"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ACADÉMICA</a:t>
                </a:r>
                <a:endParaRPr lang="es-ES" b="1">
                  <a:solidFill>
                    <a:schemeClr val="accent2"/>
                  </a:solidFill>
                  <a:latin typeface="Courier New" pitchFamily="49" charset="0"/>
                </a:endParaRPr>
              </a:p>
            </p:txBody>
          </p:sp>
          <p:sp>
            <p:nvSpPr>
              <p:cNvPr id="155768" name="Rectangle 120"/>
              <p:cNvSpPr>
                <a:spLocks noChangeArrowheads="1"/>
              </p:cNvSpPr>
              <p:nvPr/>
            </p:nvSpPr>
            <p:spPr bwMode="auto">
              <a:xfrm>
                <a:off x="3937" y="3500"/>
                <a:ext cx="689" cy="187"/>
              </a:xfrm>
              <a:prstGeom prst="rect">
                <a:avLst/>
              </a:prstGeom>
              <a:noFill/>
              <a:ln w="9525">
                <a:solidFill>
                  <a:srgbClr val="FFFF00"/>
                </a:solidFill>
                <a:miter lim="800000"/>
                <a:headEnd/>
                <a:tailEnd/>
              </a:ln>
            </p:spPr>
            <p:txBody>
              <a:bodyPr/>
              <a:lstStyle/>
              <a:p>
                <a:endParaRPr lang="es-ES"/>
              </a:p>
            </p:txBody>
          </p:sp>
          <p:sp>
            <p:nvSpPr>
              <p:cNvPr id="155769" name="Rectangle 121"/>
              <p:cNvSpPr>
                <a:spLocks noChangeArrowheads="1"/>
              </p:cNvSpPr>
              <p:nvPr/>
            </p:nvSpPr>
            <p:spPr bwMode="auto">
              <a:xfrm>
                <a:off x="3937" y="3733"/>
                <a:ext cx="689" cy="186"/>
              </a:xfrm>
              <a:prstGeom prst="rect">
                <a:avLst/>
              </a:prstGeom>
              <a:solidFill>
                <a:srgbClr val="CCCCFF"/>
              </a:solidFill>
              <a:ln w="9525">
                <a:noFill/>
                <a:miter lim="800000"/>
                <a:headEnd/>
                <a:tailEnd/>
              </a:ln>
            </p:spPr>
            <p:txBody>
              <a:bodyPr/>
              <a:lstStyle/>
              <a:p>
                <a:endParaRPr lang="es-ES"/>
              </a:p>
            </p:txBody>
          </p:sp>
          <p:sp>
            <p:nvSpPr>
              <p:cNvPr id="155770" name="Rectangle 122"/>
              <p:cNvSpPr>
                <a:spLocks noChangeArrowheads="1"/>
              </p:cNvSpPr>
              <p:nvPr/>
            </p:nvSpPr>
            <p:spPr bwMode="auto">
              <a:xfrm>
                <a:off x="4211" y="3760"/>
                <a:ext cx="145"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I.M. Y</a:t>
                </a:r>
                <a:endParaRPr lang="es-ES" b="1">
                  <a:solidFill>
                    <a:schemeClr val="accent2"/>
                  </a:solidFill>
                  <a:latin typeface="Courier New" pitchFamily="49" charset="0"/>
                </a:endParaRPr>
              </a:p>
            </p:txBody>
          </p:sp>
          <p:sp>
            <p:nvSpPr>
              <p:cNvPr id="155771" name="Rectangle 123"/>
              <p:cNvSpPr>
                <a:spLocks noChangeArrowheads="1"/>
              </p:cNvSpPr>
              <p:nvPr/>
            </p:nvSpPr>
            <p:spPr bwMode="auto">
              <a:xfrm>
                <a:off x="4129" y="3826"/>
                <a:ext cx="299"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DEPORTES</a:t>
                </a:r>
                <a:endParaRPr lang="es-ES" b="1">
                  <a:solidFill>
                    <a:schemeClr val="accent2"/>
                  </a:solidFill>
                  <a:latin typeface="Courier New" pitchFamily="49" charset="0"/>
                </a:endParaRPr>
              </a:p>
            </p:txBody>
          </p:sp>
          <p:sp>
            <p:nvSpPr>
              <p:cNvPr id="155772" name="Rectangle 124"/>
              <p:cNvSpPr>
                <a:spLocks noChangeArrowheads="1"/>
              </p:cNvSpPr>
              <p:nvPr/>
            </p:nvSpPr>
            <p:spPr bwMode="auto">
              <a:xfrm>
                <a:off x="3937" y="3733"/>
                <a:ext cx="689" cy="186"/>
              </a:xfrm>
              <a:prstGeom prst="rect">
                <a:avLst/>
              </a:prstGeom>
              <a:noFill/>
              <a:ln w="9525">
                <a:solidFill>
                  <a:srgbClr val="FFFF00"/>
                </a:solidFill>
                <a:miter lim="800000"/>
                <a:headEnd/>
                <a:tailEnd/>
              </a:ln>
            </p:spPr>
            <p:txBody>
              <a:bodyPr/>
              <a:lstStyle/>
              <a:p>
                <a:endParaRPr lang="es-ES"/>
              </a:p>
            </p:txBody>
          </p:sp>
          <p:sp>
            <p:nvSpPr>
              <p:cNvPr id="155773" name="Rectangle 125"/>
              <p:cNvSpPr>
                <a:spLocks noChangeArrowheads="1"/>
              </p:cNvSpPr>
              <p:nvPr/>
            </p:nvSpPr>
            <p:spPr bwMode="auto">
              <a:xfrm>
                <a:off x="3783" y="3043"/>
                <a:ext cx="752" cy="318"/>
              </a:xfrm>
              <a:prstGeom prst="rect">
                <a:avLst/>
              </a:prstGeom>
              <a:solidFill>
                <a:srgbClr val="CCCCFF"/>
              </a:solidFill>
              <a:ln w="9525">
                <a:noFill/>
                <a:miter lim="800000"/>
                <a:headEnd/>
                <a:tailEnd/>
              </a:ln>
            </p:spPr>
            <p:txBody>
              <a:bodyPr/>
              <a:lstStyle/>
              <a:p>
                <a:endParaRPr lang="es-ES"/>
              </a:p>
            </p:txBody>
          </p:sp>
          <p:sp>
            <p:nvSpPr>
              <p:cNvPr id="155774" name="Rectangle 126"/>
              <p:cNvSpPr>
                <a:spLocks noChangeArrowheads="1"/>
              </p:cNvSpPr>
              <p:nvPr/>
            </p:nvSpPr>
            <p:spPr bwMode="auto">
              <a:xfrm>
                <a:off x="3819" y="3074"/>
                <a:ext cx="694"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00"/>
                    </a:solidFill>
                    <a:latin typeface="Arial" charset="0"/>
                  </a:rPr>
                  <a:t>CIENCIAS NAVALES</a:t>
                </a:r>
                <a:endParaRPr lang="es-ES" b="1">
                  <a:latin typeface="Courier New" pitchFamily="49" charset="0"/>
                </a:endParaRPr>
              </a:p>
            </p:txBody>
          </p:sp>
          <p:sp>
            <p:nvSpPr>
              <p:cNvPr id="155775" name="Rectangle 127"/>
              <p:cNvSpPr>
                <a:spLocks noChangeArrowheads="1"/>
              </p:cNvSpPr>
              <p:nvPr/>
            </p:nvSpPr>
            <p:spPr bwMode="auto">
              <a:xfrm>
                <a:off x="3816" y="3158"/>
                <a:ext cx="698"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00"/>
                    </a:solidFill>
                    <a:latin typeface="Arial" charset="0"/>
                  </a:rPr>
                  <a:t>FORMACIÓN NAVAL</a:t>
                </a:r>
                <a:endParaRPr lang="es-ES" b="1">
                  <a:latin typeface="Courier New" pitchFamily="49" charset="0"/>
                </a:endParaRPr>
              </a:p>
            </p:txBody>
          </p:sp>
          <p:sp>
            <p:nvSpPr>
              <p:cNvPr id="155776" name="Rectangle 128"/>
              <p:cNvSpPr>
                <a:spLocks noChangeArrowheads="1"/>
              </p:cNvSpPr>
              <p:nvPr/>
            </p:nvSpPr>
            <p:spPr bwMode="auto">
              <a:xfrm>
                <a:off x="4022" y="3244"/>
                <a:ext cx="286"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00"/>
                    </a:solidFill>
                    <a:latin typeface="Arial" charset="0"/>
                  </a:rPr>
                  <a:t>MILITAR</a:t>
                </a:r>
                <a:endParaRPr lang="es-ES" b="1">
                  <a:latin typeface="Courier New" pitchFamily="49" charset="0"/>
                </a:endParaRPr>
              </a:p>
            </p:txBody>
          </p:sp>
          <p:sp>
            <p:nvSpPr>
              <p:cNvPr id="155777" name="Rectangle 129"/>
              <p:cNvSpPr>
                <a:spLocks noChangeArrowheads="1"/>
              </p:cNvSpPr>
              <p:nvPr/>
            </p:nvSpPr>
            <p:spPr bwMode="auto">
              <a:xfrm>
                <a:off x="3783" y="3043"/>
                <a:ext cx="752" cy="318"/>
              </a:xfrm>
              <a:prstGeom prst="rect">
                <a:avLst/>
              </a:prstGeom>
              <a:noFill/>
              <a:ln w="28575">
                <a:solidFill>
                  <a:srgbClr val="FFFF00"/>
                </a:solidFill>
                <a:miter lim="800000"/>
                <a:headEnd/>
                <a:tailEnd/>
              </a:ln>
            </p:spPr>
            <p:txBody>
              <a:bodyPr/>
              <a:lstStyle/>
              <a:p>
                <a:endParaRPr lang="es-ES"/>
              </a:p>
            </p:txBody>
          </p:sp>
          <p:sp>
            <p:nvSpPr>
              <p:cNvPr id="155778" name="Line 130"/>
              <p:cNvSpPr>
                <a:spLocks noChangeShapeType="1"/>
              </p:cNvSpPr>
              <p:nvPr/>
            </p:nvSpPr>
            <p:spPr bwMode="auto">
              <a:xfrm>
                <a:off x="4705" y="3361"/>
                <a:ext cx="1" cy="232"/>
              </a:xfrm>
              <a:prstGeom prst="line">
                <a:avLst/>
              </a:prstGeom>
              <a:noFill/>
              <a:ln w="9525">
                <a:solidFill>
                  <a:srgbClr val="FFFF00"/>
                </a:solidFill>
                <a:round/>
                <a:headEnd/>
                <a:tailEnd/>
              </a:ln>
            </p:spPr>
            <p:txBody>
              <a:bodyPr/>
              <a:lstStyle/>
              <a:p>
                <a:endParaRPr lang="es-ES"/>
              </a:p>
            </p:txBody>
          </p:sp>
          <p:sp>
            <p:nvSpPr>
              <p:cNvPr id="155779" name="Line 131"/>
              <p:cNvSpPr>
                <a:spLocks noChangeShapeType="1"/>
              </p:cNvSpPr>
              <p:nvPr/>
            </p:nvSpPr>
            <p:spPr bwMode="auto">
              <a:xfrm>
                <a:off x="4705" y="3593"/>
                <a:ext cx="70" cy="1"/>
              </a:xfrm>
              <a:prstGeom prst="line">
                <a:avLst/>
              </a:prstGeom>
              <a:noFill/>
              <a:ln w="9525">
                <a:solidFill>
                  <a:srgbClr val="FFFF00"/>
                </a:solidFill>
                <a:round/>
                <a:headEnd/>
                <a:tailEnd/>
              </a:ln>
            </p:spPr>
            <p:txBody>
              <a:bodyPr/>
              <a:lstStyle/>
              <a:p>
                <a:endParaRPr lang="es-ES"/>
              </a:p>
            </p:txBody>
          </p:sp>
          <p:sp>
            <p:nvSpPr>
              <p:cNvPr id="155780" name="Line 132"/>
              <p:cNvSpPr>
                <a:spLocks noChangeShapeType="1"/>
              </p:cNvSpPr>
              <p:nvPr/>
            </p:nvSpPr>
            <p:spPr bwMode="auto">
              <a:xfrm>
                <a:off x="4705" y="3826"/>
                <a:ext cx="70" cy="1"/>
              </a:xfrm>
              <a:prstGeom prst="line">
                <a:avLst/>
              </a:prstGeom>
              <a:noFill/>
              <a:ln w="9525">
                <a:solidFill>
                  <a:srgbClr val="FFFF00"/>
                </a:solidFill>
                <a:round/>
                <a:headEnd/>
                <a:tailEnd/>
              </a:ln>
            </p:spPr>
            <p:txBody>
              <a:bodyPr/>
              <a:lstStyle/>
              <a:p>
                <a:endParaRPr lang="es-ES"/>
              </a:p>
            </p:txBody>
          </p:sp>
          <p:sp>
            <p:nvSpPr>
              <p:cNvPr id="155781" name="Line 133"/>
              <p:cNvSpPr>
                <a:spLocks noChangeShapeType="1"/>
              </p:cNvSpPr>
              <p:nvPr/>
            </p:nvSpPr>
            <p:spPr bwMode="auto">
              <a:xfrm>
                <a:off x="4705" y="3593"/>
                <a:ext cx="1" cy="233"/>
              </a:xfrm>
              <a:prstGeom prst="line">
                <a:avLst/>
              </a:prstGeom>
              <a:noFill/>
              <a:ln w="9525">
                <a:solidFill>
                  <a:srgbClr val="FFFF00"/>
                </a:solidFill>
                <a:round/>
                <a:headEnd/>
                <a:tailEnd/>
              </a:ln>
            </p:spPr>
            <p:txBody>
              <a:bodyPr/>
              <a:lstStyle/>
              <a:p>
                <a:endParaRPr lang="es-ES"/>
              </a:p>
            </p:txBody>
          </p:sp>
          <p:sp>
            <p:nvSpPr>
              <p:cNvPr id="155782" name="Rectangle 134"/>
              <p:cNvSpPr>
                <a:spLocks noChangeArrowheads="1"/>
              </p:cNvSpPr>
              <p:nvPr/>
            </p:nvSpPr>
            <p:spPr bwMode="auto">
              <a:xfrm>
                <a:off x="4775" y="3500"/>
                <a:ext cx="689" cy="187"/>
              </a:xfrm>
              <a:prstGeom prst="rect">
                <a:avLst/>
              </a:prstGeom>
              <a:solidFill>
                <a:srgbClr val="CCCCFF"/>
              </a:solidFill>
              <a:ln w="9525">
                <a:noFill/>
                <a:miter lim="800000"/>
                <a:headEnd/>
                <a:tailEnd/>
              </a:ln>
            </p:spPr>
            <p:txBody>
              <a:bodyPr/>
              <a:lstStyle/>
              <a:p>
                <a:endParaRPr lang="es-ES"/>
              </a:p>
            </p:txBody>
          </p:sp>
          <p:sp>
            <p:nvSpPr>
              <p:cNvPr id="155783" name="Rectangle 135"/>
              <p:cNvSpPr>
                <a:spLocks noChangeArrowheads="1"/>
              </p:cNvSpPr>
              <p:nvPr/>
            </p:nvSpPr>
            <p:spPr bwMode="auto">
              <a:xfrm>
                <a:off x="4942" y="3527"/>
                <a:ext cx="363"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ESTADÍSTICA</a:t>
                </a:r>
                <a:endParaRPr lang="es-ES" b="1">
                  <a:solidFill>
                    <a:schemeClr val="accent2"/>
                  </a:solidFill>
                  <a:latin typeface="Courier New" pitchFamily="49" charset="0"/>
                </a:endParaRPr>
              </a:p>
            </p:txBody>
          </p:sp>
          <p:sp>
            <p:nvSpPr>
              <p:cNvPr id="155784" name="Rectangle 136"/>
              <p:cNvSpPr>
                <a:spLocks noChangeArrowheads="1"/>
              </p:cNvSpPr>
              <p:nvPr/>
            </p:nvSpPr>
            <p:spPr bwMode="auto">
              <a:xfrm>
                <a:off x="4775" y="3500"/>
                <a:ext cx="689" cy="187"/>
              </a:xfrm>
              <a:prstGeom prst="rect">
                <a:avLst/>
              </a:prstGeom>
              <a:noFill/>
              <a:ln w="9525">
                <a:solidFill>
                  <a:srgbClr val="FFFF00"/>
                </a:solidFill>
                <a:miter lim="800000"/>
                <a:headEnd/>
                <a:tailEnd/>
              </a:ln>
            </p:spPr>
            <p:txBody>
              <a:bodyPr/>
              <a:lstStyle/>
              <a:p>
                <a:endParaRPr lang="es-ES"/>
              </a:p>
            </p:txBody>
          </p:sp>
          <p:sp>
            <p:nvSpPr>
              <p:cNvPr id="155785" name="Rectangle 137"/>
              <p:cNvSpPr>
                <a:spLocks noChangeArrowheads="1"/>
              </p:cNvSpPr>
              <p:nvPr/>
            </p:nvSpPr>
            <p:spPr bwMode="auto">
              <a:xfrm>
                <a:off x="4775" y="3733"/>
                <a:ext cx="689" cy="186"/>
              </a:xfrm>
              <a:prstGeom prst="rect">
                <a:avLst/>
              </a:prstGeom>
              <a:solidFill>
                <a:srgbClr val="CCCCFF"/>
              </a:solidFill>
              <a:ln w="9525">
                <a:noFill/>
                <a:miter lim="800000"/>
                <a:headEnd/>
                <a:tailEnd/>
              </a:ln>
            </p:spPr>
            <p:txBody>
              <a:bodyPr/>
              <a:lstStyle/>
              <a:p>
                <a:endParaRPr lang="es-ES"/>
              </a:p>
            </p:txBody>
          </p:sp>
          <p:sp>
            <p:nvSpPr>
              <p:cNvPr id="155786" name="Rectangle 138"/>
              <p:cNvSpPr>
                <a:spLocks noChangeArrowheads="1"/>
              </p:cNvSpPr>
              <p:nvPr/>
            </p:nvSpPr>
            <p:spPr bwMode="auto">
              <a:xfrm>
                <a:off x="5024" y="3760"/>
                <a:ext cx="198"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APOYO</a:t>
                </a:r>
                <a:endParaRPr lang="es-ES" b="1">
                  <a:solidFill>
                    <a:schemeClr val="accent2"/>
                  </a:solidFill>
                  <a:latin typeface="Courier New" pitchFamily="49" charset="0"/>
                </a:endParaRPr>
              </a:p>
            </p:txBody>
          </p:sp>
          <p:sp>
            <p:nvSpPr>
              <p:cNvPr id="155787" name="Rectangle 139"/>
              <p:cNvSpPr>
                <a:spLocks noChangeArrowheads="1"/>
              </p:cNvSpPr>
              <p:nvPr/>
            </p:nvSpPr>
            <p:spPr bwMode="auto">
              <a:xfrm>
                <a:off x="4984" y="3826"/>
                <a:ext cx="266" cy="66"/>
              </a:xfrm>
              <a:prstGeom prst="rect">
                <a:avLst/>
              </a:prstGeom>
              <a:noFill/>
              <a:ln w="9525">
                <a:noFill/>
                <a:miter lim="800000"/>
                <a:headEnd/>
                <a:tailEnd/>
              </a:ln>
            </p:spPr>
            <p:txBody>
              <a:bodyPr wrap="none" lIns="0" tIns="0" rIns="0" bIns="0">
                <a:spAutoFit/>
              </a:bodyPr>
              <a:lstStyle/>
              <a:p>
                <a:pPr eaLnBrk="0" hangingPunct="0"/>
                <a:r>
                  <a:rPr lang="es-ES" sz="700" b="1">
                    <a:solidFill>
                      <a:schemeClr val="accent2"/>
                    </a:solidFill>
                    <a:latin typeface="Arial" charset="0"/>
                  </a:rPr>
                  <a:t>DOCENTE</a:t>
                </a:r>
                <a:endParaRPr lang="es-ES" b="1">
                  <a:solidFill>
                    <a:schemeClr val="accent2"/>
                  </a:solidFill>
                  <a:latin typeface="Courier New" pitchFamily="49" charset="0"/>
                </a:endParaRPr>
              </a:p>
            </p:txBody>
          </p:sp>
          <p:sp>
            <p:nvSpPr>
              <p:cNvPr id="155788" name="Rectangle 140"/>
              <p:cNvSpPr>
                <a:spLocks noChangeArrowheads="1"/>
              </p:cNvSpPr>
              <p:nvPr/>
            </p:nvSpPr>
            <p:spPr bwMode="auto">
              <a:xfrm>
                <a:off x="4775" y="3733"/>
                <a:ext cx="689" cy="186"/>
              </a:xfrm>
              <a:prstGeom prst="rect">
                <a:avLst/>
              </a:prstGeom>
              <a:noFill/>
              <a:ln w="9525">
                <a:solidFill>
                  <a:srgbClr val="FFFF00"/>
                </a:solidFill>
                <a:miter lim="800000"/>
                <a:headEnd/>
                <a:tailEnd/>
              </a:ln>
            </p:spPr>
            <p:txBody>
              <a:bodyPr/>
              <a:lstStyle/>
              <a:p>
                <a:endParaRPr lang="es-ES"/>
              </a:p>
            </p:txBody>
          </p:sp>
          <p:sp>
            <p:nvSpPr>
              <p:cNvPr id="155789" name="Rectangle 141"/>
              <p:cNvSpPr>
                <a:spLocks noChangeArrowheads="1"/>
              </p:cNvSpPr>
              <p:nvPr/>
            </p:nvSpPr>
            <p:spPr bwMode="auto">
              <a:xfrm>
                <a:off x="4620" y="3043"/>
                <a:ext cx="753" cy="318"/>
              </a:xfrm>
              <a:prstGeom prst="rect">
                <a:avLst/>
              </a:prstGeom>
              <a:solidFill>
                <a:srgbClr val="CCCCFF"/>
              </a:solidFill>
              <a:ln w="9525">
                <a:noFill/>
                <a:miter lim="800000"/>
                <a:headEnd/>
                <a:tailEnd/>
              </a:ln>
            </p:spPr>
            <p:txBody>
              <a:bodyPr/>
              <a:lstStyle/>
              <a:p>
                <a:endParaRPr lang="es-ES"/>
              </a:p>
            </p:txBody>
          </p:sp>
          <p:sp>
            <p:nvSpPr>
              <p:cNvPr id="155790" name="Rectangle 142"/>
              <p:cNvSpPr>
                <a:spLocks noChangeArrowheads="1"/>
              </p:cNvSpPr>
              <p:nvPr/>
            </p:nvSpPr>
            <p:spPr bwMode="auto">
              <a:xfrm>
                <a:off x="4729" y="3074"/>
                <a:ext cx="537"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00"/>
                    </a:solidFill>
                    <a:latin typeface="Arial" charset="0"/>
                  </a:rPr>
                  <a:t>ESTADÍSTICA Y</a:t>
                </a:r>
                <a:endParaRPr lang="es-ES" b="1">
                  <a:latin typeface="Courier New" pitchFamily="49" charset="0"/>
                </a:endParaRPr>
              </a:p>
            </p:txBody>
          </p:sp>
          <p:sp>
            <p:nvSpPr>
              <p:cNvPr id="155791" name="Rectangle 143"/>
              <p:cNvSpPr>
                <a:spLocks noChangeArrowheads="1"/>
              </p:cNvSpPr>
              <p:nvPr/>
            </p:nvSpPr>
            <p:spPr bwMode="auto">
              <a:xfrm>
                <a:off x="4681" y="3158"/>
                <a:ext cx="619" cy="85"/>
              </a:xfrm>
              <a:prstGeom prst="rect">
                <a:avLst/>
              </a:prstGeom>
              <a:noFill/>
              <a:ln w="9525">
                <a:noFill/>
                <a:miter lim="800000"/>
                <a:headEnd/>
                <a:tailEnd/>
              </a:ln>
            </p:spPr>
            <p:txBody>
              <a:bodyPr wrap="none" lIns="0" tIns="0" rIns="0" bIns="0">
                <a:spAutoFit/>
              </a:bodyPr>
              <a:lstStyle/>
              <a:p>
                <a:pPr eaLnBrk="0" hangingPunct="0"/>
                <a:r>
                  <a:rPr lang="es-ES" sz="900" b="1">
                    <a:solidFill>
                      <a:srgbClr val="000000"/>
                    </a:solidFill>
                    <a:latin typeface="Arial" charset="0"/>
                  </a:rPr>
                  <a:t>APOYO DOCENTE</a:t>
                </a:r>
                <a:endParaRPr lang="es-ES" b="1">
                  <a:latin typeface="Courier New" pitchFamily="49" charset="0"/>
                </a:endParaRPr>
              </a:p>
            </p:txBody>
          </p:sp>
          <p:sp>
            <p:nvSpPr>
              <p:cNvPr id="155792" name="Rectangle 144"/>
              <p:cNvSpPr>
                <a:spLocks noChangeArrowheads="1"/>
              </p:cNvSpPr>
              <p:nvPr/>
            </p:nvSpPr>
            <p:spPr bwMode="auto">
              <a:xfrm>
                <a:off x="4620" y="3043"/>
                <a:ext cx="753" cy="318"/>
              </a:xfrm>
              <a:prstGeom prst="rect">
                <a:avLst/>
              </a:prstGeom>
              <a:noFill/>
              <a:ln w="28575">
                <a:solidFill>
                  <a:srgbClr val="FFFF00"/>
                </a:solidFill>
                <a:miter lim="800000"/>
                <a:headEnd/>
                <a:tailEnd/>
              </a:ln>
            </p:spPr>
            <p:txBody>
              <a:bodyPr/>
              <a:lstStyle/>
              <a:p>
                <a:endParaRPr lang="es-ES"/>
              </a:p>
            </p:txBody>
          </p:sp>
          <p:sp>
            <p:nvSpPr>
              <p:cNvPr id="155793" name="Rectangle 145"/>
              <p:cNvSpPr>
                <a:spLocks noChangeArrowheads="1"/>
              </p:cNvSpPr>
              <p:nvPr/>
            </p:nvSpPr>
            <p:spPr bwMode="auto">
              <a:xfrm>
                <a:off x="3015" y="2735"/>
                <a:ext cx="1453" cy="163"/>
              </a:xfrm>
              <a:prstGeom prst="rect">
                <a:avLst/>
              </a:prstGeom>
              <a:solidFill>
                <a:srgbClr val="CCCCFF"/>
              </a:solidFill>
              <a:ln w="9525">
                <a:noFill/>
                <a:miter lim="800000"/>
                <a:headEnd/>
                <a:tailEnd/>
              </a:ln>
            </p:spPr>
            <p:txBody>
              <a:bodyPr/>
              <a:lstStyle/>
              <a:p>
                <a:endParaRPr lang="es-ES"/>
              </a:p>
            </p:txBody>
          </p:sp>
          <p:sp>
            <p:nvSpPr>
              <p:cNvPr id="155794" name="Rectangle 146"/>
              <p:cNvSpPr>
                <a:spLocks noChangeArrowheads="1"/>
              </p:cNvSpPr>
              <p:nvPr/>
            </p:nvSpPr>
            <p:spPr bwMode="auto">
              <a:xfrm>
                <a:off x="3148" y="2766"/>
                <a:ext cx="1107" cy="95"/>
              </a:xfrm>
              <a:prstGeom prst="rect">
                <a:avLst/>
              </a:prstGeom>
              <a:noFill/>
              <a:ln w="9525">
                <a:noFill/>
                <a:miter lim="800000"/>
                <a:headEnd/>
                <a:tailEnd/>
              </a:ln>
            </p:spPr>
            <p:txBody>
              <a:bodyPr wrap="none" lIns="0" tIns="0" rIns="0" bIns="0">
                <a:spAutoFit/>
              </a:bodyPr>
              <a:lstStyle/>
              <a:p>
                <a:pPr eaLnBrk="0" hangingPunct="0"/>
                <a:r>
                  <a:rPr lang="es-ES" sz="1000" b="1">
                    <a:solidFill>
                      <a:srgbClr val="000099"/>
                    </a:solidFill>
                    <a:latin typeface="Arial" charset="0"/>
                  </a:rPr>
                  <a:t>SUBDIRECCIÓN ACADÉMICA</a:t>
                </a:r>
                <a:endParaRPr lang="es-ES" b="1">
                  <a:solidFill>
                    <a:srgbClr val="000099"/>
                  </a:solidFill>
                  <a:latin typeface="Courier New" pitchFamily="49" charset="0"/>
                </a:endParaRPr>
              </a:p>
            </p:txBody>
          </p:sp>
          <p:sp>
            <p:nvSpPr>
              <p:cNvPr id="155795" name="Rectangle 147"/>
              <p:cNvSpPr>
                <a:spLocks noChangeArrowheads="1"/>
              </p:cNvSpPr>
              <p:nvPr/>
            </p:nvSpPr>
            <p:spPr bwMode="auto">
              <a:xfrm>
                <a:off x="3015" y="2735"/>
                <a:ext cx="1453" cy="163"/>
              </a:xfrm>
              <a:prstGeom prst="rect">
                <a:avLst/>
              </a:prstGeom>
              <a:noFill/>
              <a:ln w="28575">
                <a:solidFill>
                  <a:srgbClr val="FFFF00"/>
                </a:solidFill>
                <a:miter lim="800000"/>
                <a:headEnd/>
                <a:tailEnd/>
              </a:ln>
            </p:spPr>
            <p:txBody>
              <a:bodyPr/>
              <a:lstStyle/>
              <a:p>
                <a:endParaRPr lang="es-ES"/>
              </a:p>
            </p:txBody>
          </p:sp>
        </p:grpSp>
        <p:grpSp>
          <p:nvGrpSpPr>
            <p:cNvPr id="155796" name="Group 148"/>
            <p:cNvGrpSpPr>
              <a:grpSpLocks/>
            </p:cNvGrpSpPr>
            <p:nvPr/>
          </p:nvGrpSpPr>
          <p:grpSpPr bwMode="auto">
            <a:xfrm>
              <a:off x="1988" y="1104"/>
              <a:ext cx="1502" cy="913"/>
              <a:chOff x="1731" y="1404"/>
              <a:chExt cx="1472" cy="899"/>
            </a:xfrm>
          </p:grpSpPr>
          <p:sp>
            <p:nvSpPr>
              <p:cNvPr id="155797" name="Line 149"/>
              <p:cNvSpPr>
                <a:spLocks noChangeShapeType="1"/>
              </p:cNvSpPr>
              <p:nvPr/>
            </p:nvSpPr>
            <p:spPr bwMode="auto">
              <a:xfrm>
                <a:off x="2466" y="1610"/>
                <a:ext cx="1" cy="140"/>
              </a:xfrm>
              <a:prstGeom prst="line">
                <a:avLst/>
              </a:prstGeom>
              <a:noFill/>
              <a:ln w="19050">
                <a:solidFill>
                  <a:srgbClr val="FFFF00"/>
                </a:solidFill>
                <a:round/>
                <a:headEnd/>
                <a:tailEnd/>
              </a:ln>
            </p:spPr>
            <p:txBody>
              <a:bodyPr/>
              <a:lstStyle/>
              <a:p>
                <a:endParaRPr lang="es-ES"/>
              </a:p>
            </p:txBody>
          </p:sp>
          <p:sp>
            <p:nvSpPr>
              <p:cNvPr id="155798" name="Line 150"/>
              <p:cNvSpPr>
                <a:spLocks noChangeShapeType="1"/>
              </p:cNvSpPr>
              <p:nvPr/>
            </p:nvSpPr>
            <p:spPr bwMode="auto">
              <a:xfrm>
                <a:off x="2466" y="1957"/>
                <a:ext cx="1" cy="139"/>
              </a:xfrm>
              <a:prstGeom prst="line">
                <a:avLst/>
              </a:prstGeom>
              <a:noFill/>
              <a:ln w="19050">
                <a:solidFill>
                  <a:srgbClr val="FFFF00"/>
                </a:solidFill>
                <a:round/>
                <a:headEnd/>
                <a:tailEnd/>
              </a:ln>
            </p:spPr>
            <p:txBody>
              <a:bodyPr/>
              <a:lstStyle/>
              <a:p>
                <a:endParaRPr lang="es-ES"/>
              </a:p>
            </p:txBody>
          </p:sp>
          <p:sp>
            <p:nvSpPr>
              <p:cNvPr id="155799" name="Rectangle 151"/>
              <p:cNvSpPr>
                <a:spLocks noChangeArrowheads="1"/>
              </p:cNvSpPr>
              <p:nvPr/>
            </p:nvSpPr>
            <p:spPr bwMode="auto">
              <a:xfrm>
                <a:off x="1731" y="2096"/>
                <a:ext cx="1472" cy="207"/>
              </a:xfrm>
              <a:prstGeom prst="rect">
                <a:avLst/>
              </a:prstGeom>
              <a:solidFill>
                <a:srgbClr val="CCCCFF"/>
              </a:solidFill>
              <a:ln w="9525">
                <a:noFill/>
                <a:miter lim="800000"/>
                <a:headEnd/>
                <a:tailEnd/>
              </a:ln>
            </p:spPr>
            <p:txBody>
              <a:bodyPr/>
              <a:lstStyle/>
              <a:p>
                <a:endParaRPr lang="es-ES"/>
              </a:p>
            </p:txBody>
          </p:sp>
          <p:sp>
            <p:nvSpPr>
              <p:cNvPr id="155800" name="Rectangle 152"/>
              <p:cNvSpPr>
                <a:spLocks noChangeArrowheads="1"/>
              </p:cNvSpPr>
              <p:nvPr/>
            </p:nvSpPr>
            <p:spPr bwMode="auto">
              <a:xfrm>
                <a:off x="2183" y="2137"/>
                <a:ext cx="532" cy="123"/>
              </a:xfrm>
              <a:prstGeom prst="rect">
                <a:avLst/>
              </a:prstGeom>
              <a:noFill/>
              <a:ln w="9525">
                <a:noFill/>
                <a:miter lim="800000"/>
                <a:headEnd/>
                <a:tailEnd/>
              </a:ln>
            </p:spPr>
            <p:txBody>
              <a:bodyPr wrap="none" lIns="0" tIns="0" rIns="0" bIns="0">
                <a:spAutoFit/>
              </a:bodyPr>
              <a:lstStyle/>
              <a:p>
                <a:pPr eaLnBrk="0" hangingPunct="0"/>
                <a:r>
                  <a:rPr lang="es-ES" sz="1300" b="1">
                    <a:solidFill>
                      <a:srgbClr val="000099"/>
                    </a:solidFill>
                    <a:latin typeface="Arial" charset="0"/>
                  </a:rPr>
                  <a:t>DIRECTOR</a:t>
                </a:r>
                <a:endParaRPr lang="es-ES" b="1">
                  <a:solidFill>
                    <a:srgbClr val="000099"/>
                  </a:solidFill>
                  <a:latin typeface="Courier New" pitchFamily="49" charset="0"/>
                </a:endParaRPr>
              </a:p>
            </p:txBody>
          </p:sp>
          <p:sp>
            <p:nvSpPr>
              <p:cNvPr id="155801" name="Rectangle 153"/>
              <p:cNvSpPr>
                <a:spLocks noChangeArrowheads="1"/>
              </p:cNvSpPr>
              <p:nvPr/>
            </p:nvSpPr>
            <p:spPr bwMode="auto">
              <a:xfrm>
                <a:off x="1731" y="2096"/>
                <a:ext cx="1472" cy="207"/>
              </a:xfrm>
              <a:prstGeom prst="rect">
                <a:avLst/>
              </a:prstGeom>
              <a:noFill/>
              <a:ln w="19050">
                <a:solidFill>
                  <a:srgbClr val="FFFF00"/>
                </a:solidFill>
                <a:miter lim="800000"/>
                <a:headEnd/>
                <a:tailEnd/>
              </a:ln>
            </p:spPr>
            <p:txBody>
              <a:bodyPr/>
              <a:lstStyle/>
              <a:p>
                <a:endParaRPr lang="es-ES"/>
              </a:p>
            </p:txBody>
          </p:sp>
          <p:sp>
            <p:nvSpPr>
              <p:cNvPr id="155802" name="Rectangle 154"/>
              <p:cNvSpPr>
                <a:spLocks noChangeArrowheads="1"/>
              </p:cNvSpPr>
              <p:nvPr/>
            </p:nvSpPr>
            <p:spPr bwMode="auto">
              <a:xfrm>
                <a:off x="1746" y="2111"/>
                <a:ext cx="1442" cy="178"/>
              </a:xfrm>
              <a:prstGeom prst="rect">
                <a:avLst/>
              </a:prstGeom>
              <a:noFill/>
              <a:ln w="9525">
                <a:solidFill>
                  <a:srgbClr val="FFFF00"/>
                </a:solidFill>
                <a:miter lim="800000"/>
                <a:headEnd/>
                <a:tailEnd/>
              </a:ln>
            </p:spPr>
            <p:txBody>
              <a:bodyPr/>
              <a:lstStyle/>
              <a:p>
                <a:endParaRPr lang="es-ES"/>
              </a:p>
            </p:txBody>
          </p:sp>
          <p:sp>
            <p:nvSpPr>
              <p:cNvPr id="155803" name="Rectangle 155"/>
              <p:cNvSpPr>
                <a:spLocks noChangeArrowheads="1"/>
              </p:cNvSpPr>
              <p:nvPr/>
            </p:nvSpPr>
            <p:spPr bwMode="auto">
              <a:xfrm>
                <a:off x="1731" y="1750"/>
                <a:ext cx="1472" cy="207"/>
              </a:xfrm>
              <a:prstGeom prst="rect">
                <a:avLst/>
              </a:prstGeom>
              <a:solidFill>
                <a:srgbClr val="CCCCFF"/>
              </a:solidFill>
              <a:ln w="9525">
                <a:noFill/>
                <a:miter lim="800000"/>
                <a:headEnd/>
                <a:tailEnd/>
              </a:ln>
            </p:spPr>
            <p:txBody>
              <a:bodyPr/>
              <a:lstStyle/>
              <a:p>
                <a:endParaRPr lang="es-ES"/>
              </a:p>
            </p:txBody>
          </p:sp>
          <p:sp>
            <p:nvSpPr>
              <p:cNvPr id="155804" name="Rectangle 156"/>
              <p:cNvSpPr>
                <a:spLocks noChangeArrowheads="1"/>
              </p:cNvSpPr>
              <p:nvPr/>
            </p:nvSpPr>
            <p:spPr bwMode="auto">
              <a:xfrm>
                <a:off x="1895" y="1791"/>
                <a:ext cx="1081" cy="123"/>
              </a:xfrm>
              <a:prstGeom prst="rect">
                <a:avLst/>
              </a:prstGeom>
              <a:noFill/>
              <a:ln w="9525">
                <a:noFill/>
                <a:miter lim="800000"/>
                <a:headEnd/>
                <a:tailEnd/>
              </a:ln>
            </p:spPr>
            <p:txBody>
              <a:bodyPr wrap="none" lIns="0" tIns="0" rIns="0" bIns="0">
                <a:spAutoFit/>
              </a:bodyPr>
              <a:lstStyle/>
              <a:p>
                <a:pPr eaLnBrk="0" hangingPunct="0"/>
                <a:r>
                  <a:rPr lang="es-ES" sz="1300" b="1">
                    <a:solidFill>
                      <a:srgbClr val="000099"/>
                    </a:solidFill>
                    <a:latin typeface="Arial" charset="0"/>
                  </a:rPr>
                  <a:t>CONSEJO DIRECTIVO</a:t>
                </a:r>
                <a:endParaRPr lang="es-ES" b="1">
                  <a:solidFill>
                    <a:srgbClr val="000099"/>
                  </a:solidFill>
                  <a:latin typeface="Courier New" pitchFamily="49" charset="0"/>
                </a:endParaRPr>
              </a:p>
            </p:txBody>
          </p:sp>
          <p:sp>
            <p:nvSpPr>
              <p:cNvPr id="155805" name="Rectangle 157"/>
              <p:cNvSpPr>
                <a:spLocks noChangeArrowheads="1"/>
              </p:cNvSpPr>
              <p:nvPr/>
            </p:nvSpPr>
            <p:spPr bwMode="auto">
              <a:xfrm>
                <a:off x="1731" y="1750"/>
                <a:ext cx="1472" cy="207"/>
              </a:xfrm>
              <a:prstGeom prst="rect">
                <a:avLst/>
              </a:prstGeom>
              <a:noFill/>
              <a:ln w="19050">
                <a:solidFill>
                  <a:srgbClr val="FFFF00"/>
                </a:solidFill>
                <a:miter lim="800000"/>
                <a:headEnd/>
                <a:tailEnd/>
              </a:ln>
            </p:spPr>
            <p:txBody>
              <a:bodyPr/>
              <a:lstStyle/>
              <a:p>
                <a:endParaRPr lang="es-ES"/>
              </a:p>
            </p:txBody>
          </p:sp>
          <p:sp>
            <p:nvSpPr>
              <p:cNvPr id="155806" name="Rectangle 158"/>
              <p:cNvSpPr>
                <a:spLocks noChangeArrowheads="1"/>
              </p:cNvSpPr>
              <p:nvPr/>
            </p:nvSpPr>
            <p:spPr bwMode="auto">
              <a:xfrm>
                <a:off x="1746" y="1765"/>
                <a:ext cx="1442" cy="177"/>
              </a:xfrm>
              <a:prstGeom prst="rect">
                <a:avLst/>
              </a:prstGeom>
              <a:noFill/>
              <a:ln w="9525">
                <a:solidFill>
                  <a:srgbClr val="FFFF00"/>
                </a:solidFill>
                <a:miter lim="800000"/>
                <a:headEnd/>
                <a:tailEnd/>
              </a:ln>
            </p:spPr>
            <p:txBody>
              <a:bodyPr/>
              <a:lstStyle/>
              <a:p>
                <a:endParaRPr lang="es-ES"/>
              </a:p>
            </p:txBody>
          </p:sp>
          <p:sp>
            <p:nvSpPr>
              <p:cNvPr id="155807" name="Rectangle 159"/>
              <p:cNvSpPr>
                <a:spLocks noChangeArrowheads="1"/>
              </p:cNvSpPr>
              <p:nvPr/>
            </p:nvSpPr>
            <p:spPr bwMode="auto">
              <a:xfrm>
                <a:off x="1731" y="1404"/>
                <a:ext cx="1472" cy="206"/>
              </a:xfrm>
              <a:prstGeom prst="rect">
                <a:avLst/>
              </a:prstGeom>
              <a:solidFill>
                <a:srgbClr val="CCCCFF"/>
              </a:solidFill>
              <a:ln w="9525">
                <a:noFill/>
                <a:miter lim="800000"/>
                <a:headEnd/>
                <a:tailEnd/>
              </a:ln>
            </p:spPr>
            <p:txBody>
              <a:bodyPr/>
              <a:lstStyle/>
              <a:p>
                <a:endParaRPr lang="es-ES"/>
              </a:p>
            </p:txBody>
          </p:sp>
          <p:sp>
            <p:nvSpPr>
              <p:cNvPr id="155808" name="Rectangle 160"/>
              <p:cNvSpPr>
                <a:spLocks noChangeArrowheads="1"/>
              </p:cNvSpPr>
              <p:nvPr/>
            </p:nvSpPr>
            <p:spPr bwMode="auto">
              <a:xfrm>
                <a:off x="2020" y="1444"/>
                <a:ext cx="867" cy="124"/>
              </a:xfrm>
              <a:prstGeom prst="rect">
                <a:avLst/>
              </a:prstGeom>
              <a:noFill/>
              <a:ln w="9525">
                <a:noFill/>
                <a:miter lim="800000"/>
                <a:headEnd/>
                <a:tailEnd/>
              </a:ln>
            </p:spPr>
            <p:txBody>
              <a:bodyPr wrap="none" lIns="0" tIns="0" rIns="0" bIns="0">
                <a:spAutoFit/>
              </a:bodyPr>
              <a:lstStyle/>
              <a:p>
                <a:pPr eaLnBrk="0" hangingPunct="0"/>
                <a:r>
                  <a:rPr lang="es-ES" sz="1300" b="1">
                    <a:solidFill>
                      <a:schemeClr val="accent2"/>
                    </a:solidFill>
                    <a:latin typeface="Arial" charset="0"/>
                  </a:rPr>
                  <a:t>JUNTA GENERAL</a:t>
                </a:r>
                <a:endParaRPr lang="es-ES" b="1">
                  <a:solidFill>
                    <a:schemeClr val="accent2"/>
                  </a:solidFill>
                  <a:latin typeface="Courier New" pitchFamily="49" charset="0"/>
                </a:endParaRPr>
              </a:p>
            </p:txBody>
          </p:sp>
          <p:sp>
            <p:nvSpPr>
              <p:cNvPr id="155809" name="Rectangle 161"/>
              <p:cNvSpPr>
                <a:spLocks noChangeArrowheads="1"/>
              </p:cNvSpPr>
              <p:nvPr/>
            </p:nvSpPr>
            <p:spPr bwMode="auto">
              <a:xfrm>
                <a:off x="1731" y="1404"/>
                <a:ext cx="1472" cy="206"/>
              </a:xfrm>
              <a:prstGeom prst="rect">
                <a:avLst/>
              </a:prstGeom>
              <a:noFill/>
              <a:ln w="19050">
                <a:solidFill>
                  <a:srgbClr val="FFFF00"/>
                </a:solidFill>
                <a:miter lim="800000"/>
                <a:headEnd/>
                <a:tailEnd/>
              </a:ln>
            </p:spPr>
            <p:txBody>
              <a:bodyPr/>
              <a:lstStyle/>
              <a:p>
                <a:endParaRPr lang="es-ES"/>
              </a:p>
            </p:txBody>
          </p:sp>
          <p:sp>
            <p:nvSpPr>
              <p:cNvPr id="155810" name="Rectangle 162"/>
              <p:cNvSpPr>
                <a:spLocks noChangeArrowheads="1"/>
              </p:cNvSpPr>
              <p:nvPr/>
            </p:nvSpPr>
            <p:spPr bwMode="auto">
              <a:xfrm>
                <a:off x="1746" y="1418"/>
                <a:ext cx="1442" cy="178"/>
              </a:xfrm>
              <a:prstGeom prst="rect">
                <a:avLst/>
              </a:prstGeom>
              <a:noFill/>
              <a:ln w="9525">
                <a:solidFill>
                  <a:srgbClr val="FFFF00"/>
                </a:solidFill>
                <a:miter lim="800000"/>
                <a:headEnd/>
                <a:tailEnd/>
              </a:ln>
            </p:spPr>
            <p:txBody>
              <a:bodyPr/>
              <a:lstStyle/>
              <a:p>
                <a:endParaRPr lang="es-ES"/>
              </a:p>
            </p:txBody>
          </p:sp>
        </p:grpSp>
        <p:sp>
          <p:nvSpPr>
            <p:cNvPr id="155811" name="Line 163"/>
            <p:cNvSpPr>
              <a:spLocks noChangeShapeType="1"/>
            </p:cNvSpPr>
            <p:nvPr/>
          </p:nvSpPr>
          <p:spPr bwMode="auto">
            <a:xfrm>
              <a:off x="2722" y="2030"/>
              <a:ext cx="0" cy="633"/>
            </a:xfrm>
            <a:prstGeom prst="line">
              <a:avLst/>
            </a:prstGeom>
            <a:noFill/>
            <a:ln w="28575">
              <a:solidFill>
                <a:srgbClr val="FFFF00"/>
              </a:solidFill>
              <a:round/>
              <a:headEnd/>
              <a:tailEnd/>
            </a:ln>
            <a:effectLst/>
          </p:spPr>
          <p:txBody>
            <a:bodyPr/>
            <a:lstStyle/>
            <a:p>
              <a:endParaRPr lang="es-ES"/>
            </a:p>
          </p:txBody>
        </p:sp>
        <p:sp>
          <p:nvSpPr>
            <p:cNvPr id="155812" name="Line 164"/>
            <p:cNvSpPr>
              <a:spLocks noChangeShapeType="1"/>
            </p:cNvSpPr>
            <p:nvPr/>
          </p:nvSpPr>
          <p:spPr bwMode="auto">
            <a:xfrm flipV="1">
              <a:off x="2112" y="2304"/>
              <a:ext cx="1296" cy="0"/>
            </a:xfrm>
            <a:prstGeom prst="line">
              <a:avLst/>
            </a:prstGeom>
            <a:noFill/>
            <a:ln w="9525">
              <a:solidFill>
                <a:srgbClr val="FFFF00"/>
              </a:solidFill>
              <a:round/>
              <a:headEnd/>
              <a:tailEnd/>
            </a:ln>
            <a:effectLst/>
          </p:spPr>
          <p:txBody>
            <a:bodyPr/>
            <a:lstStyle/>
            <a:p>
              <a:endParaRPr lang="es-ES"/>
            </a:p>
          </p:txBody>
        </p:sp>
        <p:sp>
          <p:nvSpPr>
            <p:cNvPr id="155813" name="Line 165"/>
            <p:cNvSpPr>
              <a:spLocks noChangeShapeType="1"/>
            </p:cNvSpPr>
            <p:nvPr/>
          </p:nvSpPr>
          <p:spPr bwMode="auto">
            <a:xfrm>
              <a:off x="3408" y="2176"/>
              <a:ext cx="0" cy="341"/>
            </a:xfrm>
            <a:prstGeom prst="line">
              <a:avLst/>
            </a:prstGeom>
            <a:noFill/>
            <a:ln w="9525">
              <a:solidFill>
                <a:srgbClr val="FFFF00"/>
              </a:solidFill>
              <a:round/>
              <a:headEnd/>
              <a:tailEnd/>
            </a:ln>
            <a:effectLst/>
          </p:spPr>
          <p:txBody>
            <a:bodyPr/>
            <a:lstStyle/>
            <a:p>
              <a:endParaRPr lang="es-ES"/>
            </a:p>
          </p:txBody>
        </p:sp>
        <p:sp>
          <p:nvSpPr>
            <p:cNvPr id="155814" name="Line 166"/>
            <p:cNvSpPr>
              <a:spLocks noChangeShapeType="1"/>
            </p:cNvSpPr>
            <p:nvPr/>
          </p:nvSpPr>
          <p:spPr bwMode="auto">
            <a:xfrm>
              <a:off x="3408" y="2164"/>
              <a:ext cx="196" cy="0"/>
            </a:xfrm>
            <a:prstGeom prst="line">
              <a:avLst/>
            </a:prstGeom>
            <a:noFill/>
            <a:ln w="9525">
              <a:solidFill>
                <a:srgbClr val="FFFF00"/>
              </a:solidFill>
              <a:round/>
              <a:headEnd/>
              <a:tailEnd/>
            </a:ln>
            <a:effectLst/>
          </p:spPr>
          <p:txBody>
            <a:bodyPr/>
            <a:lstStyle/>
            <a:p>
              <a:endParaRPr lang="es-ES"/>
            </a:p>
          </p:txBody>
        </p:sp>
        <p:sp>
          <p:nvSpPr>
            <p:cNvPr id="155815" name="Line 167"/>
            <p:cNvSpPr>
              <a:spLocks noChangeShapeType="1"/>
            </p:cNvSpPr>
            <p:nvPr/>
          </p:nvSpPr>
          <p:spPr bwMode="auto">
            <a:xfrm>
              <a:off x="3408" y="2517"/>
              <a:ext cx="196" cy="0"/>
            </a:xfrm>
            <a:prstGeom prst="line">
              <a:avLst/>
            </a:prstGeom>
            <a:noFill/>
            <a:ln w="9525">
              <a:solidFill>
                <a:srgbClr val="FFFF00"/>
              </a:solidFill>
              <a:round/>
              <a:headEnd/>
              <a:tailEnd/>
            </a:ln>
            <a:effectLst/>
          </p:spPr>
          <p:txBody>
            <a:bodyPr/>
            <a:lstStyle/>
            <a:p>
              <a:endParaRPr lang="es-ES"/>
            </a:p>
          </p:txBody>
        </p:sp>
        <p:sp>
          <p:nvSpPr>
            <p:cNvPr id="155816" name="Line 168"/>
            <p:cNvSpPr>
              <a:spLocks noChangeShapeType="1"/>
            </p:cNvSpPr>
            <p:nvPr/>
          </p:nvSpPr>
          <p:spPr bwMode="auto">
            <a:xfrm>
              <a:off x="2112" y="2160"/>
              <a:ext cx="0" cy="341"/>
            </a:xfrm>
            <a:prstGeom prst="line">
              <a:avLst/>
            </a:prstGeom>
            <a:noFill/>
            <a:ln w="9525">
              <a:solidFill>
                <a:srgbClr val="FFFF00"/>
              </a:solidFill>
              <a:round/>
              <a:headEnd/>
              <a:tailEnd/>
            </a:ln>
            <a:effectLst/>
          </p:spPr>
          <p:txBody>
            <a:bodyPr/>
            <a:lstStyle/>
            <a:p>
              <a:endParaRPr lang="es-ES"/>
            </a:p>
          </p:txBody>
        </p:sp>
        <p:sp>
          <p:nvSpPr>
            <p:cNvPr id="155817" name="Line 169"/>
            <p:cNvSpPr>
              <a:spLocks noChangeShapeType="1"/>
            </p:cNvSpPr>
            <p:nvPr/>
          </p:nvSpPr>
          <p:spPr bwMode="auto">
            <a:xfrm>
              <a:off x="1916" y="2164"/>
              <a:ext cx="196" cy="0"/>
            </a:xfrm>
            <a:prstGeom prst="line">
              <a:avLst/>
            </a:prstGeom>
            <a:noFill/>
            <a:ln w="9525">
              <a:solidFill>
                <a:srgbClr val="FFFF00"/>
              </a:solidFill>
              <a:round/>
              <a:headEnd/>
              <a:tailEnd/>
            </a:ln>
            <a:effectLst/>
          </p:spPr>
          <p:txBody>
            <a:bodyPr/>
            <a:lstStyle/>
            <a:p>
              <a:endParaRPr lang="es-ES"/>
            </a:p>
          </p:txBody>
        </p:sp>
        <p:sp>
          <p:nvSpPr>
            <p:cNvPr id="155818" name="Line 170"/>
            <p:cNvSpPr>
              <a:spLocks noChangeShapeType="1"/>
            </p:cNvSpPr>
            <p:nvPr/>
          </p:nvSpPr>
          <p:spPr bwMode="auto">
            <a:xfrm>
              <a:off x="1920" y="2496"/>
              <a:ext cx="196" cy="0"/>
            </a:xfrm>
            <a:prstGeom prst="line">
              <a:avLst/>
            </a:prstGeom>
            <a:noFill/>
            <a:ln w="9525">
              <a:solidFill>
                <a:srgbClr val="FFFF00"/>
              </a:solidFill>
              <a:round/>
              <a:headEnd/>
              <a:tailEnd/>
            </a:ln>
            <a:effectLst/>
          </p:spPr>
          <p:txBody>
            <a:bodyPr/>
            <a:lstStyle/>
            <a:p>
              <a:endParaRPr lang="es-ES"/>
            </a:p>
          </p:txBody>
        </p:sp>
        <p:sp>
          <p:nvSpPr>
            <p:cNvPr id="155819" name="Text Box 171"/>
            <p:cNvSpPr txBox="1">
              <a:spLocks noChangeArrowheads="1"/>
            </p:cNvSpPr>
            <p:nvPr/>
          </p:nvSpPr>
          <p:spPr bwMode="auto">
            <a:xfrm>
              <a:off x="3617" y="2030"/>
              <a:ext cx="1273" cy="179"/>
            </a:xfrm>
            <a:prstGeom prst="rect">
              <a:avLst/>
            </a:prstGeom>
            <a:solidFill>
              <a:schemeClr val="hlink"/>
            </a:solidFill>
            <a:ln w="9525">
              <a:solidFill>
                <a:srgbClr val="FFFF00"/>
              </a:solidFill>
              <a:miter lim="800000"/>
              <a:headEnd/>
              <a:tailEnd/>
            </a:ln>
            <a:effectLst/>
          </p:spPr>
          <p:txBody>
            <a:bodyPr>
              <a:spAutoFit/>
            </a:bodyPr>
            <a:lstStyle/>
            <a:p>
              <a:pPr algn="ctr" eaLnBrk="0" hangingPunct="0">
                <a:spcBef>
                  <a:spcPct val="50000"/>
                </a:spcBef>
              </a:pPr>
              <a:r>
                <a:rPr lang="es-MX" sz="1200" b="1">
                  <a:solidFill>
                    <a:schemeClr val="accent2"/>
                  </a:solidFill>
                  <a:latin typeface="Tahoma" pitchFamily="34" charset="0"/>
                </a:rPr>
                <a:t>CONCEJO ACADÉMICO</a:t>
              </a:r>
              <a:endParaRPr lang="es-ES" sz="1200" b="1">
                <a:solidFill>
                  <a:schemeClr val="accent2"/>
                </a:solidFill>
                <a:latin typeface="Tahoma" pitchFamily="34" charset="0"/>
              </a:endParaRPr>
            </a:p>
          </p:txBody>
        </p:sp>
        <p:sp>
          <p:nvSpPr>
            <p:cNvPr id="155820" name="Text Box 172"/>
            <p:cNvSpPr txBox="1">
              <a:spLocks noChangeArrowheads="1"/>
            </p:cNvSpPr>
            <p:nvPr/>
          </p:nvSpPr>
          <p:spPr bwMode="auto">
            <a:xfrm>
              <a:off x="3604" y="2322"/>
              <a:ext cx="1274" cy="294"/>
            </a:xfrm>
            <a:prstGeom prst="rect">
              <a:avLst/>
            </a:prstGeom>
            <a:solidFill>
              <a:schemeClr val="hlink"/>
            </a:solidFill>
            <a:ln w="9525">
              <a:solidFill>
                <a:srgbClr val="FFFF00"/>
              </a:solidFill>
              <a:miter lim="800000"/>
              <a:headEnd/>
              <a:tailEnd/>
            </a:ln>
            <a:effectLst/>
          </p:spPr>
          <p:txBody>
            <a:bodyPr>
              <a:spAutoFit/>
            </a:bodyPr>
            <a:lstStyle/>
            <a:p>
              <a:pPr algn="ctr" eaLnBrk="0" hangingPunct="0">
                <a:spcBef>
                  <a:spcPct val="50000"/>
                </a:spcBef>
              </a:pPr>
              <a:r>
                <a:rPr lang="es-MX" sz="1200" b="1">
                  <a:solidFill>
                    <a:schemeClr val="accent2"/>
                  </a:solidFill>
                  <a:latin typeface="Tahoma" pitchFamily="34" charset="0"/>
                </a:rPr>
                <a:t>COMISIÓN EVALUACION INTERNA</a:t>
              </a:r>
              <a:endParaRPr lang="es-ES" sz="1200" b="1">
                <a:solidFill>
                  <a:schemeClr val="accent2"/>
                </a:solidFill>
                <a:latin typeface="Tahoma" pitchFamily="34" charset="0"/>
              </a:endParaRPr>
            </a:p>
          </p:txBody>
        </p:sp>
        <p:sp>
          <p:nvSpPr>
            <p:cNvPr id="155821" name="Text Box 173"/>
            <p:cNvSpPr txBox="1">
              <a:spLocks noChangeArrowheads="1"/>
            </p:cNvSpPr>
            <p:nvPr/>
          </p:nvSpPr>
          <p:spPr bwMode="auto">
            <a:xfrm>
              <a:off x="665" y="1824"/>
              <a:ext cx="1274" cy="409"/>
            </a:xfrm>
            <a:prstGeom prst="rect">
              <a:avLst/>
            </a:prstGeom>
            <a:solidFill>
              <a:schemeClr val="hlink"/>
            </a:solidFill>
            <a:ln w="9525">
              <a:solidFill>
                <a:srgbClr val="FFFF00"/>
              </a:solidFill>
              <a:miter lim="800000"/>
              <a:headEnd/>
              <a:tailEnd/>
            </a:ln>
            <a:effectLst/>
          </p:spPr>
          <p:txBody>
            <a:bodyPr>
              <a:spAutoFit/>
            </a:bodyPr>
            <a:lstStyle/>
            <a:p>
              <a:pPr algn="ctr" eaLnBrk="0" hangingPunct="0">
                <a:spcBef>
                  <a:spcPct val="50000"/>
                </a:spcBef>
              </a:pPr>
              <a:r>
                <a:rPr lang="es-MX" sz="1200" b="1">
                  <a:solidFill>
                    <a:schemeClr val="accent2"/>
                  </a:solidFill>
                  <a:latin typeface="Tahoma" pitchFamily="34" charset="0"/>
                </a:rPr>
                <a:t>COMISIÓN VINCULACION COLECTIVIDAD</a:t>
              </a:r>
              <a:endParaRPr lang="es-ES" sz="1200" b="1">
                <a:solidFill>
                  <a:schemeClr val="accent2"/>
                </a:solidFill>
                <a:latin typeface="Tahoma" pitchFamily="34" charset="0"/>
              </a:endParaRPr>
            </a:p>
          </p:txBody>
        </p:sp>
        <p:sp>
          <p:nvSpPr>
            <p:cNvPr id="155822" name="Text Box 174"/>
            <p:cNvSpPr txBox="1">
              <a:spLocks noChangeArrowheads="1"/>
            </p:cNvSpPr>
            <p:nvPr/>
          </p:nvSpPr>
          <p:spPr bwMode="auto">
            <a:xfrm>
              <a:off x="665" y="2298"/>
              <a:ext cx="1274" cy="294"/>
            </a:xfrm>
            <a:prstGeom prst="rect">
              <a:avLst/>
            </a:prstGeom>
            <a:solidFill>
              <a:schemeClr val="hlink"/>
            </a:solidFill>
            <a:ln w="9525">
              <a:solidFill>
                <a:srgbClr val="FFFF00"/>
              </a:solidFill>
              <a:miter lim="800000"/>
              <a:headEnd/>
              <a:tailEnd/>
            </a:ln>
            <a:effectLst/>
          </p:spPr>
          <p:txBody>
            <a:bodyPr>
              <a:spAutoFit/>
            </a:bodyPr>
            <a:lstStyle/>
            <a:p>
              <a:pPr algn="ctr" eaLnBrk="0" hangingPunct="0">
                <a:spcBef>
                  <a:spcPct val="50000"/>
                </a:spcBef>
              </a:pPr>
              <a:r>
                <a:rPr lang="es-MX" sz="1200" b="1">
                  <a:solidFill>
                    <a:schemeClr val="accent2"/>
                  </a:solidFill>
                  <a:latin typeface="Tahoma" pitchFamily="34" charset="0"/>
                </a:rPr>
                <a:t>CONSEJO DE DISCIPLINA</a:t>
              </a:r>
              <a:endParaRPr lang="es-ES" sz="1200" b="1">
                <a:solidFill>
                  <a:schemeClr val="accent2"/>
                </a:solidFill>
                <a:latin typeface="Tahoma" pitchFamily="34" charset="0"/>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número de diapositiva"/>
          <p:cNvSpPr>
            <a:spLocks noGrp="1"/>
          </p:cNvSpPr>
          <p:nvPr>
            <p:ph type="sldNum" sz="quarter" idx="12"/>
          </p:nvPr>
        </p:nvSpPr>
        <p:spPr/>
        <p:txBody>
          <a:bodyPr/>
          <a:lstStyle/>
          <a:p>
            <a:fld id="{28005181-F95A-4D9E-A45E-91EA0056AD35}" type="slidenum">
              <a:rPr lang="es-ES_tradnl"/>
              <a:pPr/>
              <a:t>11</a:t>
            </a:fld>
            <a:endParaRPr lang="es-ES_tradnl"/>
          </a:p>
        </p:txBody>
      </p:sp>
      <p:sp>
        <p:nvSpPr>
          <p:cNvPr id="156676" name="AutoShape 4"/>
          <p:cNvSpPr>
            <a:spLocks noChangeArrowheads="1"/>
          </p:cNvSpPr>
          <p:nvPr/>
        </p:nvSpPr>
        <p:spPr bwMode="auto">
          <a:xfrm>
            <a:off x="1211263" y="627063"/>
            <a:ext cx="7840662"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DIAGNÓSTICO DEL MEDIO AMBIENTE</a:t>
            </a:r>
          </a:p>
        </p:txBody>
      </p:sp>
      <p:sp>
        <p:nvSpPr>
          <p:cNvPr id="156677" name="AutoShape 5"/>
          <p:cNvSpPr>
            <a:spLocks noChangeArrowheads="1"/>
          </p:cNvSpPr>
          <p:nvPr/>
        </p:nvSpPr>
        <p:spPr bwMode="auto">
          <a:xfrm>
            <a:off x="117475" y="260350"/>
            <a:ext cx="1044575" cy="1376363"/>
          </a:xfrm>
          <a:prstGeom prst="bevel">
            <a:avLst>
              <a:gd name="adj" fmla="val 8542"/>
            </a:avLst>
          </a:prstGeom>
          <a:solidFill>
            <a:srgbClr val="00CCFF"/>
          </a:solidFill>
          <a:ln w="9525">
            <a:noFill/>
            <a:miter lim="800000"/>
            <a:headEnd/>
            <a:tailEnd/>
          </a:ln>
          <a:effectLst/>
        </p:spPr>
        <p:txBody>
          <a:bodyPr wrap="none">
            <a:spAutoFit/>
          </a:bodyPr>
          <a:lstStyle/>
          <a:p>
            <a:pPr eaLnBrk="0" hangingPunct="0"/>
            <a:r>
              <a:rPr lang="es-ES_tradnl" sz="7200" b="1"/>
              <a:t>II</a:t>
            </a:r>
          </a:p>
        </p:txBody>
      </p:sp>
      <p:sp>
        <p:nvSpPr>
          <p:cNvPr id="156678" name="Text Box 6"/>
          <p:cNvSpPr txBox="1">
            <a:spLocks noChangeArrowheads="1"/>
          </p:cNvSpPr>
          <p:nvPr/>
        </p:nvSpPr>
        <p:spPr bwMode="auto">
          <a:xfrm>
            <a:off x="1828800" y="1981200"/>
            <a:ext cx="6686550" cy="2139950"/>
          </a:xfrm>
          <a:prstGeom prst="rect">
            <a:avLst/>
          </a:prstGeom>
          <a:solidFill>
            <a:srgbClr val="66FF99">
              <a:alpha val="50000"/>
            </a:srgbClr>
          </a:solidFill>
          <a:ln w="9525">
            <a:noFill/>
            <a:miter lim="800000"/>
            <a:headEnd/>
            <a:tailEnd/>
          </a:ln>
          <a:effectLst/>
        </p:spPr>
        <p:txBody>
          <a:bodyPr wrap="none">
            <a:spAutoFit/>
          </a:bodyPr>
          <a:lstStyle/>
          <a:p>
            <a:pPr eaLnBrk="0" hangingPunct="0">
              <a:lnSpc>
                <a:spcPct val="140000"/>
              </a:lnSpc>
            </a:pPr>
            <a:r>
              <a:rPr lang="es-ES_tradnl" sz="3200" b="1" i="1">
                <a:latin typeface="Arial" charset="0"/>
              </a:rPr>
              <a:t>ANÁLISIS DEL MACROENTORNO</a:t>
            </a:r>
          </a:p>
          <a:p>
            <a:pPr eaLnBrk="0" hangingPunct="0">
              <a:lnSpc>
                <a:spcPct val="140000"/>
              </a:lnSpc>
            </a:pPr>
            <a:endParaRPr lang="es-ES_tradnl" sz="3200" b="1" i="1">
              <a:latin typeface="Arial" charset="0"/>
            </a:endParaRPr>
          </a:p>
          <a:p>
            <a:pPr eaLnBrk="0" hangingPunct="0">
              <a:lnSpc>
                <a:spcPct val="140000"/>
              </a:lnSpc>
            </a:pPr>
            <a:r>
              <a:rPr lang="es-ES_tradnl" sz="3200" b="1" i="1">
                <a:latin typeface="Arial" charset="0"/>
              </a:rPr>
              <a:t>ANÁLISIS DEL MICROENTORNO</a:t>
            </a:r>
          </a:p>
        </p:txBody>
      </p:sp>
      <p:sp>
        <p:nvSpPr>
          <p:cNvPr id="156679" name="Text Box 7"/>
          <p:cNvSpPr txBox="1">
            <a:spLocks noChangeArrowheads="1"/>
          </p:cNvSpPr>
          <p:nvPr/>
        </p:nvSpPr>
        <p:spPr bwMode="auto">
          <a:xfrm>
            <a:off x="1219200" y="1981200"/>
            <a:ext cx="590550" cy="2139950"/>
          </a:xfrm>
          <a:prstGeom prst="rect">
            <a:avLst/>
          </a:prstGeom>
          <a:gradFill rotWithShape="0">
            <a:gsLst>
              <a:gs pos="0">
                <a:srgbClr val="006666"/>
              </a:gs>
              <a:gs pos="100000">
                <a:srgbClr val="006666">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3200" b="1" i="1">
                <a:solidFill>
                  <a:schemeClr val="bg1"/>
                </a:solidFill>
                <a:effectLst>
                  <a:outerShdw blurRad="38100" dist="38100" dir="2700000" algn="tl">
                    <a:srgbClr val="000000"/>
                  </a:outerShdw>
                </a:effectLst>
                <a:latin typeface="Arial" charset="0"/>
              </a:rPr>
              <a:t>A.</a:t>
            </a:r>
          </a:p>
          <a:p>
            <a:pPr eaLnBrk="0" hangingPunct="0">
              <a:lnSpc>
                <a:spcPct val="140000"/>
              </a:lnSpc>
            </a:pPr>
            <a:endParaRPr lang="es-ES_tradnl" sz="3200" b="1" i="1">
              <a:solidFill>
                <a:schemeClr val="bg1"/>
              </a:solidFill>
              <a:effectLst>
                <a:outerShdw blurRad="38100" dist="38100" dir="2700000" algn="tl">
                  <a:srgbClr val="000000"/>
                </a:outerShdw>
              </a:effectLst>
              <a:latin typeface="Arial" charset="0"/>
            </a:endParaRPr>
          </a:p>
          <a:p>
            <a:pPr eaLnBrk="0" hangingPunct="0">
              <a:lnSpc>
                <a:spcPct val="140000"/>
              </a:lnSpc>
            </a:pPr>
            <a:r>
              <a:rPr lang="es-ES_tradnl" sz="3200" b="1" i="1">
                <a:solidFill>
                  <a:schemeClr val="bg1"/>
                </a:solidFill>
                <a:effectLst>
                  <a:outerShdw blurRad="38100" dist="38100" dir="2700000" algn="tl">
                    <a:srgbClr val="000000"/>
                  </a:outerShdw>
                </a:effectLst>
                <a:latin typeface="Arial" charset="0"/>
              </a:rPr>
              <a:t>B.</a:t>
            </a:r>
          </a:p>
        </p:txBody>
      </p:sp>
      <p:sp>
        <p:nvSpPr>
          <p:cNvPr id="156680" name="Rectangle 8"/>
          <p:cNvSpPr>
            <a:spLocks noChangeArrowheads="1"/>
          </p:cNvSpPr>
          <p:nvPr/>
        </p:nvSpPr>
        <p:spPr bwMode="auto">
          <a:xfrm>
            <a:off x="1219200" y="3048000"/>
            <a:ext cx="7315200" cy="76200"/>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156684" name="Rectangle 12"/>
          <p:cNvSpPr>
            <a:spLocks noChangeArrowheads="1"/>
          </p:cNvSpPr>
          <p:nvPr/>
        </p:nvSpPr>
        <p:spPr bwMode="auto">
          <a:xfrm>
            <a:off x="1219200" y="1905000"/>
            <a:ext cx="7315200" cy="74613"/>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156685" name="Rectangle 13"/>
          <p:cNvSpPr>
            <a:spLocks noChangeArrowheads="1"/>
          </p:cNvSpPr>
          <p:nvPr/>
        </p:nvSpPr>
        <p:spPr bwMode="auto">
          <a:xfrm>
            <a:off x="1219200" y="4114800"/>
            <a:ext cx="7315200" cy="76200"/>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pic>
        <p:nvPicPr>
          <p:cNvPr id="156687" name="Picture 15" descr="D:\DATA TMF\Imagenes\COMERCIALIZACION 3.jpg"/>
          <p:cNvPicPr>
            <a:picLocks noChangeAspect="1" noChangeArrowheads="1"/>
          </p:cNvPicPr>
          <p:nvPr/>
        </p:nvPicPr>
        <p:blipFill>
          <a:blip r:embed="rId3"/>
          <a:srcRect/>
          <a:stretch>
            <a:fillRect/>
          </a:stretch>
        </p:blipFill>
        <p:spPr bwMode="auto">
          <a:xfrm>
            <a:off x="1143000" y="4419600"/>
            <a:ext cx="2743200" cy="1676400"/>
          </a:xfrm>
          <a:prstGeom prst="rect">
            <a:avLst/>
          </a:prstGeom>
          <a:noFill/>
        </p:spPr>
      </p:pic>
      <p:pic>
        <p:nvPicPr>
          <p:cNvPr id="156688" name="Picture 16"/>
          <p:cNvPicPr>
            <a:picLocks noChangeAspect="1" noChangeArrowheads="1"/>
          </p:cNvPicPr>
          <p:nvPr/>
        </p:nvPicPr>
        <p:blipFill>
          <a:blip r:embed="rId4"/>
          <a:srcRect/>
          <a:stretch>
            <a:fillRect/>
          </a:stretch>
        </p:blipFill>
        <p:spPr bwMode="auto">
          <a:xfrm>
            <a:off x="4572000" y="4419600"/>
            <a:ext cx="2819400" cy="1600200"/>
          </a:xfrm>
          <a:prstGeom prst="rect">
            <a:avLst/>
          </a:prstGeom>
          <a:noFill/>
          <a:ln w="9525">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Marcador de número de diapositiva"/>
          <p:cNvSpPr>
            <a:spLocks noGrp="1"/>
          </p:cNvSpPr>
          <p:nvPr>
            <p:ph type="sldNum" sz="quarter" idx="12"/>
          </p:nvPr>
        </p:nvSpPr>
        <p:spPr/>
        <p:txBody>
          <a:bodyPr/>
          <a:lstStyle/>
          <a:p>
            <a:fld id="{C72A755E-4F71-4098-8BB7-CA4AA5C140B1}" type="slidenum">
              <a:rPr lang="es-ES_tradnl"/>
              <a:pPr/>
              <a:t>12</a:t>
            </a:fld>
            <a:endParaRPr lang="es-ES_tradnl"/>
          </a:p>
        </p:txBody>
      </p:sp>
      <p:sp>
        <p:nvSpPr>
          <p:cNvPr id="157699" name="Rectangle 3"/>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57700" name="Oval 4"/>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
        <p:nvSpPr>
          <p:cNvPr id="157701" name="AutoShape 5"/>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MACROENTORNO</a:t>
            </a:r>
          </a:p>
        </p:txBody>
      </p:sp>
      <p:sp>
        <p:nvSpPr>
          <p:cNvPr id="157702" name="Oval 6"/>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7703" name="Oval 7"/>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7704" name="AutoShape 8"/>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
        <p:nvSpPr>
          <p:cNvPr id="157706" name="AutoShape 10"/>
          <p:cNvSpPr>
            <a:spLocks noChangeArrowheads="1"/>
          </p:cNvSpPr>
          <p:nvPr/>
        </p:nvSpPr>
        <p:spPr bwMode="auto">
          <a:xfrm>
            <a:off x="1600200" y="2133600"/>
            <a:ext cx="6629400" cy="13716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i="1">
                <a:solidFill>
                  <a:schemeClr val="bg1"/>
                </a:solidFill>
                <a:effectLst>
                  <a:outerShdw blurRad="38100" dist="38100" dir="2700000" algn="tl">
                    <a:srgbClr val="000000"/>
                  </a:outerShdw>
                </a:effectLst>
                <a:latin typeface="Arial" charset="0"/>
              </a:rPr>
              <a:t>CARACTERÍSTICAS ECONÓMICAS </a:t>
            </a:r>
          </a:p>
          <a:p>
            <a:pPr algn="ctr" eaLnBrk="0" hangingPunct="0"/>
            <a:r>
              <a:rPr lang="es-ES_tradnl" b="1" i="1">
                <a:solidFill>
                  <a:schemeClr val="bg1"/>
                </a:solidFill>
                <a:effectLst>
                  <a:outerShdw blurRad="38100" dist="38100" dir="2700000" algn="tl">
                    <a:srgbClr val="000000"/>
                  </a:outerShdw>
                </a:effectLst>
                <a:latin typeface="Arial" charset="0"/>
              </a:rPr>
              <a:t>DEL  MERCADO</a:t>
            </a:r>
          </a:p>
        </p:txBody>
      </p:sp>
      <p:sp>
        <p:nvSpPr>
          <p:cNvPr id="157707" name="AutoShape 11"/>
          <p:cNvSpPr>
            <a:spLocks noChangeArrowheads="1"/>
          </p:cNvSpPr>
          <p:nvPr/>
        </p:nvSpPr>
        <p:spPr bwMode="auto">
          <a:xfrm>
            <a:off x="1600200" y="3733800"/>
            <a:ext cx="65532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i="1">
                <a:solidFill>
                  <a:schemeClr val="bg1"/>
                </a:solidFill>
                <a:effectLst>
                  <a:outerShdw blurRad="38100" dist="38100" dir="2700000" algn="tl">
                    <a:srgbClr val="000000"/>
                  </a:outerShdw>
                </a:effectLst>
                <a:latin typeface="Arial" charset="0"/>
              </a:rPr>
              <a:t>AMBIENTE POLÍTICO Y LEGAL</a:t>
            </a:r>
          </a:p>
        </p:txBody>
      </p:sp>
      <p:sp>
        <p:nvSpPr>
          <p:cNvPr id="157708" name="AutoShape 12"/>
          <p:cNvSpPr>
            <a:spLocks noChangeArrowheads="1"/>
          </p:cNvSpPr>
          <p:nvPr/>
        </p:nvSpPr>
        <p:spPr bwMode="auto">
          <a:xfrm>
            <a:off x="1752600" y="4800600"/>
            <a:ext cx="6400800" cy="8382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i="1">
                <a:solidFill>
                  <a:schemeClr val="bg1"/>
                </a:solidFill>
                <a:effectLst>
                  <a:outerShdw blurRad="38100" dist="38100" dir="2700000" algn="tl">
                    <a:srgbClr val="000000"/>
                  </a:outerShdw>
                </a:effectLst>
                <a:latin typeface="Arial" charset="0"/>
              </a:rPr>
              <a:t>AMBIENTE CULTURAL</a:t>
            </a:r>
          </a:p>
        </p:txBody>
      </p:sp>
      <p:sp>
        <p:nvSpPr>
          <p:cNvPr id="157712" name="AutoShape 16"/>
          <p:cNvSpPr>
            <a:spLocks noChangeArrowheads="1"/>
          </p:cNvSpPr>
          <p:nvPr/>
        </p:nvSpPr>
        <p:spPr bwMode="auto">
          <a:xfrm>
            <a:off x="990600" y="26670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57713" name="AutoShape 17"/>
          <p:cNvSpPr>
            <a:spLocks noChangeArrowheads="1"/>
          </p:cNvSpPr>
          <p:nvPr/>
        </p:nvSpPr>
        <p:spPr bwMode="auto">
          <a:xfrm>
            <a:off x="990600" y="3886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57714" name="AutoShape 18"/>
          <p:cNvSpPr>
            <a:spLocks noChangeArrowheads="1"/>
          </p:cNvSpPr>
          <p:nvPr/>
        </p:nvSpPr>
        <p:spPr bwMode="auto">
          <a:xfrm>
            <a:off x="1066800" y="5029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712"/>
                                        </p:tgtEl>
                                        <p:attrNameLst>
                                          <p:attrName>style.visibility</p:attrName>
                                        </p:attrNameLst>
                                      </p:cBhvr>
                                      <p:to>
                                        <p:strVal val="visible"/>
                                      </p:to>
                                    </p:set>
                                    <p:animEffect transition="in" filter="blinds(horizontal)">
                                      <p:cBhvr>
                                        <p:cTn id="7" dur="500"/>
                                        <p:tgtEl>
                                          <p:spTgt spid="1577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7706"/>
                                        </p:tgtEl>
                                        <p:attrNameLst>
                                          <p:attrName>style.visibility</p:attrName>
                                        </p:attrNameLst>
                                      </p:cBhvr>
                                      <p:to>
                                        <p:strVal val="visible"/>
                                      </p:to>
                                    </p:set>
                                    <p:animEffect transition="in" filter="blinds(horizontal)">
                                      <p:cBhvr>
                                        <p:cTn id="12" dur="500"/>
                                        <p:tgtEl>
                                          <p:spTgt spid="1577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7713"/>
                                        </p:tgtEl>
                                        <p:attrNameLst>
                                          <p:attrName>style.visibility</p:attrName>
                                        </p:attrNameLst>
                                      </p:cBhvr>
                                      <p:to>
                                        <p:strVal val="visible"/>
                                      </p:to>
                                    </p:set>
                                    <p:animEffect transition="in" filter="blinds(horizontal)">
                                      <p:cBhvr>
                                        <p:cTn id="17" dur="500"/>
                                        <p:tgtEl>
                                          <p:spTgt spid="1577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7707"/>
                                        </p:tgtEl>
                                        <p:attrNameLst>
                                          <p:attrName>style.visibility</p:attrName>
                                        </p:attrNameLst>
                                      </p:cBhvr>
                                      <p:to>
                                        <p:strVal val="visible"/>
                                      </p:to>
                                    </p:set>
                                    <p:animEffect transition="in" filter="blinds(horizontal)">
                                      <p:cBhvr>
                                        <p:cTn id="22" dur="500"/>
                                        <p:tgtEl>
                                          <p:spTgt spid="15770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7714"/>
                                        </p:tgtEl>
                                        <p:attrNameLst>
                                          <p:attrName>style.visibility</p:attrName>
                                        </p:attrNameLst>
                                      </p:cBhvr>
                                      <p:to>
                                        <p:strVal val="visible"/>
                                      </p:to>
                                    </p:set>
                                    <p:animEffect transition="in" filter="blinds(horizontal)">
                                      <p:cBhvr>
                                        <p:cTn id="27" dur="500"/>
                                        <p:tgtEl>
                                          <p:spTgt spid="1577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7708"/>
                                        </p:tgtEl>
                                        <p:attrNameLst>
                                          <p:attrName>style.visibility</p:attrName>
                                        </p:attrNameLst>
                                      </p:cBhvr>
                                      <p:to>
                                        <p:strVal val="visible"/>
                                      </p:to>
                                    </p:set>
                                    <p:animEffect transition="in" filter="blinds(horizontal)">
                                      <p:cBhvr>
                                        <p:cTn id="32" dur="500"/>
                                        <p:tgtEl>
                                          <p:spTgt spid="157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6" grpId="0" animBg="1" autoUpdateAnimBg="0"/>
      <p:bldP spid="157707" grpId="0" animBg="1" autoUpdateAnimBg="0"/>
      <p:bldP spid="157708" grpId="0" animBg="1" autoUpdateAnimBg="0"/>
      <p:bldP spid="157712" grpId="0" animBg="1"/>
      <p:bldP spid="157713" grpId="0" animBg="1"/>
      <p:bldP spid="1577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 Marcador de número de diapositiva"/>
          <p:cNvSpPr>
            <a:spLocks noGrp="1"/>
          </p:cNvSpPr>
          <p:nvPr>
            <p:ph type="sldNum" sz="quarter" idx="12"/>
          </p:nvPr>
        </p:nvSpPr>
        <p:spPr/>
        <p:txBody>
          <a:bodyPr/>
          <a:lstStyle/>
          <a:p>
            <a:fld id="{07F06D34-588C-449F-9654-CF75238E165E}" type="slidenum">
              <a:rPr lang="es-ES_tradnl"/>
              <a:pPr/>
              <a:t>13</a:t>
            </a:fld>
            <a:endParaRPr lang="es-ES_tradnl"/>
          </a:p>
        </p:txBody>
      </p:sp>
      <p:sp>
        <p:nvSpPr>
          <p:cNvPr id="158723" name="Rectangle 3"/>
          <p:cNvSpPr>
            <a:spLocks noChangeArrowheads="1"/>
          </p:cNvSpPr>
          <p:nvPr/>
        </p:nvSpPr>
        <p:spPr bwMode="auto">
          <a:xfrm>
            <a:off x="1538288" y="1057275"/>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158725" name="Oval 5"/>
          <p:cNvSpPr>
            <a:spLocks noChangeArrowheads="1"/>
          </p:cNvSpPr>
          <p:nvPr/>
        </p:nvSpPr>
        <p:spPr bwMode="auto">
          <a:xfrm>
            <a:off x="457200" y="7620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58726" name="AutoShape 6"/>
          <p:cNvSpPr>
            <a:spLocks noChangeArrowheads="1"/>
          </p:cNvSpPr>
          <p:nvPr/>
        </p:nvSpPr>
        <p:spPr bwMode="auto">
          <a:xfrm>
            <a:off x="1843088" y="828675"/>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PARADIGMAS</a:t>
            </a:r>
          </a:p>
        </p:txBody>
      </p:sp>
      <p:sp>
        <p:nvSpPr>
          <p:cNvPr id="158727" name="Oval 7"/>
          <p:cNvSpPr>
            <a:spLocks noChangeArrowheads="1"/>
          </p:cNvSpPr>
          <p:nvPr/>
        </p:nvSpPr>
        <p:spPr bwMode="auto">
          <a:xfrm>
            <a:off x="78628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58728" name="Oval 8"/>
          <p:cNvSpPr>
            <a:spLocks noChangeArrowheads="1"/>
          </p:cNvSpPr>
          <p:nvPr/>
        </p:nvSpPr>
        <p:spPr bwMode="auto">
          <a:xfrm>
            <a:off x="13096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58730" name="AutoShape 10"/>
          <p:cNvSpPr>
            <a:spLocks noChangeArrowheads="1"/>
          </p:cNvSpPr>
          <p:nvPr/>
        </p:nvSpPr>
        <p:spPr bwMode="auto">
          <a:xfrm>
            <a:off x="990600" y="1600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58732" name="Rectangle 12"/>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58733" name="Oval 13"/>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
        <p:nvSpPr>
          <p:cNvPr id="158734" name="AutoShape 14"/>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MACROENTORNO</a:t>
            </a:r>
          </a:p>
        </p:txBody>
      </p:sp>
      <p:sp>
        <p:nvSpPr>
          <p:cNvPr id="158735" name="Oval 15"/>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8736" name="Oval 16"/>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8738" name="AutoShape 18"/>
          <p:cNvSpPr>
            <a:spLocks noChangeArrowheads="1"/>
          </p:cNvSpPr>
          <p:nvPr/>
        </p:nvSpPr>
        <p:spPr bwMode="auto">
          <a:xfrm>
            <a:off x="1447800" y="1524000"/>
            <a:ext cx="66294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CARACTERÍSTICAS ECONÓMICAS DEL MERCADO</a:t>
            </a:r>
          </a:p>
        </p:txBody>
      </p:sp>
      <p:sp>
        <p:nvSpPr>
          <p:cNvPr id="159024" name="AutoShape 304"/>
          <p:cNvSpPr>
            <a:spLocks noChangeArrowheads="1"/>
          </p:cNvSpPr>
          <p:nvPr/>
        </p:nvSpPr>
        <p:spPr bwMode="auto">
          <a:xfrm>
            <a:off x="990600" y="2286000"/>
            <a:ext cx="7315200" cy="40386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noFill/>
            <a:miter lim="800000"/>
            <a:headEnd/>
            <a:tailEnd/>
          </a:ln>
          <a:effectLst/>
        </p:spPr>
        <p:txBody>
          <a:bodyPr wrap="none" anchor="ctr"/>
          <a:lstStyle/>
          <a:p>
            <a:pPr marL="285750" indent="-285750" algn="just" eaLnBrk="0" hangingPunct="0">
              <a:lnSpc>
                <a:spcPct val="120000"/>
              </a:lnSpc>
            </a:pPr>
            <a:endParaRPr lang="es-MX" b="1">
              <a:solidFill>
                <a:srgbClr val="333300"/>
              </a:solidFill>
              <a:latin typeface="Arial" charset="0"/>
            </a:endParaRPr>
          </a:p>
          <a:p>
            <a:pPr marL="285750" indent="-285750" algn="just" eaLnBrk="0" hangingPunct="0">
              <a:lnSpc>
                <a:spcPct val="120000"/>
              </a:lnSpc>
            </a:pPr>
            <a:endParaRPr lang="es-ES_tradnl" sz="2000" b="1">
              <a:solidFill>
                <a:srgbClr val="333300"/>
              </a:solidFill>
              <a:latin typeface="Arial" charset="0"/>
            </a:endParaRPr>
          </a:p>
        </p:txBody>
      </p:sp>
      <p:pic>
        <p:nvPicPr>
          <p:cNvPr id="159026" name="Picture 306"/>
          <p:cNvPicPr>
            <a:picLocks noChangeAspect="1" noChangeArrowheads="1"/>
          </p:cNvPicPr>
          <p:nvPr/>
        </p:nvPicPr>
        <p:blipFill>
          <a:blip r:embed="rId3"/>
          <a:srcRect/>
          <a:stretch>
            <a:fillRect/>
          </a:stretch>
        </p:blipFill>
        <p:spPr bwMode="auto">
          <a:xfrm>
            <a:off x="1143000" y="2514600"/>
            <a:ext cx="7086600" cy="3505200"/>
          </a:xfrm>
          <a:prstGeom prst="rect">
            <a:avLst/>
          </a:prstGeom>
          <a:noFill/>
          <a:ln w="12700">
            <a:noFill/>
            <a:miter lim="800000"/>
            <a:headEnd type="none" w="sm" len="sm"/>
            <a:tailEnd type="none" w="sm" len="sm"/>
          </a:ln>
          <a:effectLst/>
        </p:spPr>
      </p:pic>
      <p:sp>
        <p:nvSpPr>
          <p:cNvPr id="159028" name="AutoShape 308"/>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p:txBody>
          <a:bodyPr/>
          <a:lstStyle/>
          <a:p>
            <a:fld id="{C242A521-2CCD-41C5-916C-52071CE805B7}" type="slidenum">
              <a:rPr lang="es-ES_tradnl"/>
              <a:pPr/>
              <a:t>14</a:t>
            </a:fld>
            <a:endParaRPr lang="es-ES_tradnl"/>
          </a:p>
        </p:txBody>
      </p:sp>
      <p:sp>
        <p:nvSpPr>
          <p:cNvPr id="227337" name="AutoShape 2057"/>
          <p:cNvSpPr>
            <a:spLocks noChangeArrowheads="1"/>
          </p:cNvSpPr>
          <p:nvPr/>
        </p:nvSpPr>
        <p:spPr bwMode="auto">
          <a:xfrm>
            <a:off x="990600" y="7620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227344" name="AutoShape 2064"/>
          <p:cNvSpPr>
            <a:spLocks noChangeArrowheads="1"/>
          </p:cNvSpPr>
          <p:nvPr/>
        </p:nvSpPr>
        <p:spPr bwMode="auto">
          <a:xfrm>
            <a:off x="1447800" y="685800"/>
            <a:ext cx="66294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CARACTERÍSTICAS ECONÓMICAS DEL MERCADO</a:t>
            </a:r>
          </a:p>
        </p:txBody>
      </p:sp>
      <p:sp>
        <p:nvSpPr>
          <p:cNvPr id="227355" name="AutoShape 2075"/>
          <p:cNvSpPr>
            <a:spLocks noChangeArrowheads="1"/>
          </p:cNvSpPr>
          <p:nvPr/>
        </p:nvSpPr>
        <p:spPr bwMode="auto">
          <a:xfrm>
            <a:off x="914400" y="1447800"/>
            <a:ext cx="7467600" cy="48006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noFill/>
            <a:miter lim="800000"/>
            <a:headEnd/>
            <a:tailEnd/>
          </a:ln>
          <a:effectLst/>
        </p:spPr>
        <p:txBody>
          <a:bodyPr wrap="none" anchor="ctr"/>
          <a:lstStyle/>
          <a:p>
            <a:pPr marL="285750" indent="-285750" algn="just" eaLnBrk="0" hangingPunct="0">
              <a:lnSpc>
                <a:spcPct val="120000"/>
              </a:lnSpc>
            </a:pPr>
            <a:endParaRPr lang="es-MX" b="1">
              <a:solidFill>
                <a:srgbClr val="333300"/>
              </a:solidFill>
              <a:latin typeface="Arial" charset="0"/>
            </a:endParaRPr>
          </a:p>
          <a:p>
            <a:pPr marL="285750" indent="-285750" algn="just" eaLnBrk="0" hangingPunct="0">
              <a:lnSpc>
                <a:spcPct val="120000"/>
              </a:lnSpc>
            </a:pPr>
            <a:endParaRPr lang="es-ES_tradnl" sz="2000" b="1">
              <a:solidFill>
                <a:srgbClr val="333300"/>
              </a:solidFill>
              <a:latin typeface="Arial" charset="0"/>
            </a:endParaRPr>
          </a:p>
        </p:txBody>
      </p:sp>
      <p:pic>
        <p:nvPicPr>
          <p:cNvPr id="227365" name="Picture 2085"/>
          <p:cNvPicPr>
            <a:picLocks noChangeAspect="1" noChangeArrowheads="1"/>
          </p:cNvPicPr>
          <p:nvPr/>
        </p:nvPicPr>
        <p:blipFill>
          <a:blip r:embed="rId2"/>
          <a:srcRect/>
          <a:stretch>
            <a:fillRect/>
          </a:stretch>
        </p:blipFill>
        <p:spPr bwMode="auto">
          <a:xfrm>
            <a:off x="1219200" y="1600200"/>
            <a:ext cx="6553200" cy="4495800"/>
          </a:xfrm>
          <a:prstGeom prst="rect">
            <a:avLst/>
          </a:prstGeom>
          <a:noFill/>
          <a:ln w="12700">
            <a:noFill/>
            <a:miter lim="800000"/>
            <a:headEnd type="none" w="sm" len="sm"/>
            <a:tailEnd type="none" w="sm" len="sm"/>
          </a:ln>
          <a:effectLst/>
        </p:spPr>
      </p:pic>
      <p:sp>
        <p:nvSpPr>
          <p:cNvPr id="227368" name="AutoShape 2088"/>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Marcador de número de diapositiva"/>
          <p:cNvSpPr>
            <a:spLocks noGrp="1"/>
          </p:cNvSpPr>
          <p:nvPr>
            <p:ph type="sldNum" sz="quarter" idx="12"/>
          </p:nvPr>
        </p:nvSpPr>
        <p:spPr/>
        <p:txBody>
          <a:bodyPr/>
          <a:lstStyle/>
          <a:p>
            <a:fld id="{BAFFD717-C8C9-4153-B6C2-389CF5070500}" type="slidenum">
              <a:rPr lang="es-ES_tradnl"/>
              <a:pPr/>
              <a:t>15</a:t>
            </a:fld>
            <a:endParaRPr lang="es-ES_tradnl"/>
          </a:p>
        </p:txBody>
      </p:sp>
      <p:sp>
        <p:nvSpPr>
          <p:cNvPr id="311300" name="AutoShape 4"/>
          <p:cNvSpPr>
            <a:spLocks noChangeArrowheads="1"/>
          </p:cNvSpPr>
          <p:nvPr/>
        </p:nvSpPr>
        <p:spPr bwMode="auto">
          <a:xfrm>
            <a:off x="990600" y="7620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311302" name="AutoShape 6"/>
          <p:cNvSpPr>
            <a:spLocks noChangeArrowheads="1"/>
          </p:cNvSpPr>
          <p:nvPr/>
        </p:nvSpPr>
        <p:spPr bwMode="auto">
          <a:xfrm>
            <a:off x="1447800" y="685800"/>
            <a:ext cx="66294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CARACTERÍSTICAS ECONÓMICAS DEL MERCADO</a:t>
            </a:r>
          </a:p>
        </p:txBody>
      </p:sp>
      <p:sp>
        <p:nvSpPr>
          <p:cNvPr id="311303" name="AutoShape 7"/>
          <p:cNvSpPr>
            <a:spLocks noChangeArrowheads="1"/>
          </p:cNvSpPr>
          <p:nvPr/>
        </p:nvSpPr>
        <p:spPr bwMode="auto">
          <a:xfrm>
            <a:off x="685800" y="1446213"/>
            <a:ext cx="7848600" cy="48006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noFill/>
            <a:miter lim="800000"/>
            <a:headEnd/>
            <a:tailEnd/>
          </a:ln>
          <a:effectLst/>
        </p:spPr>
        <p:txBody>
          <a:bodyPr wrap="none" lIns="90000" tIns="46800" rIns="90000" bIns="46800" anchor="ctr"/>
          <a:lstStyle/>
          <a:p>
            <a:pPr marL="285750" indent="-285750" algn="just" eaLnBrk="0" hangingPunct="0">
              <a:lnSpc>
                <a:spcPct val="120000"/>
              </a:lnSpc>
            </a:pPr>
            <a:endParaRPr lang="es-MX" b="1">
              <a:solidFill>
                <a:srgbClr val="333300"/>
              </a:solidFill>
              <a:latin typeface="Arial" charset="0"/>
            </a:endParaRPr>
          </a:p>
          <a:p>
            <a:pPr marL="285750" indent="-285750" algn="just" eaLnBrk="0" hangingPunct="0">
              <a:lnSpc>
                <a:spcPct val="120000"/>
              </a:lnSpc>
            </a:pPr>
            <a:endParaRPr lang="es-ES_tradnl" sz="2000" b="1">
              <a:solidFill>
                <a:srgbClr val="333300"/>
              </a:solidFill>
              <a:latin typeface="Arial" charset="0"/>
            </a:endParaRPr>
          </a:p>
        </p:txBody>
      </p:sp>
      <p:pic>
        <p:nvPicPr>
          <p:cNvPr id="311305" name="Picture 9"/>
          <p:cNvPicPr>
            <a:picLocks noChangeAspect="1" noChangeArrowheads="1"/>
          </p:cNvPicPr>
          <p:nvPr/>
        </p:nvPicPr>
        <p:blipFill>
          <a:blip r:embed="rId2"/>
          <a:srcRect/>
          <a:stretch>
            <a:fillRect/>
          </a:stretch>
        </p:blipFill>
        <p:spPr bwMode="auto">
          <a:xfrm>
            <a:off x="838200" y="2133600"/>
            <a:ext cx="7543800" cy="3124200"/>
          </a:xfrm>
          <a:prstGeom prst="rect">
            <a:avLst/>
          </a:prstGeom>
          <a:noFill/>
          <a:ln w="12700">
            <a:noFill/>
            <a:miter lim="800000"/>
            <a:headEnd type="none" w="sm" len="sm"/>
            <a:tailEnd type="none" w="sm" len="sm"/>
          </a:ln>
          <a:effectLst/>
        </p:spPr>
      </p:pic>
      <p:sp>
        <p:nvSpPr>
          <p:cNvPr id="311307" name="Rectangle 11"/>
          <p:cNvSpPr>
            <a:spLocks noChangeArrowheads="1"/>
          </p:cNvSpPr>
          <p:nvPr/>
        </p:nvSpPr>
        <p:spPr bwMode="auto">
          <a:xfrm>
            <a:off x="762000" y="5410200"/>
            <a:ext cx="4156075" cy="122238"/>
          </a:xfrm>
          <a:prstGeom prst="rect">
            <a:avLst/>
          </a:prstGeom>
          <a:noFill/>
          <a:ln w="9525">
            <a:noFill/>
            <a:miter lim="800000"/>
            <a:headEnd/>
            <a:tailEnd/>
          </a:ln>
        </p:spPr>
        <p:txBody>
          <a:bodyPr wrap="none" lIns="0" tIns="0" rIns="0" bIns="0">
            <a:spAutoFit/>
          </a:bodyPr>
          <a:lstStyle/>
          <a:p>
            <a:r>
              <a:rPr lang="es-ES" sz="800" b="1">
                <a:solidFill>
                  <a:srgbClr val="000000"/>
                </a:solidFill>
                <a:latin typeface="Arial" charset="0"/>
              </a:rPr>
              <a:t>Fuente:</a:t>
            </a:r>
            <a:r>
              <a:rPr lang="es-MX" sz="800" b="1">
                <a:solidFill>
                  <a:srgbClr val="000000"/>
                </a:solidFill>
                <a:latin typeface="Arial" charset="0"/>
              </a:rPr>
              <a:t>Sistema Integrado de Gestión Financiera – Ministerio de Economía y Finanzas</a:t>
            </a:r>
            <a:endParaRPr lang="es-ES" b="1"/>
          </a:p>
        </p:txBody>
      </p:sp>
      <p:sp>
        <p:nvSpPr>
          <p:cNvPr id="311309" name="Rectangle 13"/>
          <p:cNvSpPr>
            <a:spLocks noChangeArrowheads="1"/>
          </p:cNvSpPr>
          <p:nvPr/>
        </p:nvSpPr>
        <p:spPr bwMode="auto">
          <a:xfrm>
            <a:off x="3146425" y="5410200"/>
            <a:ext cx="73025" cy="136525"/>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a:t>
            </a:r>
            <a:endParaRPr lang="es-ES"/>
          </a:p>
        </p:txBody>
      </p:sp>
      <p:sp>
        <p:nvSpPr>
          <p:cNvPr id="311310" name="Rectangle 14"/>
          <p:cNvSpPr>
            <a:spLocks noChangeArrowheads="1"/>
          </p:cNvSpPr>
          <p:nvPr/>
        </p:nvSpPr>
        <p:spPr bwMode="auto">
          <a:xfrm>
            <a:off x="762000" y="5586413"/>
            <a:ext cx="430213" cy="136525"/>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a:t>
            </a:r>
            <a:endParaRPr lang="es-ES"/>
          </a:p>
        </p:txBody>
      </p:sp>
      <p:sp>
        <p:nvSpPr>
          <p:cNvPr id="311311" name="Rectangle 15"/>
          <p:cNvSpPr>
            <a:spLocks noChangeArrowheads="1"/>
          </p:cNvSpPr>
          <p:nvPr/>
        </p:nvSpPr>
        <p:spPr bwMode="auto">
          <a:xfrm>
            <a:off x="1146175" y="5586413"/>
            <a:ext cx="73025" cy="136525"/>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a:t>
            </a:r>
            <a:endParaRPr lang="es-ES"/>
          </a:p>
        </p:txBody>
      </p:sp>
      <p:sp>
        <p:nvSpPr>
          <p:cNvPr id="311319" name="Rectangle 23"/>
          <p:cNvSpPr>
            <a:spLocks noChangeArrowheads="1"/>
          </p:cNvSpPr>
          <p:nvPr/>
        </p:nvSpPr>
        <p:spPr bwMode="auto">
          <a:xfrm>
            <a:off x="5237163" y="5543550"/>
            <a:ext cx="100012" cy="209550"/>
          </a:xfrm>
          <a:prstGeom prst="rect">
            <a:avLst/>
          </a:prstGeom>
          <a:noFill/>
          <a:ln w="9525">
            <a:noFill/>
            <a:miter lim="800000"/>
            <a:headEnd/>
            <a:tailEnd/>
          </a:ln>
        </p:spPr>
        <p:txBody>
          <a:bodyPr wrap="none" lIns="0" tIns="0" rIns="0" bIns="0">
            <a:spAutoFit/>
          </a:bodyPr>
          <a:lstStyle/>
          <a:p>
            <a:r>
              <a:rPr lang="es-ES" sz="1200">
                <a:solidFill>
                  <a:srgbClr val="000000"/>
                </a:solidFill>
              </a:rPr>
              <a:t> </a:t>
            </a:r>
            <a:endParaRPr lang="es-ES"/>
          </a:p>
        </p:txBody>
      </p:sp>
      <p:pic>
        <p:nvPicPr>
          <p:cNvPr id="311320" name="Picture 24"/>
          <p:cNvPicPr>
            <a:picLocks noChangeAspect="1" noChangeArrowheads="1"/>
          </p:cNvPicPr>
          <p:nvPr/>
        </p:nvPicPr>
        <p:blipFill>
          <a:blip r:embed="rId3"/>
          <a:srcRect/>
          <a:stretch>
            <a:fillRect/>
          </a:stretch>
        </p:blipFill>
        <p:spPr bwMode="auto">
          <a:xfrm>
            <a:off x="838200" y="1676400"/>
            <a:ext cx="7620000" cy="420688"/>
          </a:xfrm>
          <a:prstGeom prst="rect">
            <a:avLst/>
          </a:prstGeom>
          <a:noFill/>
          <a:ln w="9525">
            <a:noFill/>
            <a:miter lim="800000"/>
            <a:headEnd type="none" w="sm" len="sm"/>
            <a:tailEnd type="none" w="sm" len="sm"/>
          </a:ln>
          <a:effectLst/>
        </p:spPr>
      </p:pic>
      <p:sp>
        <p:nvSpPr>
          <p:cNvPr id="311321" name="Oval 25"/>
          <p:cNvSpPr>
            <a:spLocks noChangeArrowheads="1"/>
          </p:cNvSpPr>
          <p:nvPr/>
        </p:nvSpPr>
        <p:spPr bwMode="auto">
          <a:xfrm>
            <a:off x="4038600" y="4724400"/>
            <a:ext cx="4419600" cy="457200"/>
          </a:xfrm>
          <a:prstGeom prst="ellipse">
            <a:avLst/>
          </a:prstGeom>
          <a:noFill/>
          <a:ln w="38100">
            <a:solidFill>
              <a:schemeClr val="tx1"/>
            </a:solidFill>
            <a:round/>
            <a:headEnd type="none" w="sm" len="sm"/>
            <a:tailEnd type="none" w="sm" len="sm"/>
          </a:ln>
          <a:effectLst/>
        </p:spPr>
        <p:txBody>
          <a:bodyPr wrap="none" lIns="90000" tIns="46800" rIns="90000" bIns="46800" anchor="ctr"/>
          <a:lstStyle/>
          <a:p>
            <a:endParaRPr lang="es-ES"/>
          </a:p>
        </p:txBody>
      </p:sp>
      <p:sp>
        <p:nvSpPr>
          <p:cNvPr id="311322" name="AutoShape 26"/>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6DB346E0-E51D-4D0B-813F-818C64E27E4E}" type="slidenum">
              <a:rPr lang="es-ES_tradnl"/>
              <a:pPr/>
              <a:t>16</a:t>
            </a:fld>
            <a:endParaRPr lang="es-ES_tradnl"/>
          </a:p>
        </p:txBody>
      </p:sp>
      <p:sp>
        <p:nvSpPr>
          <p:cNvPr id="160771" name="Rectangle 3"/>
          <p:cNvSpPr>
            <a:spLocks noChangeArrowheads="1"/>
          </p:cNvSpPr>
          <p:nvPr/>
        </p:nvSpPr>
        <p:spPr bwMode="auto">
          <a:xfrm>
            <a:off x="1538288" y="1057275"/>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160773" name="Oval 5"/>
          <p:cNvSpPr>
            <a:spLocks noChangeArrowheads="1"/>
          </p:cNvSpPr>
          <p:nvPr/>
        </p:nvSpPr>
        <p:spPr bwMode="auto">
          <a:xfrm>
            <a:off x="457200" y="7620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60774" name="AutoShape 6"/>
          <p:cNvSpPr>
            <a:spLocks noChangeArrowheads="1"/>
          </p:cNvSpPr>
          <p:nvPr/>
        </p:nvSpPr>
        <p:spPr bwMode="auto">
          <a:xfrm>
            <a:off x="1843088" y="828675"/>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PARADIGMAS</a:t>
            </a:r>
          </a:p>
        </p:txBody>
      </p:sp>
      <p:sp>
        <p:nvSpPr>
          <p:cNvPr id="160775" name="Oval 7"/>
          <p:cNvSpPr>
            <a:spLocks noChangeArrowheads="1"/>
          </p:cNvSpPr>
          <p:nvPr/>
        </p:nvSpPr>
        <p:spPr bwMode="auto">
          <a:xfrm>
            <a:off x="78628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0776" name="Oval 8"/>
          <p:cNvSpPr>
            <a:spLocks noChangeArrowheads="1"/>
          </p:cNvSpPr>
          <p:nvPr/>
        </p:nvSpPr>
        <p:spPr bwMode="auto">
          <a:xfrm>
            <a:off x="13096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0777" name="AutoShape 9"/>
          <p:cNvSpPr>
            <a:spLocks noChangeArrowheads="1"/>
          </p:cNvSpPr>
          <p:nvPr/>
        </p:nvSpPr>
        <p:spPr bwMode="auto">
          <a:xfrm>
            <a:off x="990600" y="1600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0778" name="Rectangle 10"/>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60779" name="Oval 11"/>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
        <p:nvSpPr>
          <p:cNvPr id="160780" name="AutoShape 12"/>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MACROENTORNO</a:t>
            </a:r>
          </a:p>
        </p:txBody>
      </p:sp>
      <p:sp>
        <p:nvSpPr>
          <p:cNvPr id="160781" name="Oval 13"/>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0782" name="Oval 14"/>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0784" name="AutoShape 16"/>
          <p:cNvSpPr>
            <a:spLocks noChangeArrowheads="1"/>
          </p:cNvSpPr>
          <p:nvPr/>
        </p:nvSpPr>
        <p:spPr bwMode="auto">
          <a:xfrm>
            <a:off x="1447800" y="1524000"/>
            <a:ext cx="6629400" cy="6096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i="1">
                <a:solidFill>
                  <a:schemeClr val="bg1"/>
                </a:solidFill>
                <a:effectLst>
                  <a:outerShdw blurRad="38100" dist="38100" dir="2700000" algn="tl">
                    <a:srgbClr val="000000"/>
                  </a:outerShdw>
                </a:effectLst>
                <a:latin typeface="Arial" charset="0"/>
              </a:rPr>
              <a:t>AMBIENTE POLÍTICO Y LEGAL</a:t>
            </a:r>
          </a:p>
        </p:txBody>
      </p:sp>
      <p:sp>
        <p:nvSpPr>
          <p:cNvPr id="160786" name="Rectangle 18"/>
          <p:cNvSpPr>
            <a:spLocks noChangeArrowheads="1"/>
          </p:cNvSpPr>
          <p:nvPr/>
        </p:nvSpPr>
        <p:spPr bwMode="auto">
          <a:xfrm>
            <a:off x="457200" y="2362200"/>
            <a:ext cx="8382000" cy="37338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buFontTx/>
              <a:buBlip>
                <a:blip r:embed="rId3"/>
              </a:buBlip>
            </a:pPr>
            <a:r>
              <a:rPr lang="es-MX" sz="1600" b="1">
                <a:solidFill>
                  <a:srgbClr val="000066"/>
                </a:solidFill>
                <a:effectLst>
                  <a:outerShdw blurRad="38100" dist="38100" dir="2700000" algn="tl">
                    <a:srgbClr val="C0C0C0"/>
                  </a:outerShdw>
                </a:effectLst>
                <a:latin typeface="Arial" charset="0"/>
                <a:cs typeface="Times New Roman" pitchFamily="18" charset="0"/>
              </a:rPr>
              <a:t>Riesgo Político:</a:t>
            </a:r>
            <a:r>
              <a:rPr lang="es-ES" sz="1600" b="1">
                <a:solidFill>
                  <a:srgbClr val="000066"/>
                </a:solidFill>
                <a:effectLst>
                  <a:outerShdw blurRad="38100" dist="38100" dir="2700000" algn="tl">
                    <a:srgbClr val="C0C0C0"/>
                  </a:outerShdw>
                </a:effectLst>
                <a:latin typeface="Arial" charset="0"/>
              </a:rPr>
              <a:t> </a:t>
            </a:r>
            <a:r>
              <a:rPr lang="es-ES" sz="1600" b="1">
                <a:solidFill>
                  <a:srgbClr val="000066"/>
                </a:solidFill>
                <a:effectLst>
                  <a:outerShdw blurRad="38100" dist="38100" dir="2700000" algn="tl">
                    <a:srgbClr val="C0C0C0"/>
                  </a:outerShdw>
                </a:effectLst>
                <a:latin typeface="Arial" charset="0"/>
                <a:cs typeface="Times New Roman" pitchFamily="18" charset="0"/>
              </a:rPr>
              <a:t>la creación y aprobación de nuevas leyes y reglamentos que limiten las actividades de investigación y desarrollo de </a:t>
            </a:r>
            <a:r>
              <a:rPr lang="es-EC" sz="1600" b="1">
                <a:solidFill>
                  <a:srgbClr val="000066"/>
                </a:solidFill>
                <a:effectLst>
                  <a:outerShdw blurRad="38100" dist="38100" dir="2700000" algn="tl">
                    <a:srgbClr val="C0C0C0"/>
                  </a:outerShdw>
                </a:effectLst>
                <a:latin typeface="Arial" charset="0"/>
                <a:cs typeface="Times New Roman" pitchFamily="18" charset="0"/>
              </a:rPr>
              <a:t>e</a:t>
            </a:r>
            <a:r>
              <a:rPr lang="es-ES" sz="1600" b="1">
                <a:solidFill>
                  <a:srgbClr val="000066"/>
                </a:solidFill>
                <a:effectLst>
                  <a:outerShdw blurRad="38100" dist="38100" dir="2700000" algn="tl">
                    <a:srgbClr val="C0C0C0"/>
                  </a:outerShdw>
                </a:effectLst>
                <a:latin typeface="Arial" charset="0"/>
                <a:cs typeface="Times New Roman" pitchFamily="18" charset="0"/>
              </a:rPr>
              <a:t>stos  centros e Institutos Tecnológicos.</a:t>
            </a:r>
            <a:endParaRPr lang="es-MX" sz="16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buFontTx/>
              <a:buBlip>
                <a:blip r:embed="rId3"/>
              </a:buBlip>
            </a:pPr>
            <a:r>
              <a:rPr lang="es-MX" sz="1600" b="1">
                <a:solidFill>
                  <a:srgbClr val="000066"/>
                </a:solidFill>
                <a:effectLst>
                  <a:outerShdw blurRad="38100" dist="38100" dir="2700000" algn="tl">
                    <a:srgbClr val="C0C0C0"/>
                  </a:outerShdw>
                </a:effectLst>
                <a:latin typeface="Arial" charset="0"/>
                <a:cs typeface="Times New Roman" pitchFamily="18" charset="0"/>
              </a:rPr>
              <a:t>Error en la toma de decisiones: </a:t>
            </a:r>
            <a:r>
              <a:rPr lang="es-ES" sz="1600" b="1">
                <a:solidFill>
                  <a:srgbClr val="000066"/>
                </a:solidFill>
                <a:effectLst>
                  <a:outerShdw blurRad="38100" dist="38100" dir="2700000" algn="tl">
                    <a:srgbClr val="C0C0C0"/>
                  </a:outerShdw>
                </a:effectLst>
                <a:latin typeface="Arial" charset="0"/>
                <a:cs typeface="Times New Roman" pitchFamily="18" charset="0"/>
              </a:rPr>
              <a:t>por parte </a:t>
            </a:r>
            <a:r>
              <a:rPr lang="es-MX" sz="1600" b="1">
                <a:solidFill>
                  <a:srgbClr val="000066"/>
                </a:solidFill>
                <a:effectLst>
                  <a:outerShdw blurRad="38100" dist="38100" dir="2700000" algn="tl">
                    <a:srgbClr val="C0C0C0"/>
                  </a:outerShdw>
                </a:effectLst>
                <a:latin typeface="Arial" charset="0"/>
                <a:cs typeface="Times New Roman" pitchFamily="18" charset="0"/>
              </a:rPr>
              <a:t>de</a:t>
            </a:r>
            <a:r>
              <a:rPr lang="es-ES" sz="1600" b="1">
                <a:solidFill>
                  <a:srgbClr val="000066"/>
                </a:solidFill>
                <a:effectLst>
                  <a:outerShdw blurRad="38100" dist="38100" dir="2700000" algn="tl">
                    <a:srgbClr val="C0C0C0"/>
                  </a:outerShdw>
                </a:effectLst>
                <a:latin typeface="Arial" charset="0"/>
                <a:cs typeface="Times New Roman" pitchFamily="18" charset="0"/>
              </a:rPr>
              <a:t> autoridades de la institución</a:t>
            </a:r>
            <a:r>
              <a:rPr lang="es-MX" sz="1600" b="1">
                <a:solidFill>
                  <a:srgbClr val="000066"/>
                </a:solidFill>
                <a:effectLst>
                  <a:outerShdw blurRad="38100" dist="38100" dir="2700000" algn="tl">
                    <a:srgbClr val="C0C0C0"/>
                  </a:outerShdw>
                </a:effectLst>
                <a:latin typeface="Arial" charset="0"/>
                <a:cs typeface="Times New Roman" pitchFamily="18" charset="0"/>
              </a:rPr>
              <a:t>, lo que limitaría </a:t>
            </a:r>
            <a:r>
              <a:rPr lang="es-ES" sz="1600" b="1">
                <a:solidFill>
                  <a:srgbClr val="000066"/>
                </a:solidFill>
                <a:effectLst>
                  <a:outerShdw blurRad="38100" dist="38100" dir="2700000" algn="tl">
                    <a:srgbClr val="C0C0C0"/>
                  </a:outerShdw>
                </a:effectLst>
                <a:latin typeface="Arial" charset="0"/>
                <a:cs typeface="Times New Roman" pitchFamily="18" charset="0"/>
              </a:rPr>
              <a:t>la identificación </a:t>
            </a:r>
            <a:r>
              <a:rPr lang="es-MX" sz="1600" b="1">
                <a:solidFill>
                  <a:srgbClr val="000066"/>
                </a:solidFill>
                <a:effectLst>
                  <a:outerShdw blurRad="38100" dist="38100" dir="2700000" algn="tl">
                    <a:srgbClr val="C0C0C0"/>
                  </a:outerShdw>
                </a:effectLst>
                <a:latin typeface="Arial" charset="0"/>
                <a:cs typeface="Times New Roman" pitchFamily="18" charset="0"/>
              </a:rPr>
              <a:t>de</a:t>
            </a:r>
            <a:r>
              <a:rPr lang="es-ES" sz="1600" b="1">
                <a:solidFill>
                  <a:srgbClr val="000066"/>
                </a:solidFill>
                <a:effectLst>
                  <a:outerShdw blurRad="38100" dist="38100" dir="2700000" algn="tl">
                    <a:srgbClr val="C0C0C0"/>
                  </a:outerShdw>
                </a:effectLst>
                <a:latin typeface="Arial" charset="0"/>
                <a:cs typeface="Times New Roman" pitchFamily="18" charset="0"/>
              </a:rPr>
              <a:t> oportunidades con empresas</a:t>
            </a:r>
            <a:r>
              <a:rPr lang="es-MX" sz="1600" b="1">
                <a:solidFill>
                  <a:srgbClr val="000066"/>
                </a:solidFill>
                <a:effectLst>
                  <a:outerShdw blurRad="38100" dist="38100" dir="2700000" algn="tl">
                    <a:srgbClr val="C0C0C0"/>
                  </a:outerShdw>
                </a:effectLst>
                <a:latin typeface="Arial" charset="0"/>
                <a:cs typeface="Times New Roman" pitchFamily="18" charset="0"/>
              </a:rPr>
              <a:t> </a:t>
            </a:r>
            <a:r>
              <a:rPr lang="es-ES" sz="1600" b="1">
                <a:solidFill>
                  <a:srgbClr val="000066"/>
                </a:solidFill>
                <a:effectLst>
                  <a:outerShdw blurRad="38100" dist="38100" dir="2700000" algn="tl">
                    <a:srgbClr val="C0C0C0"/>
                  </a:outerShdw>
                </a:effectLst>
                <a:latin typeface="Arial" charset="0"/>
                <a:cs typeface="Times New Roman" pitchFamily="18" charset="0"/>
              </a:rPr>
              <a:t>debido a que el interés por trabajar con el CETNAV se </a:t>
            </a:r>
            <a:r>
              <a:rPr lang="es-MX" sz="1600" b="1">
                <a:solidFill>
                  <a:srgbClr val="000066"/>
                </a:solidFill>
                <a:effectLst>
                  <a:outerShdw blurRad="38100" dist="38100" dir="2700000" algn="tl">
                    <a:srgbClr val="C0C0C0"/>
                  </a:outerShdw>
                </a:effectLst>
                <a:latin typeface="Arial" charset="0"/>
                <a:cs typeface="Times New Roman" pitchFamily="18" charset="0"/>
              </a:rPr>
              <a:t>puede ver afectado</a:t>
            </a:r>
            <a:r>
              <a:rPr lang="es-ES" sz="1600" b="1">
                <a:solidFill>
                  <a:srgbClr val="000066"/>
                </a:solidFill>
                <a:effectLst>
                  <a:outerShdw blurRad="38100" dist="38100" dir="2700000" algn="tl">
                    <a:srgbClr val="C0C0C0"/>
                  </a:outerShdw>
                </a:effectLst>
                <a:latin typeface="Arial" charset="0"/>
                <a:cs typeface="Times New Roman" pitchFamily="18" charset="0"/>
              </a:rPr>
              <a:t>.</a:t>
            </a:r>
            <a:endParaRPr lang="es-MX" sz="16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buFontTx/>
              <a:buBlip>
                <a:blip r:embed="rId3"/>
              </a:buBlip>
            </a:pPr>
            <a:r>
              <a:rPr lang="es-MX" sz="1600" b="1">
                <a:solidFill>
                  <a:srgbClr val="000066"/>
                </a:solidFill>
                <a:effectLst>
                  <a:outerShdw blurRad="38100" dist="38100" dir="2700000" algn="tl">
                    <a:srgbClr val="C0C0C0"/>
                  </a:outerShdw>
                </a:effectLst>
                <a:latin typeface="Arial" charset="0"/>
                <a:cs typeface="Times New Roman" pitchFamily="18" charset="0"/>
              </a:rPr>
              <a:t>Reglamentaciones Locales: l</a:t>
            </a:r>
            <a:r>
              <a:rPr lang="es-ES" sz="1600" b="1">
                <a:solidFill>
                  <a:srgbClr val="000066"/>
                </a:solidFill>
                <a:effectLst>
                  <a:outerShdw blurRad="38100" dist="38100" dir="2700000" algn="tl">
                    <a:srgbClr val="C0C0C0"/>
                  </a:outerShdw>
                </a:effectLst>
                <a:latin typeface="Arial" charset="0"/>
                <a:cs typeface="Times New Roman" pitchFamily="18" charset="0"/>
              </a:rPr>
              <a:t>a ley que promueve la creación de los Institutos Superiores Técnicos y Tecnológicos fue aprobada por el Congreso Nacional y publicada en el Registro Oficial No. 2000 –16 el día 15 de Mayo del 2000. </a:t>
            </a:r>
          </a:p>
          <a:p>
            <a:pPr marL="342900" indent="-342900" algn="just">
              <a:lnSpc>
                <a:spcPct val="125000"/>
              </a:lnSpc>
              <a:spcBef>
                <a:spcPct val="20000"/>
              </a:spcBef>
              <a:spcAft>
                <a:spcPct val="15000"/>
              </a:spcAft>
              <a:buSzPct val="50000"/>
              <a:buFontTx/>
              <a:buBlip>
                <a:blip r:embed="rId3"/>
              </a:buBlip>
            </a:pPr>
            <a:endParaRPr lang="es-ES_tradnl" sz="1600" b="1">
              <a:solidFill>
                <a:srgbClr val="000066"/>
              </a:solidFill>
              <a:effectLst>
                <a:outerShdw blurRad="38100" dist="38100" dir="2700000" algn="tl">
                  <a:srgbClr val="C0C0C0"/>
                </a:outerShdw>
              </a:effectLst>
              <a:latin typeface="Arial" charset="0"/>
            </a:endParaRPr>
          </a:p>
        </p:txBody>
      </p:sp>
      <p:sp>
        <p:nvSpPr>
          <p:cNvPr id="160788" name="AutoShape 20"/>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786"/>
                                        </p:tgtEl>
                                        <p:attrNameLst>
                                          <p:attrName>style.visibility</p:attrName>
                                        </p:attrNameLst>
                                      </p:cBhvr>
                                      <p:to>
                                        <p:strVal val="visible"/>
                                      </p:to>
                                    </p:set>
                                    <p:animEffect transition="in" filter="blinds(horizontal)">
                                      <p:cBhvr>
                                        <p:cTn id="7" dur="500"/>
                                        <p:tgtEl>
                                          <p:spTgt spid="160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87A01900-8195-4B43-95D6-13A442303E43}" type="slidenum">
              <a:rPr lang="es-ES_tradnl"/>
              <a:pPr/>
              <a:t>17</a:t>
            </a:fld>
            <a:endParaRPr lang="es-ES_tradnl"/>
          </a:p>
        </p:txBody>
      </p:sp>
      <p:sp>
        <p:nvSpPr>
          <p:cNvPr id="161795" name="Rectangle 3"/>
          <p:cNvSpPr>
            <a:spLocks noChangeArrowheads="1"/>
          </p:cNvSpPr>
          <p:nvPr/>
        </p:nvSpPr>
        <p:spPr bwMode="auto">
          <a:xfrm>
            <a:off x="1538288" y="1057275"/>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161797" name="Oval 5"/>
          <p:cNvSpPr>
            <a:spLocks noChangeArrowheads="1"/>
          </p:cNvSpPr>
          <p:nvPr/>
        </p:nvSpPr>
        <p:spPr bwMode="auto">
          <a:xfrm>
            <a:off x="457200" y="7620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61798" name="AutoShape 6"/>
          <p:cNvSpPr>
            <a:spLocks noChangeArrowheads="1"/>
          </p:cNvSpPr>
          <p:nvPr/>
        </p:nvSpPr>
        <p:spPr bwMode="auto">
          <a:xfrm>
            <a:off x="1843088" y="828675"/>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PARADIGMAS</a:t>
            </a:r>
          </a:p>
        </p:txBody>
      </p:sp>
      <p:sp>
        <p:nvSpPr>
          <p:cNvPr id="161799" name="Oval 7"/>
          <p:cNvSpPr>
            <a:spLocks noChangeArrowheads="1"/>
          </p:cNvSpPr>
          <p:nvPr/>
        </p:nvSpPr>
        <p:spPr bwMode="auto">
          <a:xfrm>
            <a:off x="78628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1800" name="Oval 8"/>
          <p:cNvSpPr>
            <a:spLocks noChangeArrowheads="1"/>
          </p:cNvSpPr>
          <p:nvPr/>
        </p:nvSpPr>
        <p:spPr bwMode="auto">
          <a:xfrm>
            <a:off x="13096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1801" name="AutoShape 9"/>
          <p:cNvSpPr>
            <a:spLocks noChangeArrowheads="1"/>
          </p:cNvSpPr>
          <p:nvPr/>
        </p:nvSpPr>
        <p:spPr bwMode="auto">
          <a:xfrm>
            <a:off x="990600" y="1600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1802" name="Rectangle 10"/>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61803" name="Oval 11"/>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
        <p:nvSpPr>
          <p:cNvPr id="161804" name="AutoShape 12"/>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MACROENTORNO</a:t>
            </a:r>
          </a:p>
        </p:txBody>
      </p:sp>
      <p:sp>
        <p:nvSpPr>
          <p:cNvPr id="161805" name="Oval 13"/>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1806" name="Oval 14"/>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1808" name="AutoShape 16"/>
          <p:cNvSpPr>
            <a:spLocks noChangeArrowheads="1"/>
          </p:cNvSpPr>
          <p:nvPr/>
        </p:nvSpPr>
        <p:spPr bwMode="auto">
          <a:xfrm>
            <a:off x="1524000" y="1524000"/>
            <a:ext cx="65532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i="1">
                <a:solidFill>
                  <a:schemeClr val="bg1"/>
                </a:solidFill>
                <a:effectLst>
                  <a:outerShdw blurRad="38100" dist="38100" dir="2700000" algn="tl">
                    <a:srgbClr val="000000"/>
                  </a:outerShdw>
                </a:effectLst>
                <a:latin typeface="Arial" charset="0"/>
              </a:rPr>
              <a:t>AMBIENTE CULTURAL</a:t>
            </a:r>
          </a:p>
        </p:txBody>
      </p:sp>
      <p:sp>
        <p:nvSpPr>
          <p:cNvPr id="161809" name="Rectangle 17"/>
          <p:cNvSpPr>
            <a:spLocks noChangeArrowheads="1"/>
          </p:cNvSpPr>
          <p:nvPr/>
        </p:nvSpPr>
        <p:spPr bwMode="auto">
          <a:xfrm>
            <a:off x="457200" y="2362200"/>
            <a:ext cx="8305800" cy="37338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buFontTx/>
              <a:buBlip>
                <a:blip r:embed="rId3"/>
              </a:buBlip>
            </a:pPr>
            <a:r>
              <a:rPr lang="es-ES" sz="1600" b="1">
                <a:solidFill>
                  <a:srgbClr val="000066"/>
                </a:solidFill>
                <a:effectLst>
                  <a:outerShdw blurRad="38100" dist="38100" dir="2700000" algn="tl">
                    <a:srgbClr val="C0C0C0"/>
                  </a:outerShdw>
                </a:effectLst>
                <a:latin typeface="Arial" charset="0"/>
                <a:cs typeface="Times New Roman" pitchFamily="18" charset="0"/>
              </a:rPr>
              <a:t>Las Universidades </a:t>
            </a:r>
            <a:r>
              <a:rPr lang="es-MX" sz="1600" b="1">
                <a:solidFill>
                  <a:srgbClr val="000066"/>
                </a:solidFill>
                <a:effectLst>
                  <a:outerShdw blurRad="38100" dist="38100" dir="2700000" algn="tl">
                    <a:srgbClr val="C0C0C0"/>
                  </a:outerShdw>
                </a:effectLst>
                <a:latin typeface="Arial" charset="0"/>
                <a:cs typeface="Times New Roman" pitchFamily="18" charset="0"/>
              </a:rPr>
              <a:t>e</a:t>
            </a:r>
            <a:r>
              <a:rPr lang="es-ES" sz="1600" b="1">
                <a:solidFill>
                  <a:srgbClr val="000066"/>
                </a:solidFill>
                <a:effectLst>
                  <a:outerShdw blurRad="38100" dist="38100" dir="2700000" algn="tl">
                    <a:srgbClr val="C0C0C0"/>
                  </a:outerShdw>
                </a:effectLst>
                <a:latin typeface="Arial" charset="0"/>
                <a:cs typeface="Times New Roman" pitchFamily="18" charset="0"/>
              </a:rPr>
              <a:t> Institutos Educativos Superiores deben dar respuesta, con r</a:t>
            </a:r>
            <a:r>
              <a:rPr lang="es-MX" sz="1600" b="1">
                <a:solidFill>
                  <a:srgbClr val="000066"/>
                </a:solidFill>
                <a:effectLst>
                  <a:outerShdw blurRad="38100" dist="38100" dir="2700000" algn="tl">
                    <a:srgbClr val="C0C0C0"/>
                  </a:outerShdw>
                </a:effectLst>
                <a:latin typeface="Arial" charset="0"/>
                <a:cs typeface="Times New Roman" pitchFamily="18" charset="0"/>
              </a:rPr>
              <a:t>á</a:t>
            </a:r>
            <a:r>
              <a:rPr lang="es-ES" sz="1600" b="1">
                <a:solidFill>
                  <a:srgbClr val="000066"/>
                </a:solidFill>
                <a:effectLst>
                  <a:outerShdw blurRad="38100" dist="38100" dir="2700000" algn="tl">
                    <a:srgbClr val="C0C0C0"/>
                  </a:outerShdw>
                </a:effectLst>
                <a:latin typeface="Arial" charset="0"/>
                <a:cs typeface="Times New Roman" pitchFamily="18" charset="0"/>
              </a:rPr>
              <a:t>pidez y eficacia, a aquellas demandas sociales vinculadas a los valores y cultura que le son propios. </a:t>
            </a:r>
            <a:endParaRPr lang="es-MX" sz="16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buFontTx/>
              <a:buBlip>
                <a:blip r:embed="rId3"/>
              </a:buBlip>
            </a:pPr>
            <a:r>
              <a:rPr lang="es-ES" sz="1600" b="1">
                <a:solidFill>
                  <a:srgbClr val="000066"/>
                </a:solidFill>
                <a:effectLst>
                  <a:outerShdw blurRad="38100" dist="38100" dir="2700000" algn="tl">
                    <a:srgbClr val="C0C0C0"/>
                  </a:outerShdw>
                </a:effectLst>
                <a:latin typeface="Arial" charset="0"/>
                <a:cs typeface="Times New Roman" pitchFamily="18" charset="0"/>
              </a:rPr>
              <a:t>Los elementos culturales representan el determinante fundamental de los deseos y conducta de una persona. El ser humano que crece dentro de una sociedad aprende un conjunto de valores fundamentales, percepciones, preferencias y conductas. </a:t>
            </a:r>
            <a:endParaRPr lang="es-MX" sz="16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buFontTx/>
              <a:buBlip>
                <a:blip r:embed="rId3"/>
              </a:buBlip>
            </a:pPr>
            <a:r>
              <a:rPr lang="es-MX" sz="1600" b="1">
                <a:solidFill>
                  <a:srgbClr val="000066"/>
                </a:solidFill>
                <a:effectLst>
                  <a:outerShdw blurRad="38100" dist="38100" dir="2700000" algn="tl">
                    <a:srgbClr val="C0C0C0"/>
                  </a:outerShdw>
                </a:effectLst>
                <a:latin typeface="Arial" charset="0"/>
                <a:cs typeface="Times New Roman" pitchFamily="18" charset="0"/>
              </a:rPr>
              <a:t>El</a:t>
            </a:r>
            <a:r>
              <a:rPr lang="es-ES" sz="1600" b="1">
                <a:solidFill>
                  <a:srgbClr val="000066"/>
                </a:solidFill>
                <a:effectLst>
                  <a:outerShdw blurRad="38100" dist="38100" dir="2700000" algn="tl">
                    <a:srgbClr val="C0C0C0"/>
                  </a:outerShdw>
                </a:effectLst>
                <a:latin typeface="Arial" charset="0"/>
                <a:cs typeface="Times New Roman" pitchFamily="18" charset="0"/>
              </a:rPr>
              <a:t> papel que juega la educación dentro de los ciudadanos es de vital importancia, no sólo porque a través de ella obtenemos conocimientos, sino porque constituye el motor de la producción de un país. </a:t>
            </a:r>
          </a:p>
          <a:p>
            <a:pPr marL="342900" indent="-342900" algn="just">
              <a:lnSpc>
                <a:spcPct val="125000"/>
              </a:lnSpc>
              <a:spcBef>
                <a:spcPct val="20000"/>
              </a:spcBef>
              <a:spcAft>
                <a:spcPct val="15000"/>
              </a:spcAft>
              <a:buSzPct val="50000"/>
              <a:buFontTx/>
              <a:buBlip>
                <a:blip r:embed="rId3"/>
              </a:buBlip>
            </a:pPr>
            <a:endParaRPr lang="es-MX" sz="16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buFontTx/>
              <a:buBlip>
                <a:blip r:embed="rId3"/>
              </a:buBlip>
            </a:pPr>
            <a:endParaRPr lang="es-ES_tradnl" sz="1600" b="1">
              <a:solidFill>
                <a:srgbClr val="000066"/>
              </a:solidFill>
              <a:effectLst>
                <a:outerShdw blurRad="38100" dist="38100" dir="2700000" algn="tl">
                  <a:srgbClr val="C0C0C0"/>
                </a:outerShdw>
              </a:effectLst>
              <a:latin typeface="Arial" charset="0"/>
            </a:endParaRPr>
          </a:p>
        </p:txBody>
      </p:sp>
      <p:sp>
        <p:nvSpPr>
          <p:cNvPr id="161812" name="AutoShape 20"/>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809"/>
                                        </p:tgtEl>
                                        <p:attrNameLst>
                                          <p:attrName>style.visibility</p:attrName>
                                        </p:attrNameLst>
                                      </p:cBhvr>
                                      <p:to>
                                        <p:strVal val="visible"/>
                                      </p:to>
                                    </p:set>
                                    <p:animEffect transition="in" filter="blinds(horizontal)">
                                      <p:cBhvr>
                                        <p:cTn id="7" dur="500"/>
                                        <p:tgtEl>
                                          <p:spTgt spid="161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 Marcador de número de diapositiva"/>
          <p:cNvSpPr>
            <a:spLocks noGrp="1"/>
          </p:cNvSpPr>
          <p:nvPr>
            <p:ph type="sldNum" sz="quarter" idx="12"/>
          </p:nvPr>
        </p:nvSpPr>
        <p:spPr/>
        <p:txBody>
          <a:bodyPr/>
          <a:lstStyle/>
          <a:p>
            <a:fld id="{5AE71A76-2AA3-41E1-BF33-A371C3C8FCA4}" type="slidenum">
              <a:rPr lang="es-ES_tradnl"/>
              <a:pPr/>
              <a:t>18</a:t>
            </a:fld>
            <a:endParaRPr lang="es-ES_tradnl"/>
          </a:p>
        </p:txBody>
      </p:sp>
      <p:sp>
        <p:nvSpPr>
          <p:cNvPr id="162819" name="Rectangle 3"/>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62820" name="Oval 4"/>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62821" name="AutoShape 5"/>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MICROENTORNO</a:t>
            </a:r>
          </a:p>
        </p:txBody>
      </p:sp>
      <p:sp>
        <p:nvSpPr>
          <p:cNvPr id="162822" name="Oval 6"/>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2823" name="Oval 7"/>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2831" name="AutoShape 15"/>
          <p:cNvSpPr>
            <a:spLocks noChangeArrowheads="1"/>
          </p:cNvSpPr>
          <p:nvPr/>
        </p:nvSpPr>
        <p:spPr bwMode="auto">
          <a:xfrm>
            <a:off x="2041525" y="1752600"/>
            <a:ext cx="5886450" cy="5715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DIAGNÓSTICO DE LA EDUCACIÓN SUPERIOR</a:t>
            </a:r>
          </a:p>
        </p:txBody>
      </p:sp>
      <p:sp>
        <p:nvSpPr>
          <p:cNvPr id="162832" name="AutoShape 16"/>
          <p:cNvSpPr>
            <a:spLocks noChangeArrowheads="1"/>
          </p:cNvSpPr>
          <p:nvPr/>
        </p:nvSpPr>
        <p:spPr bwMode="auto">
          <a:xfrm>
            <a:off x="2362200" y="2438400"/>
            <a:ext cx="5181600" cy="5715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CLIENTES INTERNOS</a:t>
            </a:r>
          </a:p>
        </p:txBody>
      </p:sp>
      <p:sp>
        <p:nvSpPr>
          <p:cNvPr id="162833" name="AutoShape 17"/>
          <p:cNvSpPr>
            <a:spLocks noChangeArrowheads="1"/>
          </p:cNvSpPr>
          <p:nvPr/>
        </p:nvSpPr>
        <p:spPr bwMode="auto">
          <a:xfrm>
            <a:off x="1568450" y="17526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2834" name="AutoShape 18"/>
          <p:cNvSpPr>
            <a:spLocks noChangeArrowheads="1"/>
          </p:cNvSpPr>
          <p:nvPr/>
        </p:nvSpPr>
        <p:spPr bwMode="auto">
          <a:xfrm>
            <a:off x="2362200" y="3124200"/>
            <a:ext cx="5181600" cy="5715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CLIENTES EXTERNOS</a:t>
            </a:r>
          </a:p>
        </p:txBody>
      </p:sp>
      <p:sp>
        <p:nvSpPr>
          <p:cNvPr id="162835" name="AutoShape 19"/>
          <p:cNvSpPr>
            <a:spLocks noChangeArrowheads="1"/>
          </p:cNvSpPr>
          <p:nvPr/>
        </p:nvSpPr>
        <p:spPr bwMode="auto">
          <a:xfrm>
            <a:off x="2362200" y="3886200"/>
            <a:ext cx="5181600" cy="5715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PÚBLICO EN GENERAL</a:t>
            </a:r>
          </a:p>
        </p:txBody>
      </p:sp>
      <p:sp>
        <p:nvSpPr>
          <p:cNvPr id="162837" name="AutoShape 21"/>
          <p:cNvSpPr>
            <a:spLocks noChangeArrowheads="1"/>
          </p:cNvSpPr>
          <p:nvPr/>
        </p:nvSpPr>
        <p:spPr bwMode="auto">
          <a:xfrm>
            <a:off x="2362200" y="4724400"/>
            <a:ext cx="5181600" cy="5715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endParaRPr lang="es-ES_tradnl" sz="2000" b="1">
              <a:solidFill>
                <a:schemeClr val="bg1"/>
              </a:solidFill>
              <a:effectLst>
                <a:outerShdw blurRad="38100" dist="38100" dir="2700000" algn="tl">
                  <a:srgbClr val="000000"/>
                </a:outerShdw>
              </a:effectLst>
              <a:latin typeface="Arial" charset="0"/>
            </a:endParaRPr>
          </a:p>
          <a:p>
            <a:pPr algn="ctr" eaLnBrk="0" hangingPunct="0"/>
            <a:endParaRPr lang="es-ES_tradnl" sz="2000" b="1">
              <a:solidFill>
                <a:schemeClr val="bg1"/>
              </a:solidFill>
              <a:effectLst>
                <a:outerShdw blurRad="38100" dist="38100" dir="2700000" algn="tl">
                  <a:srgbClr val="000000"/>
                </a:outerShdw>
              </a:effectLst>
              <a:latin typeface="Arial" charset="0"/>
            </a:endParaRPr>
          </a:p>
          <a:p>
            <a:pPr algn="ctr" eaLnBrk="0" hangingPunct="0"/>
            <a:r>
              <a:rPr lang="es-ES_tradnl" sz="2000" b="1" i="1">
                <a:solidFill>
                  <a:schemeClr val="bg1"/>
                </a:solidFill>
                <a:effectLst>
                  <a:outerShdw blurRad="38100" dist="38100" dir="2700000" algn="tl">
                    <a:srgbClr val="000000"/>
                  </a:outerShdw>
                </a:effectLst>
                <a:latin typeface="Arial" charset="0"/>
              </a:rPr>
              <a:t>PROVEEDORES</a:t>
            </a:r>
          </a:p>
          <a:p>
            <a:pPr algn="ctr" eaLnBrk="0" hangingPunct="0"/>
            <a:endParaRPr lang="es-ES_tradnl" sz="2000" b="1">
              <a:solidFill>
                <a:schemeClr val="bg1"/>
              </a:solidFill>
              <a:effectLst>
                <a:outerShdw blurRad="38100" dist="38100" dir="2700000" algn="tl">
                  <a:srgbClr val="000000"/>
                </a:outerShdw>
              </a:effectLst>
              <a:latin typeface="Arial" charset="0"/>
            </a:endParaRPr>
          </a:p>
          <a:p>
            <a:pPr algn="ctr" eaLnBrk="0" hangingPunct="0"/>
            <a:endParaRPr lang="es-ES_tradnl" sz="2000" b="1">
              <a:solidFill>
                <a:schemeClr val="bg1"/>
              </a:solidFill>
              <a:effectLst>
                <a:outerShdw blurRad="38100" dist="38100" dir="2700000" algn="tl">
                  <a:srgbClr val="000000"/>
                </a:outerShdw>
              </a:effectLst>
              <a:latin typeface="Arial" charset="0"/>
            </a:endParaRPr>
          </a:p>
        </p:txBody>
      </p:sp>
      <p:sp>
        <p:nvSpPr>
          <p:cNvPr id="162838" name="AutoShape 22"/>
          <p:cNvSpPr>
            <a:spLocks noChangeArrowheads="1"/>
          </p:cNvSpPr>
          <p:nvPr/>
        </p:nvSpPr>
        <p:spPr bwMode="auto">
          <a:xfrm>
            <a:off x="1568450" y="24384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2839" name="AutoShape 23"/>
          <p:cNvSpPr>
            <a:spLocks noChangeArrowheads="1"/>
          </p:cNvSpPr>
          <p:nvPr/>
        </p:nvSpPr>
        <p:spPr bwMode="auto">
          <a:xfrm>
            <a:off x="1568450" y="3124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2840" name="AutoShape 24"/>
          <p:cNvSpPr>
            <a:spLocks noChangeArrowheads="1"/>
          </p:cNvSpPr>
          <p:nvPr/>
        </p:nvSpPr>
        <p:spPr bwMode="auto">
          <a:xfrm>
            <a:off x="1600200" y="39624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2842" name="AutoShape 26"/>
          <p:cNvSpPr>
            <a:spLocks noChangeArrowheads="1"/>
          </p:cNvSpPr>
          <p:nvPr/>
        </p:nvSpPr>
        <p:spPr bwMode="auto">
          <a:xfrm>
            <a:off x="1600200" y="48006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2843" name="AutoShape 27"/>
          <p:cNvSpPr>
            <a:spLocks noChangeArrowheads="1"/>
          </p:cNvSpPr>
          <p:nvPr/>
        </p:nvSpPr>
        <p:spPr bwMode="auto">
          <a:xfrm>
            <a:off x="2362200" y="5486400"/>
            <a:ext cx="5181600" cy="5715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endParaRPr lang="es-ES_tradnl" sz="2000" b="1">
              <a:solidFill>
                <a:schemeClr val="bg1"/>
              </a:solidFill>
              <a:effectLst>
                <a:outerShdw blurRad="38100" dist="38100" dir="2700000" algn="tl">
                  <a:srgbClr val="000000"/>
                </a:outerShdw>
              </a:effectLst>
              <a:latin typeface="Arial" charset="0"/>
            </a:endParaRPr>
          </a:p>
          <a:p>
            <a:pPr algn="ctr" eaLnBrk="0" hangingPunct="0"/>
            <a:r>
              <a:rPr lang="es-ES_tradnl" sz="2000" b="1" i="1">
                <a:solidFill>
                  <a:schemeClr val="bg1"/>
                </a:solidFill>
                <a:effectLst>
                  <a:outerShdw blurRad="38100" dist="38100" dir="2700000" algn="tl">
                    <a:srgbClr val="000000"/>
                  </a:outerShdw>
                </a:effectLst>
                <a:latin typeface="Arial" charset="0"/>
              </a:rPr>
              <a:t>COMPETENCIA</a:t>
            </a:r>
          </a:p>
          <a:p>
            <a:pPr algn="ctr" eaLnBrk="0" hangingPunct="0"/>
            <a:endParaRPr lang="es-ES_tradnl" sz="2000" b="1" i="1">
              <a:solidFill>
                <a:schemeClr val="bg1"/>
              </a:solidFill>
              <a:effectLst>
                <a:outerShdw blurRad="38100" dist="38100" dir="2700000" algn="tl">
                  <a:srgbClr val="000000"/>
                </a:outerShdw>
              </a:effectLst>
              <a:latin typeface="Arial" charset="0"/>
            </a:endParaRPr>
          </a:p>
        </p:txBody>
      </p:sp>
      <p:sp>
        <p:nvSpPr>
          <p:cNvPr id="162844" name="AutoShape 28"/>
          <p:cNvSpPr>
            <a:spLocks noChangeArrowheads="1"/>
          </p:cNvSpPr>
          <p:nvPr/>
        </p:nvSpPr>
        <p:spPr bwMode="auto">
          <a:xfrm>
            <a:off x="1600200" y="55626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2846" name="AutoShape 30"/>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33"/>
                                        </p:tgtEl>
                                        <p:attrNameLst>
                                          <p:attrName>style.visibility</p:attrName>
                                        </p:attrNameLst>
                                      </p:cBhvr>
                                      <p:to>
                                        <p:strVal val="visible"/>
                                      </p:to>
                                    </p:set>
                                    <p:animEffect transition="in" filter="blinds(horizontal)">
                                      <p:cBhvr>
                                        <p:cTn id="7" dur="500"/>
                                        <p:tgtEl>
                                          <p:spTgt spid="1628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2831"/>
                                        </p:tgtEl>
                                        <p:attrNameLst>
                                          <p:attrName>style.visibility</p:attrName>
                                        </p:attrNameLst>
                                      </p:cBhvr>
                                      <p:to>
                                        <p:strVal val="visible"/>
                                      </p:to>
                                    </p:set>
                                    <p:animEffect transition="in" filter="blinds(horizontal)">
                                      <p:cBhvr>
                                        <p:cTn id="12" dur="500"/>
                                        <p:tgtEl>
                                          <p:spTgt spid="1628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2838"/>
                                        </p:tgtEl>
                                        <p:attrNameLst>
                                          <p:attrName>style.visibility</p:attrName>
                                        </p:attrNameLst>
                                      </p:cBhvr>
                                      <p:to>
                                        <p:strVal val="visible"/>
                                      </p:to>
                                    </p:set>
                                    <p:animEffect transition="in" filter="blinds(horizontal)">
                                      <p:cBhvr>
                                        <p:cTn id="17" dur="500"/>
                                        <p:tgtEl>
                                          <p:spTgt spid="1628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2832"/>
                                        </p:tgtEl>
                                        <p:attrNameLst>
                                          <p:attrName>style.visibility</p:attrName>
                                        </p:attrNameLst>
                                      </p:cBhvr>
                                      <p:to>
                                        <p:strVal val="visible"/>
                                      </p:to>
                                    </p:set>
                                    <p:animEffect transition="in" filter="blinds(horizontal)">
                                      <p:cBhvr>
                                        <p:cTn id="22" dur="500"/>
                                        <p:tgtEl>
                                          <p:spTgt spid="1628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2839"/>
                                        </p:tgtEl>
                                        <p:attrNameLst>
                                          <p:attrName>style.visibility</p:attrName>
                                        </p:attrNameLst>
                                      </p:cBhvr>
                                      <p:to>
                                        <p:strVal val="visible"/>
                                      </p:to>
                                    </p:set>
                                    <p:animEffect transition="in" filter="blinds(horizontal)">
                                      <p:cBhvr>
                                        <p:cTn id="27" dur="500"/>
                                        <p:tgtEl>
                                          <p:spTgt spid="1628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2834"/>
                                        </p:tgtEl>
                                        <p:attrNameLst>
                                          <p:attrName>style.visibility</p:attrName>
                                        </p:attrNameLst>
                                      </p:cBhvr>
                                      <p:to>
                                        <p:strVal val="visible"/>
                                      </p:to>
                                    </p:set>
                                    <p:animEffect transition="in" filter="blinds(horizontal)">
                                      <p:cBhvr>
                                        <p:cTn id="32" dur="500"/>
                                        <p:tgtEl>
                                          <p:spTgt spid="1628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2840"/>
                                        </p:tgtEl>
                                        <p:attrNameLst>
                                          <p:attrName>style.visibility</p:attrName>
                                        </p:attrNameLst>
                                      </p:cBhvr>
                                      <p:to>
                                        <p:strVal val="visible"/>
                                      </p:to>
                                    </p:set>
                                    <p:animEffect transition="in" filter="blinds(horizontal)">
                                      <p:cBhvr>
                                        <p:cTn id="37" dur="500"/>
                                        <p:tgtEl>
                                          <p:spTgt spid="1628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2835"/>
                                        </p:tgtEl>
                                        <p:attrNameLst>
                                          <p:attrName>style.visibility</p:attrName>
                                        </p:attrNameLst>
                                      </p:cBhvr>
                                      <p:to>
                                        <p:strVal val="visible"/>
                                      </p:to>
                                    </p:set>
                                    <p:animEffect transition="in" filter="blinds(horizontal)">
                                      <p:cBhvr>
                                        <p:cTn id="42" dur="500"/>
                                        <p:tgtEl>
                                          <p:spTgt spid="1628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2842"/>
                                        </p:tgtEl>
                                        <p:attrNameLst>
                                          <p:attrName>style.visibility</p:attrName>
                                        </p:attrNameLst>
                                      </p:cBhvr>
                                      <p:to>
                                        <p:strVal val="visible"/>
                                      </p:to>
                                    </p:set>
                                    <p:animEffect transition="in" filter="blinds(horizontal)">
                                      <p:cBhvr>
                                        <p:cTn id="47" dur="500"/>
                                        <p:tgtEl>
                                          <p:spTgt spid="16284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2837"/>
                                        </p:tgtEl>
                                        <p:attrNameLst>
                                          <p:attrName>style.visibility</p:attrName>
                                        </p:attrNameLst>
                                      </p:cBhvr>
                                      <p:to>
                                        <p:strVal val="visible"/>
                                      </p:to>
                                    </p:set>
                                    <p:animEffect transition="in" filter="blinds(horizontal)">
                                      <p:cBhvr>
                                        <p:cTn id="52" dur="500"/>
                                        <p:tgtEl>
                                          <p:spTgt spid="16283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2844"/>
                                        </p:tgtEl>
                                        <p:attrNameLst>
                                          <p:attrName>style.visibility</p:attrName>
                                        </p:attrNameLst>
                                      </p:cBhvr>
                                      <p:to>
                                        <p:strVal val="visible"/>
                                      </p:to>
                                    </p:set>
                                    <p:animEffect transition="in" filter="blinds(horizontal)">
                                      <p:cBhvr>
                                        <p:cTn id="57" dur="500"/>
                                        <p:tgtEl>
                                          <p:spTgt spid="16284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2843"/>
                                        </p:tgtEl>
                                        <p:attrNameLst>
                                          <p:attrName>style.visibility</p:attrName>
                                        </p:attrNameLst>
                                      </p:cBhvr>
                                      <p:to>
                                        <p:strVal val="visible"/>
                                      </p:to>
                                    </p:set>
                                    <p:animEffect transition="in" filter="blinds(horizontal)">
                                      <p:cBhvr>
                                        <p:cTn id="62" dur="500"/>
                                        <p:tgtEl>
                                          <p:spTgt spid="162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1" grpId="0" animBg="1" autoUpdateAnimBg="0"/>
      <p:bldP spid="162832" grpId="0" animBg="1" autoUpdateAnimBg="0"/>
      <p:bldP spid="162833" grpId="0" animBg="1"/>
      <p:bldP spid="162834" grpId="0" animBg="1" autoUpdateAnimBg="0"/>
      <p:bldP spid="162835" grpId="0" animBg="1" autoUpdateAnimBg="0"/>
      <p:bldP spid="162837" grpId="0" animBg="1" autoUpdateAnimBg="0"/>
      <p:bldP spid="162838" grpId="0" animBg="1"/>
      <p:bldP spid="162839" grpId="0" animBg="1"/>
      <p:bldP spid="162840" grpId="0" animBg="1"/>
      <p:bldP spid="162842" grpId="0" animBg="1"/>
      <p:bldP spid="162843" grpId="0" animBg="1" autoUpdateAnimBg="0"/>
      <p:bldP spid="1628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2D832194-DB08-403B-84FC-FDB39D16E86C}" type="slidenum">
              <a:rPr lang="es-ES_tradnl"/>
              <a:pPr/>
              <a:t>19</a:t>
            </a:fld>
            <a:endParaRPr lang="es-ES_tradnl"/>
          </a:p>
        </p:txBody>
      </p:sp>
      <p:sp>
        <p:nvSpPr>
          <p:cNvPr id="163843" name="Rectangle 3"/>
          <p:cNvSpPr>
            <a:spLocks noChangeArrowheads="1"/>
          </p:cNvSpPr>
          <p:nvPr/>
        </p:nvSpPr>
        <p:spPr bwMode="auto">
          <a:xfrm>
            <a:off x="1538288" y="904875"/>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163845" name="Oval 5"/>
          <p:cNvSpPr>
            <a:spLocks noChangeArrowheads="1"/>
          </p:cNvSpPr>
          <p:nvPr/>
        </p:nvSpPr>
        <p:spPr bwMode="auto">
          <a:xfrm>
            <a:off x="4572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63846" name="AutoShape 6"/>
          <p:cNvSpPr>
            <a:spLocks noChangeArrowheads="1"/>
          </p:cNvSpPr>
          <p:nvPr/>
        </p:nvSpPr>
        <p:spPr bwMode="auto">
          <a:xfrm>
            <a:off x="1843088" y="676275"/>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PARADIGMAS</a:t>
            </a:r>
          </a:p>
        </p:txBody>
      </p:sp>
      <p:sp>
        <p:nvSpPr>
          <p:cNvPr id="163847" name="Oval 7"/>
          <p:cNvSpPr>
            <a:spLocks noChangeArrowheads="1"/>
          </p:cNvSpPr>
          <p:nvPr/>
        </p:nvSpPr>
        <p:spPr bwMode="auto">
          <a:xfrm>
            <a:off x="7862888" y="7667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3848" name="Oval 8"/>
          <p:cNvSpPr>
            <a:spLocks noChangeArrowheads="1"/>
          </p:cNvSpPr>
          <p:nvPr/>
        </p:nvSpPr>
        <p:spPr bwMode="auto">
          <a:xfrm>
            <a:off x="1309688" y="7667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3849" name="AutoShape 9"/>
          <p:cNvSpPr>
            <a:spLocks noChangeArrowheads="1"/>
          </p:cNvSpPr>
          <p:nvPr/>
        </p:nvSpPr>
        <p:spPr bwMode="auto">
          <a:xfrm>
            <a:off x="990600" y="14478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3850" name="Rectangle 10"/>
          <p:cNvSpPr>
            <a:spLocks noChangeArrowheads="1"/>
          </p:cNvSpPr>
          <p:nvPr/>
        </p:nvSpPr>
        <p:spPr bwMode="auto">
          <a:xfrm>
            <a:off x="1538288" y="9048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63851" name="Oval 11"/>
          <p:cNvSpPr>
            <a:spLocks noChangeArrowheads="1"/>
          </p:cNvSpPr>
          <p:nvPr/>
        </p:nvSpPr>
        <p:spPr bwMode="auto">
          <a:xfrm>
            <a:off x="457200" y="6096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63852" name="AutoShape 12"/>
          <p:cNvSpPr>
            <a:spLocks noChangeArrowheads="1"/>
          </p:cNvSpPr>
          <p:nvPr/>
        </p:nvSpPr>
        <p:spPr bwMode="auto">
          <a:xfrm>
            <a:off x="1843088" y="6762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MICROENTORNO</a:t>
            </a:r>
          </a:p>
        </p:txBody>
      </p:sp>
      <p:sp>
        <p:nvSpPr>
          <p:cNvPr id="163853" name="Oval 13"/>
          <p:cNvSpPr>
            <a:spLocks noChangeArrowheads="1"/>
          </p:cNvSpPr>
          <p:nvPr/>
        </p:nvSpPr>
        <p:spPr bwMode="auto">
          <a:xfrm>
            <a:off x="7862888" y="7667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3854" name="Oval 14"/>
          <p:cNvSpPr>
            <a:spLocks noChangeArrowheads="1"/>
          </p:cNvSpPr>
          <p:nvPr/>
        </p:nvSpPr>
        <p:spPr bwMode="auto">
          <a:xfrm>
            <a:off x="1309688" y="7667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3856" name="AutoShape 16"/>
          <p:cNvSpPr>
            <a:spLocks noChangeArrowheads="1"/>
          </p:cNvSpPr>
          <p:nvPr/>
        </p:nvSpPr>
        <p:spPr bwMode="auto">
          <a:xfrm>
            <a:off x="1447800" y="1371600"/>
            <a:ext cx="66294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DIAGNÓSTICO DE LA EDUCACIÓN SUPERIOR</a:t>
            </a:r>
          </a:p>
        </p:txBody>
      </p:sp>
      <p:sp>
        <p:nvSpPr>
          <p:cNvPr id="163857" name="Rectangle 17"/>
          <p:cNvSpPr>
            <a:spLocks noChangeArrowheads="1"/>
          </p:cNvSpPr>
          <p:nvPr/>
        </p:nvSpPr>
        <p:spPr bwMode="auto">
          <a:xfrm>
            <a:off x="533400" y="2133600"/>
            <a:ext cx="8153400" cy="40386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pPr>
            <a:r>
              <a:rPr lang="es-MX" sz="1400" b="1" i="1">
                <a:solidFill>
                  <a:srgbClr val="000066"/>
                </a:solidFill>
                <a:effectLst>
                  <a:outerShdw blurRad="38100" dist="38100" dir="2700000" algn="tl">
                    <a:srgbClr val="C0C0C0"/>
                  </a:outerShdw>
                </a:effectLst>
                <a:latin typeface="Tahoma" pitchFamily="34" charset="0"/>
                <a:cs typeface="Times New Roman" pitchFamily="18" charset="0"/>
              </a:rPr>
              <a:t>P</a:t>
            </a:r>
            <a:r>
              <a:rPr lang="es-ES" sz="1400" b="1" i="1">
                <a:solidFill>
                  <a:srgbClr val="000066"/>
                </a:solidFill>
                <a:effectLst>
                  <a:outerShdw blurRad="38100" dist="38100" dir="2700000" algn="tl">
                    <a:srgbClr val="C0C0C0"/>
                  </a:outerShdw>
                </a:effectLst>
                <a:latin typeface="Tahoma" pitchFamily="34" charset="0"/>
                <a:cs typeface="Times New Roman" pitchFamily="18" charset="0"/>
              </a:rPr>
              <a:t>oblación universitaria y politécnica</a:t>
            </a:r>
            <a:r>
              <a:rPr lang="es-MX" sz="1400" b="1" i="1">
                <a:solidFill>
                  <a:srgbClr val="000066"/>
                </a:solidFill>
                <a:effectLst>
                  <a:outerShdw blurRad="38100" dist="38100" dir="2700000" algn="tl">
                    <a:srgbClr val="C0C0C0"/>
                  </a:outerShdw>
                </a:effectLst>
                <a:latin typeface="Tahoma" pitchFamily="34" charset="0"/>
                <a:cs typeface="Times New Roman" pitchFamily="18" charset="0"/>
              </a:rPr>
              <a:t>:</a:t>
            </a:r>
          </a:p>
          <a:p>
            <a:pPr marL="342900" indent="-342900" algn="just">
              <a:spcBef>
                <a:spcPct val="20000"/>
              </a:spcBef>
              <a:spcAft>
                <a:spcPct val="15000"/>
              </a:spcAft>
              <a:buSzPct val="50000"/>
            </a:pPr>
            <a:r>
              <a:rPr lang="es-MX" sz="1400" b="1">
                <a:solidFill>
                  <a:srgbClr val="000066"/>
                </a:solidFill>
                <a:effectLst>
                  <a:outerShdw blurRad="38100" dist="38100" dir="2700000" algn="tl">
                    <a:srgbClr val="C0C0C0"/>
                  </a:outerShdw>
                </a:effectLst>
                <a:latin typeface="Tahoma" pitchFamily="34" charset="0"/>
                <a:cs typeface="Times New Roman" pitchFamily="18" charset="0"/>
              </a:rPr>
              <a:t>		</a:t>
            </a:r>
            <a:r>
              <a:rPr lang="es-MX" sz="1400" b="1">
                <a:solidFill>
                  <a:srgbClr val="009900"/>
                </a:solidFill>
                <a:effectLst>
                  <a:outerShdw blurRad="38100" dist="38100" dir="2700000" algn="tl">
                    <a:srgbClr val="C0C0C0"/>
                  </a:outerShdw>
                </a:effectLst>
                <a:latin typeface="Tahoma" pitchFamily="34" charset="0"/>
                <a:cs typeface="Times New Roman" pitchFamily="18" charset="0"/>
              </a:rPr>
              <a:t>Modalidad Presencial		259,487.00 estudiantes</a:t>
            </a:r>
          </a:p>
          <a:p>
            <a:pPr marL="342900" indent="-342900" algn="just">
              <a:spcBef>
                <a:spcPct val="20000"/>
              </a:spcBef>
              <a:spcAft>
                <a:spcPct val="15000"/>
              </a:spcAft>
              <a:buSzPct val="50000"/>
            </a:pPr>
            <a:r>
              <a:rPr lang="es-MX" sz="1400" b="1">
                <a:solidFill>
                  <a:srgbClr val="009900"/>
                </a:solidFill>
                <a:effectLst>
                  <a:outerShdw blurRad="38100" dist="38100" dir="2700000" algn="tl">
                    <a:srgbClr val="C0C0C0"/>
                  </a:outerShdw>
                </a:effectLst>
                <a:latin typeface="Tahoma" pitchFamily="34" charset="0"/>
                <a:cs typeface="Times New Roman" pitchFamily="18" charset="0"/>
              </a:rPr>
              <a:t>		Modalidad Semipresencial		  23,366.00 estudiantes</a:t>
            </a:r>
          </a:p>
          <a:p>
            <a:pPr marL="342900" indent="-342900" algn="just">
              <a:spcBef>
                <a:spcPct val="20000"/>
              </a:spcBef>
              <a:spcAft>
                <a:spcPct val="15000"/>
              </a:spcAft>
              <a:buSzPct val="50000"/>
            </a:pPr>
            <a:r>
              <a:rPr lang="es-MX" sz="1400" b="1">
                <a:solidFill>
                  <a:srgbClr val="009900"/>
                </a:solidFill>
                <a:effectLst>
                  <a:outerShdw blurRad="38100" dist="38100" dir="2700000" algn="tl">
                    <a:srgbClr val="C0C0C0"/>
                  </a:outerShdw>
                </a:effectLst>
                <a:latin typeface="Tahoma" pitchFamily="34" charset="0"/>
                <a:cs typeface="Times New Roman" pitchFamily="18" charset="0"/>
              </a:rPr>
              <a:t>		Modalidad No presencial		  37,836.00 estudiantes</a:t>
            </a:r>
          </a:p>
          <a:p>
            <a:pPr marL="342900" indent="-342900" algn="just">
              <a:spcBef>
                <a:spcPct val="20000"/>
              </a:spcBef>
              <a:spcAft>
                <a:spcPct val="15000"/>
              </a:spcAft>
              <a:buSzPct val="50000"/>
            </a:pPr>
            <a:r>
              <a:rPr lang="es-MX" sz="1400" b="1">
                <a:solidFill>
                  <a:srgbClr val="009900"/>
                </a:solidFill>
                <a:effectLst>
                  <a:outerShdw blurRad="38100" dist="38100" dir="2700000" algn="tl">
                    <a:srgbClr val="C0C0C0"/>
                  </a:outerShdw>
                </a:effectLst>
                <a:latin typeface="Tahoma" pitchFamily="34" charset="0"/>
                <a:cs typeface="Times New Roman" pitchFamily="18" charset="0"/>
              </a:rPr>
              <a:t>		Pre-universitaria			  15,817.00 matriculados</a:t>
            </a:r>
          </a:p>
          <a:p>
            <a:pPr marL="342900" indent="-342900" algn="just">
              <a:spcBef>
                <a:spcPct val="20000"/>
              </a:spcBef>
              <a:spcAft>
                <a:spcPct val="15000"/>
              </a:spcAft>
              <a:buSzPct val="50000"/>
            </a:pPr>
            <a:r>
              <a:rPr lang="es-MX" sz="1400" b="1">
                <a:solidFill>
                  <a:srgbClr val="009900"/>
                </a:solidFill>
                <a:effectLst>
                  <a:outerShdw blurRad="38100" dist="38100" dir="2700000" algn="tl">
                    <a:srgbClr val="C0C0C0"/>
                  </a:outerShdw>
                </a:effectLst>
                <a:latin typeface="Tahoma" pitchFamily="34" charset="0"/>
                <a:cs typeface="Times New Roman" pitchFamily="18" charset="0"/>
              </a:rPr>
              <a:t>		Nivel Tecnológico			  13,475.00 estudiantes</a:t>
            </a:r>
          </a:p>
          <a:p>
            <a:pPr marL="342900" indent="-342900" algn="just">
              <a:spcBef>
                <a:spcPct val="20000"/>
              </a:spcBef>
              <a:spcAft>
                <a:spcPct val="15000"/>
              </a:spcAft>
              <a:buSzPct val="50000"/>
            </a:pPr>
            <a:r>
              <a:rPr lang="es-MX" sz="1400" b="1" i="1">
                <a:solidFill>
                  <a:srgbClr val="000066"/>
                </a:solidFill>
                <a:effectLst>
                  <a:outerShdw blurRad="38100" dist="38100" dir="2700000" algn="tl">
                    <a:srgbClr val="C0C0C0"/>
                  </a:outerShdw>
                </a:effectLst>
                <a:latin typeface="Tahoma" pitchFamily="34" charset="0"/>
                <a:cs typeface="Times New Roman" pitchFamily="18" charset="0"/>
              </a:rPr>
              <a:t>Población de Estudiantes de Institutos Superiores Técnicos y Tecnológicos:</a:t>
            </a:r>
          </a:p>
          <a:p>
            <a:pPr marL="342900" indent="-342900" algn="just">
              <a:spcBef>
                <a:spcPct val="20000"/>
              </a:spcBef>
              <a:spcAft>
                <a:spcPct val="15000"/>
              </a:spcAft>
              <a:buSzPct val="50000"/>
            </a:pPr>
            <a:r>
              <a:rPr lang="es-MX" sz="1400" b="1">
                <a:solidFill>
                  <a:srgbClr val="000066"/>
                </a:solidFill>
                <a:effectLst>
                  <a:outerShdw blurRad="38100" dist="38100" dir="2700000" algn="tl">
                    <a:srgbClr val="C0C0C0"/>
                  </a:outerShdw>
                </a:effectLst>
                <a:latin typeface="Tahoma" pitchFamily="34" charset="0"/>
                <a:cs typeface="Times New Roman" pitchFamily="18" charset="0"/>
              </a:rPr>
              <a:t>		</a:t>
            </a:r>
            <a:r>
              <a:rPr lang="es-MX" sz="1400" b="1">
                <a:solidFill>
                  <a:srgbClr val="009900"/>
                </a:solidFill>
                <a:effectLst>
                  <a:outerShdw blurRad="38100" dist="38100" dir="2700000" algn="tl">
                    <a:srgbClr val="C0C0C0"/>
                  </a:outerShdw>
                </a:effectLst>
                <a:latin typeface="Tahoma" pitchFamily="34" charset="0"/>
                <a:cs typeface="Times New Roman" pitchFamily="18" charset="0"/>
              </a:rPr>
              <a:t>Tercer nivel, o de grado		283,658.00 registrados</a:t>
            </a:r>
          </a:p>
          <a:p>
            <a:pPr marL="342900" indent="-342900" algn="just">
              <a:spcBef>
                <a:spcPct val="20000"/>
              </a:spcBef>
              <a:spcAft>
                <a:spcPct val="15000"/>
              </a:spcAft>
              <a:buSzPct val="50000"/>
            </a:pPr>
            <a:r>
              <a:rPr lang="es-MX" sz="1400" b="1">
                <a:solidFill>
                  <a:srgbClr val="009900"/>
                </a:solidFill>
                <a:effectLst>
                  <a:outerShdw blurRad="38100" dist="38100" dir="2700000" algn="tl">
                    <a:srgbClr val="C0C0C0"/>
                  </a:outerShdw>
                </a:effectLst>
                <a:latin typeface="Tahoma" pitchFamily="34" charset="0"/>
                <a:cs typeface="Times New Roman" pitchFamily="18" charset="0"/>
              </a:rPr>
              <a:t>		Cuarto nivel o de postgrado		    7,775.00 estudiantes</a:t>
            </a:r>
          </a:p>
          <a:p>
            <a:pPr marL="342900" indent="-342900" algn="just">
              <a:lnSpc>
                <a:spcPct val="125000"/>
              </a:lnSpc>
              <a:spcBef>
                <a:spcPct val="20000"/>
              </a:spcBef>
              <a:spcAft>
                <a:spcPct val="15000"/>
              </a:spcAft>
              <a:buSzPct val="50000"/>
            </a:pPr>
            <a:r>
              <a:rPr lang="es-MX" sz="1400" b="1">
                <a:solidFill>
                  <a:srgbClr val="000066"/>
                </a:solidFill>
                <a:effectLst>
                  <a:outerShdw blurRad="38100" dist="38100" dir="2700000" algn="tl">
                    <a:srgbClr val="C0C0C0"/>
                  </a:outerShdw>
                </a:effectLst>
                <a:latin typeface="Tahoma" pitchFamily="34" charset="0"/>
                <a:cs typeface="Arial" charset="0"/>
              </a:rPr>
              <a:t>      </a:t>
            </a:r>
            <a:r>
              <a:rPr lang="es-ES" sz="1400" b="1">
                <a:solidFill>
                  <a:srgbClr val="000066"/>
                </a:solidFill>
                <a:effectLst>
                  <a:outerShdw blurRad="38100" dist="38100" dir="2700000" algn="tl">
                    <a:srgbClr val="C0C0C0"/>
                  </a:outerShdw>
                </a:effectLst>
                <a:latin typeface="Tahoma" pitchFamily="34" charset="0"/>
                <a:cs typeface="Arial" charset="0"/>
              </a:rPr>
              <a:t>En arquitectura existen 5.654 estudiantes, en ciencias exactas y naturales 25.399, en ciencias humanísticas y del hombre 75.903, en ciencias políticas y administración pública 100.173, en ciencias sociales 26.748, en otras ciencias -no clasificadas- 4.921, en tecnología, ciencias agropecuarias y veterinarias 16.293, en tecnología y ciencias de la ingeniería 45.590, en tecnología y ciencias médicas 30.565</a:t>
            </a:r>
            <a:r>
              <a:rPr lang="es-MX" sz="1400" b="1">
                <a:solidFill>
                  <a:srgbClr val="000066"/>
                </a:solidFill>
                <a:effectLst>
                  <a:outerShdw blurRad="38100" dist="38100" dir="2700000" algn="tl">
                    <a:srgbClr val="C0C0C0"/>
                  </a:outerShdw>
                </a:effectLst>
                <a:latin typeface="Tahoma" pitchFamily="34" charset="0"/>
                <a:cs typeface="Arial" charset="0"/>
              </a:rPr>
              <a:t>.</a:t>
            </a:r>
            <a:endParaRPr lang="es-ES_tradnl" sz="1400" b="1">
              <a:solidFill>
                <a:srgbClr val="000066"/>
              </a:solidFill>
              <a:effectLst>
                <a:outerShdw blurRad="38100" dist="38100" dir="2700000" algn="tl">
                  <a:srgbClr val="C0C0C0"/>
                </a:outerShdw>
              </a:effectLst>
              <a:latin typeface="Tahoma" pitchFamily="34" charset="0"/>
              <a:cs typeface="Times New Roman" pitchFamily="18" charset="0"/>
            </a:endParaRPr>
          </a:p>
        </p:txBody>
      </p:sp>
      <p:sp>
        <p:nvSpPr>
          <p:cNvPr id="163859" name="AutoShape 19"/>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57"/>
                                        </p:tgtEl>
                                        <p:attrNameLst>
                                          <p:attrName>style.visibility</p:attrName>
                                        </p:attrNameLst>
                                      </p:cBhvr>
                                      <p:to>
                                        <p:strVal val="visible"/>
                                      </p:to>
                                    </p:set>
                                    <p:animEffect transition="in" filter="blinds(horizontal)">
                                      <p:cBhvr>
                                        <p:cTn id="7" dur="500"/>
                                        <p:tgtEl>
                                          <p:spTgt spid="163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5 Marcador de número de diapositiva"/>
          <p:cNvSpPr>
            <a:spLocks noGrp="1"/>
          </p:cNvSpPr>
          <p:nvPr>
            <p:ph type="sldNum" sz="quarter" idx="12"/>
          </p:nvPr>
        </p:nvSpPr>
        <p:spPr/>
        <p:txBody>
          <a:bodyPr/>
          <a:lstStyle/>
          <a:p>
            <a:fld id="{016E1AAA-AD18-4873-96B6-0E358BBC6B41}" type="slidenum">
              <a:rPr lang="es-ES_tradnl"/>
              <a:pPr/>
              <a:t>2</a:t>
            </a:fld>
            <a:endParaRPr lang="es-ES_tradnl"/>
          </a:p>
        </p:txBody>
      </p:sp>
      <p:sp>
        <p:nvSpPr>
          <p:cNvPr id="143367" name="Rectangle 7"/>
          <p:cNvSpPr>
            <a:spLocks noGrp="1" noChangeArrowheads="1"/>
          </p:cNvSpPr>
          <p:nvPr>
            <p:ph type="title"/>
          </p:nvPr>
        </p:nvSpPr>
        <p:spPr>
          <a:xfrm>
            <a:off x="762000" y="152400"/>
            <a:ext cx="7772400" cy="1143000"/>
          </a:xfrm>
          <a:noFill/>
          <a:ln/>
        </p:spPr>
        <p:txBody>
          <a:bodyPr/>
          <a:lstStyle/>
          <a:p>
            <a:pPr eaLnBrk="0" hangingPunct="0"/>
            <a:r>
              <a:rPr lang="es-ES_tradnl" sz="4000" b="1">
                <a:solidFill>
                  <a:schemeClr val="accent2"/>
                </a:solidFill>
                <a:effectLst>
                  <a:outerShdw blurRad="38100" dist="38100" dir="2700000" algn="tl">
                    <a:srgbClr val="000000"/>
                  </a:outerShdw>
                </a:effectLst>
              </a:rPr>
              <a:t>Estructura de la Presentación</a:t>
            </a:r>
          </a:p>
        </p:txBody>
      </p:sp>
      <p:sp>
        <p:nvSpPr>
          <p:cNvPr id="143369" name="Rectangle 9"/>
          <p:cNvSpPr>
            <a:spLocks noChangeArrowheads="1"/>
          </p:cNvSpPr>
          <p:nvPr/>
        </p:nvSpPr>
        <p:spPr bwMode="auto">
          <a:xfrm>
            <a:off x="784225" y="3727450"/>
            <a:ext cx="914400" cy="455613"/>
          </a:xfrm>
          <a:prstGeom prst="rect">
            <a:avLst/>
          </a:prstGeom>
          <a:gradFill rotWithShape="0">
            <a:gsLst>
              <a:gs pos="0">
                <a:srgbClr val="0099CC">
                  <a:gamma/>
                  <a:shade val="0"/>
                  <a:invGamma/>
                </a:srgbClr>
              </a:gs>
              <a:gs pos="100000">
                <a:srgbClr val="0099CC"/>
              </a:gs>
            </a:gsLst>
            <a:lin ang="0" scaled="1"/>
          </a:gradFill>
          <a:ln w="9525">
            <a:noFill/>
            <a:miter lim="800000"/>
            <a:headEnd/>
            <a:tailEnd/>
          </a:ln>
          <a:effectLst/>
        </p:spPr>
        <p:txBody>
          <a:bodyPr wrap="none" anchor="ctr"/>
          <a:lstStyle/>
          <a:p>
            <a:endParaRPr lang="es-ES"/>
          </a:p>
        </p:txBody>
      </p:sp>
      <p:sp>
        <p:nvSpPr>
          <p:cNvPr id="143370" name="Rectangle 10"/>
          <p:cNvSpPr>
            <a:spLocks noChangeArrowheads="1"/>
          </p:cNvSpPr>
          <p:nvPr/>
        </p:nvSpPr>
        <p:spPr bwMode="auto">
          <a:xfrm>
            <a:off x="784225" y="4870450"/>
            <a:ext cx="914400" cy="455613"/>
          </a:xfrm>
          <a:prstGeom prst="rect">
            <a:avLst/>
          </a:prstGeom>
          <a:gradFill rotWithShape="0">
            <a:gsLst>
              <a:gs pos="0">
                <a:srgbClr val="0099CC">
                  <a:gamma/>
                  <a:shade val="0"/>
                  <a:invGamma/>
                </a:srgbClr>
              </a:gs>
              <a:gs pos="100000">
                <a:srgbClr val="0099CC"/>
              </a:gs>
            </a:gsLst>
            <a:lin ang="0" scaled="1"/>
          </a:gradFill>
          <a:ln w="9525">
            <a:noFill/>
            <a:miter lim="800000"/>
            <a:headEnd/>
            <a:tailEnd/>
          </a:ln>
          <a:effectLst/>
        </p:spPr>
        <p:txBody>
          <a:bodyPr wrap="none" anchor="ctr"/>
          <a:lstStyle/>
          <a:p>
            <a:endParaRPr lang="es-ES"/>
          </a:p>
        </p:txBody>
      </p:sp>
      <p:sp>
        <p:nvSpPr>
          <p:cNvPr id="143371" name="Rectangle 11"/>
          <p:cNvSpPr>
            <a:spLocks noChangeArrowheads="1"/>
          </p:cNvSpPr>
          <p:nvPr/>
        </p:nvSpPr>
        <p:spPr bwMode="auto">
          <a:xfrm>
            <a:off x="784225" y="4337050"/>
            <a:ext cx="914400" cy="455613"/>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143372" name="Rectangle 12"/>
          <p:cNvSpPr>
            <a:spLocks noChangeArrowheads="1"/>
          </p:cNvSpPr>
          <p:nvPr/>
        </p:nvSpPr>
        <p:spPr bwMode="auto">
          <a:xfrm>
            <a:off x="784225" y="3194050"/>
            <a:ext cx="914400" cy="455613"/>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143373" name="AutoShape 13"/>
          <p:cNvSpPr>
            <a:spLocks noChangeArrowheads="1"/>
          </p:cNvSpPr>
          <p:nvPr/>
        </p:nvSpPr>
        <p:spPr bwMode="auto">
          <a:xfrm>
            <a:off x="609600" y="533400"/>
            <a:ext cx="7861300" cy="987425"/>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4400">
                <a:solidFill>
                  <a:schemeClr val="bg1"/>
                </a:solidFill>
                <a:effectLst>
                  <a:outerShdw blurRad="38100" dist="38100" dir="2700000" algn="tl">
                    <a:srgbClr val="000000"/>
                  </a:outerShdw>
                </a:effectLst>
                <a:latin typeface="Impact" pitchFamily="34" charset="0"/>
              </a:rPr>
              <a:t>ESTRUCTURA DE LA PRESENTACIÓN</a:t>
            </a:r>
          </a:p>
        </p:txBody>
      </p:sp>
      <p:sp>
        <p:nvSpPr>
          <p:cNvPr id="143374" name="WordArt 14"/>
          <p:cNvSpPr>
            <a:spLocks noChangeArrowheads="1" noChangeShapeType="1" noTextEdit="1"/>
          </p:cNvSpPr>
          <p:nvPr/>
        </p:nvSpPr>
        <p:spPr bwMode="auto">
          <a:xfrm>
            <a:off x="1622425" y="1676400"/>
            <a:ext cx="5257800" cy="835025"/>
          </a:xfrm>
          <a:prstGeom prst="rect">
            <a:avLst/>
          </a:prstGeom>
        </p:spPr>
        <p:txBody>
          <a:bodyPr wrap="none" fromWordArt="1">
            <a:prstTxWarp prst="textPlain">
              <a:avLst>
                <a:gd name="adj" fmla="val 50000"/>
              </a:avLst>
            </a:prstTxWarp>
          </a:bodyPr>
          <a:lstStyle/>
          <a:p>
            <a:pPr algn="ctr"/>
            <a:r>
              <a:rPr lang="es-ES" sz="3600" b="1" i="1" kern="10">
                <a:ln w="38100">
                  <a:solidFill>
                    <a:schemeClr val="bg1"/>
                  </a:solidFill>
                  <a:round/>
                  <a:headEnd/>
                  <a:tailEnd/>
                </a:ln>
                <a:solidFill>
                  <a:srgbClr val="003399"/>
                </a:solidFill>
                <a:effectLst>
                  <a:outerShdw dist="99190" dir="2388334" algn="ctr" rotWithShape="0">
                    <a:schemeClr val="tx1">
                      <a:alpha val="50000"/>
                    </a:schemeClr>
                  </a:outerShdw>
                </a:effectLst>
                <a:latin typeface="Arial Black"/>
              </a:rPr>
              <a:t>CETNAV</a:t>
            </a:r>
          </a:p>
        </p:txBody>
      </p:sp>
      <p:sp>
        <p:nvSpPr>
          <p:cNvPr id="143375" name="Text Box 15"/>
          <p:cNvSpPr txBox="1">
            <a:spLocks noChangeArrowheads="1"/>
          </p:cNvSpPr>
          <p:nvPr/>
        </p:nvSpPr>
        <p:spPr bwMode="auto">
          <a:xfrm>
            <a:off x="1752600" y="3048000"/>
            <a:ext cx="6680200" cy="3425825"/>
          </a:xfrm>
          <a:prstGeom prst="rect">
            <a:avLst/>
          </a:prstGeom>
          <a:noFill/>
          <a:ln w="9525">
            <a:noFill/>
            <a:miter lim="800000"/>
            <a:headEnd/>
            <a:tailEnd/>
          </a:ln>
          <a:effectLst/>
        </p:spPr>
        <p:txBody>
          <a:bodyPr wrap="none">
            <a:spAutoFit/>
          </a:bodyPr>
          <a:lstStyle/>
          <a:p>
            <a:pPr eaLnBrk="0" hangingPunct="0">
              <a:lnSpc>
                <a:spcPct val="140000"/>
              </a:lnSpc>
            </a:pPr>
            <a:r>
              <a:rPr lang="es-ES_tradnl" sz="2600" b="1" i="1">
                <a:latin typeface="Arial" charset="0"/>
              </a:rPr>
              <a:t>MARCO CONCEPTUAL </a:t>
            </a:r>
          </a:p>
          <a:p>
            <a:pPr eaLnBrk="0" hangingPunct="0">
              <a:lnSpc>
                <a:spcPct val="140000"/>
              </a:lnSpc>
            </a:pPr>
            <a:r>
              <a:rPr lang="es-ES_tradnl" sz="2600" b="1" i="1">
                <a:latin typeface="Arial" charset="0"/>
              </a:rPr>
              <a:t>DIAGNÓSTICO DEL MEDIO AMBIENTE</a:t>
            </a:r>
          </a:p>
          <a:p>
            <a:pPr eaLnBrk="0" hangingPunct="0">
              <a:lnSpc>
                <a:spcPct val="140000"/>
              </a:lnSpc>
            </a:pPr>
            <a:r>
              <a:rPr lang="es-ES_tradnl" sz="2600" b="1" i="1">
                <a:latin typeface="Arial" charset="0"/>
              </a:rPr>
              <a:t>ESTUDIO DE MERCADO</a:t>
            </a:r>
          </a:p>
          <a:p>
            <a:pPr eaLnBrk="0" hangingPunct="0">
              <a:lnSpc>
                <a:spcPct val="140000"/>
              </a:lnSpc>
            </a:pPr>
            <a:r>
              <a:rPr lang="es-ES_tradnl" sz="2600" b="1" i="1">
                <a:latin typeface="Arial" charset="0"/>
              </a:rPr>
              <a:t>PLAN DE MERCADEO</a:t>
            </a:r>
          </a:p>
          <a:p>
            <a:pPr eaLnBrk="0" hangingPunct="0">
              <a:lnSpc>
                <a:spcPct val="140000"/>
              </a:lnSpc>
            </a:pPr>
            <a:r>
              <a:rPr lang="es-ES_tradnl" sz="2600" b="1" i="1">
                <a:latin typeface="Arial" charset="0"/>
              </a:rPr>
              <a:t>ANÁLISIS ECONÓMICO Y FINANCIERO</a:t>
            </a:r>
          </a:p>
          <a:p>
            <a:pPr eaLnBrk="0" hangingPunct="0">
              <a:lnSpc>
                <a:spcPct val="140000"/>
              </a:lnSpc>
            </a:pPr>
            <a:r>
              <a:rPr lang="es-ES_tradnl" sz="2600" b="1" i="1">
                <a:latin typeface="Arial" charset="0"/>
              </a:rPr>
              <a:t>CONCLUSIONES Y RECOMENDACIONES</a:t>
            </a:r>
          </a:p>
        </p:txBody>
      </p:sp>
      <p:sp>
        <p:nvSpPr>
          <p:cNvPr id="143378" name="Rectangle 18"/>
          <p:cNvSpPr>
            <a:spLocks noChangeArrowheads="1"/>
          </p:cNvSpPr>
          <p:nvPr/>
        </p:nvSpPr>
        <p:spPr bwMode="auto">
          <a:xfrm>
            <a:off x="762000" y="5435600"/>
            <a:ext cx="914400" cy="455613"/>
          </a:xfrm>
          <a:prstGeom prst="rect">
            <a:avLst/>
          </a:prstGeom>
          <a:gradFill rotWithShape="0">
            <a:gsLst>
              <a:gs pos="0">
                <a:srgbClr val="0099CC">
                  <a:gamma/>
                  <a:shade val="0"/>
                  <a:invGamma/>
                </a:srgbClr>
              </a:gs>
              <a:gs pos="100000">
                <a:srgbClr val="0099CC"/>
              </a:gs>
            </a:gsLst>
            <a:lin ang="0" scaled="1"/>
          </a:gradFill>
          <a:ln w="9525">
            <a:noFill/>
            <a:miter lim="800000"/>
            <a:headEnd/>
            <a:tailEnd/>
          </a:ln>
          <a:effectLst/>
        </p:spPr>
        <p:txBody>
          <a:bodyPr wrap="none" anchor="ctr"/>
          <a:lstStyle/>
          <a:p>
            <a:endParaRPr lang="es-ES"/>
          </a:p>
        </p:txBody>
      </p:sp>
      <p:sp>
        <p:nvSpPr>
          <p:cNvPr id="143379" name="Rectangle 19"/>
          <p:cNvSpPr>
            <a:spLocks noChangeArrowheads="1"/>
          </p:cNvSpPr>
          <p:nvPr/>
        </p:nvSpPr>
        <p:spPr bwMode="auto">
          <a:xfrm>
            <a:off x="762000" y="6043613"/>
            <a:ext cx="914400" cy="455612"/>
          </a:xfrm>
          <a:prstGeom prst="rect">
            <a:avLst/>
          </a:prstGeom>
          <a:gradFill rotWithShape="0">
            <a:gsLst>
              <a:gs pos="0">
                <a:srgbClr val="0099CC">
                  <a:gamma/>
                  <a:shade val="0"/>
                  <a:invGamma/>
                </a:srgbClr>
              </a:gs>
              <a:gs pos="100000">
                <a:srgbClr val="0099CC"/>
              </a:gs>
            </a:gsLst>
            <a:lin ang="0" scaled="1"/>
          </a:gradFill>
          <a:ln w="9525">
            <a:noFill/>
            <a:miter lim="800000"/>
            <a:headEnd/>
            <a:tailEnd/>
          </a:ln>
          <a:effectLst/>
        </p:spPr>
        <p:txBody>
          <a:bodyPr wrap="none" anchor="ctr"/>
          <a:lstStyle/>
          <a:p>
            <a:endParaRPr lang="es-ES"/>
          </a:p>
        </p:txBody>
      </p:sp>
      <p:sp>
        <p:nvSpPr>
          <p:cNvPr id="143376" name="Text Box 16"/>
          <p:cNvSpPr txBox="1">
            <a:spLocks noChangeArrowheads="1"/>
          </p:cNvSpPr>
          <p:nvPr/>
        </p:nvSpPr>
        <p:spPr bwMode="auto">
          <a:xfrm>
            <a:off x="914400" y="3071813"/>
            <a:ext cx="569913" cy="3425825"/>
          </a:xfrm>
          <a:prstGeom prst="rect">
            <a:avLst/>
          </a:prstGeom>
          <a:noFill/>
          <a:ln w="9525">
            <a:noFill/>
            <a:miter lim="800000"/>
            <a:headEnd/>
            <a:tailEnd/>
          </a:ln>
          <a:effectLst/>
        </p:spPr>
        <p:txBody>
          <a:bodyPr wrap="none">
            <a:spAutoFit/>
          </a:bodyPr>
          <a:lstStyle/>
          <a:p>
            <a:pPr algn="ctr" eaLnBrk="0" hangingPunct="0">
              <a:lnSpc>
                <a:spcPct val="140000"/>
              </a:lnSpc>
            </a:pPr>
            <a:r>
              <a:rPr lang="es-ES_tradnl" sz="2600" b="1" i="1">
                <a:solidFill>
                  <a:schemeClr val="bg1"/>
                </a:solidFill>
              </a:rPr>
              <a:t>I</a:t>
            </a:r>
          </a:p>
          <a:p>
            <a:pPr algn="ctr" eaLnBrk="0" hangingPunct="0">
              <a:lnSpc>
                <a:spcPct val="140000"/>
              </a:lnSpc>
            </a:pPr>
            <a:r>
              <a:rPr lang="es-ES_tradnl" sz="2600" b="1" i="1">
                <a:solidFill>
                  <a:schemeClr val="bg1"/>
                </a:solidFill>
              </a:rPr>
              <a:t>II</a:t>
            </a:r>
          </a:p>
          <a:p>
            <a:pPr algn="ctr" eaLnBrk="0" hangingPunct="0">
              <a:lnSpc>
                <a:spcPct val="140000"/>
              </a:lnSpc>
            </a:pPr>
            <a:r>
              <a:rPr lang="es-ES_tradnl" sz="2600" b="1" i="1">
                <a:solidFill>
                  <a:schemeClr val="bg1"/>
                </a:solidFill>
              </a:rPr>
              <a:t>III</a:t>
            </a:r>
          </a:p>
          <a:p>
            <a:pPr algn="ctr" eaLnBrk="0" hangingPunct="0">
              <a:lnSpc>
                <a:spcPct val="140000"/>
              </a:lnSpc>
            </a:pPr>
            <a:r>
              <a:rPr lang="es-ES_tradnl" sz="2600" b="1" i="1">
                <a:solidFill>
                  <a:schemeClr val="bg1"/>
                </a:solidFill>
              </a:rPr>
              <a:t>IV</a:t>
            </a:r>
          </a:p>
          <a:p>
            <a:pPr algn="ctr" eaLnBrk="0" hangingPunct="0">
              <a:lnSpc>
                <a:spcPct val="140000"/>
              </a:lnSpc>
            </a:pPr>
            <a:r>
              <a:rPr lang="es-ES_tradnl" sz="2600" b="1" i="1">
                <a:solidFill>
                  <a:schemeClr val="bg1"/>
                </a:solidFill>
              </a:rPr>
              <a:t>V</a:t>
            </a:r>
          </a:p>
          <a:p>
            <a:pPr algn="ctr" eaLnBrk="0" hangingPunct="0">
              <a:lnSpc>
                <a:spcPct val="140000"/>
              </a:lnSpc>
            </a:pPr>
            <a:r>
              <a:rPr lang="es-ES_tradnl" sz="2600" b="1" i="1">
                <a:solidFill>
                  <a:schemeClr val="bg1"/>
                </a:solidFill>
              </a:rPr>
              <a:t>VI</a:t>
            </a:r>
          </a:p>
        </p:txBody>
      </p:sp>
      <p:grpSp>
        <p:nvGrpSpPr>
          <p:cNvPr id="143384" name="Group 24"/>
          <p:cNvGrpSpPr>
            <a:grpSpLocks/>
          </p:cNvGrpSpPr>
          <p:nvPr/>
        </p:nvGrpSpPr>
        <p:grpSpPr bwMode="auto">
          <a:xfrm>
            <a:off x="7162800" y="1676400"/>
            <a:ext cx="1447800" cy="1447800"/>
            <a:chOff x="48" y="0"/>
            <a:chExt cx="912" cy="912"/>
          </a:xfrm>
        </p:grpSpPr>
        <p:pic>
          <p:nvPicPr>
            <p:cNvPr id="143385" name="Picture 25" descr="C:\PLAN ESTRATEGICO\sello.gif"/>
            <p:cNvPicPr>
              <a:picLocks noChangeAspect="1" noChangeArrowheads="1"/>
            </p:cNvPicPr>
            <p:nvPr/>
          </p:nvPicPr>
          <p:blipFill>
            <a:blip r:embed="rId3"/>
            <a:srcRect/>
            <a:stretch>
              <a:fillRect/>
            </a:stretch>
          </p:blipFill>
          <p:spPr bwMode="auto">
            <a:xfrm>
              <a:off x="53" y="0"/>
              <a:ext cx="907" cy="912"/>
            </a:xfrm>
            <a:prstGeom prst="rect">
              <a:avLst/>
            </a:prstGeom>
            <a:noFill/>
          </p:spPr>
        </p:pic>
        <p:sp>
          <p:nvSpPr>
            <p:cNvPr id="143386" name="Oval 26"/>
            <p:cNvSpPr>
              <a:spLocks noChangeArrowheads="1"/>
            </p:cNvSpPr>
            <p:nvPr/>
          </p:nvSpPr>
          <p:spPr bwMode="auto">
            <a:xfrm>
              <a:off x="144" y="96"/>
              <a:ext cx="720" cy="720"/>
            </a:xfrm>
            <a:prstGeom prst="ellipse">
              <a:avLst/>
            </a:prstGeom>
            <a:noFill/>
            <a:ln w="76200">
              <a:solidFill>
                <a:srgbClr val="66FFFF"/>
              </a:solidFill>
              <a:round/>
              <a:headEnd/>
              <a:tailEnd/>
            </a:ln>
            <a:effectLst/>
          </p:spPr>
          <p:txBody>
            <a:bodyPr wrap="none" anchor="ctr"/>
            <a:lstStyle/>
            <a:p>
              <a:endParaRPr lang="es-ES"/>
            </a:p>
          </p:txBody>
        </p:sp>
        <p:sp>
          <p:nvSpPr>
            <p:cNvPr id="143387" name="Oval 27"/>
            <p:cNvSpPr>
              <a:spLocks noChangeArrowheads="1"/>
            </p:cNvSpPr>
            <p:nvPr/>
          </p:nvSpPr>
          <p:spPr bwMode="auto">
            <a:xfrm>
              <a:off x="96" y="48"/>
              <a:ext cx="816" cy="816"/>
            </a:xfrm>
            <a:prstGeom prst="ellipse">
              <a:avLst/>
            </a:prstGeom>
            <a:noFill/>
            <a:ln w="76200">
              <a:solidFill>
                <a:srgbClr val="00FFFF"/>
              </a:solidFill>
              <a:round/>
              <a:headEnd/>
              <a:tailEnd/>
            </a:ln>
            <a:effectLst/>
          </p:spPr>
          <p:txBody>
            <a:bodyPr wrap="none" anchor="ctr"/>
            <a:lstStyle/>
            <a:p>
              <a:endParaRPr lang="es-ES"/>
            </a:p>
          </p:txBody>
        </p:sp>
        <p:sp>
          <p:nvSpPr>
            <p:cNvPr id="143388" name="Oval 28"/>
            <p:cNvSpPr>
              <a:spLocks noChangeArrowheads="1"/>
            </p:cNvSpPr>
            <p:nvPr/>
          </p:nvSpPr>
          <p:spPr bwMode="auto">
            <a:xfrm>
              <a:off x="48" y="0"/>
              <a:ext cx="912" cy="912"/>
            </a:xfrm>
            <a:prstGeom prst="ellipse">
              <a:avLst/>
            </a:prstGeom>
            <a:noFill/>
            <a:ln w="76200">
              <a:solidFill>
                <a:srgbClr val="00CCFF"/>
              </a:solidFill>
              <a:round/>
              <a:headEnd/>
              <a:tailEnd/>
            </a:ln>
            <a:effectLst/>
          </p:spPr>
          <p:txBody>
            <a:bodyPr wrap="none" anchor="ctr"/>
            <a:lstStyle/>
            <a:p>
              <a:endParaRPr lang="es-ES"/>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B607D394-5BFC-4049-B7A6-264A2108C03B}" type="slidenum">
              <a:rPr lang="es-ES_tradnl"/>
              <a:pPr/>
              <a:t>20</a:t>
            </a:fld>
            <a:endParaRPr lang="es-ES_tradnl"/>
          </a:p>
        </p:txBody>
      </p:sp>
      <p:sp>
        <p:nvSpPr>
          <p:cNvPr id="164867" name="Rectangle 3"/>
          <p:cNvSpPr>
            <a:spLocks noChangeArrowheads="1"/>
          </p:cNvSpPr>
          <p:nvPr/>
        </p:nvSpPr>
        <p:spPr bwMode="auto">
          <a:xfrm>
            <a:off x="1538288" y="1057275"/>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164869" name="Oval 5"/>
          <p:cNvSpPr>
            <a:spLocks noChangeArrowheads="1"/>
          </p:cNvSpPr>
          <p:nvPr/>
        </p:nvSpPr>
        <p:spPr bwMode="auto">
          <a:xfrm>
            <a:off x="457200" y="7620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64870" name="AutoShape 6"/>
          <p:cNvSpPr>
            <a:spLocks noChangeArrowheads="1"/>
          </p:cNvSpPr>
          <p:nvPr/>
        </p:nvSpPr>
        <p:spPr bwMode="auto">
          <a:xfrm>
            <a:off x="1843088" y="828675"/>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PARADIGMAS</a:t>
            </a:r>
          </a:p>
        </p:txBody>
      </p:sp>
      <p:sp>
        <p:nvSpPr>
          <p:cNvPr id="164871" name="Oval 7"/>
          <p:cNvSpPr>
            <a:spLocks noChangeArrowheads="1"/>
          </p:cNvSpPr>
          <p:nvPr/>
        </p:nvSpPr>
        <p:spPr bwMode="auto">
          <a:xfrm>
            <a:off x="78628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4872" name="Oval 8"/>
          <p:cNvSpPr>
            <a:spLocks noChangeArrowheads="1"/>
          </p:cNvSpPr>
          <p:nvPr/>
        </p:nvSpPr>
        <p:spPr bwMode="auto">
          <a:xfrm>
            <a:off x="13096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4873" name="AutoShape 9"/>
          <p:cNvSpPr>
            <a:spLocks noChangeArrowheads="1"/>
          </p:cNvSpPr>
          <p:nvPr/>
        </p:nvSpPr>
        <p:spPr bwMode="auto">
          <a:xfrm>
            <a:off x="990600" y="1600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4874" name="Rectangle 10"/>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64875" name="Oval 11"/>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64876" name="AutoShape 12"/>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MICROENTORNO</a:t>
            </a:r>
          </a:p>
        </p:txBody>
      </p:sp>
      <p:sp>
        <p:nvSpPr>
          <p:cNvPr id="164877" name="Oval 13"/>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4878" name="Oval 14"/>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4880" name="AutoShape 16"/>
          <p:cNvSpPr>
            <a:spLocks noChangeArrowheads="1"/>
          </p:cNvSpPr>
          <p:nvPr/>
        </p:nvSpPr>
        <p:spPr bwMode="auto">
          <a:xfrm>
            <a:off x="1447800" y="1524000"/>
            <a:ext cx="66294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DIAGNÓSTICO DE LA EDUCACIÓN SUPERIOR</a:t>
            </a:r>
          </a:p>
        </p:txBody>
      </p:sp>
      <p:sp>
        <p:nvSpPr>
          <p:cNvPr id="164881" name="Rectangle 17"/>
          <p:cNvSpPr>
            <a:spLocks noChangeArrowheads="1"/>
          </p:cNvSpPr>
          <p:nvPr/>
        </p:nvSpPr>
        <p:spPr bwMode="auto">
          <a:xfrm>
            <a:off x="304800" y="2362200"/>
            <a:ext cx="8382000" cy="38100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pPr>
            <a:endParaRPr lang="es-MX" sz="1400" b="1">
              <a:solidFill>
                <a:srgbClr val="000066"/>
              </a:solidFill>
              <a:effectLst>
                <a:outerShdw blurRad="38100" dist="38100" dir="2700000" algn="tl">
                  <a:srgbClr val="C0C0C0"/>
                </a:outerShdw>
              </a:effectLst>
              <a:latin typeface="Arial" charset="0"/>
              <a:cs typeface="Arial" charset="0"/>
            </a:endParaRPr>
          </a:p>
          <a:p>
            <a:pPr marL="342900" indent="-342900" algn="just">
              <a:lnSpc>
                <a:spcPct val="125000"/>
              </a:lnSpc>
              <a:spcBef>
                <a:spcPct val="20000"/>
              </a:spcBef>
              <a:spcAft>
                <a:spcPct val="15000"/>
              </a:spcAft>
              <a:buSzPct val="50000"/>
              <a:buFontTx/>
              <a:buBlip>
                <a:blip r:embed="rId3"/>
              </a:buBlip>
            </a:pPr>
            <a:r>
              <a:rPr lang="es-ES" sz="1400" b="1">
                <a:solidFill>
                  <a:srgbClr val="000066"/>
                </a:solidFill>
                <a:effectLst>
                  <a:outerShdw blurRad="38100" dist="38100" dir="2700000" algn="tl">
                    <a:srgbClr val="C0C0C0"/>
                  </a:outerShdw>
                </a:effectLst>
                <a:latin typeface="Tahoma" pitchFamily="34" charset="0"/>
                <a:cs typeface="Arial" charset="0"/>
              </a:rPr>
              <a:t>El 76% de la oferta de carreras universitarias y politécnicas y 61% de los estudiantes matriculados son en ciencias sociales, políticas y humanísticas, destacándose que 20% de las carreras son en ciencias de la administración y contaduría y 36% en ciencias de la educación; en contraposición, 14% de los estudiantes corresponden a ciencias de la ingeniería, 9% a ciencias de la salud y apenas 1,5% a ciencias agropecuarias veterinarias.</a:t>
            </a:r>
            <a:endParaRPr lang="es-MX" sz="1400" b="1">
              <a:solidFill>
                <a:srgbClr val="000066"/>
              </a:solidFill>
              <a:effectLst>
                <a:outerShdw blurRad="38100" dist="38100" dir="2700000" algn="tl">
                  <a:srgbClr val="C0C0C0"/>
                </a:outerShdw>
              </a:effectLst>
              <a:latin typeface="Tahoma" pitchFamily="34" charset="0"/>
              <a:cs typeface="Arial" charset="0"/>
            </a:endParaRPr>
          </a:p>
          <a:p>
            <a:pPr marL="342900" indent="-342900" algn="just">
              <a:lnSpc>
                <a:spcPct val="125000"/>
              </a:lnSpc>
              <a:spcBef>
                <a:spcPct val="20000"/>
              </a:spcBef>
              <a:spcAft>
                <a:spcPct val="15000"/>
              </a:spcAft>
              <a:buSzPct val="50000"/>
            </a:pPr>
            <a:endParaRPr lang="es-MX" sz="1400" b="1">
              <a:solidFill>
                <a:srgbClr val="000066"/>
              </a:solidFill>
              <a:effectLst>
                <a:outerShdw blurRad="38100" dist="38100" dir="2700000" algn="tl">
                  <a:srgbClr val="C0C0C0"/>
                </a:outerShdw>
              </a:effectLst>
              <a:latin typeface="Tahoma" pitchFamily="34" charset="0"/>
              <a:cs typeface="Arial" charset="0"/>
            </a:endParaRPr>
          </a:p>
          <a:p>
            <a:pPr marL="342900" indent="-342900" algn="just">
              <a:lnSpc>
                <a:spcPct val="125000"/>
              </a:lnSpc>
              <a:spcBef>
                <a:spcPct val="20000"/>
              </a:spcBef>
              <a:spcAft>
                <a:spcPct val="15000"/>
              </a:spcAft>
              <a:buSzPct val="50000"/>
              <a:buFontTx/>
              <a:buBlip>
                <a:blip r:embed="rId3"/>
              </a:buBlip>
            </a:pPr>
            <a:r>
              <a:rPr lang="es-ES" sz="1400" b="1">
                <a:solidFill>
                  <a:srgbClr val="000066"/>
                </a:solidFill>
                <a:effectLst>
                  <a:outerShdw blurRad="38100" dist="38100" dir="2700000" algn="tl">
                    <a:srgbClr val="C0C0C0"/>
                  </a:outerShdw>
                </a:effectLst>
                <a:latin typeface="Tahoma" pitchFamily="34" charset="0"/>
                <a:cs typeface="Times New Roman" pitchFamily="18" charset="0"/>
              </a:rPr>
              <a:t>Del análisis de los datos recogidos, se desprende que, mientras las universidades públicas cuentan con una importante oferta de carreras en áreas como las ciencias de la salud, de la ingeniería y ciencias agropecuarias, las universidades privadas presentan una mayor oferta en áreas como las ciencias administrativas, sociales y humanísticas. </a:t>
            </a:r>
          </a:p>
          <a:p>
            <a:pPr marL="342900" indent="-342900" algn="just">
              <a:lnSpc>
                <a:spcPct val="125000"/>
              </a:lnSpc>
              <a:spcBef>
                <a:spcPct val="20000"/>
              </a:spcBef>
              <a:spcAft>
                <a:spcPct val="15000"/>
              </a:spcAft>
              <a:buSzPct val="50000"/>
              <a:buFontTx/>
              <a:buBlip>
                <a:blip r:embed="rId3"/>
              </a:buBlip>
            </a:pPr>
            <a:endParaRPr lang="es-ES" sz="1400" b="1">
              <a:solidFill>
                <a:srgbClr val="000066"/>
              </a:solidFill>
              <a:effectLst>
                <a:outerShdw blurRad="38100" dist="38100" dir="2700000" algn="tl">
                  <a:srgbClr val="C0C0C0"/>
                </a:outerShdw>
              </a:effectLst>
              <a:latin typeface="Tahoma" pitchFamily="34" charset="0"/>
              <a:cs typeface="Arial" charset="0"/>
            </a:endParaRPr>
          </a:p>
        </p:txBody>
      </p:sp>
      <p:sp>
        <p:nvSpPr>
          <p:cNvPr id="164883" name="AutoShape 19"/>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881"/>
                                        </p:tgtEl>
                                        <p:attrNameLst>
                                          <p:attrName>style.visibility</p:attrName>
                                        </p:attrNameLst>
                                      </p:cBhvr>
                                      <p:to>
                                        <p:strVal val="visible"/>
                                      </p:to>
                                    </p:set>
                                    <p:animEffect transition="in" filter="blinds(horizontal)">
                                      <p:cBhvr>
                                        <p:cTn id="7" dur="500"/>
                                        <p:tgtEl>
                                          <p:spTgt spid="164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8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 Marcador de número de diapositiva"/>
          <p:cNvSpPr>
            <a:spLocks noGrp="1"/>
          </p:cNvSpPr>
          <p:nvPr>
            <p:ph type="sldNum" sz="quarter" idx="12"/>
          </p:nvPr>
        </p:nvSpPr>
        <p:spPr/>
        <p:txBody>
          <a:bodyPr/>
          <a:lstStyle/>
          <a:p>
            <a:fld id="{F44A96C5-94DB-4C8A-A923-0E0D0B9DF72F}" type="slidenum">
              <a:rPr lang="es-ES_tradnl"/>
              <a:pPr/>
              <a:t>21</a:t>
            </a:fld>
            <a:endParaRPr lang="es-ES_tradnl"/>
          </a:p>
        </p:txBody>
      </p:sp>
      <p:sp>
        <p:nvSpPr>
          <p:cNvPr id="165891" name="Rectangle 3"/>
          <p:cNvSpPr>
            <a:spLocks noChangeArrowheads="1"/>
          </p:cNvSpPr>
          <p:nvPr/>
        </p:nvSpPr>
        <p:spPr bwMode="auto">
          <a:xfrm>
            <a:off x="1538288" y="1057275"/>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165893" name="Oval 5"/>
          <p:cNvSpPr>
            <a:spLocks noChangeArrowheads="1"/>
          </p:cNvSpPr>
          <p:nvPr/>
        </p:nvSpPr>
        <p:spPr bwMode="auto">
          <a:xfrm>
            <a:off x="457200" y="7620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65894" name="AutoShape 6"/>
          <p:cNvSpPr>
            <a:spLocks noChangeArrowheads="1"/>
          </p:cNvSpPr>
          <p:nvPr/>
        </p:nvSpPr>
        <p:spPr bwMode="auto">
          <a:xfrm>
            <a:off x="1843088" y="828675"/>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PARADIGMAS</a:t>
            </a:r>
          </a:p>
        </p:txBody>
      </p:sp>
      <p:sp>
        <p:nvSpPr>
          <p:cNvPr id="165895" name="Oval 7"/>
          <p:cNvSpPr>
            <a:spLocks noChangeArrowheads="1"/>
          </p:cNvSpPr>
          <p:nvPr/>
        </p:nvSpPr>
        <p:spPr bwMode="auto">
          <a:xfrm>
            <a:off x="78628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5896" name="Oval 8"/>
          <p:cNvSpPr>
            <a:spLocks noChangeArrowheads="1"/>
          </p:cNvSpPr>
          <p:nvPr/>
        </p:nvSpPr>
        <p:spPr bwMode="auto">
          <a:xfrm>
            <a:off x="13096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5897" name="AutoShape 9"/>
          <p:cNvSpPr>
            <a:spLocks noChangeArrowheads="1"/>
          </p:cNvSpPr>
          <p:nvPr/>
        </p:nvSpPr>
        <p:spPr bwMode="auto">
          <a:xfrm>
            <a:off x="990600" y="1600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5898" name="Rectangle 10"/>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65899" name="Oval 11"/>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65900" name="AutoShape 12"/>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MICROENTORNO</a:t>
            </a:r>
          </a:p>
        </p:txBody>
      </p:sp>
      <p:sp>
        <p:nvSpPr>
          <p:cNvPr id="165901" name="Oval 13"/>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5902" name="Oval 14"/>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5904" name="AutoShape 16"/>
          <p:cNvSpPr>
            <a:spLocks noChangeArrowheads="1"/>
          </p:cNvSpPr>
          <p:nvPr/>
        </p:nvSpPr>
        <p:spPr bwMode="auto">
          <a:xfrm>
            <a:off x="1981200" y="1524000"/>
            <a:ext cx="57150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CLIENTES INTERNOS: Objetivos del Estudio</a:t>
            </a:r>
          </a:p>
        </p:txBody>
      </p:sp>
      <p:sp>
        <p:nvSpPr>
          <p:cNvPr id="165906" name="Rectangle 18"/>
          <p:cNvSpPr>
            <a:spLocks noChangeArrowheads="1"/>
          </p:cNvSpPr>
          <p:nvPr/>
        </p:nvSpPr>
        <p:spPr bwMode="auto">
          <a:xfrm>
            <a:off x="381000" y="2362200"/>
            <a:ext cx="8305800" cy="7620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spcAft>
                <a:spcPct val="15000"/>
              </a:spcAft>
              <a:buSzPct val="50000"/>
              <a:buFontTx/>
              <a:buBlip>
                <a:blip r:embed="rId3"/>
              </a:buBlip>
            </a:pPr>
            <a:r>
              <a:rPr lang="es-ES_tradnl" sz="1600" b="1" i="1">
                <a:solidFill>
                  <a:srgbClr val="000066"/>
                </a:solidFill>
                <a:effectLst>
                  <a:outerShdw blurRad="38100" dist="38100" dir="2700000" algn="tl">
                    <a:srgbClr val="C0C0C0"/>
                  </a:outerShdw>
                </a:effectLst>
                <a:latin typeface="Tahoma" pitchFamily="34" charset="0"/>
              </a:rPr>
              <a:t>PERSONAL ADMINISTRATIVO Y DE SERVICIOS DEL CETNAV</a:t>
            </a:r>
          </a:p>
          <a:p>
            <a:pPr marL="342900" indent="-342900" algn="just">
              <a:spcBef>
                <a:spcPct val="20000"/>
              </a:spcBef>
              <a:spcAft>
                <a:spcPct val="15000"/>
              </a:spcAft>
              <a:buSzPct val="50000"/>
              <a:buFontTx/>
              <a:buBlip>
                <a:blip r:embed="rId3"/>
              </a:buBlip>
            </a:pPr>
            <a:r>
              <a:rPr lang="es-ES_tradnl" sz="1600" b="1" i="1">
                <a:solidFill>
                  <a:srgbClr val="000066"/>
                </a:solidFill>
                <a:effectLst>
                  <a:outerShdw blurRad="38100" dist="38100" dir="2700000" algn="tl">
                    <a:srgbClr val="C0C0C0"/>
                  </a:outerShdw>
                </a:effectLst>
                <a:latin typeface="Tahoma" pitchFamily="34" charset="0"/>
              </a:rPr>
              <a:t>PERSONAL ACADÉMICO DEL CETNAV</a:t>
            </a:r>
          </a:p>
        </p:txBody>
      </p:sp>
      <p:sp>
        <p:nvSpPr>
          <p:cNvPr id="165907" name="Rectangle 19"/>
          <p:cNvSpPr>
            <a:spLocks noChangeArrowheads="1"/>
          </p:cNvSpPr>
          <p:nvPr/>
        </p:nvSpPr>
        <p:spPr bwMode="auto">
          <a:xfrm>
            <a:off x="381000" y="3124200"/>
            <a:ext cx="8305800" cy="31242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pPr>
            <a:r>
              <a:rPr lang="es-MX" sz="1600" b="1">
                <a:solidFill>
                  <a:srgbClr val="000066"/>
                </a:solidFill>
                <a:effectLst>
                  <a:outerShdw blurRad="38100" dist="38100" dir="2700000" algn="tl">
                    <a:srgbClr val="C0C0C0"/>
                  </a:outerShdw>
                </a:effectLst>
                <a:latin typeface="Arial" charset="0"/>
                <a:cs typeface="Times New Roman" pitchFamily="18" charset="0"/>
              </a:rPr>
              <a:t>	</a:t>
            </a:r>
            <a:r>
              <a:rPr lang="es-ES" sz="1600" b="1">
                <a:solidFill>
                  <a:srgbClr val="000066"/>
                </a:solidFill>
                <a:effectLst>
                  <a:outerShdw blurRad="38100" dist="38100" dir="2700000" algn="tl">
                    <a:srgbClr val="C0C0C0"/>
                  </a:outerShdw>
                </a:effectLst>
                <a:latin typeface="Tahoma" pitchFamily="34" charset="0"/>
                <a:cs typeface="Times New Roman" pitchFamily="18" charset="0"/>
              </a:rPr>
              <a:t>El estudio para el presente segmento de interés plan</a:t>
            </a:r>
            <a:r>
              <a:rPr lang="es-MX" sz="1600" b="1">
                <a:solidFill>
                  <a:srgbClr val="000066"/>
                </a:solidFill>
                <a:effectLst>
                  <a:outerShdw blurRad="38100" dist="38100" dir="2700000" algn="tl">
                    <a:srgbClr val="C0C0C0"/>
                  </a:outerShdw>
                </a:effectLst>
                <a:latin typeface="Tahoma" pitchFamily="34" charset="0"/>
                <a:cs typeface="Times New Roman" pitchFamily="18" charset="0"/>
              </a:rPr>
              <a:t>tea los </a:t>
            </a:r>
            <a:r>
              <a:rPr lang="es-ES" sz="1600" b="1">
                <a:solidFill>
                  <a:srgbClr val="000066"/>
                </a:solidFill>
                <a:effectLst>
                  <a:outerShdw blurRad="38100" dist="38100" dir="2700000" algn="tl">
                    <a:srgbClr val="C0C0C0"/>
                  </a:outerShdw>
                </a:effectLst>
                <a:latin typeface="Tahoma" pitchFamily="34" charset="0"/>
                <a:cs typeface="Times New Roman" pitchFamily="18" charset="0"/>
              </a:rPr>
              <a:t>siguientes propósitos:</a:t>
            </a:r>
            <a:r>
              <a:rPr lang="es-ES" sz="1600" b="1">
                <a:solidFill>
                  <a:srgbClr val="000066"/>
                </a:solidFill>
                <a:effectLst>
                  <a:outerShdw blurRad="38100" dist="38100" dir="2700000" algn="tl">
                    <a:srgbClr val="C0C0C0"/>
                  </a:outerShdw>
                </a:effectLst>
                <a:latin typeface="Tahoma" pitchFamily="34" charset="0"/>
              </a:rPr>
              <a:t> </a:t>
            </a:r>
            <a:endParaRPr lang="es-MX" sz="1600" b="1">
              <a:solidFill>
                <a:srgbClr val="000066"/>
              </a:solidFill>
              <a:effectLst>
                <a:outerShdw blurRad="38100" dist="38100" dir="2700000" algn="tl">
                  <a:srgbClr val="C0C0C0"/>
                </a:outerShdw>
              </a:effectLst>
              <a:latin typeface="Tahoma" pitchFamily="34" charset="0"/>
            </a:endParaRPr>
          </a:p>
          <a:p>
            <a:pPr marL="342900" indent="-342900" algn="just">
              <a:lnSpc>
                <a:spcPct val="115000"/>
              </a:lnSpc>
              <a:spcBef>
                <a:spcPct val="20000"/>
              </a:spcBef>
              <a:spcAft>
                <a:spcPct val="15000"/>
              </a:spcAft>
              <a:buSzPct val="50000"/>
              <a:buFontTx/>
              <a:buBlip>
                <a:blip r:embed="rId3"/>
              </a:buBlip>
            </a:pP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Conocer el perfil profesional y laboral</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a:t>
            </a: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 </a:t>
            </a:r>
            <a:endParaRPr lang="es-MX" sz="1600" b="1" i="1">
              <a:solidFill>
                <a:srgbClr val="000066"/>
              </a:solidFill>
              <a:effectLst>
                <a:outerShdw blurRad="38100" dist="38100" dir="2700000" algn="tl">
                  <a:srgbClr val="C0C0C0"/>
                </a:outerShdw>
              </a:effectLst>
              <a:latin typeface="Tahoma" pitchFamily="34" charset="0"/>
              <a:cs typeface="Times New Roman" pitchFamily="18" charset="0"/>
            </a:endParaRPr>
          </a:p>
          <a:p>
            <a:pPr marL="342900" indent="-342900" algn="just">
              <a:lnSpc>
                <a:spcPct val="115000"/>
              </a:lnSpc>
              <a:spcBef>
                <a:spcPct val="20000"/>
              </a:spcBef>
              <a:spcAft>
                <a:spcPct val="15000"/>
              </a:spcAft>
              <a:buSzPct val="50000"/>
              <a:buFontTx/>
              <a:buBlip>
                <a:blip r:embed="rId3"/>
              </a:buBlip>
            </a:pP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Medir el grado de identificación de</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 funcionarios. </a:t>
            </a:r>
          </a:p>
          <a:p>
            <a:pPr marL="342900" indent="-342900" algn="just">
              <a:lnSpc>
                <a:spcPct val="115000"/>
              </a:lnSpc>
              <a:spcBef>
                <a:spcPct val="20000"/>
              </a:spcBef>
              <a:spcAft>
                <a:spcPct val="15000"/>
              </a:spcAft>
              <a:buSzPct val="50000"/>
              <a:buFontTx/>
              <a:buBlip>
                <a:blip r:embed="rId3"/>
              </a:buBlip>
            </a:pP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Conocer la percepción de</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 la imagen, confianza y de</a:t>
            </a: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l servicio</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 que ofrecen como parte del CETNAV.</a:t>
            </a:r>
          </a:p>
          <a:p>
            <a:pPr marL="342900" indent="-342900" algn="just">
              <a:lnSpc>
                <a:spcPct val="115000"/>
              </a:lnSpc>
              <a:spcBef>
                <a:spcPct val="20000"/>
              </a:spcBef>
              <a:spcAft>
                <a:spcPct val="15000"/>
              </a:spcAft>
              <a:buSzPct val="50000"/>
              <a:buFontTx/>
              <a:buBlip>
                <a:blip r:embed="rId3"/>
              </a:buBlip>
            </a:pPr>
            <a:r>
              <a:rPr lang="es-ES_tradnl" sz="1600" b="1" i="1">
                <a:solidFill>
                  <a:srgbClr val="000066"/>
                </a:solidFill>
                <a:effectLst>
                  <a:outerShdw blurRad="38100" dist="38100" dir="2700000" algn="tl">
                    <a:srgbClr val="C0C0C0"/>
                  </a:outerShdw>
                </a:effectLst>
                <a:latin typeface="Tahoma" pitchFamily="34" charset="0"/>
              </a:rPr>
              <a:t>Conocer las razones por el cual ofrecen un buen servicio.</a:t>
            </a:r>
          </a:p>
          <a:p>
            <a:pPr marL="342900" indent="-342900" algn="just">
              <a:lnSpc>
                <a:spcPct val="115000"/>
              </a:lnSpc>
              <a:spcBef>
                <a:spcPct val="20000"/>
              </a:spcBef>
              <a:spcAft>
                <a:spcPct val="15000"/>
              </a:spcAft>
              <a:buSzPct val="50000"/>
              <a:buFontTx/>
              <a:buBlip>
                <a:blip r:embed="rId3"/>
              </a:buBlip>
            </a:pP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Conocer el nivel de expectativa respecto a la Carrera y el tipo de metodología aplicada a la enseñanza de la misma</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a:t>
            </a: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 </a:t>
            </a:r>
            <a:endParaRPr lang="es-ES_tradnl" sz="1600" b="1" i="1">
              <a:solidFill>
                <a:srgbClr val="000066"/>
              </a:solidFill>
              <a:effectLst>
                <a:outerShdw blurRad="38100" dist="38100" dir="2700000" algn="tl">
                  <a:srgbClr val="C0C0C0"/>
                </a:outerShdw>
              </a:effectLst>
              <a:latin typeface="Tahoma" pitchFamily="34" charset="0"/>
            </a:endParaRPr>
          </a:p>
        </p:txBody>
      </p:sp>
      <p:sp>
        <p:nvSpPr>
          <p:cNvPr id="165909" name="AutoShape 21"/>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5906"/>
                                        </p:tgtEl>
                                        <p:attrNameLst>
                                          <p:attrName>style.visibility</p:attrName>
                                        </p:attrNameLst>
                                      </p:cBhvr>
                                      <p:to>
                                        <p:strVal val="visible"/>
                                      </p:to>
                                    </p:set>
                                    <p:animEffect transition="in" filter="blinds(horizontal)">
                                      <p:cBhvr>
                                        <p:cTn id="7" dur="500"/>
                                        <p:tgtEl>
                                          <p:spTgt spid="165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5907"/>
                                        </p:tgtEl>
                                        <p:attrNameLst>
                                          <p:attrName>style.visibility</p:attrName>
                                        </p:attrNameLst>
                                      </p:cBhvr>
                                      <p:to>
                                        <p:strVal val="visible"/>
                                      </p:to>
                                    </p:set>
                                    <p:animEffect transition="in" filter="blinds(horizontal)">
                                      <p:cBhvr>
                                        <p:cTn id="12" dur="500"/>
                                        <p:tgtEl>
                                          <p:spTgt spid="165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6" grpId="0" animBg="1" autoUpdateAnimBg="0"/>
      <p:bldP spid="16590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Marcador de número de diapositiva"/>
          <p:cNvSpPr>
            <a:spLocks noGrp="1"/>
          </p:cNvSpPr>
          <p:nvPr>
            <p:ph type="sldNum" sz="quarter" idx="12"/>
          </p:nvPr>
        </p:nvSpPr>
        <p:spPr/>
        <p:txBody>
          <a:bodyPr/>
          <a:lstStyle/>
          <a:p>
            <a:fld id="{F546E64F-5C56-4319-8CD6-127CF11EDC56}" type="slidenum">
              <a:rPr lang="es-ES_tradnl"/>
              <a:pPr/>
              <a:t>22</a:t>
            </a:fld>
            <a:endParaRPr lang="es-ES_tradnl"/>
          </a:p>
        </p:txBody>
      </p:sp>
      <p:sp>
        <p:nvSpPr>
          <p:cNvPr id="166921" name="AutoShape 9"/>
          <p:cNvSpPr>
            <a:spLocks noChangeArrowheads="1"/>
          </p:cNvSpPr>
          <p:nvPr/>
        </p:nvSpPr>
        <p:spPr bwMode="auto">
          <a:xfrm>
            <a:off x="976313" y="1304925"/>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6922" name="Rectangle 10"/>
          <p:cNvSpPr>
            <a:spLocks noChangeArrowheads="1"/>
          </p:cNvSpPr>
          <p:nvPr/>
        </p:nvSpPr>
        <p:spPr bwMode="auto">
          <a:xfrm>
            <a:off x="1524000" y="762000"/>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66923" name="Oval 11"/>
          <p:cNvSpPr>
            <a:spLocks noChangeArrowheads="1"/>
          </p:cNvSpPr>
          <p:nvPr/>
        </p:nvSpPr>
        <p:spPr bwMode="auto">
          <a:xfrm>
            <a:off x="442913" y="466725"/>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66924" name="AutoShape 12"/>
          <p:cNvSpPr>
            <a:spLocks noChangeArrowheads="1"/>
          </p:cNvSpPr>
          <p:nvPr/>
        </p:nvSpPr>
        <p:spPr bwMode="auto">
          <a:xfrm>
            <a:off x="1828800" y="533400"/>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MICROENTORNO</a:t>
            </a:r>
          </a:p>
        </p:txBody>
      </p:sp>
      <p:sp>
        <p:nvSpPr>
          <p:cNvPr id="166925" name="Oval 13"/>
          <p:cNvSpPr>
            <a:spLocks noChangeArrowheads="1"/>
          </p:cNvSpPr>
          <p:nvPr/>
        </p:nvSpPr>
        <p:spPr bwMode="auto">
          <a:xfrm>
            <a:off x="8077200" y="609600"/>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6926" name="Oval 14"/>
          <p:cNvSpPr>
            <a:spLocks noChangeArrowheads="1"/>
          </p:cNvSpPr>
          <p:nvPr/>
        </p:nvSpPr>
        <p:spPr bwMode="auto">
          <a:xfrm>
            <a:off x="1295400" y="623888"/>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6928" name="AutoShape 16"/>
          <p:cNvSpPr>
            <a:spLocks noChangeArrowheads="1"/>
          </p:cNvSpPr>
          <p:nvPr/>
        </p:nvSpPr>
        <p:spPr bwMode="auto">
          <a:xfrm>
            <a:off x="1966913" y="1228725"/>
            <a:ext cx="57150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CLIENTES EXTERNOS: Objetivos del Estudio</a:t>
            </a:r>
          </a:p>
        </p:txBody>
      </p:sp>
      <p:sp>
        <p:nvSpPr>
          <p:cNvPr id="166929" name="Rectangle 17"/>
          <p:cNvSpPr>
            <a:spLocks noChangeArrowheads="1"/>
          </p:cNvSpPr>
          <p:nvPr/>
        </p:nvSpPr>
        <p:spPr bwMode="auto">
          <a:xfrm>
            <a:off x="457200" y="2057400"/>
            <a:ext cx="8382000" cy="7620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spcAft>
                <a:spcPct val="15000"/>
              </a:spcAft>
              <a:buSzPct val="50000"/>
              <a:buFontTx/>
              <a:buBlip>
                <a:blip r:embed="rId3"/>
              </a:buBlip>
            </a:pPr>
            <a:r>
              <a:rPr lang="es-ES_tradnl" sz="1600" b="1" i="1">
                <a:solidFill>
                  <a:srgbClr val="000066"/>
                </a:solidFill>
                <a:effectLst>
                  <a:outerShdw blurRad="38100" dist="38100" dir="2700000" algn="tl">
                    <a:srgbClr val="C0C0C0"/>
                  </a:outerShdw>
                </a:effectLst>
                <a:latin typeface="Tahoma" pitchFamily="34" charset="0"/>
              </a:rPr>
              <a:t>PERSONAL DE PROFESORES Y ALUMNOS CIVILES</a:t>
            </a:r>
          </a:p>
          <a:p>
            <a:pPr marL="342900" indent="-342900" algn="just">
              <a:spcBef>
                <a:spcPct val="20000"/>
              </a:spcBef>
              <a:spcAft>
                <a:spcPct val="15000"/>
              </a:spcAft>
              <a:buSzPct val="50000"/>
              <a:buFontTx/>
              <a:buBlip>
                <a:blip r:embed="rId3"/>
              </a:buBlip>
            </a:pPr>
            <a:r>
              <a:rPr lang="es-ES_tradnl" sz="1600" b="1" i="1">
                <a:solidFill>
                  <a:srgbClr val="000066"/>
                </a:solidFill>
                <a:effectLst>
                  <a:outerShdw blurRad="38100" dist="38100" dir="2700000" algn="tl">
                    <a:srgbClr val="C0C0C0"/>
                  </a:outerShdw>
                </a:effectLst>
                <a:latin typeface="Tahoma" pitchFamily="34" charset="0"/>
              </a:rPr>
              <a:t>PROFESIONALES E INSTITUCIONES VINCULADOS AL CETNAV</a:t>
            </a:r>
          </a:p>
        </p:txBody>
      </p:sp>
      <p:sp>
        <p:nvSpPr>
          <p:cNvPr id="166930" name="Rectangle 18"/>
          <p:cNvSpPr>
            <a:spLocks noChangeArrowheads="1"/>
          </p:cNvSpPr>
          <p:nvPr/>
        </p:nvSpPr>
        <p:spPr bwMode="auto">
          <a:xfrm>
            <a:off x="457200" y="2819400"/>
            <a:ext cx="8382000" cy="32004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pPr>
            <a:r>
              <a:rPr lang="es-MX" sz="1600" b="1">
                <a:solidFill>
                  <a:srgbClr val="000066"/>
                </a:solidFill>
                <a:effectLst>
                  <a:outerShdw blurRad="38100" dist="38100" dir="2700000" algn="tl">
                    <a:srgbClr val="C0C0C0"/>
                  </a:outerShdw>
                </a:effectLst>
                <a:latin typeface="Arial" charset="0"/>
                <a:cs typeface="Times New Roman" pitchFamily="18" charset="0"/>
              </a:rPr>
              <a:t>	</a:t>
            </a:r>
            <a:r>
              <a:rPr lang="es-ES" sz="1600" b="1">
                <a:solidFill>
                  <a:srgbClr val="000066"/>
                </a:solidFill>
                <a:effectLst>
                  <a:outerShdw blurRad="38100" dist="38100" dir="2700000" algn="tl">
                    <a:srgbClr val="C0C0C0"/>
                  </a:outerShdw>
                </a:effectLst>
                <a:latin typeface="Tahoma" pitchFamily="34" charset="0"/>
                <a:cs typeface="Times New Roman" pitchFamily="18" charset="0"/>
              </a:rPr>
              <a:t>El estudio para el presente segmento de interés plan</a:t>
            </a:r>
            <a:r>
              <a:rPr lang="es-MX" sz="1600" b="1">
                <a:solidFill>
                  <a:srgbClr val="000066"/>
                </a:solidFill>
                <a:effectLst>
                  <a:outerShdw blurRad="38100" dist="38100" dir="2700000" algn="tl">
                    <a:srgbClr val="C0C0C0"/>
                  </a:outerShdw>
                </a:effectLst>
                <a:latin typeface="Tahoma" pitchFamily="34" charset="0"/>
                <a:cs typeface="Times New Roman" pitchFamily="18" charset="0"/>
              </a:rPr>
              <a:t>tea los </a:t>
            </a:r>
            <a:r>
              <a:rPr lang="es-ES" sz="1600" b="1">
                <a:solidFill>
                  <a:srgbClr val="000066"/>
                </a:solidFill>
                <a:effectLst>
                  <a:outerShdw blurRad="38100" dist="38100" dir="2700000" algn="tl">
                    <a:srgbClr val="C0C0C0"/>
                  </a:outerShdw>
                </a:effectLst>
                <a:latin typeface="Tahoma" pitchFamily="34" charset="0"/>
                <a:cs typeface="Times New Roman" pitchFamily="18" charset="0"/>
              </a:rPr>
              <a:t>siguientes propósitos:</a:t>
            </a:r>
            <a:r>
              <a:rPr lang="es-ES" sz="1600" b="1">
                <a:solidFill>
                  <a:srgbClr val="000066"/>
                </a:solidFill>
                <a:effectLst>
                  <a:outerShdw blurRad="38100" dist="38100" dir="2700000" algn="tl">
                    <a:srgbClr val="C0C0C0"/>
                  </a:outerShdw>
                </a:effectLst>
                <a:latin typeface="Tahoma" pitchFamily="34" charset="0"/>
              </a:rPr>
              <a:t> </a:t>
            </a:r>
            <a:endParaRPr lang="es-MX" sz="1600" b="1">
              <a:solidFill>
                <a:srgbClr val="000066"/>
              </a:solidFill>
              <a:effectLst>
                <a:outerShdw blurRad="38100" dist="38100" dir="2700000" algn="tl">
                  <a:srgbClr val="C0C0C0"/>
                </a:outerShdw>
              </a:effectLst>
              <a:latin typeface="Tahoma" pitchFamily="34" charset="0"/>
            </a:endParaRPr>
          </a:p>
          <a:p>
            <a:pPr marL="342900" indent="-342900" algn="just">
              <a:lnSpc>
                <a:spcPct val="125000"/>
              </a:lnSpc>
              <a:spcBef>
                <a:spcPct val="20000"/>
              </a:spcBef>
              <a:spcAft>
                <a:spcPct val="15000"/>
              </a:spcAft>
              <a:buSzPct val="50000"/>
              <a:buFontTx/>
              <a:buBlip>
                <a:blip r:embed="rId3"/>
              </a:buBlip>
            </a:pP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Conocer el perfil profesional y laboral</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 para este segmento.</a:t>
            </a:r>
          </a:p>
          <a:p>
            <a:pPr marL="342900" indent="-342900" algn="just">
              <a:lnSpc>
                <a:spcPct val="125000"/>
              </a:lnSpc>
              <a:spcBef>
                <a:spcPct val="20000"/>
              </a:spcBef>
              <a:spcAft>
                <a:spcPct val="15000"/>
              </a:spcAft>
              <a:buSzPct val="50000"/>
              <a:buFontTx/>
              <a:buBlip>
                <a:blip r:embed="rId3"/>
              </a:buBlip>
            </a:pP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Conocer la percepción de</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 la imagen, la confianza y del servicio que reciben por parte de directivos y funcionarios del CETNAV.</a:t>
            </a:r>
          </a:p>
          <a:p>
            <a:pPr marL="342900" indent="-342900" algn="just">
              <a:lnSpc>
                <a:spcPct val="125000"/>
              </a:lnSpc>
              <a:spcBef>
                <a:spcPct val="20000"/>
              </a:spcBef>
              <a:spcAft>
                <a:spcPct val="15000"/>
              </a:spcAft>
              <a:buSzPct val="50000"/>
              <a:buFontTx/>
              <a:buBlip>
                <a:blip r:embed="rId3"/>
              </a:buBlip>
            </a:pPr>
            <a:r>
              <a:rPr lang="es-ES_tradnl" sz="1600" b="1" i="1">
                <a:solidFill>
                  <a:srgbClr val="000066"/>
                </a:solidFill>
                <a:effectLst>
                  <a:outerShdw blurRad="38100" dist="38100" dir="2700000" algn="tl">
                    <a:srgbClr val="C0C0C0"/>
                  </a:outerShdw>
                </a:effectLst>
                <a:latin typeface="Tahoma" pitchFamily="34" charset="0"/>
              </a:rPr>
              <a:t>Conocer sus necesidades, así como la opinión respecto a la disponibilidad de servicios.</a:t>
            </a:r>
          </a:p>
          <a:p>
            <a:pPr marL="342900" indent="-342900" algn="just">
              <a:lnSpc>
                <a:spcPct val="125000"/>
              </a:lnSpc>
              <a:spcBef>
                <a:spcPct val="20000"/>
              </a:spcBef>
              <a:spcAft>
                <a:spcPct val="15000"/>
              </a:spcAft>
              <a:buSzPct val="50000"/>
              <a:buFontTx/>
              <a:buBlip>
                <a:blip r:embed="rId3"/>
              </a:buBlip>
            </a:pP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Conocer el nivel de expectativa respecto a la Carrera y el tipo de metodología aplicada a la enseñanza de la misma</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a:t>
            </a: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 </a:t>
            </a:r>
            <a:endParaRPr lang="es-ES_tradnl" sz="1600" b="1" i="1">
              <a:solidFill>
                <a:srgbClr val="000066"/>
              </a:solidFill>
              <a:effectLst>
                <a:outerShdw blurRad="38100" dist="38100" dir="2700000" algn="tl">
                  <a:srgbClr val="C0C0C0"/>
                </a:outerShdw>
              </a:effectLst>
              <a:latin typeface="Tahoma" pitchFamily="34" charset="0"/>
            </a:endParaRPr>
          </a:p>
        </p:txBody>
      </p:sp>
      <p:sp>
        <p:nvSpPr>
          <p:cNvPr id="166932" name="AutoShape 20"/>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29"/>
                                        </p:tgtEl>
                                        <p:attrNameLst>
                                          <p:attrName>style.visibility</p:attrName>
                                        </p:attrNameLst>
                                      </p:cBhvr>
                                      <p:to>
                                        <p:strVal val="visible"/>
                                      </p:to>
                                    </p:set>
                                    <p:animEffect transition="in" filter="blinds(horizontal)">
                                      <p:cBhvr>
                                        <p:cTn id="7" dur="500"/>
                                        <p:tgtEl>
                                          <p:spTgt spid="1669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6930"/>
                                        </p:tgtEl>
                                        <p:attrNameLst>
                                          <p:attrName>style.visibility</p:attrName>
                                        </p:attrNameLst>
                                      </p:cBhvr>
                                      <p:to>
                                        <p:strVal val="visible"/>
                                      </p:to>
                                    </p:set>
                                    <p:animEffect transition="in" filter="blinds(horizontal)">
                                      <p:cBhvr>
                                        <p:cTn id="12" dur="500"/>
                                        <p:tgtEl>
                                          <p:spTgt spid="166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9" grpId="0" animBg="1" autoUpdateAnimBg="0"/>
      <p:bldP spid="16693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 Marcador de número de diapositiva"/>
          <p:cNvSpPr>
            <a:spLocks noGrp="1"/>
          </p:cNvSpPr>
          <p:nvPr>
            <p:ph type="sldNum" sz="quarter" idx="12"/>
          </p:nvPr>
        </p:nvSpPr>
        <p:spPr/>
        <p:txBody>
          <a:bodyPr/>
          <a:lstStyle/>
          <a:p>
            <a:fld id="{94BB19A4-32BE-41E4-B118-07A559483179}" type="slidenum">
              <a:rPr lang="es-ES_tradnl"/>
              <a:pPr/>
              <a:t>23</a:t>
            </a:fld>
            <a:endParaRPr lang="es-ES_tradnl"/>
          </a:p>
        </p:txBody>
      </p:sp>
      <p:sp>
        <p:nvSpPr>
          <p:cNvPr id="167939" name="Rectangle 3"/>
          <p:cNvSpPr>
            <a:spLocks noChangeArrowheads="1"/>
          </p:cNvSpPr>
          <p:nvPr/>
        </p:nvSpPr>
        <p:spPr bwMode="auto">
          <a:xfrm>
            <a:off x="1538288" y="1057275"/>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167941" name="Oval 5"/>
          <p:cNvSpPr>
            <a:spLocks noChangeArrowheads="1"/>
          </p:cNvSpPr>
          <p:nvPr/>
        </p:nvSpPr>
        <p:spPr bwMode="auto">
          <a:xfrm>
            <a:off x="457200" y="7620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67942" name="AutoShape 6"/>
          <p:cNvSpPr>
            <a:spLocks noChangeArrowheads="1"/>
          </p:cNvSpPr>
          <p:nvPr/>
        </p:nvSpPr>
        <p:spPr bwMode="auto">
          <a:xfrm>
            <a:off x="1843088" y="828675"/>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PARADIGMAS</a:t>
            </a:r>
          </a:p>
        </p:txBody>
      </p:sp>
      <p:sp>
        <p:nvSpPr>
          <p:cNvPr id="167943" name="Oval 7"/>
          <p:cNvSpPr>
            <a:spLocks noChangeArrowheads="1"/>
          </p:cNvSpPr>
          <p:nvPr/>
        </p:nvSpPr>
        <p:spPr bwMode="auto">
          <a:xfrm>
            <a:off x="78628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7944" name="Oval 8"/>
          <p:cNvSpPr>
            <a:spLocks noChangeArrowheads="1"/>
          </p:cNvSpPr>
          <p:nvPr/>
        </p:nvSpPr>
        <p:spPr bwMode="auto">
          <a:xfrm>
            <a:off x="13096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7945" name="AutoShape 9"/>
          <p:cNvSpPr>
            <a:spLocks noChangeArrowheads="1"/>
          </p:cNvSpPr>
          <p:nvPr/>
        </p:nvSpPr>
        <p:spPr bwMode="auto">
          <a:xfrm>
            <a:off x="990600" y="1600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7946" name="Rectangle 10"/>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67947" name="Oval 11"/>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67948" name="AutoShape 12"/>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MICROENTORNO</a:t>
            </a:r>
          </a:p>
        </p:txBody>
      </p:sp>
      <p:sp>
        <p:nvSpPr>
          <p:cNvPr id="167949" name="Oval 13"/>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7950" name="Oval 14"/>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7952" name="AutoShape 16"/>
          <p:cNvSpPr>
            <a:spLocks noChangeArrowheads="1"/>
          </p:cNvSpPr>
          <p:nvPr/>
        </p:nvSpPr>
        <p:spPr bwMode="auto">
          <a:xfrm>
            <a:off x="1752600" y="1524000"/>
            <a:ext cx="60198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PÚBLICO EN GENERAL: Objetivos del Estudio</a:t>
            </a:r>
          </a:p>
        </p:txBody>
      </p:sp>
      <p:sp>
        <p:nvSpPr>
          <p:cNvPr id="167953" name="Rectangle 17"/>
          <p:cNvSpPr>
            <a:spLocks noChangeArrowheads="1"/>
          </p:cNvSpPr>
          <p:nvPr/>
        </p:nvSpPr>
        <p:spPr bwMode="auto">
          <a:xfrm>
            <a:off x="457200" y="2362200"/>
            <a:ext cx="8305800" cy="7620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spcAft>
                <a:spcPct val="15000"/>
              </a:spcAft>
              <a:buSzPct val="50000"/>
              <a:buFontTx/>
              <a:buBlip>
                <a:blip r:embed="rId3"/>
              </a:buBlip>
            </a:pPr>
            <a:r>
              <a:rPr lang="es-ES_tradnl" sz="1600" b="1" i="1">
                <a:solidFill>
                  <a:srgbClr val="000066"/>
                </a:solidFill>
                <a:effectLst>
                  <a:outerShdw blurRad="38100" dist="38100" dir="2700000" algn="tl">
                    <a:srgbClr val="C0C0C0"/>
                  </a:outerShdw>
                </a:effectLst>
                <a:latin typeface="Tahoma" pitchFamily="34" charset="0"/>
              </a:rPr>
              <a:t>ESTUDIANTES DE COLEGIOS E INSTITUTOS DE NIVEL MEDIO </a:t>
            </a:r>
          </a:p>
          <a:p>
            <a:pPr marL="342900" indent="-342900" algn="just">
              <a:spcBef>
                <a:spcPct val="20000"/>
              </a:spcBef>
              <a:spcAft>
                <a:spcPct val="15000"/>
              </a:spcAft>
              <a:buSzPct val="50000"/>
              <a:buFontTx/>
              <a:buBlip>
                <a:blip r:embed="rId3"/>
              </a:buBlip>
            </a:pPr>
            <a:r>
              <a:rPr lang="es-ES_tradnl" sz="1600" b="1" i="1">
                <a:solidFill>
                  <a:srgbClr val="000066"/>
                </a:solidFill>
                <a:effectLst>
                  <a:outerShdw blurRad="38100" dist="38100" dir="2700000" algn="tl">
                    <a:srgbClr val="C0C0C0"/>
                  </a:outerShdw>
                </a:effectLst>
                <a:latin typeface="Tahoma" pitchFamily="34" charset="0"/>
              </a:rPr>
              <a:t>PROFESIONALES, EMPRESAS E INSTITUCIONES</a:t>
            </a:r>
          </a:p>
        </p:txBody>
      </p:sp>
      <p:sp>
        <p:nvSpPr>
          <p:cNvPr id="167954" name="Rectangle 18"/>
          <p:cNvSpPr>
            <a:spLocks noChangeArrowheads="1"/>
          </p:cNvSpPr>
          <p:nvPr/>
        </p:nvSpPr>
        <p:spPr bwMode="auto">
          <a:xfrm>
            <a:off x="457200" y="3124200"/>
            <a:ext cx="8305800" cy="30480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pPr>
            <a:r>
              <a:rPr lang="es-MX" sz="1600" b="1">
                <a:solidFill>
                  <a:srgbClr val="000066"/>
                </a:solidFill>
                <a:effectLst>
                  <a:outerShdw blurRad="38100" dist="38100" dir="2700000" algn="tl">
                    <a:srgbClr val="C0C0C0"/>
                  </a:outerShdw>
                </a:effectLst>
                <a:latin typeface="Arial" charset="0"/>
                <a:cs typeface="Times New Roman" pitchFamily="18" charset="0"/>
              </a:rPr>
              <a:t>	</a:t>
            </a:r>
            <a:r>
              <a:rPr lang="es-ES" sz="1600" b="1">
                <a:solidFill>
                  <a:srgbClr val="000066"/>
                </a:solidFill>
                <a:effectLst>
                  <a:outerShdw blurRad="38100" dist="38100" dir="2700000" algn="tl">
                    <a:srgbClr val="C0C0C0"/>
                  </a:outerShdw>
                </a:effectLst>
                <a:latin typeface="Tahoma" pitchFamily="34" charset="0"/>
                <a:cs typeface="Times New Roman" pitchFamily="18" charset="0"/>
              </a:rPr>
              <a:t>El estudio para el presente segmento de interés plan</a:t>
            </a:r>
            <a:r>
              <a:rPr lang="es-MX" sz="1600" b="1">
                <a:solidFill>
                  <a:srgbClr val="000066"/>
                </a:solidFill>
                <a:effectLst>
                  <a:outerShdw blurRad="38100" dist="38100" dir="2700000" algn="tl">
                    <a:srgbClr val="C0C0C0"/>
                  </a:outerShdw>
                </a:effectLst>
                <a:latin typeface="Tahoma" pitchFamily="34" charset="0"/>
                <a:cs typeface="Times New Roman" pitchFamily="18" charset="0"/>
              </a:rPr>
              <a:t>tea los </a:t>
            </a:r>
            <a:r>
              <a:rPr lang="es-ES" sz="1600" b="1">
                <a:solidFill>
                  <a:srgbClr val="000066"/>
                </a:solidFill>
                <a:effectLst>
                  <a:outerShdw blurRad="38100" dist="38100" dir="2700000" algn="tl">
                    <a:srgbClr val="C0C0C0"/>
                  </a:outerShdw>
                </a:effectLst>
                <a:latin typeface="Tahoma" pitchFamily="34" charset="0"/>
                <a:cs typeface="Times New Roman" pitchFamily="18" charset="0"/>
              </a:rPr>
              <a:t>siguientes propósitos:</a:t>
            </a:r>
            <a:r>
              <a:rPr lang="es-ES" sz="1600" b="1">
                <a:solidFill>
                  <a:srgbClr val="000066"/>
                </a:solidFill>
                <a:effectLst>
                  <a:outerShdw blurRad="38100" dist="38100" dir="2700000" algn="tl">
                    <a:srgbClr val="C0C0C0"/>
                  </a:outerShdw>
                </a:effectLst>
                <a:latin typeface="Tahoma" pitchFamily="34" charset="0"/>
              </a:rPr>
              <a:t> </a:t>
            </a:r>
            <a:endParaRPr lang="es-MX" sz="1600" b="1">
              <a:solidFill>
                <a:srgbClr val="000066"/>
              </a:solidFill>
              <a:effectLst>
                <a:outerShdw blurRad="38100" dist="38100" dir="2700000" algn="tl">
                  <a:srgbClr val="C0C0C0"/>
                </a:outerShdw>
              </a:effectLst>
              <a:latin typeface="Tahoma" pitchFamily="34" charset="0"/>
            </a:endParaRPr>
          </a:p>
          <a:p>
            <a:pPr marL="342900" indent="-342900" algn="just">
              <a:lnSpc>
                <a:spcPct val="115000"/>
              </a:lnSpc>
              <a:spcBef>
                <a:spcPct val="20000"/>
              </a:spcBef>
              <a:spcAft>
                <a:spcPct val="15000"/>
              </a:spcAft>
              <a:buSzPct val="50000"/>
              <a:buFontTx/>
              <a:buBlip>
                <a:blip r:embed="rId3"/>
              </a:buBlip>
            </a:pP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Conocer y evaluar el impacto que produciría  la creación de </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este instituto.</a:t>
            </a:r>
          </a:p>
          <a:p>
            <a:pPr marL="342900" indent="-342900" algn="just">
              <a:lnSpc>
                <a:spcPct val="115000"/>
              </a:lnSpc>
              <a:spcBef>
                <a:spcPct val="20000"/>
              </a:spcBef>
              <a:spcAft>
                <a:spcPct val="15000"/>
              </a:spcAft>
              <a:buSzPct val="50000"/>
              <a:buFontTx/>
              <a:buBlip>
                <a:blip r:embed="rId3"/>
              </a:buBlip>
            </a:pP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Medir el interés de la demanda potencial en carreras y especialidades de </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e</a:t>
            </a: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sta clase.</a:t>
            </a:r>
            <a:r>
              <a:rPr lang="es-ES" sz="1600" b="1" i="1">
                <a:solidFill>
                  <a:srgbClr val="000066"/>
                </a:solidFill>
                <a:effectLst>
                  <a:outerShdw blurRad="38100" dist="38100" dir="2700000" algn="tl">
                    <a:srgbClr val="C0C0C0"/>
                  </a:outerShdw>
                </a:effectLst>
                <a:latin typeface="Tahoma" pitchFamily="34" charset="0"/>
              </a:rPr>
              <a:t> </a:t>
            </a:r>
            <a:endParaRPr lang="es-MX" sz="1600" b="1" i="1">
              <a:solidFill>
                <a:srgbClr val="000066"/>
              </a:solidFill>
              <a:effectLst>
                <a:outerShdw blurRad="38100" dist="38100" dir="2700000" algn="tl">
                  <a:srgbClr val="C0C0C0"/>
                </a:outerShdw>
              </a:effectLst>
              <a:latin typeface="Tahoma" pitchFamily="34" charset="0"/>
            </a:endParaRPr>
          </a:p>
          <a:p>
            <a:pPr marL="342900" indent="-342900" algn="just">
              <a:lnSpc>
                <a:spcPct val="115000"/>
              </a:lnSpc>
              <a:spcBef>
                <a:spcPct val="20000"/>
              </a:spcBef>
              <a:spcAft>
                <a:spcPct val="15000"/>
              </a:spcAft>
              <a:buSzPct val="50000"/>
              <a:buFontTx/>
              <a:buBlip>
                <a:blip r:embed="rId3"/>
              </a:buBlip>
            </a:pP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Conocer la percepción de </a:t>
            </a:r>
            <a:r>
              <a:rPr lang="es-EC" sz="1600" b="1" i="1">
                <a:solidFill>
                  <a:srgbClr val="000066"/>
                </a:solidFill>
                <a:effectLst>
                  <a:outerShdw blurRad="38100" dist="38100" dir="2700000" algn="tl">
                    <a:srgbClr val="C0C0C0"/>
                  </a:outerShdw>
                </a:effectLst>
                <a:latin typeface="Tahoma" pitchFamily="34" charset="0"/>
                <a:cs typeface="Times New Roman" pitchFamily="18" charset="0"/>
              </a:rPr>
              <a:t>e</a:t>
            </a: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ste segmento respecto a la imagen y confianza que proyecta la Armada con la creación de </a:t>
            </a:r>
            <a:r>
              <a:rPr lang="es-EC" sz="1600" b="1" i="1">
                <a:solidFill>
                  <a:srgbClr val="000066"/>
                </a:solidFill>
                <a:effectLst>
                  <a:outerShdw blurRad="38100" dist="38100" dir="2700000" algn="tl">
                    <a:srgbClr val="C0C0C0"/>
                  </a:outerShdw>
                </a:effectLst>
                <a:latin typeface="Tahoma" pitchFamily="34" charset="0"/>
                <a:cs typeface="Times New Roman" pitchFamily="18" charset="0"/>
              </a:rPr>
              <a:t>e</a:t>
            </a: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ste centro de estudios</a:t>
            </a:r>
            <a:r>
              <a:rPr lang="es-MX" sz="1600" b="1" i="1">
                <a:solidFill>
                  <a:srgbClr val="000066"/>
                </a:solidFill>
                <a:effectLst>
                  <a:outerShdw blurRad="38100" dist="38100" dir="2700000" algn="tl">
                    <a:srgbClr val="C0C0C0"/>
                  </a:outerShdw>
                </a:effectLst>
                <a:latin typeface="Tahoma" pitchFamily="34" charset="0"/>
                <a:cs typeface="Times New Roman" pitchFamily="18" charset="0"/>
              </a:rPr>
              <a:t>, </a:t>
            </a:r>
            <a:r>
              <a:rPr lang="es-ES" sz="1600" b="1" i="1">
                <a:solidFill>
                  <a:srgbClr val="000066"/>
                </a:solidFill>
                <a:effectLst>
                  <a:outerShdw blurRad="38100" dist="38100" dir="2700000" algn="tl">
                    <a:srgbClr val="C0C0C0"/>
                  </a:outerShdw>
                </a:effectLst>
                <a:latin typeface="Tahoma" pitchFamily="34" charset="0"/>
                <a:cs typeface="Times New Roman" pitchFamily="18" charset="0"/>
              </a:rPr>
              <a:t>así como el nivel de expectativa que provocaría la difusión de sus servicios </a:t>
            </a:r>
            <a:endParaRPr lang="es-ES_tradnl" sz="1600" b="1" i="1">
              <a:solidFill>
                <a:srgbClr val="000066"/>
              </a:solidFill>
              <a:effectLst>
                <a:outerShdw blurRad="38100" dist="38100" dir="2700000" algn="tl">
                  <a:srgbClr val="C0C0C0"/>
                </a:outerShdw>
              </a:effectLst>
              <a:latin typeface="Tahoma" pitchFamily="34" charset="0"/>
              <a:cs typeface="Times New Roman" pitchFamily="18" charset="0"/>
            </a:endParaRPr>
          </a:p>
        </p:txBody>
      </p:sp>
      <p:sp>
        <p:nvSpPr>
          <p:cNvPr id="167956" name="AutoShape 20"/>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7953"/>
                                        </p:tgtEl>
                                        <p:attrNameLst>
                                          <p:attrName>style.visibility</p:attrName>
                                        </p:attrNameLst>
                                      </p:cBhvr>
                                      <p:to>
                                        <p:strVal val="visible"/>
                                      </p:to>
                                    </p:set>
                                    <p:animEffect transition="in" filter="blinds(horizontal)">
                                      <p:cBhvr>
                                        <p:cTn id="7" dur="500"/>
                                        <p:tgtEl>
                                          <p:spTgt spid="1679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7954"/>
                                        </p:tgtEl>
                                        <p:attrNameLst>
                                          <p:attrName>style.visibility</p:attrName>
                                        </p:attrNameLst>
                                      </p:cBhvr>
                                      <p:to>
                                        <p:strVal val="visible"/>
                                      </p:to>
                                    </p:set>
                                    <p:animEffect transition="in" filter="blinds(horizontal)">
                                      <p:cBhvr>
                                        <p:cTn id="12" dur="500"/>
                                        <p:tgtEl>
                                          <p:spTgt spid="167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3" grpId="0" animBg="1" autoUpdateAnimBg="0"/>
      <p:bldP spid="16795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C375A3F6-4B7C-4CB6-9642-FF0699493FBC}" type="slidenum">
              <a:rPr lang="es-ES_tradnl"/>
              <a:pPr/>
              <a:t>24</a:t>
            </a:fld>
            <a:endParaRPr lang="es-ES_tradnl"/>
          </a:p>
        </p:txBody>
      </p:sp>
      <p:sp>
        <p:nvSpPr>
          <p:cNvPr id="168963" name="Rectangle 3"/>
          <p:cNvSpPr>
            <a:spLocks noChangeArrowheads="1"/>
          </p:cNvSpPr>
          <p:nvPr/>
        </p:nvSpPr>
        <p:spPr bwMode="auto">
          <a:xfrm>
            <a:off x="1538288" y="1057275"/>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168965" name="Oval 5"/>
          <p:cNvSpPr>
            <a:spLocks noChangeArrowheads="1"/>
          </p:cNvSpPr>
          <p:nvPr/>
        </p:nvSpPr>
        <p:spPr bwMode="auto">
          <a:xfrm>
            <a:off x="457200" y="7620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68966" name="AutoShape 6"/>
          <p:cNvSpPr>
            <a:spLocks noChangeArrowheads="1"/>
          </p:cNvSpPr>
          <p:nvPr/>
        </p:nvSpPr>
        <p:spPr bwMode="auto">
          <a:xfrm>
            <a:off x="1843088" y="828675"/>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PARADIGMAS</a:t>
            </a:r>
          </a:p>
        </p:txBody>
      </p:sp>
      <p:sp>
        <p:nvSpPr>
          <p:cNvPr id="168967" name="Oval 7"/>
          <p:cNvSpPr>
            <a:spLocks noChangeArrowheads="1"/>
          </p:cNvSpPr>
          <p:nvPr/>
        </p:nvSpPr>
        <p:spPr bwMode="auto">
          <a:xfrm>
            <a:off x="78628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8968" name="Oval 8"/>
          <p:cNvSpPr>
            <a:spLocks noChangeArrowheads="1"/>
          </p:cNvSpPr>
          <p:nvPr/>
        </p:nvSpPr>
        <p:spPr bwMode="auto">
          <a:xfrm>
            <a:off x="13096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8969" name="AutoShape 9"/>
          <p:cNvSpPr>
            <a:spLocks noChangeArrowheads="1"/>
          </p:cNvSpPr>
          <p:nvPr/>
        </p:nvSpPr>
        <p:spPr bwMode="auto">
          <a:xfrm>
            <a:off x="990600" y="1600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8970" name="Rectangle 10"/>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68971" name="Oval 11"/>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68972" name="AutoShape 12"/>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MICROENTORNO</a:t>
            </a:r>
          </a:p>
        </p:txBody>
      </p:sp>
      <p:sp>
        <p:nvSpPr>
          <p:cNvPr id="168973" name="Oval 13"/>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8974" name="Oval 14"/>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8976" name="AutoShape 16"/>
          <p:cNvSpPr>
            <a:spLocks noChangeArrowheads="1"/>
          </p:cNvSpPr>
          <p:nvPr/>
        </p:nvSpPr>
        <p:spPr bwMode="auto">
          <a:xfrm>
            <a:off x="2057400" y="1524000"/>
            <a:ext cx="54102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PROVEEDORES</a:t>
            </a:r>
          </a:p>
        </p:txBody>
      </p:sp>
      <p:sp>
        <p:nvSpPr>
          <p:cNvPr id="168977" name="Rectangle 17"/>
          <p:cNvSpPr>
            <a:spLocks noChangeArrowheads="1"/>
          </p:cNvSpPr>
          <p:nvPr/>
        </p:nvSpPr>
        <p:spPr bwMode="auto">
          <a:xfrm>
            <a:off x="457200" y="2590800"/>
            <a:ext cx="8229600" cy="32766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buFontTx/>
              <a:buBlip>
                <a:blip r:embed="rId3"/>
              </a:buBlip>
            </a:pPr>
            <a:r>
              <a:rPr lang="es-ES_tradnl" sz="2000" b="1" i="1">
                <a:solidFill>
                  <a:srgbClr val="000066"/>
                </a:solidFill>
                <a:effectLst>
                  <a:outerShdw blurRad="38100" dist="38100" dir="2700000" algn="tl">
                    <a:srgbClr val="C0C0C0"/>
                  </a:outerShdw>
                </a:effectLst>
                <a:latin typeface="Tahoma" pitchFamily="34" charset="0"/>
              </a:rPr>
              <a:t>PROFESIONALES E INSTITUCIONES DE OTROS REPARTOS DE LA ARMADA, QUE CUMPLAN CON UN PERFIL TÉCNICO.</a:t>
            </a:r>
          </a:p>
          <a:p>
            <a:pPr marL="342900" indent="-342900" algn="just">
              <a:lnSpc>
                <a:spcPct val="125000"/>
              </a:lnSpc>
              <a:spcBef>
                <a:spcPct val="20000"/>
              </a:spcBef>
              <a:spcAft>
                <a:spcPct val="15000"/>
              </a:spcAft>
              <a:buSzPct val="50000"/>
            </a:pPr>
            <a:endParaRPr lang="es-ES_tradnl" sz="2000" b="1" i="1">
              <a:solidFill>
                <a:srgbClr val="000066"/>
              </a:solidFill>
              <a:effectLst>
                <a:outerShdw blurRad="38100" dist="38100" dir="2700000" algn="tl">
                  <a:srgbClr val="C0C0C0"/>
                </a:outerShdw>
              </a:effectLst>
              <a:latin typeface="Tahoma" pitchFamily="34" charset="0"/>
            </a:endParaRPr>
          </a:p>
          <a:p>
            <a:pPr marL="342900" indent="-342900" algn="just">
              <a:lnSpc>
                <a:spcPct val="125000"/>
              </a:lnSpc>
              <a:spcBef>
                <a:spcPct val="20000"/>
              </a:spcBef>
              <a:spcAft>
                <a:spcPct val="15000"/>
              </a:spcAft>
              <a:buSzPct val="50000"/>
              <a:buFontTx/>
              <a:buBlip>
                <a:blip r:embed="rId3"/>
              </a:buBlip>
            </a:pPr>
            <a:r>
              <a:rPr lang="es-ES_tradnl" sz="2000" b="1" i="1">
                <a:solidFill>
                  <a:srgbClr val="000066"/>
                </a:solidFill>
                <a:effectLst>
                  <a:outerShdw blurRad="38100" dist="38100" dir="2700000" algn="tl">
                    <a:srgbClr val="C0C0C0"/>
                  </a:outerShdw>
                </a:effectLst>
                <a:latin typeface="Tahoma" pitchFamily="34" charset="0"/>
              </a:rPr>
              <a:t>PROFESIONALES E INSTITUCIONES SUPERIORES EN DIFERENTES ESPECIALIDADES TECNICAS DE LA CIUDAD, COMO ADMINISTRATIVAS Y HUMANÍSTICAS</a:t>
            </a:r>
          </a:p>
          <a:p>
            <a:pPr marL="342900" indent="-342900">
              <a:lnSpc>
                <a:spcPct val="125000"/>
              </a:lnSpc>
              <a:spcBef>
                <a:spcPct val="20000"/>
              </a:spcBef>
              <a:spcAft>
                <a:spcPct val="15000"/>
              </a:spcAft>
              <a:buSzPct val="50000"/>
              <a:buFontTx/>
              <a:buBlip>
                <a:blip r:embed="rId3"/>
              </a:buBlip>
            </a:pPr>
            <a:endParaRPr lang="es-ES_tradnl" sz="2000" b="1">
              <a:solidFill>
                <a:srgbClr val="000066"/>
              </a:solidFill>
              <a:effectLst>
                <a:outerShdw blurRad="38100" dist="38100" dir="2700000" algn="tl">
                  <a:srgbClr val="C0C0C0"/>
                </a:outerShdw>
              </a:effectLst>
              <a:latin typeface="Tahoma" pitchFamily="34" charset="0"/>
            </a:endParaRPr>
          </a:p>
        </p:txBody>
      </p:sp>
      <p:sp>
        <p:nvSpPr>
          <p:cNvPr id="168981" name="AutoShape 21"/>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977"/>
                                        </p:tgtEl>
                                        <p:attrNameLst>
                                          <p:attrName>style.visibility</p:attrName>
                                        </p:attrNameLst>
                                      </p:cBhvr>
                                      <p:to>
                                        <p:strVal val="visible"/>
                                      </p:to>
                                    </p:set>
                                    <p:animEffect transition="in" filter="blinds(horizontal)">
                                      <p:cBhvr>
                                        <p:cTn id="7" dur="500"/>
                                        <p:tgtEl>
                                          <p:spTgt spid="168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06428EAB-D567-44B0-9CB0-76C833124DC3}" type="slidenum">
              <a:rPr lang="es-ES_tradnl"/>
              <a:pPr/>
              <a:t>25</a:t>
            </a:fld>
            <a:endParaRPr lang="es-ES_tradnl"/>
          </a:p>
        </p:txBody>
      </p:sp>
      <p:sp>
        <p:nvSpPr>
          <p:cNvPr id="169987" name="Rectangle 3"/>
          <p:cNvSpPr>
            <a:spLocks noChangeArrowheads="1"/>
          </p:cNvSpPr>
          <p:nvPr/>
        </p:nvSpPr>
        <p:spPr bwMode="auto">
          <a:xfrm>
            <a:off x="1538288" y="1057275"/>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169989" name="Oval 5"/>
          <p:cNvSpPr>
            <a:spLocks noChangeArrowheads="1"/>
          </p:cNvSpPr>
          <p:nvPr/>
        </p:nvSpPr>
        <p:spPr bwMode="auto">
          <a:xfrm>
            <a:off x="457200" y="7620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69990" name="AutoShape 6"/>
          <p:cNvSpPr>
            <a:spLocks noChangeArrowheads="1"/>
          </p:cNvSpPr>
          <p:nvPr/>
        </p:nvSpPr>
        <p:spPr bwMode="auto">
          <a:xfrm>
            <a:off x="1843088" y="828675"/>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PARADIGMAS</a:t>
            </a:r>
          </a:p>
        </p:txBody>
      </p:sp>
      <p:sp>
        <p:nvSpPr>
          <p:cNvPr id="169991" name="Oval 7"/>
          <p:cNvSpPr>
            <a:spLocks noChangeArrowheads="1"/>
          </p:cNvSpPr>
          <p:nvPr/>
        </p:nvSpPr>
        <p:spPr bwMode="auto">
          <a:xfrm>
            <a:off x="78628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9992" name="Oval 8"/>
          <p:cNvSpPr>
            <a:spLocks noChangeArrowheads="1"/>
          </p:cNvSpPr>
          <p:nvPr/>
        </p:nvSpPr>
        <p:spPr bwMode="auto">
          <a:xfrm>
            <a:off x="1309688" y="9191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169993" name="AutoShape 9"/>
          <p:cNvSpPr>
            <a:spLocks noChangeArrowheads="1"/>
          </p:cNvSpPr>
          <p:nvPr/>
        </p:nvSpPr>
        <p:spPr bwMode="auto">
          <a:xfrm>
            <a:off x="990600" y="1600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169994" name="Rectangle 10"/>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69995" name="Oval 11"/>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69996" name="AutoShape 12"/>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ANÁLISIS DEL MICROENTORNO</a:t>
            </a:r>
          </a:p>
        </p:txBody>
      </p:sp>
      <p:sp>
        <p:nvSpPr>
          <p:cNvPr id="169997" name="Oval 13"/>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69998" name="Oval 14"/>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70000" name="AutoShape 16"/>
          <p:cNvSpPr>
            <a:spLocks noChangeArrowheads="1"/>
          </p:cNvSpPr>
          <p:nvPr/>
        </p:nvSpPr>
        <p:spPr bwMode="auto">
          <a:xfrm>
            <a:off x="2057400" y="1524000"/>
            <a:ext cx="5410200" cy="6858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COMPETENCIA</a:t>
            </a:r>
          </a:p>
        </p:txBody>
      </p:sp>
      <p:sp>
        <p:nvSpPr>
          <p:cNvPr id="170001" name="Rectangle 17"/>
          <p:cNvSpPr>
            <a:spLocks noChangeArrowheads="1"/>
          </p:cNvSpPr>
          <p:nvPr/>
        </p:nvSpPr>
        <p:spPr bwMode="auto">
          <a:xfrm>
            <a:off x="457200" y="2362200"/>
            <a:ext cx="8305800" cy="35052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buFontTx/>
              <a:buBlip>
                <a:blip r:embed="rId3"/>
              </a:buBlip>
            </a:pPr>
            <a:r>
              <a:rPr lang="es-ES" sz="2000" b="1" i="1">
                <a:solidFill>
                  <a:srgbClr val="000066"/>
                </a:solidFill>
                <a:effectLst>
                  <a:outerShdw blurRad="38100" dist="38100" dir="2700000" algn="tl">
                    <a:srgbClr val="C0C0C0"/>
                  </a:outerShdw>
                </a:effectLst>
                <a:latin typeface="Tahoma" pitchFamily="34" charset="0"/>
                <a:cs typeface="Times New Roman" pitchFamily="18" charset="0"/>
              </a:rPr>
              <a:t>Institutos Técnicos y Tecnológicos particulares autofinanciados que se han creado recientemente con el aval del CONESUP</a:t>
            </a:r>
            <a:r>
              <a:rPr lang="es-MX" sz="2000" b="1" i="1">
                <a:solidFill>
                  <a:srgbClr val="000066"/>
                </a:solidFill>
                <a:effectLst>
                  <a:outerShdw blurRad="38100" dist="38100" dir="2700000" algn="tl">
                    <a:srgbClr val="C0C0C0"/>
                  </a:outerShdw>
                </a:effectLst>
                <a:latin typeface="Tahoma" pitchFamily="34" charset="0"/>
                <a:cs typeface="Times New Roman" pitchFamily="18" charset="0"/>
              </a:rPr>
              <a:t>.</a:t>
            </a:r>
            <a:r>
              <a:rPr lang="es-ES" sz="2000" b="1" i="1">
                <a:solidFill>
                  <a:srgbClr val="000066"/>
                </a:solidFill>
                <a:effectLst>
                  <a:outerShdw blurRad="38100" dist="38100" dir="2700000" algn="tl">
                    <a:srgbClr val="C0C0C0"/>
                  </a:outerShdw>
                </a:effectLst>
                <a:latin typeface="Tahoma" pitchFamily="34" charset="0"/>
                <a:cs typeface="Times New Roman" pitchFamily="18" charset="0"/>
              </a:rPr>
              <a:t> </a:t>
            </a:r>
            <a:endParaRPr lang="es-MX" sz="2000" b="1" i="1">
              <a:solidFill>
                <a:srgbClr val="000066"/>
              </a:solidFill>
              <a:effectLst>
                <a:outerShdw blurRad="38100" dist="38100" dir="2700000" algn="tl">
                  <a:srgbClr val="C0C0C0"/>
                </a:outerShdw>
              </a:effectLst>
              <a:latin typeface="Tahoma" pitchFamily="34" charset="0"/>
              <a:cs typeface="Times New Roman" pitchFamily="18" charset="0"/>
            </a:endParaRPr>
          </a:p>
          <a:p>
            <a:pPr marL="342900" indent="-342900" algn="just">
              <a:lnSpc>
                <a:spcPct val="125000"/>
              </a:lnSpc>
              <a:spcBef>
                <a:spcPct val="20000"/>
              </a:spcBef>
              <a:spcAft>
                <a:spcPct val="15000"/>
              </a:spcAft>
              <a:buSzPct val="50000"/>
            </a:pPr>
            <a:endParaRPr lang="es-ES_tradnl" sz="2000" b="1" i="1">
              <a:solidFill>
                <a:srgbClr val="000066"/>
              </a:solidFill>
              <a:effectLst>
                <a:outerShdw blurRad="38100" dist="38100" dir="2700000" algn="tl">
                  <a:srgbClr val="C0C0C0"/>
                </a:outerShdw>
              </a:effectLst>
              <a:latin typeface="Tahoma" pitchFamily="34" charset="0"/>
            </a:endParaRPr>
          </a:p>
          <a:p>
            <a:pPr marL="342900" indent="-342900" algn="just">
              <a:lnSpc>
                <a:spcPct val="125000"/>
              </a:lnSpc>
              <a:spcBef>
                <a:spcPct val="20000"/>
              </a:spcBef>
              <a:spcAft>
                <a:spcPct val="15000"/>
              </a:spcAft>
              <a:buSzPct val="50000"/>
              <a:buFontTx/>
              <a:buBlip>
                <a:blip r:embed="rId3"/>
              </a:buBlip>
            </a:pPr>
            <a:r>
              <a:rPr lang="es-ES_tradnl" sz="2000" b="1" i="1">
                <a:solidFill>
                  <a:srgbClr val="000066"/>
                </a:solidFill>
                <a:effectLst>
                  <a:outerShdw blurRad="38100" dist="38100" dir="2700000" algn="tl">
                    <a:srgbClr val="C0C0C0"/>
                  </a:outerShdw>
                </a:effectLst>
                <a:latin typeface="Tahoma" pitchFamily="34" charset="0"/>
              </a:rPr>
              <a:t>Ejemplos: </a:t>
            </a:r>
            <a:r>
              <a:rPr lang="es-ES" sz="2000" b="1" i="1">
                <a:solidFill>
                  <a:srgbClr val="000066"/>
                </a:solidFill>
                <a:effectLst>
                  <a:outerShdw blurRad="38100" dist="38100" dir="2700000" algn="tl">
                    <a:srgbClr val="C0C0C0"/>
                  </a:outerShdw>
                </a:effectLst>
                <a:latin typeface="Tahoma" pitchFamily="34" charset="0"/>
                <a:cs typeface="Times New Roman" pitchFamily="18" charset="0"/>
              </a:rPr>
              <a:t>Espíritu Santo, Ecomundo, Argos, Blue Hill, Domingo Comín, Esca, Ecomundo, Estudios de TV, Eurodiseño del Ecuador, Franklin Verduga Loor, Liceo Cristiano, Speedwriting, entre otros a nivel local.</a:t>
            </a:r>
            <a:r>
              <a:rPr lang="es-ES" sz="2000" b="1" i="1">
                <a:solidFill>
                  <a:srgbClr val="000066"/>
                </a:solidFill>
                <a:effectLst>
                  <a:outerShdw blurRad="38100" dist="38100" dir="2700000" algn="tl">
                    <a:srgbClr val="C0C0C0"/>
                  </a:outerShdw>
                </a:effectLst>
                <a:latin typeface="Tahoma" pitchFamily="34" charset="0"/>
              </a:rPr>
              <a:t> </a:t>
            </a:r>
            <a:endParaRPr lang="es-ES_tradnl" sz="2000" b="1" i="1">
              <a:solidFill>
                <a:srgbClr val="000066"/>
              </a:solidFill>
              <a:effectLst>
                <a:outerShdw blurRad="38100" dist="38100" dir="2700000" algn="tl">
                  <a:srgbClr val="C0C0C0"/>
                </a:outerShdw>
              </a:effectLst>
              <a:latin typeface="Tahoma" pitchFamily="34" charset="0"/>
            </a:endParaRPr>
          </a:p>
          <a:p>
            <a:pPr marL="342900" indent="-342900">
              <a:lnSpc>
                <a:spcPct val="125000"/>
              </a:lnSpc>
              <a:spcBef>
                <a:spcPct val="20000"/>
              </a:spcBef>
              <a:spcAft>
                <a:spcPct val="15000"/>
              </a:spcAft>
              <a:buSzPct val="50000"/>
              <a:buFontTx/>
              <a:buBlip>
                <a:blip r:embed="rId3"/>
              </a:buBlip>
            </a:pPr>
            <a:endParaRPr lang="es-ES_tradnl" sz="2000" b="1" i="1">
              <a:solidFill>
                <a:srgbClr val="000066"/>
              </a:solidFill>
              <a:effectLst>
                <a:outerShdw blurRad="38100" dist="38100" dir="2700000" algn="tl">
                  <a:srgbClr val="C0C0C0"/>
                </a:outerShdw>
              </a:effectLst>
              <a:latin typeface="Tahoma" pitchFamily="34" charset="0"/>
            </a:endParaRPr>
          </a:p>
        </p:txBody>
      </p:sp>
      <p:sp>
        <p:nvSpPr>
          <p:cNvPr id="170003" name="AutoShape 19"/>
          <p:cNvSpPr>
            <a:spLocks noChangeArrowheads="1"/>
          </p:cNvSpPr>
          <p:nvPr/>
        </p:nvSpPr>
        <p:spPr bwMode="auto">
          <a:xfrm>
            <a:off x="74613" y="69850"/>
            <a:ext cx="4116387"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	DIAGNÓSTICO DEL MEDIO AMBIENTE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0001"/>
                                        </p:tgtEl>
                                        <p:attrNameLst>
                                          <p:attrName>style.visibility</p:attrName>
                                        </p:attrNameLst>
                                      </p:cBhvr>
                                      <p:to>
                                        <p:strVal val="visible"/>
                                      </p:to>
                                    </p:set>
                                    <p:animEffect transition="in" filter="blinds(horizontal)">
                                      <p:cBhvr>
                                        <p:cTn id="7" dur="500"/>
                                        <p:tgtEl>
                                          <p:spTgt spid="170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0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Marcador de número de diapositiva"/>
          <p:cNvSpPr>
            <a:spLocks noGrp="1"/>
          </p:cNvSpPr>
          <p:nvPr>
            <p:ph type="sldNum" sz="quarter" idx="12"/>
          </p:nvPr>
        </p:nvSpPr>
        <p:spPr/>
        <p:txBody>
          <a:bodyPr/>
          <a:lstStyle/>
          <a:p>
            <a:fld id="{BAF41F78-0955-44C6-B79A-467CFB160AFD}" type="slidenum">
              <a:rPr lang="es-ES_tradnl"/>
              <a:pPr/>
              <a:t>26</a:t>
            </a:fld>
            <a:endParaRPr lang="es-ES_tradnl"/>
          </a:p>
        </p:txBody>
      </p:sp>
      <p:sp>
        <p:nvSpPr>
          <p:cNvPr id="171011" name="AutoShape 3"/>
          <p:cNvSpPr>
            <a:spLocks noChangeArrowheads="1"/>
          </p:cNvSpPr>
          <p:nvPr/>
        </p:nvSpPr>
        <p:spPr bwMode="auto">
          <a:xfrm>
            <a:off x="1517650" y="627063"/>
            <a:ext cx="5062538"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ESTUDIO DE MERCADO</a:t>
            </a:r>
          </a:p>
        </p:txBody>
      </p:sp>
      <p:sp>
        <p:nvSpPr>
          <p:cNvPr id="171012" name="AutoShape 4"/>
          <p:cNvSpPr>
            <a:spLocks noChangeArrowheads="1"/>
          </p:cNvSpPr>
          <p:nvPr/>
        </p:nvSpPr>
        <p:spPr bwMode="auto">
          <a:xfrm>
            <a:off x="85725" y="257175"/>
            <a:ext cx="1400175" cy="1354138"/>
          </a:xfrm>
          <a:prstGeom prst="bevel">
            <a:avLst>
              <a:gd name="adj" fmla="val 6505"/>
            </a:avLst>
          </a:prstGeom>
          <a:solidFill>
            <a:srgbClr val="00CCFF"/>
          </a:solidFill>
          <a:ln w="9525">
            <a:noFill/>
            <a:miter lim="800000"/>
            <a:headEnd/>
            <a:tailEnd/>
          </a:ln>
          <a:effectLst/>
        </p:spPr>
        <p:txBody>
          <a:bodyPr wrap="none">
            <a:spAutoFit/>
          </a:bodyPr>
          <a:lstStyle/>
          <a:p>
            <a:pPr eaLnBrk="0" hangingPunct="0"/>
            <a:r>
              <a:rPr lang="es-ES_tradnl" sz="7200" b="1"/>
              <a:t>III</a:t>
            </a:r>
          </a:p>
        </p:txBody>
      </p:sp>
      <p:sp>
        <p:nvSpPr>
          <p:cNvPr id="171013" name="Text Box 5"/>
          <p:cNvSpPr txBox="1">
            <a:spLocks noChangeArrowheads="1"/>
          </p:cNvSpPr>
          <p:nvPr/>
        </p:nvSpPr>
        <p:spPr bwMode="auto">
          <a:xfrm>
            <a:off x="1252538" y="2895600"/>
            <a:ext cx="7358062" cy="2314575"/>
          </a:xfrm>
          <a:prstGeom prst="rect">
            <a:avLst/>
          </a:prstGeom>
          <a:solidFill>
            <a:srgbClr val="CCCC00">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OFERTA Y DEMANDA LOCAL</a:t>
            </a:r>
          </a:p>
          <a:p>
            <a:pPr eaLnBrk="0" hangingPunct="0">
              <a:lnSpc>
                <a:spcPct val="140000"/>
              </a:lnSpc>
            </a:pPr>
            <a:r>
              <a:rPr lang="es-ES_tradnl" sz="2600" b="1" i="1">
                <a:latin typeface="Arial" charset="0"/>
              </a:rPr>
              <a:t>DISEÑO ESTADÍSTICO:TRABAJO DE CAMPO</a:t>
            </a:r>
          </a:p>
          <a:p>
            <a:pPr eaLnBrk="0" hangingPunct="0">
              <a:lnSpc>
                <a:spcPct val="140000"/>
              </a:lnSpc>
            </a:pPr>
            <a:r>
              <a:rPr lang="es-ES_tradnl" sz="2600" b="1" i="1">
                <a:latin typeface="Arial" charset="0"/>
              </a:rPr>
              <a:t>ANÁLISIS DE RESULTADOS</a:t>
            </a:r>
          </a:p>
          <a:p>
            <a:pPr eaLnBrk="0" hangingPunct="0">
              <a:lnSpc>
                <a:spcPct val="140000"/>
              </a:lnSpc>
            </a:pPr>
            <a:r>
              <a:rPr lang="es-ES_tradnl" sz="2600" b="1" i="1">
                <a:latin typeface="Arial" charset="0"/>
              </a:rPr>
              <a:t>ANÁLISIS DE COMPETITIVIDAD</a:t>
            </a:r>
          </a:p>
        </p:txBody>
      </p:sp>
      <p:sp>
        <p:nvSpPr>
          <p:cNvPr id="171014" name="Text Box 6"/>
          <p:cNvSpPr txBox="1">
            <a:spLocks noChangeArrowheads="1"/>
          </p:cNvSpPr>
          <p:nvPr/>
        </p:nvSpPr>
        <p:spPr bwMode="auto">
          <a:xfrm>
            <a:off x="628650" y="2873375"/>
            <a:ext cx="514350" cy="2314575"/>
          </a:xfrm>
          <a:prstGeom prst="rect">
            <a:avLst/>
          </a:prstGeom>
          <a:gradFill rotWithShape="0">
            <a:gsLst>
              <a:gs pos="0">
                <a:srgbClr val="666633"/>
              </a:gs>
              <a:gs pos="100000">
                <a:srgbClr val="666633">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A.</a:t>
            </a:r>
          </a:p>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B.</a:t>
            </a:r>
          </a:p>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C.</a:t>
            </a:r>
          </a:p>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D.</a:t>
            </a:r>
          </a:p>
        </p:txBody>
      </p:sp>
      <p:sp>
        <p:nvSpPr>
          <p:cNvPr id="171015" name="Rectangle 7"/>
          <p:cNvSpPr>
            <a:spLocks noChangeArrowheads="1"/>
          </p:cNvSpPr>
          <p:nvPr/>
        </p:nvSpPr>
        <p:spPr bwMode="auto">
          <a:xfrm>
            <a:off x="609600" y="3482975"/>
            <a:ext cx="8001000" cy="87313"/>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171016" name="Rectangle 8"/>
          <p:cNvSpPr>
            <a:spLocks noChangeArrowheads="1"/>
          </p:cNvSpPr>
          <p:nvPr/>
        </p:nvSpPr>
        <p:spPr bwMode="auto">
          <a:xfrm>
            <a:off x="609600" y="4016375"/>
            <a:ext cx="8001000" cy="87313"/>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171017" name="Rectangle 9"/>
          <p:cNvSpPr>
            <a:spLocks noChangeArrowheads="1"/>
          </p:cNvSpPr>
          <p:nvPr/>
        </p:nvSpPr>
        <p:spPr bwMode="auto">
          <a:xfrm>
            <a:off x="609600" y="4625975"/>
            <a:ext cx="8001000" cy="87313"/>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171018" name="Rectangle 10"/>
          <p:cNvSpPr>
            <a:spLocks noChangeArrowheads="1"/>
          </p:cNvSpPr>
          <p:nvPr/>
        </p:nvSpPr>
        <p:spPr bwMode="auto">
          <a:xfrm>
            <a:off x="609600" y="2808288"/>
            <a:ext cx="8001000" cy="76200"/>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171019" name="AutoShape 11"/>
          <p:cNvSpPr>
            <a:spLocks noChangeArrowheads="1"/>
          </p:cNvSpPr>
          <p:nvPr/>
        </p:nvSpPr>
        <p:spPr bwMode="auto">
          <a:xfrm>
            <a:off x="2057400" y="1752600"/>
            <a:ext cx="5029200" cy="619125"/>
          </a:xfrm>
          <a:prstGeom prst="roundRect">
            <a:avLst>
              <a:gd name="adj" fmla="val 50000"/>
            </a:avLst>
          </a:prstGeom>
          <a:gradFill rotWithShape="0">
            <a:gsLst>
              <a:gs pos="0">
                <a:srgbClr val="666633"/>
              </a:gs>
              <a:gs pos="100000">
                <a:srgbClr val="666633">
                  <a:gamma/>
                  <a:shade val="0"/>
                  <a:invGamma/>
                </a:srgbClr>
              </a:gs>
            </a:gsLst>
            <a:lin ang="5400000" scaled="1"/>
          </a:gradFill>
          <a:ln w="9525">
            <a:solidFill>
              <a:schemeClr val="bg1"/>
            </a:solidFill>
            <a:round/>
            <a:headEnd/>
            <a:tailEnd/>
          </a:ln>
          <a:effectLst/>
        </p:spPr>
        <p:txBody>
          <a:bodyPr>
            <a:spAutoFit/>
          </a:bodyPr>
          <a:lstStyle/>
          <a:p>
            <a:pPr algn="ctr" eaLnBrk="0" hangingPunct="0"/>
            <a:r>
              <a:rPr lang="es-ES_tradnl" b="1" i="1">
                <a:solidFill>
                  <a:schemeClr val="bg1"/>
                </a:solidFill>
                <a:effectLst>
                  <a:outerShdw blurRad="38100" dist="38100" dir="2700000" algn="tl">
                    <a:srgbClr val="000000"/>
                  </a:outerShdw>
                </a:effectLst>
                <a:latin typeface="Arial" charset="0"/>
              </a:rPr>
              <a:t>ANÁLISIS SITUACIONAL</a:t>
            </a:r>
          </a:p>
        </p:txBody>
      </p:sp>
      <p:sp>
        <p:nvSpPr>
          <p:cNvPr id="171020" name="Rectangle 12"/>
          <p:cNvSpPr>
            <a:spLocks noChangeArrowheads="1"/>
          </p:cNvSpPr>
          <p:nvPr/>
        </p:nvSpPr>
        <p:spPr bwMode="auto">
          <a:xfrm>
            <a:off x="609600" y="5170488"/>
            <a:ext cx="8001000" cy="76200"/>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2"/>
          </p:nvPr>
        </p:nvSpPr>
        <p:spPr/>
        <p:txBody>
          <a:bodyPr/>
          <a:lstStyle/>
          <a:p>
            <a:fld id="{EAA372C6-230D-4AF0-9421-A966DD774DE8}" type="slidenum">
              <a:rPr lang="es-ES_tradnl"/>
              <a:pPr/>
              <a:t>27</a:t>
            </a:fld>
            <a:endParaRPr lang="es-ES_tradnl"/>
          </a:p>
        </p:txBody>
      </p:sp>
      <p:sp>
        <p:nvSpPr>
          <p:cNvPr id="172035" name="AutoShape 3"/>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172036" name="Rectangle 4"/>
          <p:cNvSpPr>
            <a:spLocks noChangeArrowheads="1"/>
          </p:cNvSpPr>
          <p:nvPr/>
        </p:nvSpPr>
        <p:spPr bwMode="auto">
          <a:xfrm>
            <a:off x="1524000" y="1057275"/>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172037" name="Oval 5"/>
          <p:cNvSpPr>
            <a:spLocks noChangeArrowheads="1"/>
          </p:cNvSpPr>
          <p:nvPr/>
        </p:nvSpPr>
        <p:spPr bwMode="auto">
          <a:xfrm>
            <a:off x="457200" y="762000"/>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
        <p:nvSpPr>
          <p:cNvPr id="172038" name="AutoShape 6"/>
          <p:cNvSpPr>
            <a:spLocks noChangeArrowheads="1"/>
          </p:cNvSpPr>
          <p:nvPr/>
        </p:nvSpPr>
        <p:spPr bwMode="auto">
          <a:xfrm>
            <a:off x="1843088" y="828675"/>
            <a:ext cx="6386512"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300" b="1" i="1">
                <a:solidFill>
                  <a:schemeClr val="bg1"/>
                </a:solidFill>
                <a:effectLst>
                  <a:outerShdw blurRad="38100" dist="38100" dir="2700000" algn="tl">
                    <a:srgbClr val="000000"/>
                  </a:outerShdw>
                </a:effectLst>
                <a:latin typeface="Arial" charset="0"/>
              </a:rPr>
              <a:t>OFERTA Y DEMANDA</a:t>
            </a:r>
          </a:p>
        </p:txBody>
      </p:sp>
      <p:sp>
        <p:nvSpPr>
          <p:cNvPr id="172039" name="Oval 7"/>
          <p:cNvSpPr>
            <a:spLocks noChangeArrowheads="1"/>
          </p:cNvSpPr>
          <p:nvPr/>
        </p:nvSpPr>
        <p:spPr bwMode="auto">
          <a:xfrm>
            <a:off x="8382000" y="919163"/>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72040" name="Oval 8"/>
          <p:cNvSpPr>
            <a:spLocks noChangeArrowheads="1"/>
          </p:cNvSpPr>
          <p:nvPr/>
        </p:nvSpPr>
        <p:spPr bwMode="auto">
          <a:xfrm>
            <a:off x="1295400" y="919163"/>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pic>
        <p:nvPicPr>
          <p:cNvPr id="172231" name="Picture 199"/>
          <p:cNvPicPr>
            <a:picLocks noChangeAspect="1" noChangeArrowheads="1"/>
          </p:cNvPicPr>
          <p:nvPr/>
        </p:nvPicPr>
        <p:blipFill>
          <a:blip r:embed="rId3"/>
          <a:srcRect/>
          <a:stretch>
            <a:fillRect/>
          </a:stretch>
        </p:blipFill>
        <p:spPr bwMode="auto">
          <a:xfrm>
            <a:off x="609600" y="1600200"/>
            <a:ext cx="7924800" cy="4495800"/>
          </a:xfrm>
          <a:prstGeom prst="rect">
            <a:avLst/>
          </a:prstGeom>
          <a:noFill/>
          <a:ln w="9525">
            <a:noFill/>
            <a:miter lim="800000"/>
            <a:headEnd type="none" w="sm" len="sm"/>
            <a:tailEnd type="none" w="sm" len="sm"/>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 Marcador de número de diapositiva"/>
          <p:cNvSpPr>
            <a:spLocks noGrp="1"/>
          </p:cNvSpPr>
          <p:nvPr>
            <p:ph type="sldNum" sz="quarter" idx="12"/>
          </p:nvPr>
        </p:nvSpPr>
        <p:spPr/>
        <p:txBody>
          <a:bodyPr/>
          <a:lstStyle/>
          <a:p>
            <a:fld id="{10213E20-40EB-49B3-B3B3-1615C0C8DF6A}" type="slidenum">
              <a:rPr lang="es-ES_tradnl"/>
              <a:pPr/>
              <a:t>28</a:t>
            </a:fld>
            <a:endParaRPr lang="es-ES_tradnl"/>
          </a:p>
        </p:txBody>
      </p:sp>
      <p:sp>
        <p:nvSpPr>
          <p:cNvPr id="174083" name="AutoShape 3"/>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174084" name="Rectangle 4"/>
          <p:cNvSpPr>
            <a:spLocks noChangeArrowheads="1"/>
          </p:cNvSpPr>
          <p:nvPr/>
        </p:nvSpPr>
        <p:spPr bwMode="auto">
          <a:xfrm>
            <a:off x="1524000" y="838200"/>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174085" name="Oval 5"/>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74086" name="AutoShape 6"/>
          <p:cNvSpPr>
            <a:spLocks noChangeArrowheads="1"/>
          </p:cNvSpPr>
          <p:nvPr/>
        </p:nvSpPr>
        <p:spPr bwMode="auto">
          <a:xfrm>
            <a:off x="1828800" y="609600"/>
            <a:ext cx="64008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DISEÑO ESTADÍSTICO</a:t>
            </a:r>
          </a:p>
        </p:txBody>
      </p:sp>
      <p:sp>
        <p:nvSpPr>
          <p:cNvPr id="174087" name="Oval 7"/>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74088" name="Oval 8"/>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pic>
        <p:nvPicPr>
          <p:cNvPr id="360041" name="Picture 1641"/>
          <p:cNvPicPr>
            <a:picLocks noChangeAspect="1" noChangeArrowheads="1"/>
          </p:cNvPicPr>
          <p:nvPr/>
        </p:nvPicPr>
        <p:blipFill>
          <a:blip r:embed="rId3"/>
          <a:srcRect/>
          <a:stretch>
            <a:fillRect/>
          </a:stretch>
        </p:blipFill>
        <p:spPr bwMode="auto">
          <a:xfrm>
            <a:off x="4371975" y="6094413"/>
            <a:ext cx="4763" cy="22225"/>
          </a:xfrm>
          <a:prstGeom prst="rect">
            <a:avLst/>
          </a:prstGeom>
          <a:noFill/>
          <a:ln w="9525">
            <a:noFill/>
            <a:miter lim="800000"/>
            <a:headEnd/>
            <a:tailEnd/>
          </a:ln>
        </p:spPr>
      </p:pic>
      <p:pic>
        <p:nvPicPr>
          <p:cNvPr id="360042" name="Picture 1642"/>
          <p:cNvPicPr>
            <a:picLocks noChangeAspect="1" noChangeArrowheads="1"/>
          </p:cNvPicPr>
          <p:nvPr/>
        </p:nvPicPr>
        <p:blipFill>
          <a:blip r:embed="rId3"/>
          <a:srcRect/>
          <a:stretch>
            <a:fillRect/>
          </a:stretch>
        </p:blipFill>
        <p:spPr bwMode="auto">
          <a:xfrm>
            <a:off x="4371975" y="6116638"/>
            <a:ext cx="4763" cy="22225"/>
          </a:xfrm>
          <a:prstGeom prst="rect">
            <a:avLst/>
          </a:prstGeom>
          <a:noFill/>
          <a:ln w="9525">
            <a:noFill/>
            <a:miter lim="800000"/>
            <a:headEnd/>
            <a:tailEnd/>
          </a:ln>
        </p:spPr>
      </p:pic>
      <p:pic>
        <p:nvPicPr>
          <p:cNvPr id="360043" name="Picture 1643"/>
          <p:cNvPicPr>
            <a:picLocks noChangeAspect="1" noChangeArrowheads="1"/>
          </p:cNvPicPr>
          <p:nvPr/>
        </p:nvPicPr>
        <p:blipFill>
          <a:blip r:embed="rId3"/>
          <a:srcRect/>
          <a:stretch>
            <a:fillRect/>
          </a:stretch>
        </p:blipFill>
        <p:spPr bwMode="auto">
          <a:xfrm>
            <a:off x="4371975" y="6138863"/>
            <a:ext cx="4763" cy="22225"/>
          </a:xfrm>
          <a:prstGeom prst="rect">
            <a:avLst/>
          </a:prstGeom>
          <a:noFill/>
          <a:ln w="9525">
            <a:noFill/>
            <a:miter lim="800000"/>
            <a:headEnd/>
            <a:tailEnd/>
          </a:ln>
        </p:spPr>
      </p:pic>
      <p:pic>
        <p:nvPicPr>
          <p:cNvPr id="360044" name="Picture 1644"/>
          <p:cNvPicPr>
            <a:picLocks noChangeAspect="1" noChangeArrowheads="1"/>
          </p:cNvPicPr>
          <p:nvPr/>
        </p:nvPicPr>
        <p:blipFill>
          <a:blip r:embed="rId3"/>
          <a:srcRect/>
          <a:stretch>
            <a:fillRect/>
          </a:stretch>
        </p:blipFill>
        <p:spPr bwMode="auto">
          <a:xfrm>
            <a:off x="4371975" y="6161088"/>
            <a:ext cx="4763" cy="22225"/>
          </a:xfrm>
          <a:prstGeom prst="rect">
            <a:avLst/>
          </a:prstGeom>
          <a:noFill/>
          <a:ln w="9525">
            <a:noFill/>
            <a:miter lim="800000"/>
            <a:headEnd/>
            <a:tailEnd/>
          </a:ln>
        </p:spPr>
      </p:pic>
      <p:pic>
        <p:nvPicPr>
          <p:cNvPr id="360045" name="Picture 1645"/>
          <p:cNvPicPr>
            <a:picLocks noChangeAspect="1" noChangeArrowheads="1"/>
          </p:cNvPicPr>
          <p:nvPr/>
        </p:nvPicPr>
        <p:blipFill>
          <a:blip r:embed="rId3"/>
          <a:srcRect/>
          <a:stretch>
            <a:fillRect/>
          </a:stretch>
        </p:blipFill>
        <p:spPr bwMode="auto">
          <a:xfrm>
            <a:off x="4371975" y="6183313"/>
            <a:ext cx="4763" cy="20637"/>
          </a:xfrm>
          <a:prstGeom prst="rect">
            <a:avLst/>
          </a:prstGeom>
          <a:noFill/>
          <a:ln w="9525">
            <a:noFill/>
            <a:miter lim="800000"/>
            <a:headEnd/>
            <a:tailEnd/>
          </a:ln>
        </p:spPr>
      </p:pic>
      <p:pic>
        <p:nvPicPr>
          <p:cNvPr id="360046" name="Picture 1646"/>
          <p:cNvPicPr>
            <a:picLocks noChangeAspect="1" noChangeArrowheads="1"/>
          </p:cNvPicPr>
          <p:nvPr/>
        </p:nvPicPr>
        <p:blipFill>
          <a:blip r:embed="rId3"/>
          <a:srcRect/>
          <a:stretch>
            <a:fillRect/>
          </a:stretch>
        </p:blipFill>
        <p:spPr bwMode="auto">
          <a:xfrm>
            <a:off x="4371975" y="6203950"/>
            <a:ext cx="4763" cy="22225"/>
          </a:xfrm>
          <a:prstGeom prst="rect">
            <a:avLst/>
          </a:prstGeom>
          <a:noFill/>
          <a:ln w="9525">
            <a:noFill/>
            <a:miter lim="800000"/>
            <a:headEnd/>
            <a:tailEnd/>
          </a:ln>
        </p:spPr>
      </p:pic>
      <p:pic>
        <p:nvPicPr>
          <p:cNvPr id="360047" name="Picture 1647"/>
          <p:cNvPicPr>
            <a:picLocks noChangeAspect="1" noChangeArrowheads="1"/>
          </p:cNvPicPr>
          <p:nvPr/>
        </p:nvPicPr>
        <p:blipFill>
          <a:blip r:embed="rId3"/>
          <a:srcRect/>
          <a:stretch>
            <a:fillRect/>
          </a:stretch>
        </p:blipFill>
        <p:spPr bwMode="auto">
          <a:xfrm>
            <a:off x="4371975" y="6226175"/>
            <a:ext cx="4763" cy="22225"/>
          </a:xfrm>
          <a:prstGeom prst="rect">
            <a:avLst/>
          </a:prstGeom>
          <a:noFill/>
          <a:ln w="9525">
            <a:noFill/>
            <a:miter lim="800000"/>
            <a:headEnd/>
            <a:tailEnd/>
          </a:ln>
        </p:spPr>
      </p:pic>
      <p:pic>
        <p:nvPicPr>
          <p:cNvPr id="360048" name="Picture 1648"/>
          <p:cNvPicPr>
            <a:picLocks noChangeAspect="1" noChangeArrowheads="1"/>
          </p:cNvPicPr>
          <p:nvPr/>
        </p:nvPicPr>
        <p:blipFill>
          <a:blip r:embed="rId4"/>
          <a:srcRect/>
          <a:stretch>
            <a:fillRect/>
          </a:stretch>
        </p:blipFill>
        <p:spPr bwMode="auto">
          <a:xfrm>
            <a:off x="4371975" y="6248400"/>
            <a:ext cx="4763" cy="6350"/>
          </a:xfrm>
          <a:prstGeom prst="rect">
            <a:avLst/>
          </a:prstGeom>
          <a:noFill/>
          <a:ln w="9525">
            <a:noFill/>
            <a:miter lim="800000"/>
            <a:headEnd/>
            <a:tailEnd/>
          </a:ln>
        </p:spPr>
      </p:pic>
      <p:sp>
        <p:nvSpPr>
          <p:cNvPr id="360049" name="Rectangle 1649"/>
          <p:cNvSpPr>
            <a:spLocks noChangeArrowheads="1"/>
          </p:cNvSpPr>
          <p:nvPr/>
        </p:nvSpPr>
        <p:spPr bwMode="auto">
          <a:xfrm>
            <a:off x="4371975" y="6254750"/>
            <a:ext cx="22225" cy="20638"/>
          </a:xfrm>
          <a:prstGeom prst="rect">
            <a:avLst/>
          </a:prstGeom>
          <a:solidFill>
            <a:srgbClr val="000000"/>
          </a:solidFill>
          <a:ln w="9525">
            <a:noFill/>
            <a:miter lim="800000"/>
            <a:headEnd/>
            <a:tailEnd/>
          </a:ln>
        </p:spPr>
        <p:txBody>
          <a:bodyPr/>
          <a:lstStyle/>
          <a:p>
            <a:endParaRPr lang="es-ES"/>
          </a:p>
        </p:txBody>
      </p:sp>
      <p:sp>
        <p:nvSpPr>
          <p:cNvPr id="360050" name="Rectangle 1650"/>
          <p:cNvSpPr>
            <a:spLocks noChangeArrowheads="1"/>
          </p:cNvSpPr>
          <p:nvPr/>
        </p:nvSpPr>
        <p:spPr bwMode="auto">
          <a:xfrm>
            <a:off x="4394200" y="6254750"/>
            <a:ext cx="1254125" cy="20638"/>
          </a:xfrm>
          <a:prstGeom prst="rect">
            <a:avLst/>
          </a:prstGeom>
          <a:solidFill>
            <a:srgbClr val="000000"/>
          </a:solidFill>
          <a:ln w="9525">
            <a:noFill/>
            <a:miter lim="800000"/>
            <a:headEnd/>
            <a:tailEnd/>
          </a:ln>
        </p:spPr>
        <p:txBody>
          <a:bodyPr/>
          <a:lstStyle/>
          <a:p>
            <a:endParaRPr lang="es-ES"/>
          </a:p>
        </p:txBody>
      </p:sp>
      <p:sp>
        <p:nvSpPr>
          <p:cNvPr id="360051" name="Rectangle 1651"/>
          <p:cNvSpPr>
            <a:spLocks noChangeArrowheads="1"/>
          </p:cNvSpPr>
          <p:nvPr/>
        </p:nvSpPr>
        <p:spPr bwMode="auto">
          <a:xfrm>
            <a:off x="5648325" y="6254750"/>
            <a:ext cx="22225" cy="20638"/>
          </a:xfrm>
          <a:prstGeom prst="rect">
            <a:avLst/>
          </a:prstGeom>
          <a:solidFill>
            <a:srgbClr val="000000"/>
          </a:solidFill>
          <a:ln w="9525">
            <a:noFill/>
            <a:miter lim="800000"/>
            <a:headEnd/>
            <a:tailEnd/>
          </a:ln>
        </p:spPr>
        <p:txBody>
          <a:bodyPr/>
          <a:lstStyle/>
          <a:p>
            <a:endParaRPr lang="es-ES"/>
          </a:p>
        </p:txBody>
      </p:sp>
      <p:sp>
        <p:nvSpPr>
          <p:cNvPr id="360052" name="Rectangle 1652"/>
          <p:cNvSpPr>
            <a:spLocks noChangeArrowheads="1"/>
          </p:cNvSpPr>
          <p:nvPr/>
        </p:nvSpPr>
        <p:spPr bwMode="auto">
          <a:xfrm>
            <a:off x="5670550" y="6254750"/>
            <a:ext cx="1419225" cy="20638"/>
          </a:xfrm>
          <a:prstGeom prst="rect">
            <a:avLst/>
          </a:prstGeom>
          <a:solidFill>
            <a:srgbClr val="000000"/>
          </a:solidFill>
          <a:ln w="9525">
            <a:noFill/>
            <a:miter lim="800000"/>
            <a:headEnd/>
            <a:tailEnd/>
          </a:ln>
        </p:spPr>
        <p:txBody>
          <a:bodyPr/>
          <a:lstStyle/>
          <a:p>
            <a:endParaRPr lang="es-ES"/>
          </a:p>
        </p:txBody>
      </p:sp>
      <p:sp>
        <p:nvSpPr>
          <p:cNvPr id="360054" name="Rectangle 1654"/>
          <p:cNvSpPr>
            <a:spLocks noChangeArrowheads="1"/>
          </p:cNvSpPr>
          <p:nvPr/>
        </p:nvSpPr>
        <p:spPr bwMode="auto">
          <a:xfrm>
            <a:off x="7089775" y="6254750"/>
            <a:ext cx="20638" cy="20638"/>
          </a:xfrm>
          <a:prstGeom prst="rect">
            <a:avLst/>
          </a:prstGeom>
          <a:solidFill>
            <a:srgbClr val="000000"/>
          </a:solidFill>
          <a:ln w="9525">
            <a:noFill/>
            <a:miter lim="800000"/>
            <a:headEnd/>
            <a:tailEnd/>
          </a:ln>
        </p:spPr>
        <p:txBody>
          <a:bodyPr/>
          <a:lstStyle/>
          <a:p>
            <a:endParaRPr lang="es-ES"/>
          </a:p>
        </p:txBody>
      </p:sp>
      <p:sp>
        <p:nvSpPr>
          <p:cNvPr id="360055" name="Rectangle 1655"/>
          <p:cNvSpPr>
            <a:spLocks noChangeArrowheads="1"/>
          </p:cNvSpPr>
          <p:nvPr/>
        </p:nvSpPr>
        <p:spPr bwMode="auto">
          <a:xfrm>
            <a:off x="7089775" y="6254750"/>
            <a:ext cx="20638" cy="20638"/>
          </a:xfrm>
          <a:prstGeom prst="rect">
            <a:avLst/>
          </a:prstGeom>
          <a:solidFill>
            <a:srgbClr val="000000"/>
          </a:solidFill>
          <a:ln w="9525">
            <a:noFill/>
            <a:miter lim="800000"/>
            <a:headEnd/>
            <a:tailEnd/>
          </a:ln>
        </p:spPr>
        <p:txBody>
          <a:bodyPr/>
          <a:lstStyle/>
          <a:p>
            <a:endParaRPr lang="es-ES"/>
          </a:p>
        </p:txBody>
      </p:sp>
      <p:sp>
        <p:nvSpPr>
          <p:cNvPr id="360056" name="Rectangle 1656"/>
          <p:cNvSpPr>
            <a:spLocks noChangeArrowheads="1"/>
          </p:cNvSpPr>
          <p:nvPr/>
        </p:nvSpPr>
        <p:spPr bwMode="auto">
          <a:xfrm>
            <a:off x="2787650" y="6275388"/>
            <a:ext cx="28575" cy="136525"/>
          </a:xfrm>
          <a:prstGeom prst="rect">
            <a:avLst/>
          </a:prstGeom>
          <a:noFill/>
          <a:ln w="9525">
            <a:noFill/>
            <a:miter lim="800000"/>
            <a:headEnd/>
            <a:tailEnd/>
          </a:ln>
        </p:spPr>
        <p:txBody>
          <a:bodyPr wrap="none" lIns="0" tIns="0" rIns="0" bIns="0">
            <a:spAutoFit/>
          </a:bodyPr>
          <a:lstStyle/>
          <a:p>
            <a:r>
              <a:rPr lang="es-ES" sz="900">
                <a:solidFill>
                  <a:srgbClr val="333399"/>
                </a:solidFill>
              </a:rPr>
              <a:t> </a:t>
            </a:r>
            <a:endParaRPr lang="es-ES">
              <a:solidFill>
                <a:srgbClr val="333399"/>
              </a:solidFill>
            </a:endParaRPr>
          </a:p>
        </p:txBody>
      </p:sp>
      <p:pic>
        <p:nvPicPr>
          <p:cNvPr id="361999" name="Picture 1551"/>
          <p:cNvPicPr>
            <a:picLocks noChangeAspect="1" noChangeArrowheads="1"/>
          </p:cNvPicPr>
          <p:nvPr/>
        </p:nvPicPr>
        <p:blipFill>
          <a:blip r:embed="rId5"/>
          <a:srcRect/>
          <a:stretch>
            <a:fillRect/>
          </a:stretch>
        </p:blipFill>
        <p:spPr bwMode="auto">
          <a:xfrm>
            <a:off x="1371600" y="1219200"/>
            <a:ext cx="7086600" cy="5029200"/>
          </a:xfrm>
          <a:prstGeom prst="rect">
            <a:avLst/>
          </a:prstGeom>
          <a:noFill/>
          <a:ln w="9525">
            <a:noFill/>
            <a:miter lim="800000"/>
            <a:headEnd type="none" w="sm" len="sm"/>
            <a:tailEnd type="none" w="sm" len="sm"/>
          </a:ln>
          <a:effectLst/>
        </p:spPr>
      </p:pic>
      <p:sp>
        <p:nvSpPr>
          <p:cNvPr id="362014" name="Rectangle 1566"/>
          <p:cNvSpPr>
            <a:spLocks noChangeArrowheads="1"/>
          </p:cNvSpPr>
          <p:nvPr/>
        </p:nvSpPr>
        <p:spPr bwMode="auto">
          <a:xfrm>
            <a:off x="5876925" y="4843463"/>
            <a:ext cx="1200150" cy="136525"/>
          </a:xfrm>
          <a:prstGeom prst="rect">
            <a:avLst/>
          </a:prstGeom>
          <a:noFill/>
          <a:ln w="9525">
            <a:noFill/>
            <a:miter lim="800000"/>
            <a:headEnd/>
            <a:tailEnd/>
          </a:ln>
        </p:spPr>
        <p:txBody>
          <a:bodyPr wrap="none" lIns="0" tIns="0" rIns="0" bIns="0">
            <a:spAutoFit/>
          </a:bodyPr>
          <a:lstStyle/>
          <a:p>
            <a:r>
              <a:rPr lang="es-ES" sz="900" b="1">
                <a:solidFill>
                  <a:srgbClr val="000099"/>
                </a:solidFill>
                <a:latin typeface="Tahoma" pitchFamily="34" charset="0"/>
              </a:rPr>
              <a:t>n = ( 4*P*Q*N ) / [e</a:t>
            </a:r>
            <a:endParaRPr lang="es-ES">
              <a:solidFill>
                <a:srgbClr val="000099"/>
              </a:solidFill>
            </a:endParaRPr>
          </a:p>
        </p:txBody>
      </p:sp>
      <p:sp>
        <p:nvSpPr>
          <p:cNvPr id="362015" name="Rectangle 1567"/>
          <p:cNvSpPr>
            <a:spLocks noChangeArrowheads="1"/>
          </p:cNvSpPr>
          <p:nvPr/>
        </p:nvSpPr>
        <p:spPr bwMode="auto">
          <a:xfrm>
            <a:off x="7031038" y="4843463"/>
            <a:ext cx="61912" cy="136525"/>
          </a:xfrm>
          <a:prstGeom prst="rect">
            <a:avLst/>
          </a:prstGeom>
          <a:noFill/>
          <a:ln w="9525">
            <a:noFill/>
            <a:miter lim="800000"/>
            <a:headEnd/>
            <a:tailEnd/>
          </a:ln>
        </p:spPr>
        <p:txBody>
          <a:bodyPr wrap="none" lIns="0" tIns="0" rIns="0" bIns="0">
            <a:spAutoFit/>
          </a:bodyPr>
          <a:lstStyle/>
          <a:p>
            <a:r>
              <a:rPr lang="es-ES" sz="900" b="1">
                <a:solidFill>
                  <a:srgbClr val="000099"/>
                </a:solidFill>
                <a:latin typeface="Tahoma" pitchFamily="34" charset="0"/>
              </a:rPr>
              <a:t>²</a:t>
            </a:r>
            <a:endParaRPr lang="es-ES">
              <a:solidFill>
                <a:srgbClr val="000099"/>
              </a:solidFill>
            </a:endParaRPr>
          </a:p>
        </p:txBody>
      </p:sp>
      <p:sp>
        <p:nvSpPr>
          <p:cNvPr id="362016" name="Rectangle 1568"/>
          <p:cNvSpPr>
            <a:spLocks noChangeArrowheads="1"/>
          </p:cNvSpPr>
          <p:nvPr/>
        </p:nvSpPr>
        <p:spPr bwMode="auto">
          <a:xfrm>
            <a:off x="7123113" y="4843463"/>
            <a:ext cx="173037" cy="136525"/>
          </a:xfrm>
          <a:prstGeom prst="rect">
            <a:avLst/>
          </a:prstGeom>
          <a:noFill/>
          <a:ln w="9525">
            <a:noFill/>
            <a:miter lim="800000"/>
            <a:headEnd/>
            <a:tailEnd/>
          </a:ln>
        </p:spPr>
        <p:txBody>
          <a:bodyPr wrap="none" lIns="0" tIns="0" rIns="0" bIns="0">
            <a:spAutoFit/>
          </a:bodyPr>
          <a:lstStyle/>
          <a:p>
            <a:r>
              <a:rPr lang="es-ES" sz="900" b="1">
                <a:solidFill>
                  <a:srgbClr val="000099"/>
                </a:solidFill>
                <a:latin typeface="Tahoma" pitchFamily="34" charset="0"/>
              </a:rPr>
              <a:t>( N</a:t>
            </a:r>
            <a:endParaRPr lang="es-ES">
              <a:solidFill>
                <a:srgbClr val="000099"/>
              </a:solidFill>
            </a:endParaRPr>
          </a:p>
        </p:txBody>
      </p:sp>
      <p:sp>
        <p:nvSpPr>
          <p:cNvPr id="362017" name="Rectangle 1569"/>
          <p:cNvSpPr>
            <a:spLocks noChangeArrowheads="1"/>
          </p:cNvSpPr>
          <p:nvPr/>
        </p:nvSpPr>
        <p:spPr bwMode="auto">
          <a:xfrm>
            <a:off x="7289800" y="4843463"/>
            <a:ext cx="49213" cy="136525"/>
          </a:xfrm>
          <a:prstGeom prst="rect">
            <a:avLst/>
          </a:prstGeom>
          <a:noFill/>
          <a:ln w="9525">
            <a:noFill/>
            <a:miter lim="800000"/>
            <a:headEnd/>
            <a:tailEnd/>
          </a:ln>
        </p:spPr>
        <p:txBody>
          <a:bodyPr wrap="none" lIns="0" tIns="0" rIns="0" bIns="0">
            <a:spAutoFit/>
          </a:bodyPr>
          <a:lstStyle/>
          <a:p>
            <a:r>
              <a:rPr lang="es-ES" sz="900" b="1">
                <a:solidFill>
                  <a:srgbClr val="000099"/>
                </a:solidFill>
                <a:latin typeface="Tahoma" pitchFamily="34" charset="0"/>
              </a:rPr>
              <a:t>-</a:t>
            </a:r>
            <a:endParaRPr lang="es-ES">
              <a:solidFill>
                <a:srgbClr val="000099"/>
              </a:solidFill>
            </a:endParaRPr>
          </a:p>
        </p:txBody>
      </p:sp>
      <p:sp>
        <p:nvSpPr>
          <p:cNvPr id="362018" name="Rectangle 1570"/>
          <p:cNvSpPr>
            <a:spLocks noChangeArrowheads="1"/>
          </p:cNvSpPr>
          <p:nvPr/>
        </p:nvSpPr>
        <p:spPr bwMode="auto">
          <a:xfrm>
            <a:off x="7337425" y="4843463"/>
            <a:ext cx="752475" cy="136525"/>
          </a:xfrm>
          <a:prstGeom prst="rect">
            <a:avLst/>
          </a:prstGeom>
          <a:noFill/>
          <a:ln w="9525">
            <a:noFill/>
            <a:miter lim="800000"/>
            <a:headEnd/>
            <a:tailEnd/>
          </a:ln>
        </p:spPr>
        <p:txBody>
          <a:bodyPr wrap="none" lIns="0" tIns="0" rIns="0" bIns="0">
            <a:spAutoFit/>
          </a:bodyPr>
          <a:lstStyle/>
          <a:p>
            <a:r>
              <a:rPr lang="es-ES" sz="900" b="1">
                <a:solidFill>
                  <a:srgbClr val="000099"/>
                </a:solidFill>
                <a:latin typeface="Tahoma" pitchFamily="34" charset="0"/>
              </a:rPr>
              <a:t>1 ) + 4*P*Q]</a:t>
            </a:r>
            <a:endParaRPr lang="es-ES">
              <a:solidFill>
                <a:srgbClr val="000099"/>
              </a:solidFill>
            </a:endParaRPr>
          </a:p>
        </p:txBody>
      </p:sp>
      <p:sp>
        <p:nvSpPr>
          <p:cNvPr id="362011" name="Text Box 1563"/>
          <p:cNvSpPr txBox="1">
            <a:spLocks noChangeArrowheads="1"/>
          </p:cNvSpPr>
          <p:nvPr/>
        </p:nvSpPr>
        <p:spPr bwMode="auto">
          <a:xfrm>
            <a:off x="5638800" y="5029200"/>
            <a:ext cx="2743200" cy="228600"/>
          </a:xfrm>
          <a:prstGeom prst="rect">
            <a:avLst/>
          </a:prstGeom>
          <a:noFill/>
          <a:ln w="9525">
            <a:noFill/>
            <a:miter lim="800000"/>
            <a:headEnd type="none" w="sm" len="sm"/>
            <a:tailEnd type="none" w="sm" len="sm"/>
          </a:ln>
          <a:effectLst/>
        </p:spPr>
        <p:txBody>
          <a:bodyPr wrap="none" lIns="90000" tIns="46800" rIns="90000" bIns="46800">
            <a:spAutoFit/>
          </a:bodyPr>
          <a:lstStyle/>
          <a:p>
            <a:r>
              <a:rPr lang="es-MX" sz="900" b="1">
                <a:solidFill>
                  <a:srgbClr val="333399"/>
                </a:solidFill>
                <a:latin typeface="Tahoma" pitchFamily="34" charset="0"/>
              </a:rPr>
              <a:t>P = 50%  Q= 50%   e= 5%  N-1= 85  N= 86</a:t>
            </a:r>
            <a:endParaRPr lang="es-ES" sz="900" b="1">
              <a:solidFill>
                <a:srgbClr val="333399"/>
              </a:solidFill>
              <a:latin typeface="Tahoma" pitchFamily="34" charset="0"/>
            </a:endParaRPr>
          </a:p>
        </p:txBody>
      </p:sp>
      <p:sp>
        <p:nvSpPr>
          <p:cNvPr id="362012" name="Text Box 1564"/>
          <p:cNvSpPr txBox="1">
            <a:spLocks noChangeArrowheads="1"/>
          </p:cNvSpPr>
          <p:nvPr/>
        </p:nvSpPr>
        <p:spPr bwMode="auto">
          <a:xfrm>
            <a:off x="5638800" y="1828800"/>
            <a:ext cx="2738438" cy="774700"/>
          </a:xfrm>
          <a:prstGeom prst="rect">
            <a:avLst/>
          </a:prstGeom>
          <a:noFill/>
          <a:ln w="9525">
            <a:noFill/>
            <a:miter lim="800000"/>
            <a:headEnd type="none" w="sm" len="sm"/>
            <a:tailEnd type="none" w="sm" len="sm"/>
          </a:ln>
          <a:effectLst/>
        </p:spPr>
        <p:txBody>
          <a:bodyPr wrap="none" lIns="90000" tIns="46800" rIns="90000" bIns="46800">
            <a:spAutoFit/>
          </a:bodyPr>
          <a:lstStyle/>
          <a:p>
            <a:pPr marL="457200" indent="-457200"/>
            <a:r>
              <a:rPr lang="es-MX" sz="900" b="1">
                <a:solidFill>
                  <a:srgbClr val="333399"/>
                </a:solidFill>
                <a:latin typeface="Tahoma" pitchFamily="34" charset="0"/>
              </a:rPr>
              <a:t>TÉCNICA DE MUESTREO:</a:t>
            </a:r>
          </a:p>
          <a:p>
            <a:pPr marL="457200" indent="-457200"/>
            <a:r>
              <a:rPr lang="es-MX" sz="900" b="1">
                <a:solidFill>
                  <a:srgbClr val="333399"/>
                </a:solidFill>
                <a:latin typeface="Tahoma" pitchFamily="34" charset="0"/>
              </a:rPr>
              <a:t> </a:t>
            </a:r>
          </a:p>
          <a:p>
            <a:pPr marL="457200" indent="-457200">
              <a:buFontTx/>
              <a:buAutoNum type="arabicPeriod"/>
            </a:pPr>
            <a:r>
              <a:rPr lang="es-MX" sz="900" b="1">
                <a:solidFill>
                  <a:srgbClr val="333399"/>
                </a:solidFill>
                <a:latin typeface="Tahoma" pitchFamily="34" charset="0"/>
              </a:rPr>
              <a:t>OPINÁTICO ( NO PROBABILÍSTICO )</a:t>
            </a:r>
          </a:p>
          <a:p>
            <a:pPr marL="457200" indent="-457200">
              <a:buFontTx/>
              <a:buAutoNum type="arabicPeriod"/>
            </a:pPr>
            <a:r>
              <a:rPr lang="es-MX" sz="900" b="1">
                <a:solidFill>
                  <a:srgbClr val="333399"/>
                </a:solidFill>
                <a:latin typeface="Tahoma" pitchFamily="34" charset="0"/>
              </a:rPr>
              <a:t>PROPORCIONAL</a:t>
            </a:r>
          </a:p>
          <a:p>
            <a:pPr marL="457200" indent="-457200">
              <a:buFontTx/>
              <a:buAutoNum type="arabicPeriod"/>
            </a:pPr>
            <a:r>
              <a:rPr lang="es-MX" sz="900" b="1">
                <a:solidFill>
                  <a:srgbClr val="333399"/>
                </a:solidFill>
                <a:latin typeface="Tahoma" pitchFamily="34" charset="0"/>
              </a:rPr>
              <a:t>CENSO</a:t>
            </a:r>
            <a:endParaRPr lang="es-ES" sz="900" b="1">
              <a:solidFill>
                <a:srgbClr val="333399"/>
              </a:solidFill>
              <a:latin typeface="Tahoma" pitchFamily="34" charset="0"/>
            </a:endParaRPr>
          </a:p>
        </p:txBody>
      </p:sp>
      <p:sp>
        <p:nvSpPr>
          <p:cNvPr id="362013" name="Text Box 1565"/>
          <p:cNvSpPr txBox="1">
            <a:spLocks noChangeArrowheads="1"/>
          </p:cNvSpPr>
          <p:nvPr/>
        </p:nvSpPr>
        <p:spPr bwMode="auto">
          <a:xfrm>
            <a:off x="5638800" y="3886200"/>
            <a:ext cx="2598738" cy="228600"/>
          </a:xfrm>
          <a:prstGeom prst="rect">
            <a:avLst/>
          </a:prstGeom>
          <a:noFill/>
          <a:ln w="9525">
            <a:noFill/>
            <a:miter lim="800000"/>
            <a:headEnd type="none" w="sm" len="sm"/>
            <a:tailEnd type="none" w="sm" len="sm"/>
          </a:ln>
          <a:effectLst/>
        </p:spPr>
        <p:txBody>
          <a:bodyPr wrap="none" lIns="90000" tIns="46800" rIns="90000" bIns="46800">
            <a:spAutoFit/>
          </a:bodyPr>
          <a:lstStyle/>
          <a:p>
            <a:r>
              <a:rPr lang="es-MX" sz="900" b="1">
                <a:solidFill>
                  <a:srgbClr val="333399"/>
                </a:solidFill>
                <a:latin typeface="Tahoma" pitchFamily="34" charset="0"/>
              </a:rPr>
              <a:t>Técnica DE MUESTREO : PPROPORCIONAL</a:t>
            </a:r>
            <a:endParaRPr lang="es-ES" sz="900" b="1">
              <a:solidFill>
                <a:srgbClr val="333399"/>
              </a:solidFill>
              <a:latin typeface="Tahoma" pitchFamily="34" charset="0"/>
            </a:endParaRPr>
          </a:p>
        </p:txBody>
      </p:sp>
      <p:sp>
        <p:nvSpPr>
          <p:cNvPr id="362019" name="Text Box 1571"/>
          <p:cNvSpPr txBox="1">
            <a:spLocks noChangeArrowheads="1"/>
          </p:cNvSpPr>
          <p:nvPr/>
        </p:nvSpPr>
        <p:spPr bwMode="auto">
          <a:xfrm>
            <a:off x="5562600" y="3581400"/>
            <a:ext cx="2579688" cy="228600"/>
          </a:xfrm>
          <a:prstGeom prst="rect">
            <a:avLst/>
          </a:prstGeom>
          <a:noFill/>
          <a:ln w="9525">
            <a:noFill/>
            <a:miter lim="800000"/>
            <a:headEnd type="none" w="sm" len="sm"/>
            <a:tailEnd type="none" w="sm" len="sm"/>
          </a:ln>
          <a:effectLst/>
        </p:spPr>
        <p:txBody>
          <a:bodyPr wrap="none" lIns="90000" tIns="46800" rIns="90000" bIns="46800">
            <a:spAutoFit/>
          </a:bodyPr>
          <a:lstStyle/>
          <a:p>
            <a:r>
              <a:rPr lang="es-MX" sz="900" b="1">
                <a:solidFill>
                  <a:srgbClr val="333399"/>
                </a:solidFill>
                <a:latin typeface="Tahoma" pitchFamily="34" charset="0"/>
              </a:rPr>
              <a:t>Técnica DE MUESTREO :                   CENSO</a:t>
            </a:r>
            <a:endParaRPr lang="es-ES" sz="900" b="1">
              <a:solidFill>
                <a:srgbClr val="333399"/>
              </a:solidFill>
              <a:latin typeface="Tahoma"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2"/>
          </p:nvPr>
        </p:nvSpPr>
        <p:spPr/>
        <p:txBody>
          <a:bodyPr/>
          <a:lstStyle/>
          <a:p>
            <a:fld id="{DEC75221-7F3F-41DF-A688-68547086C88E}" type="slidenum">
              <a:rPr lang="es-ES_tradnl"/>
              <a:pPr/>
              <a:t>29</a:t>
            </a:fld>
            <a:endParaRPr lang="es-ES_tradnl"/>
          </a:p>
        </p:txBody>
      </p:sp>
      <p:sp>
        <p:nvSpPr>
          <p:cNvPr id="179204" name="AutoShape 4"/>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179205" name="Oval 5"/>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79206" name="Oval 6"/>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79207" name="Oval 7"/>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79208" name="AutoShape 8"/>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TRABAJO DE CAMPO</a:t>
            </a:r>
          </a:p>
        </p:txBody>
      </p:sp>
      <p:sp>
        <p:nvSpPr>
          <p:cNvPr id="179209" name="Rectangle 9"/>
          <p:cNvSpPr>
            <a:spLocks noChangeArrowheads="1"/>
          </p:cNvSpPr>
          <p:nvPr/>
        </p:nvSpPr>
        <p:spPr bwMode="auto">
          <a:xfrm>
            <a:off x="1676400" y="1295400"/>
            <a:ext cx="6781800" cy="457200"/>
          </a:xfrm>
          <a:prstGeom prst="rect">
            <a:avLst/>
          </a:prstGeom>
          <a:solidFill>
            <a:srgbClr val="000066"/>
          </a:solidFill>
          <a:ln w="9525">
            <a:solidFill>
              <a:schemeClr val="bg1"/>
            </a:solidFill>
            <a:miter lim="800000"/>
            <a:headEnd/>
            <a:tailEnd/>
          </a:ln>
          <a:effectLst/>
        </p:spPr>
        <p:txBody>
          <a:bodyPr wrap="none" anchor="ctr"/>
          <a:lstStyle/>
          <a:p>
            <a:pPr algn="ctr" eaLnBrk="0" hangingPunct="0">
              <a:lnSpc>
                <a:spcPct val="85000"/>
              </a:lnSpc>
            </a:pPr>
            <a:r>
              <a:rPr lang="es-ES_tradnl" sz="2000" b="1" i="1">
                <a:solidFill>
                  <a:schemeClr val="bg1"/>
                </a:solidFill>
                <a:effectLst>
                  <a:outerShdw blurRad="38100" dist="38100" dir="2700000" algn="tl">
                    <a:srgbClr val="000000"/>
                  </a:outerShdw>
                </a:effectLst>
                <a:latin typeface="Arial Narrow" pitchFamily="34" charset="0"/>
              </a:rPr>
              <a:t>ORIENTADO A DETERMINAR:</a:t>
            </a:r>
          </a:p>
        </p:txBody>
      </p:sp>
      <p:sp>
        <p:nvSpPr>
          <p:cNvPr id="179210" name="Rectangle 10"/>
          <p:cNvSpPr>
            <a:spLocks noChangeArrowheads="1"/>
          </p:cNvSpPr>
          <p:nvPr/>
        </p:nvSpPr>
        <p:spPr bwMode="auto">
          <a:xfrm>
            <a:off x="457200" y="1905000"/>
            <a:ext cx="8305800" cy="4267200"/>
          </a:xfrm>
          <a:prstGeom prst="rect">
            <a:avLst/>
          </a:prstGeom>
          <a:solidFill>
            <a:schemeClr val="bg1">
              <a:alpha val="50000"/>
            </a:schemeClr>
          </a:solidFill>
          <a:ln w="9525">
            <a:noFill/>
            <a:miter lim="800000"/>
            <a:headEnd/>
            <a:tailEnd/>
          </a:ln>
          <a:effectLst/>
        </p:spPr>
        <p:txBody>
          <a:bodyPr/>
          <a:lstStyle/>
          <a:p>
            <a:pPr marL="342900" indent="-342900" algn="just">
              <a:lnSpc>
                <a:spcPct val="11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cs typeface="Times New Roman" pitchFamily="18" charset="0"/>
              </a:rPr>
              <a:t>Fortalezas, Oportunidades, Debilidades y Amenazas.</a:t>
            </a:r>
          </a:p>
          <a:p>
            <a:pPr marL="342900" indent="-342900" algn="just">
              <a:lnSpc>
                <a:spcPct val="11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cs typeface="Arial" charset="0"/>
              </a:rPr>
              <a:t>L</a:t>
            </a:r>
            <a:r>
              <a:rPr lang="es-ES" sz="2000" b="1">
                <a:solidFill>
                  <a:srgbClr val="000066"/>
                </a:solidFill>
                <a:effectLst>
                  <a:outerShdw blurRad="38100" dist="38100" dir="2700000" algn="tl">
                    <a:srgbClr val="C0C0C0"/>
                  </a:outerShdw>
                </a:effectLst>
                <a:latin typeface="Tahoma" pitchFamily="34" charset="0"/>
                <a:cs typeface="Arial" charset="0"/>
              </a:rPr>
              <a:t>a situación actual del CETNAV y en particular el de la carrera. </a:t>
            </a:r>
            <a:endParaRPr lang="es-MX" sz="2000" b="1">
              <a:solidFill>
                <a:srgbClr val="000066"/>
              </a:solidFill>
              <a:effectLst>
                <a:outerShdw blurRad="38100" dist="38100" dir="2700000" algn="tl">
                  <a:srgbClr val="C0C0C0"/>
                </a:outerShdw>
              </a:effectLst>
              <a:latin typeface="Tahoma" pitchFamily="34" charset="0"/>
              <a:cs typeface="Arial" charset="0"/>
            </a:endParaRPr>
          </a:p>
          <a:p>
            <a:pPr marL="342900" indent="-342900" algn="just">
              <a:lnSpc>
                <a:spcPct val="11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cs typeface="Arial" charset="0"/>
              </a:rPr>
              <a:t>E</a:t>
            </a:r>
            <a:r>
              <a:rPr lang="es-ES" sz="2000" b="1">
                <a:solidFill>
                  <a:srgbClr val="000066"/>
                </a:solidFill>
                <a:effectLst>
                  <a:outerShdw blurRad="38100" dist="38100" dir="2700000" algn="tl">
                    <a:srgbClr val="C0C0C0"/>
                  </a:outerShdw>
                </a:effectLst>
                <a:latin typeface="Tahoma" pitchFamily="34" charset="0"/>
                <a:cs typeface="Arial" charset="0"/>
              </a:rPr>
              <a:t>l nivel de satisfacción del actual cliente.</a:t>
            </a:r>
            <a:r>
              <a:rPr lang="es-ES"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rPr>
              <a:t> </a:t>
            </a:r>
            <a:endParaRPr lang="es-MX"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endParaRPr>
          </a:p>
          <a:p>
            <a:pPr marL="342900" indent="-342900" algn="just">
              <a:lnSpc>
                <a:spcPct val="11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cs typeface="Arial" charset="0"/>
              </a:rPr>
              <a:t>El </a:t>
            </a:r>
            <a:r>
              <a:rPr lang="es-ES" sz="2000" b="1">
                <a:solidFill>
                  <a:srgbClr val="000066"/>
                </a:solidFill>
                <a:effectLst>
                  <a:outerShdw blurRad="38100" dist="38100" dir="2700000" algn="tl">
                    <a:srgbClr val="C0C0C0"/>
                  </a:outerShdw>
                </a:effectLst>
                <a:latin typeface="Tahoma" pitchFamily="34" charset="0"/>
                <a:cs typeface="Arial" charset="0"/>
              </a:rPr>
              <a:t>grado de identificación para con la institución.</a:t>
            </a:r>
            <a:r>
              <a:rPr lang="es-ES"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rPr>
              <a:t> </a:t>
            </a:r>
            <a:endParaRPr lang="es-MX"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endParaRPr>
          </a:p>
          <a:p>
            <a:pPr marL="342900" indent="-342900" algn="just">
              <a:lnSpc>
                <a:spcPct val="11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cs typeface="Arial" charset="0"/>
              </a:rPr>
              <a:t>El </a:t>
            </a:r>
            <a:r>
              <a:rPr lang="es-ES" sz="2000" b="1">
                <a:solidFill>
                  <a:srgbClr val="000066"/>
                </a:solidFill>
                <a:effectLst>
                  <a:outerShdw blurRad="38100" dist="38100" dir="2700000" algn="tl">
                    <a:srgbClr val="C0C0C0"/>
                  </a:outerShdw>
                </a:effectLst>
                <a:latin typeface="Tahoma" pitchFamily="34" charset="0"/>
                <a:cs typeface="Arial" charset="0"/>
              </a:rPr>
              <a:t>perfil de directivos y funcionarios del CETNAV</a:t>
            </a:r>
            <a:r>
              <a:rPr lang="es-MX" sz="2000" b="1">
                <a:solidFill>
                  <a:srgbClr val="000066"/>
                </a:solidFill>
                <a:effectLst>
                  <a:outerShdw blurRad="38100" dist="38100" dir="2700000" algn="tl">
                    <a:srgbClr val="C0C0C0"/>
                  </a:outerShdw>
                </a:effectLst>
                <a:latin typeface="Tahoma" pitchFamily="34" charset="0"/>
                <a:cs typeface="Arial" charset="0"/>
              </a:rPr>
              <a:t>.</a:t>
            </a:r>
          </a:p>
          <a:p>
            <a:pPr marL="342900" indent="-342900" algn="just">
              <a:lnSpc>
                <a:spcPct val="11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rPr>
              <a:t>El nivel de expectativa por la carrera y por la ampliación de la cobertura de servicios.</a:t>
            </a:r>
          </a:p>
          <a:p>
            <a:pPr marL="342900" indent="-342900" algn="just">
              <a:lnSpc>
                <a:spcPct val="11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rPr>
              <a:t>El nivel de impacto en la oferta y demanda de este mercado.</a:t>
            </a:r>
          </a:p>
          <a:p>
            <a:pPr marL="342900" indent="-342900" algn="just">
              <a:lnSpc>
                <a:spcPct val="125000"/>
              </a:lnSpc>
              <a:spcBef>
                <a:spcPct val="20000"/>
              </a:spcBef>
              <a:spcAft>
                <a:spcPct val="15000"/>
              </a:spcAft>
              <a:buSzPct val="50000"/>
              <a:buFontTx/>
              <a:buBlip>
                <a:blip r:embed="rId3"/>
              </a:buBlip>
            </a:pPr>
            <a:endParaRPr lang="es-ES"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endParaRPr>
          </a:p>
          <a:p>
            <a:pPr marL="342900" indent="-342900" algn="just">
              <a:lnSpc>
                <a:spcPct val="125000"/>
              </a:lnSpc>
              <a:spcBef>
                <a:spcPct val="20000"/>
              </a:spcBef>
              <a:spcAft>
                <a:spcPct val="15000"/>
              </a:spcAft>
              <a:buSzPct val="50000"/>
              <a:buFontTx/>
              <a:buBlip>
                <a:blip r:embed="rId3"/>
              </a:buBlip>
            </a:pPr>
            <a:endParaRPr lang="es-MX" sz="20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buFontTx/>
              <a:buBlip>
                <a:blip r:embed="rId3"/>
              </a:buBlip>
            </a:pPr>
            <a:endParaRPr lang="es-MX" sz="20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pPr>
            <a:endParaRPr lang="es-ES_tradnl" sz="2000" b="1">
              <a:solidFill>
                <a:srgbClr val="000066"/>
              </a:solidFill>
              <a:effectLst>
                <a:outerShdw blurRad="38100" dist="38100" dir="2700000" algn="tl">
                  <a:srgbClr val="C0C0C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9210"/>
                                        </p:tgtEl>
                                        <p:attrNameLst>
                                          <p:attrName>style.visibility</p:attrName>
                                        </p:attrNameLst>
                                      </p:cBhvr>
                                      <p:to>
                                        <p:strVal val="visible"/>
                                      </p:to>
                                    </p:set>
                                    <p:animEffect transition="in" filter="blinds(horizontal)">
                                      <p:cBhvr>
                                        <p:cTn id="7" dur="500"/>
                                        <p:tgtEl>
                                          <p:spTgt spid="179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5 Marcador de número de diapositiva"/>
          <p:cNvSpPr>
            <a:spLocks noGrp="1"/>
          </p:cNvSpPr>
          <p:nvPr>
            <p:ph type="sldNum" sz="quarter" idx="12"/>
          </p:nvPr>
        </p:nvSpPr>
        <p:spPr/>
        <p:txBody>
          <a:bodyPr/>
          <a:lstStyle/>
          <a:p>
            <a:fld id="{A48E39DA-9513-4A67-8950-6A09640EF59A}" type="slidenum">
              <a:rPr lang="es-ES_tradnl"/>
              <a:pPr/>
              <a:t>3</a:t>
            </a:fld>
            <a:endParaRPr lang="es-ES_tradnl"/>
          </a:p>
        </p:txBody>
      </p:sp>
      <p:sp>
        <p:nvSpPr>
          <p:cNvPr id="144400" name="AutoShape 16"/>
          <p:cNvSpPr>
            <a:spLocks noChangeArrowheads="1"/>
          </p:cNvSpPr>
          <p:nvPr/>
        </p:nvSpPr>
        <p:spPr bwMode="auto">
          <a:xfrm>
            <a:off x="865188" y="627063"/>
            <a:ext cx="7554912"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MARCO CONCEPTUAL DEL CETNAV</a:t>
            </a:r>
          </a:p>
        </p:txBody>
      </p:sp>
      <p:sp>
        <p:nvSpPr>
          <p:cNvPr id="144401" name="AutoShape 17"/>
          <p:cNvSpPr>
            <a:spLocks noChangeArrowheads="1"/>
          </p:cNvSpPr>
          <p:nvPr/>
        </p:nvSpPr>
        <p:spPr bwMode="auto">
          <a:xfrm>
            <a:off x="168275" y="263525"/>
            <a:ext cx="660400" cy="1344613"/>
          </a:xfrm>
          <a:prstGeom prst="bevel">
            <a:avLst>
              <a:gd name="adj" fmla="val 12500"/>
            </a:avLst>
          </a:prstGeom>
          <a:solidFill>
            <a:srgbClr val="00CCFF"/>
          </a:solidFill>
          <a:ln w="9525">
            <a:noFill/>
            <a:miter lim="800000"/>
            <a:headEnd/>
            <a:tailEnd/>
          </a:ln>
          <a:effectLst/>
        </p:spPr>
        <p:txBody>
          <a:bodyPr wrap="none">
            <a:spAutoFit/>
          </a:bodyPr>
          <a:lstStyle/>
          <a:p>
            <a:pPr eaLnBrk="0" hangingPunct="0"/>
            <a:r>
              <a:rPr lang="es-ES_tradnl" sz="7200" b="1"/>
              <a:t>I</a:t>
            </a:r>
          </a:p>
        </p:txBody>
      </p:sp>
      <p:sp>
        <p:nvSpPr>
          <p:cNvPr id="144402" name="Text Box 18"/>
          <p:cNvSpPr txBox="1">
            <a:spLocks noChangeArrowheads="1"/>
          </p:cNvSpPr>
          <p:nvPr/>
        </p:nvSpPr>
        <p:spPr bwMode="auto">
          <a:xfrm>
            <a:off x="1371600" y="1905000"/>
            <a:ext cx="7086600" cy="2314575"/>
          </a:xfrm>
          <a:prstGeom prst="rect">
            <a:avLst/>
          </a:prstGeom>
          <a:solidFill>
            <a:srgbClr val="66FF99">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ANTECEDENTES</a:t>
            </a:r>
          </a:p>
          <a:p>
            <a:pPr eaLnBrk="0" hangingPunct="0">
              <a:lnSpc>
                <a:spcPct val="140000"/>
              </a:lnSpc>
            </a:pPr>
            <a:r>
              <a:rPr lang="es-ES_tradnl" sz="2600" b="1" i="1">
                <a:latin typeface="Arial" charset="0"/>
              </a:rPr>
              <a:t>SITUACIÓN ACTUAL</a:t>
            </a:r>
          </a:p>
          <a:p>
            <a:pPr eaLnBrk="0" hangingPunct="0">
              <a:lnSpc>
                <a:spcPct val="140000"/>
              </a:lnSpc>
            </a:pPr>
            <a:r>
              <a:rPr lang="es-ES_tradnl" sz="2600" b="1" i="1">
                <a:latin typeface="Arial" charset="0"/>
              </a:rPr>
              <a:t>CETNAV: MISIÓN, VISIÓN, OBJETIVOS</a:t>
            </a:r>
          </a:p>
          <a:p>
            <a:pPr eaLnBrk="0" hangingPunct="0">
              <a:lnSpc>
                <a:spcPct val="140000"/>
              </a:lnSpc>
            </a:pPr>
            <a:r>
              <a:rPr lang="es-ES_tradnl" sz="2600" b="1" i="1">
                <a:latin typeface="Arial" charset="0"/>
              </a:rPr>
              <a:t>ESTRUCTURA ORGANIZACIONAL</a:t>
            </a:r>
          </a:p>
        </p:txBody>
      </p:sp>
      <p:sp>
        <p:nvSpPr>
          <p:cNvPr id="144403" name="Text Box 19"/>
          <p:cNvSpPr txBox="1">
            <a:spLocks noChangeArrowheads="1"/>
          </p:cNvSpPr>
          <p:nvPr/>
        </p:nvSpPr>
        <p:spPr bwMode="auto">
          <a:xfrm>
            <a:off x="914400" y="1882775"/>
            <a:ext cx="514350" cy="2314575"/>
          </a:xfrm>
          <a:prstGeom prst="rect">
            <a:avLst/>
          </a:prstGeom>
          <a:gradFill rotWithShape="0">
            <a:gsLst>
              <a:gs pos="0">
                <a:srgbClr val="006666"/>
              </a:gs>
              <a:gs pos="100000">
                <a:srgbClr val="006666">
                  <a:gamma/>
                  <a:shade val="0"/>
                  <a:invGamma/>
                </a:srgbClr>
              </a:gs>
            </a:gsLst>
            <a:lin ang="0" scaled="1"/>
          </a:gradFill>
          <a:ln w="9525">
            <a:noFill/>
            <a:miter lim="800000"/>
            <a:headEnd/>
            <a:tailEnd/>
          </a:ln>
          <a:effectLst/>
        </p:spPr>
        <p:txBody>
          <a:bodyPr wrap="none">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A.</a:t>
            </a:r>
          </a:p>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B.</a:t>
            </a:r>
          </a:p>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C.</a:t>
            </a:r>
          </a:p>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D.</a:t>
            </a:r>
          </a:p>
        </p:txBody>
      </p:sp>
      <p:sp>
        <p:nvSpPr>
          <p:cNvPr id="144404" name="Rectangle 20"/>
          <p:cNvSpPr>
            <a:spLocks noChangeArrowheads="1"/>
          </p:cNvSpPr>
          <p:nvPr/>
        </p:nvSpPr>
        <p:spPr bwMode="auto">
          <a:xfrm>
            <a:off x="838200" y="2493963"/>
            <a:ext cx="7620000" cy="746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144405" name="Rectangle 21"/>
          <p:cNvSpPr>
            <a:spLocks noChangeArrowheads="1"/>
          </p:cNvSpPr>
          <p:nvPr/>
        </p:nvSpPr>
        <p:spPr bwMode="auto">
          <a:xfrm>
            <a:off x="838200" y="3025775"/>
            <a:ext cx="7620000" cy="74613"/>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144406" name="Rectangle 22"/>
          <p:cNvSpPr>
            <a:spLocks noChangeArrowheads="1"/>
          </p:cNvSpPr>
          <p:nvPr/>
        </p:nvSpPr>
        <p:spPr bwMode="auto">
          <a:xfrm>
            <a:off x="838200" y="4170363"/>
            <a:ext cx="7620000" cy="746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144407" name="Rectangle 23"/>
          <p:cNvSpPr>
            <a:spLocks noChangeArrowheads="1"/>
          </p:cNvSpPr>
          <p:nvPr/>
        </p:nvSpPr>
        <p:spPr bwMode="auto">
          <a:xfrm>
            <a:off x="838200" y="3636963"/>
            <a:ext cx="7620000" cy="746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144408" name="Rectangle 24"/>
          <p:cNvSpPr>
            <a:spLocks noChangeArrowheads="1"/>
          </p:cNvSpPr>
          <p:nvPr/>
        </p:nvSpPr>
        <p:spPr bwMode="auto">
          <a:xfrm>
            <a:off x="838200" y="1882775"/>
            <a:ext cx="7620000" cy="74613"/>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grpSp>
        <p:nvGrpSpPr>
          <p:cNvPr id="144411" name="Group 27"/>
          <p:cNvGrpSpPr>
            <a:grpSpLocks/>
          </p:cNvGrpSpPr>
          <p:nvPr/>
        </p:nvGrpSpPr>
        <p:grpSpPr bwMode="auto">
          <a:xfrm>
            <a:off x="838200" y="4343400"/>
            <a:ext cx="2514600" cy="1676400"/>
            <a:chOff x="816" y="1008"/>
            <a:chExt cx="4800" cy="3216"/>
          </a:xfrm>
        </p:grpSpPr>
        <p:pic>
          <p:nvPicPr>
            <p:cNvPr id="144412" name="Picture 28" descr="E:\fotos escaneadas\cetnav99-1.JPG"/>
            <p:cNvPicPr>
              <a:picLocks noChangeAspect="1" noChangeArrowheads="1"/>
            </p:cNvPicPr>
            <p:nvPr/>
          </p:nvPicPr>
          <p:blipFill>
            <a:blip r:embed="rId3"/>
            <a:srcRect/>
            <a:stretch>
              <a:fillRect/>
            </a:stretch>
          </p:blipFill>
          <p:spPr bwMode="auto">
            <a:xfrm>
              <a:off x="1008" y="1187"/>
              <a:ext cx="4416" cy="2893"/>
            </a:xfrm>
            <a:prstGeom prst="rect">
              <a:avLst/>
            </a:prstGeom>
            <a:noFill/>
          </p:spPr>
        </p:pic>
        <p:sp>
          <p:nvSpPr>
            <p:cNvPr id="144413" name="AutoShape 29"/>
            <p:cNvSpPr>
              <a:spLocks noChangeArrowheads="1"/>
            </p:cNvSpPr>
            <p:nvPr/>
          </p:nvSpPr>
          <p:spPr bwMode="auto">
            <a:xfrm>
              <a:off x="816" y="1008"/>
              <a:ext cx="4800" cy="3168"/>
            </a:xfrm>
            <a:prstGeom prst="bevel">
              <a:avLst>
                <a:gd name="adj" fmla="val 4926"/>
              </a:avLst>
            </a:prstGeom>
            <a:noFill/>
            <a:ln w="9525">
              <a:noFill/>
              <a:miter lim="800000"/>
              <a:headEnd/>
              <a:tailEnd/>
            </a:ln>
            <a:effectLst/>
          </p:spPr>
          <p:txBody>
            <a:bodyPr lIns="198000" rIns="198000" anchor="ctr"/>
            <a:lstStyle/>
            <a:p>
              <a:pPr algn="just">
                <a:lnSpc>
                  <a:spcPct val="120000"/>
                </a:lnSpc>
              </a:pPr>
              <a:endParaRPr lang="es-ES" sz="3300" b="1" i="1">
                <a:solidFill>
                  <a:srgbClr val="FF3300"/>
                </a:solidFill>
                <a:effectLst>
                  <a:outerShdw blurRad="38100" dist="38100" dir="2700000" algn="tl">
                    <a:srgbClr val="000000"/>
                  </a:outerShdw>
                </a:effectLst>
                <a:latin typeface="Arial" charset="0"/>
              </a:endParaRPr>
            </a:p>
          </p:txBody>
        </p:sp>
        <p:sp>
          <p:nvSpPr>
            <p:cNvPr id="144414" name="AutoShape 30"/>
            <p:cNvSpPr>
              <a:spLocks noChangeArrowheads="1"/>
            </p:cNvSpPr>
            <p:nvPr/>
          </p:nvSpPr>
          <p:spPr bwMode="auto">
            <a:xfrm>
              <a:off x="816" y="1056"/>
              <a:ext cx="4800" cy="3168"/>
            </a:xfrm>
            <a:prstGeom prst="bevel">
              <a:avLst>
                <a:gd name="adj" fmla="val 4926"/>
              </a:avLst>
            </a:prstGeom>
            <a:noFill/>
            <a:ln w="9525">
              <a:noFill/>
              <a:miter lim="800000"/>
              <a:headEnd/>
              <a:tailEnd/>
            </a:ln>
            <a:effectLst/>
          </p:spPr>
          <p:txBody>
            <a:bodyPr lIns="198000" rIns="198000" anchor="ctr"/>
            <a:lstStyle/>
            <a:p>
              <a:pPr algn="just">
                <a:lnSpc>
                  <a:spcPct val="120000"/>
                </a:lnSpc>
              </a:pPr>
              <a:endParaRPr lang="es-ES" sz="3300" b="1" i="1">
                <a:solidFill>
                  <a:srgbClr val="FFFF00"/>
                </a:solidFill>
                <a:effectLst>
                  <a:outerShdw blurRad="38100" dist="38100" dir="2700000" algn="tl">
                    <a:srgbClr val="000000"/>
                  </a:outerShdw>
                </a:effectLst>
                <a:latin typeface="Arial" charset="0"/>
              </a:endParaRPr>
            </a:p>
          </p:txBody>
        </p:sp>
      </p:grpSp>
      <p:pic>
        <p:nvPicPr>
          <p:cNvPr id="144425" name="Picture 41"/>
          <p:cNvPicPr>
            <a:picLocks noChangeAspect="1" noChangeArrowheads="1"/>
          </p:cNvPicPr>
          <p:nvPr/>
        </p:nvPicPr>
        <p:blipFill>
          <a:blip r:embed="rId4"/>
          <a:srcRect/>
          <a:stretch>
            <a:fillRect/>
          </a:stretch>
        </p:blipFill>
        <p:spPr bwMode="auto">
          <a:xfrm>
            <a:off x="3733800" y="4419600"/>
            <a:ext cx="1447800" cy="1447800"/>
          </a:xfrm>
          <a:prstGeom prst="rect">
            <a:avLst/>
          </a:prstGeom>
          <a:noFill/>
          <a:ln w="9525">
            <a:noFill/>
            <a:miter lim="800000"/>
            <a:headEnd/>
            <a:tailEnd/>
          </a:ln>
          <a:effectLst/>
        </p:spPr>
      </p:pic>
      <p:pic>
        <p:nvPicPr>
          <p:cNvPr id="144427" name="Picture 43" descr="D:\DATA TMF\Imagenes\organigrama 9.jpg"/>
          <p:cNvPicPr>
            <a:picLocks noChangeAspect="1" noChangeArrowheads="1"/>
          </p:cNvPicPr>
          <p:nvPr/>
        </p:nvPicPr>
        <p:blipFill>
          <a:blip r:embed="rId5"/>
          <a:srcRect/>
          <a:stretch>
            <a:fillRect/>
          </a:stretch>
        </p:blipFill>
        <p:spPr bwMode="auto">
          <a:xfrm>
            <a:off x="5791200" y="4343400"/>
            <a:ext cx="2667000" cy="1663700"/>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2"/>
          </p:nvPr>
        </p:nvSpPr>
        <p:spPr/>
        <p:txBody>
          <a:bodyPr/>
          <a:lstStyle/>
          <a:p>
            <a:fld id="{C6942339-2D9C-4B90-9726-2DBE0FBD026A}" type="slidenum">
              <a:rPr lang="es-ES_tradnl"/>
              <a:pPr/>
              <a:t>30</a:t>
            </a:fld>
            <a:endParaRPr lang="es-ES_tradnl"/>
          </a:p>
        </p:txBody>
      </p:sp>
      <p:sp>
        <p:nvSpPr>
          <p:cNvPr id="238595" name="AutoShape 1027"/>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38596" name="Oval 1028"/>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238597" name="Oval 1029"/>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38598" name="Oval 1030"/>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38599" name="AutoShape 1031"/>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TRABAJO DE CAMPO</a:t>
            </a:r>
          </a:p>
        </p:txBody>
      </p:sp>
      <p:sp>
        <p:nvSpPr>
          <p:cNvPr id="238600" name="Rectangle 1032"/>
          <p:cNvSpPr>
            <a:spLocks noChangeArrowheads="1"/>
          </p:cNvSpPr>
          <p:nvPr/>
        </p:nvSpPr>
        <p:spPr bwMode="auto">
          <a:xfrm>
            <a:off x="1676400" y="1295400"/>
            <a:ext cx="6781800" cy="457200"/>
          </a:xfrm>
          <a:prstGeom prst="rect">
            <a:avLst/>
          </a:prstGeom>
          <a:solidFill>
            <a:srgbClr val="000066"/>
          </a:solidFill>
          <a:ln w="9525">
            <a:solidFill>
              <a:schemeClr val="bg1"/>
            </a:solidFill>
            <a:miter lim="800000"/>
            <a:headEnd/>
            <a:tailEnd/>
          </a:ln>
          <a:effectLst/>
        </p:spPr>
        <p:txBody>
          <a:bodyPr wrap="none" anchor="ctr"/>
          <a:lstStyle/>
          <a:p>
            <a:pPr algn="ctr" eaLnBrk="0" hangingPunct="0">
              <a:lnSpc>
                <a:spcPct val="85000"/>
              </a:lnSpc>
            </a:pPr>
            <a:r>
              <a:rPr lang="es-ES_tradnl" sz="2000" b="1" i="1">
                <a:solidFill>
                  <a:schemeClr val="bg1"/>
                </a:solidFill>
                <a:effectLst>
                  <a:outerShdw blurRad="38100" dist="38100" dir="2700000" algn="tl">
                    <a:srgbClr val="000000"/>
                  </a:outerShdw>
                </a:effectLst>
                <a:latin typeface="Arial Narrow" pitchFamily="34" charset="0"/>
              </a:rPr>
              <a:t>POR TANTO FUE DE UTILIDAD PARA:</a:t>
            </a:r>
          </a:p>
        </p:txBody>
      </p:sp>
      <p:sp>
        <p:nvSpPr>
          <p:cNvPr id="238601" name="Rectangle 1033"/>
          <p:cNvSpPr>
            <a:spLocks noChangeArrowheads="1"/>
          </p:cNvSpPr>
          <p:nvPr/>
        </p:nvSpPr>
        <p:spPr bwMode="auto">
          <a:xfrm>
            <a:off x="457200" y="2057400"/>
            <a:ext cx="8382000" cy="39624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cs typeface="Times New Roman" pitchFamily="18" charset="0"/>
              </a:rPr>
              <a:t>Evaluar de una manera real la situación actual del CETNAV </a:t>
            </a:r>
            <a:r>
              <a:rPr lang="es-ES" sz="2000" b="1">
                <a:solidFill>
                  <a:srgbClr val="000066"/>
                </a:solidFill>
                <a:effectLst>
                  <a:outerShdw blurRad="38100" dist="38100" dir="2700000" algn="tl">
                    <a:srgbClr val="C0C0C0"/>
                  </a:outerShdw>
                </a:effectLst>
                <a:latin typeface="Tahoma" pitchFamily="34" charset="0"/>
                <a:cs typeface="Arial" charset="0"/>
              </a:rPr>
              <a:t>y en particular el de la carrera. </a:t>
            </a:r>
            <a:endParaRPr lang="es-MX" sz="2000" b="1">
              <a:solidFill>
                <a:srgbClr val="000066"/>
              </a:solidFill>
              <a:effectLst>
                <a:outerShdw blurRad="38100" dist="38100" dir="2700000" algn="tl">
                  <a:srgbClr val="C0C0C0"/>
                </a:outerShdw>
              </a:effectLst>
              <a:latin typeface="Tahoma" pitchFamily="34" charset="0"/>
              <a:cs typeface="Arial" charset="0"/>
            </a:endParaRPr>
          </a:p>
          <a:p>
            <a:pPr marL="342900" indent="-342900" algn="just">
              <a:lnSpc>
                <a:spcPct val="12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cs typeface="Arial" charset="0"/>
              </a:rPr>
              <a:t>Desarrollar Estrategias que le permitan lograr un posicionamiento definido en este segmento de mercado. </a:t>
            </a:r>
            <a:r>
              <a:rPr lang="es-ES"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rPr>
              <a:t> </a:t>
            </a:r>
            <a:endParaRPr lang="es-MX"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endParaRPr>
          </a:p>
          <a:p>
            <a:pPr marL="342900" indent="-342900" algn="just">
              <a:lnSpc>
                <a:spcPct val="12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rPr>
              <a:t>Crear una imagen institucional del Centro Tecnológico Naval.</a:t>
            </a:r>
          </a:p>
          <a:p>
            <a:pPr marL="342900" indent="-342900" algn="just">
              <a:lnSpc>
                <a:spcPct val="125000"/>
              </a:lnSpc>
              <a:spcBef>
                <a:spcPct val="20000"/>
              </a:spcBef>
              <a:spcAft>
                <a:spcPct val="15000"/>
              </a:spcAft>
              <a:buSzPct val="50000"/>
              <a:buFontTx/>
              <a:buBlip>
                <a:blip r:embed="rId3"/>
              </a:buBlip>
            </a:pPr>
            <a:r>
              <a:rPr lang="es-MX"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rPr>
              <a:t>Motivar la participación conjunta entre profesores, estudiantes y directivos en proyectos de desarrollo e innovación para la promoción y difusión del Centro.</a:t>
            </a:r>
            <a:endParaRPr lang="es-ES"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endParaRPr>
          </a:p>
          <a:p>
            <a:pPr marL="342900" indent="-342900" algn="just">
              <a:lnSpc>
                <a:spcPct val="125000"/>
              </a:lnSpc>
              <a:spcBef>
                <a:spcPct val="20000"/>
              </a:spcBef>
              <a:spcAft>
                <a:spcPct val="15000"/>
              </a:spcAft>
              <a:buSzPct val="50000"/>
              <a:buFontTx/>
              <a:buBlip>
                <a:blip r:embed="rId3"/>
              </a:buBlip>
            </a:pPr>
            <a:endParaRPr lang="es-MX" sz="20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buFontTx/>
              <a:buBlip>
                <a:blip r:embed="rId3"/>
              </a:buBlip>
            </a:pPr>
            <a:endParaRPr lang="es-MX" sz="20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pPr>
            <a:endParaRPr lang="es-ES_tradnl" sz="2000" b="1">
              <a:solidFill>
                <a:srgbClr val="000066"/>
              </a:solidFill>
              <a:effectLst>
                <a:outerShdw blurRad="38100" dist="38100" dir="2700000" algn="tl">
                  <a:srgbClr val="C0C0C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8601"/>
                                        </p:tgtEl>
                                        <p:attrNameLst>
                                          <p:attrName>style.visibility</p:attrName>
                                        </p:attrNameLst>
                                      </p:cBhvr>
                                      <p:to>
                                        <p:strVal val="visible"/>
                                      </p:to>
                                    </p:set>
                                    <p:animEffect transition="in" filter="blinds(horizontal)">
                                      <p:cBhvr>
                                        <p:cTn id="7" dur="500"/>
                                        <p:tgtEl>
                                          <p:spTgt spid="238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 Marcador de número de diapositiva"/>
          <p:cNvSpPr>
            <a:spLocks noGrp="1"/>
          </p:cNvSpPr>
          <p:nvPr>
            <p:ph type="sldNum" sz="quarter" idx="12"/>
          </p:nvPr>
        </p:nvSpPr>
        <p:spPr/>
        <p:txBody>
          <a:bodyPr/>
          <a:lstStyle/>
          <a:p>
            <a:fld id="{D2E2A0FB-8E0F-40E7-94A2-1B7C6C95CB7F}" type="slidenum">
              <a:rPr lang="es-ES_tradnl"/>
              <a:pPr/>
              <a:t>31</a:t>
            </a:fld>
            <a:endParaRPr lang="es-ES_tradnl"/>
          </a:p>
        </p:txBody>
      </p:sp>
      <p:sp>
        <p:nvSpPr>
          <p:cNvPr id="181252" name="AutoShape 4"/>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181253" name="Rectangle 5"/>
          <p:cNvSpPr>
            <a:spLocks noChangeArrowheads="1"/>
          </p:cNvSpPr>
          <p:nvPr/>
        </p:nvSpPr>
        <p:spPr bwMode="auto">
          <a:xfrm>
            <a:off x="1524000" y="838200"/>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181254" name="Oval 6"/>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81255" name="AutoShape 7"/>
          <p:cNvSpPr>
            <a:spLocks noChangeArrowheads="1"/>
          </p:cNvSpPr>
          <p:nvPr/>
        </p:nvSpPr>
        <p:spPr bwMode="auto">
          <a:xfrm>
            <a:off x="1843088" y="609600"/>
            <a:ext cx="6386512"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300" b="1" i="1">
                <a:solidFill>
                  <a:schemeClr val="bg1"/>
                </a:solidFill>
                <a:effectLst>
                  <a:outerShdw blurRad="38100" dist="38100" dir="2700000" algn="tl">
                    <a:srgbClr val="000000"/>
                  </a:outerShdw>
                </a:effectLst>
                <a:latin typeface="Arial" charset="0"/>
              </a:rPr>
              <a:t>TRABAJO DE CAMPO</a:t>
            </a:r>
          </a:p>
        </p:txBody>
      </p:sp>
      <p:sp>
        <p:nvSpPr>
          <p:cNvPr id="181256" name="Oval 8"/>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81257" name="Oval 9"/>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81259" name="AutoShape 11"/>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PERFILES</a:t>
            </a:r>
          </a:p>
        </p:txBody>
      </p:sp>
      <p:pic>
        <p:nvPicPr>
          <p:cNvPr id="181263" name="Picture 15"/>
          <p:cNvPicPr>
            <a:picLocks noChangeAspect="1" noChangeArrowheads="1"/>
          </p:cNvPicPr>
          <p:nvPr/>
        </p:nvPicPr>
        <p:blipFill>
          <a:blip r:embed="rId3"/>
          <a:srcRect/>
          <a:stretch>
            <a:fillRect/>
          </a:stretch>
        </p:blipFill>
        <p:spPr bwMode="auto">
          <a:xfrm>
            <a:off x="304800" y="1295400"/>
            <a:ext cx="3810000" cy="2362200"/>
          </a:xfrm>
          <a:prstGeom prst="rect">
            <a:avLst/>
          </a:prstGeom>
          <a:noFill/>
          <a:ln w="12700">
            <a:noFill/>
            <a:miter lim="800000"/>
            <a:headEnd type="none" w="sm" len="sm"/>
            <a:tailEnd type="none" w="sm" len="sm"/>
          </a:ln>
          <a:effectLst/>
        </p:spPr>
      </p:pic>
      <p:sp>
        <p:nvSpPr>
          <p:cNvPr id="181270" name="Rectangle 22"/>
          <p:cNvSpPr>
            <a:spLocks noChangeArrowheads="1"/>
          </p:cNvSpPr>
          <p:nvPr/>
        </p:nvSpPr>
        <p:spPr bwMode="auto">
          <a:xfrm>
            <a:off x="222250" y="3733800"/>
            <a:ext cx="1354138" cy="138113"/>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Fuente: Estudio de Mercado</a:t>
            </a:r>
            <a:endParaRPr lang="es-ES"/>
          </a:p>
        </p:txBody>
      </p:sp>
      <p:sp>
        <p:nvSpPr>
          <p:cNvPr id="181271" name="Rectangle 23"/>
          <p:cNvSpPr>
            <a:spLocks noChangeArrowheads="1"/>
          </p:cNvSpPr>
          <p:nvPr/>
        </p:nvSpPr>
        <p:spPr bwMode="auto">
          <a:xfrm>
            <a:off x="1530350" y="3733800"/>
            <a:ext cx="79375" cy="138113"/>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a:t>
            </a:r>
            <a:endParaRPr lang="es-ES"/>
          </a:p>
        </p:txBody>
      </p:sp>
      <p:sp>
        <p:nvSpPr>
          <p:cNvPr id="181272" name="Rectangle 24"/>
          <p:cNvSpPr>
            <a:spLocks noChangeArrowheads="1"/>
          </p:cNvSpPr>
          <p:nvPr/>
        </p:nvSpPr>
        <p:spPr bwMode="auto">
          <a:xfrm>
            <a:off x="1600200" y="3733800"/>
            <a:ext cx="2597150" cy="122238"/>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CETNAV. Pregunta N°. 2 Cuestionario  Clientes Internos.</a:t>
            </a:r>
            <a:endParaRPr lang="es-ES"/>
          </a:p>
        </p:txBody>
      </p:sp>
      <p:sp>
        <p:nvSpPr>
          <p:cNvPr id="181273" name="Rectangle 25"/>
          <p:cNvSpPr>
            <a:spLocks noChangeArrowheads="1"/>
          </p:cNvSpPr>
          <p:nvPr/>
        </p:nvSpPr>
        <p:spPr bwMode="auto">
          <a:xfrm>
            <a:off x="4065588" y="3733800"/>
            <a:ext cx="73025" cy="138113"/>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a:t>
            </a:r>
            <a:endParaRPr lang="es-ES"/>
          </a:p>
        </p:txBody>
      </p:sp>
      <p:pic>
        <p:nvPicPr>
          <p:cNvPr id="181266" name="Picture 18"/>
          <p:cNvPicPr>
            <a:picLocks noChangeAspect="1" noChangeArrowheads="1"/>
          </p:cNvPicPr>
          <p:nvPr/>
        </p:nvPicPr>
        <p:blipFill>
          <a:blip r:embed="rId4"/>
          <a:srcRect/>
          <a:stretch>
            <a:fillRect/>
          </a:stretch>
        </p:blipFill>
        <p:spPr bwMode="auto">
          <a:xfrm>
            <a:off x="4495800" y="1295400"/>
            <a:ext cx="4038600" cy="2362200"/>
          </a:xfrm>
          <a:prstGeom prst="rect">
            <a:avLst/>
          </a:prstGeom>
          <a:noFill/>
          <a:ln w="12700">
            <a:noFill/>
            <a:miter lim="800000"/>
            <a:headEnd type="none" w="sm" len="sm"/>
            <a:tailEnd type="none" w="sm" len="sm"/>
          </a:ln>
          <a:effectLst/>
        </p:spPr>
      </p:pic>
      <p:pic>
        <p:nvPicPr>
          <p:cNvPr id="181267" name="Picture 19"/>
          <p:cNvPicPr>
            <a:picLocks noChangeAspect="1" noChangeArrowheads="1"/>
          </p:cNvPicPr>
          <p:nvPr/>
        </p:nvPicPr>
        <p:blipFill>
          <a:blip r:embed="rId5"/>
          <a:srcRect/>
          <a:stretch>
            <a:fillRect/>
          </a:stretch>
        </p:blipFill>
        <p:spPr bwMode="auto">
          <a:xfrm>
            <a:off x="4038600" y="3733800"/>
            <a:ext cx="5611813" cy="174625"/>
          </a:xfrm>
          <a:prstGeom prst="rect">
            <a:avLst/>
          </a:prstGeom>
          <a:noFill/>
          <a:ln w="12700">
            <a:noFill/>
            <a:miter lim="800000"/>
            <a:headEnd type="none" w="sm" len="sm"/>
            <a:tailEnd type="none" w="sm" len="sm"/>
          </a:ln>
          <a:effectLst/>
        </p:spPr>
      </p:pic>
      <p:pic>
        <p:nvPicPr>
          <p:cNvPr id="181268" name="Picture 20"/>
          <p:cNvPicPr>
            <a:picLocks noChangeAspect="1" noChangeArrowheads="1"/>
          </p:cNvPicPr>
          <p:nvPr/>
        </p:nvPicPr>
        <p:blipFill>
          <a:blip r:embed="rId6"/>
          <a:srcRect/>
          <a:stretch>
            <a:fillRect/>
          </a:stretch>
        </p:blipFill>
        <p:spPr bwMode="auto">
          <a:xfrm>
            <a:off x="304800" y="3886200"/>
            <a:ext cx="3886200" cy="2514600"/>
          </a:xfrm>
          <a:prstGeom prst="rect">
            <a:avLst/>
          </a:prstGeom>
          <a:noFill/>
          <a:ln w="12700">
            <a:noFill/>
            <a:miter lim="800000"/>
            <a:headEnd type="none" w="sm" len="sm"/>
            <a:tailEnd type="none" w="sm" len="sm"/>
          </a:ln>
          <a:effectLst/>
        </p:spPr>
      </p:pic>
      <p:pic>
        <p:nvPicPr>
          <p:cNvPr id="181269" name="Picture 21"/>
          <p:cNvPicPr>
            <a:picLocks noChangeAspect="1" noChangeArrowheads="1"/>
          </p:cNvPicPr>
          <p:nvPr/>
        </p:nvPicPr>
        <p:blipFill>
          <a:blip r:embed="rId7"/>
          <a:srcRect/>
          <a:stretch>
            <a:fillRect/>
          </a:stretch>
        </p:blipFill>
        <p:spPr bwMode="auto">
          <a:xfrm>
            <a:off x="-228600" y="6400800"/>
            <a:ext cx="5611813" cy="233363"/>
          </a:xfrm>
          <a:prstGeom prst="rect">
            <a:avLst/>
          </a:prstGeom>
          <a:noFill/>
          <a:ln w="12700">
            <a:noFill/>
            <a:miter lim="800000"/>
            <a:headEnd type="none" w="sm" len="sm"/>
            <a:tailEnd type="none" w="sm" len="sm"/>
          </a:ln>
          <a:effectLst/>
        </p:spPr>
      </p:pic>
      <p:pic>
        <p:nvPicPr>
          <p:cNvPr id="181295" name="Picture 47"/>
          <p:cNvPicPr>
            <a:picLocks noChangeAspect="1" noChangeArrowheads="1"/>
          </p:cNvPicPr>
          <p:nvPr/>
        </p:nvPicPr>
        <p:blipFill>
          <a:blip r:embed="rId8"/>
          <a:srcRect/>
          <a:stretch>
            <a:fillRect/>
          </a:stretch>
        </p:blipFill>
        <p:spPr bwMode="auto">
          <a:xfrm>
            <a:off x="4495800" y="3886200"/>
            <a:ext cx="3886200" cy="2362200"/>
          </a:xfrm>
          <a:prstGeom prst="rect">
            <a:avLst/>
          </a:prstGeom>
          <a:noFill/>
          <a:ln w="12700">
            <a:noFill/>
            <a:miter lim="800000"/>
            <a:headEnd type="none" w="sm" len="sm"/>
            <a:tailEnd type="none" w="sm" len="sm"/>
          </a:ln>
          <a:effectLst/>
        </p:spPr>
      </p:pic>
      <p:pic>
        <p:nvPicPr>
          <p:cNvPr id="181298" name="Picture 50"/>
          <p:cNvPicPr>
            <a:picLocks noChangeAspect="1" noChangeArrowheads="1"/>
          </p:cNvPicPr>
          <p:nvPr/>
        </p:nvPicPr>
        <p:blipFill>
          <a:blip r:embed="rId9"/>
          <a:srcRect/>
          <a:stretch>
            <a:fillRect/>
          </a:stretch>
        </p:blipFill>
        <p:spPr bwMode="auto">
          <a:xfrm>
            <a:off x="4114800" y="6400800"/>
            <a:ext cx="5611813" cy="174625"/>
          </a:xfrm>
          <a:prstGeom prst="rect">
            <a:avLst/>
          </a:prstGeom>
          <a:noFill/>
          <a:ln w="12700">
            <a:noFill/>
            <a:miter lim="800000"/>
            <a:headEnd type="none" w="sm" len="sm"/>
            <a:tailEnd type="none" w="sm" len="sm"/>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Marcador de número de diapositiva"/>
          <p:cNvSpPr>
            <a:spLocks noGrp="1"/>
          </p:cNvSpPr>
          <p:nvPr>
            <p:ph type="sldNum" sz="quarter" idx="12"/>
          </p:nvPr>
        </p:nvSpPr>
        <p:spPr/>
        <p:txBody>
          <a:bodyPr/>
          <a:lstStyle/>
          <a:p>
            <a:fld id="{0284CE4A-71E0-4B0B-A43D-F2B8F9F8B84F}" type="slidenum">
              <a:rPr lang="es-ES_tradnl"/>
              <a:pPr/>
              <a:t>32</a:t>
            </a:fld>
            <a:endParaRPr lang="es-ES_tradnl"/>
          </a:p>
        </p:txBody>
      </p:sp>
      <p:sp>
        <p:nvSpPr>
          <p:cNvPr id="183301" name="AutoShape 5"/>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183302" name="Rectangle 6"/>
          <p:cNvSpPr>
            <a:spLocks noChangeArrowheads="1"/>
          </p:cNvSpPr>
          <p:nvPr/>
        </p:nvSpPr>
        <p:spPr bwMode="auto">
          <a:xfrm>
            <a:off x="1524000" y="838200"/>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183303" name="Oval 7"/>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83304" name="AutoShape 8"/>
          <p:cNvSpPr>
            <a:spLocks noChangeArrowheads="1"/>
          </p:cNvSpPr>
          <p:nvPr/>
        </p:nvSpPr>
        <p:spPr bwMode="auto">
          <a:xfrm>
            <a:off x="1843088" y="609600"/>
            <a:ext cx="6386512"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300" b="1" i="1">
                <a:solidFill>
                  <a:schemeClr val="bg1"/>
                </a:solidFill>
                <a:effectLst>
                  <a:outerShdw blurRad="38100" dist="38100" dir="2700000" algn="tl">
                    <a:srgbClr val="000000"/>
                  </a:outerShdw>
                </a:effectLst>
                <a:latin typeface="Arial" charset="0"/>
              </a:rPr>
              <a:t>TRABAJO DE CAMPO</a:t>
            </a:r>
          </a:p>
        </p:txBody>
      </p:sp>
      <p:sp>
        <p:nvSpPr>
          <p:cNvPr id="183305" name="Oval 9"/>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83306" name="Oval 10"/>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83307" name="AutoShape 11"/>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CALIDAD</a:t>
            </a:r>
          </a:p>
        </p:txBody>
      </p:sp>
      <p:pic>
        <p:nvPicPr>
          <p:cNvPr id="183314" name="Picture 18"/>
          <p:cNvPicPr>
            <a:picLocks noChangeAspect="1" noChangeArrowheads="1"/>
          </p:cNvPicPr>
          <p:nvPr/>
        </p:nvPicPr>
        <p:blipFill>
          <a:blip r:embed="rId3"/>
          <a:srcRect/>
          <a:stretch>
            <a:fillRect/>
          </a:stretch>
        </p:blipFill>
        <p:spPr bwMode="auto">
          <a:xfrm>
            <a:off x="381000" y="1219200"/>
            <a:ext cx="3886200" cy="2362200"/>
          </a:xfrm>
          <a:prstGeom prst="rect">
            <a:avLst/>
          </a:prstGeom>
          <a:noFill/>
          <a:ln w="12700">
            <a:noFill/>
            <a:miter lim="800000"/>
            <a:headEnd type="none" w="sm" len="sm"/>
            <a:tailEnd type="none" w="sm" len="sm"/>
          </a:ln>
          <a:effectLst/>
        </p:spPr>
      </p:pic>
      <p:pic>
        <p:nvPicPr>
          <p:cNvPr id="183316" name="Picture 20"/>
          <p:cNvPicPr>
            <a:picLocks noChangeAspect="1" noChangeArrowheads="1"/>
          </p:cNvPicPr>
          <p:nvPr/>
        </p:nvPicPr>
        <p:blipFill>
          <a:blip r:embed="rId4"/>
          <a:srcRect/>
          <a:stretch>
            <a:fillRect/>
          </a:stretch>
        </p:blipFill>
        <p:spPr bwMode="auto">
          <a:xfrm>
            <a:off x="0" y="3657600"/>
            <a:ext cx="5611813" cy="174625"/>
          </a:xfrm>
          <a:prstGeom prst="rect">
            <a:avLst/>
          </a:prstGeom>
          <a:noFill/>
          <a:ln w="12700">
            <a:noFill/>
            <a:miter lim="800000"/>
            <a:headEnd type="none" w="sm" len="sm"/>
            <a:tailEnd type="none" w="sm" len="sm"/>
          </a:ln>
          <a:effectLst/>
        </p:spPr>
      </p:pic>
      <p:pic>
        <p:nvPicPr>
          <p:cNvPr id="183317" name="Picture 21"/>
          <p:cNvPicPr>
            <a:picLocks noChangeAspect="1" noChangeArrowheads="1"/>
          </p:cNvPicPr>
          <p:nvPr/>
        </p:nvPicPr>
        <p:blipFill>
          <a:blip r:embed="rId5"/>
          <a:srcRect/>
          <a:stretch>
            <a:fillRect/>
          </a:stretch>
        </p:blipFill>
        <p:spPr bwMode="auto">
          <a:xfrm>
            <a:off x="4267200" y="1219200"/>
            <a:ext cx="4038600" cy="2362200"/>
          </a:xfrm>
          <a:prstGeom prst="rect">
            <a:avLst/>
          </a:prstGeom>
          <a:noFill/>
          <a:ln w="12700">
            <a:noFill/>
            <a:miter lim="800000"/>
            <a:headEnd type="none" w="sm" len="sm"/>
            <a:tailEnd type="none" w="sm" len="sm"/>
          </a:ln>
          <a:effectLst/>
        </p:spPr>
      </p:pic>
      <p:pic>
        <p:nvPicPr>
          <p:cNvPr id="183318" name="Picture 22"/>
          <p:cNvPicPr>
            <a:picLocks noChangeAspect="1" noChangeArrowheads="1"/>
          </p:cNvPicPr>
          <p:nvPr/>
        </p:nvPicPr>
        <p:blipFill>
          <a:blip r:embed="rId6"/>
          <a:srcRect/>
          <a:stretch>
            <a:fillRect/>
          </a:stretch>
        </p:blipFill>
        <p:spPr bwMode="auto">
          <a:xfrm>
            <a:off x="3886200" y="3657600"/>
            <a:ext cx="5611813" cy="233363"/>
          </a:xfrm>
          <a:prstGeom prst="rect">
            <a:avLst/>
          </a:prstGeom>
          <a:noFill/>
          <a:ln w="12700">
            <a:noFill/>
            <a:miter lim="800000"/>
            <a:headEnd type="none" w="sm" len="sm"/>
            <a:tailEnd type="none" w="sm" len="sm"/>
          </a:ln>
          <a:effectLst/>
        </p:spPr>
      </p:pic>
      <p:pic>
        <p:nvPicPr>
          <p:cNvPr id="183320" name="Picture 24"/>
          <p:cNvPicPr>
            <a:picLocks noChangeAspect="1" noChangeArrowheads="1"/>
          </p:cNvPicPr>
          <p:nvPr/>
        </p:nvPicPr>
        <p:blipFill>
          <a:blip r:embed="rId7"/>
          <a:srcRect/>
          <a:stretch>
            <a:fillRect/>
          </a:stretch>
        </p:blipFill>
        <p:spPr bwMode="auto">
          <a:xfrm>
            <a:off x="2133600" y="3810000"/>
            <a:ext cx="4038600" cy="2590800"/>
          </a:xfrm>
          <a:prstGeom prst="rect">
            <a:avLst/>
          </a:prstGeom>
          <a:noFill/>
          <a:ln w="12700">
            <a:noFill/>
            <a:miter lim="800000"/>
            <a:headEnd type="none" w="sm" len="sm"/>
            <a:tailEnd type="none" w="sm" len="sm"/>
          </a:ln>
          <a:effectLst/>
        </p:spPr>
      </p:pic>
      <p:pic>
        <p:nvPicPr>
          <p:cNvPr id="183321" name="Picture 25"/>
          <p:cNvPicPr>
            <a:picLocks noChangeAspect="1" noChangeArrowheads="1"/>
          </p:cNvPicPr>
          <p:nvPr/>
        </p:nvPicPr>
        <p:blipFill>
          <a:blip r:embed="rId8"/>
          <a:srcRect/>
          <a:stretch>
            <a:fillRect/>
          </a:stretch>
        </p:blipFill>
        <p:spPr bwMode="auto">
          <a:xfrm>
            <a:off x="1676400" y="6400800"/>
            <a:ext cx="5611813" cy="233363"/>
          </a:xfrm>
          <a:prstGeom prst="rect">
            <a:avLst/>
          </a:prstGeom>
          <a:noFill/>
          <a:ln w="12700">
            <a:noFill/>
            <a:miter lim="800000"/>
            <a:headEnd type="none" w="sm" len="sm"/>
            <a:tailEnd type="none" w="sm" len="sm"/>
          </a:ln>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Marcador de número de diapositiva"/>
          <p:cNvSpPr>
            <a:spLocks noGrp="1"/>
          </p:cNvSpPr>
          <p:nvPr>
            <p:ph type="sldNum" sz="quarter" idx="12"/>
          </p:nvPr>
        </p:nvSpPr>
        <p:spPr/>
        <p:txBody>
          <a:bodyPr/>
          <a:lstStyle/>
          <a:p>
            <a:fld id="{5B076F9E-ED4B-4844-94DB-8FFCC4D4452F}" type="slidenum">
              <a:rPr lang="es-ES_tradnl"/>
              <a:pPr/>
              <a:t>33</a:t>
            </a:fld>
            <a:endParaRPr lang="es-ES_tradnl"/>
          </a:p>
        </p:txBody>
      </p:sp>
      <p:sp>
        <p:nvSpPr>
          <p:cNvPr id="184326" name="AutoShape 6"/>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184327" name="Rectangle 7"/>
          <p:cNvSpPr>
            <a:spLocks noChangeArrowheads="1"/>
          </p:cNvSpPr>
          <p:nvPr/>
        </p:nvSpPr>
        <p:spPr bwMode="auto">
          <a:xfrm>
            <a:off x="1524000" y="838200"/>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184328" name="Oval 8"/>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84329" name="AutoShape 9"/>
          <p:cNvSpPr>
            <a:spLocks noChangeArrowheads="1"/>
          </p:cNvSpPr>
          <p:nvPr/>
        </p:nvSpPr>
        <p:spPr bwMode="auto">
          <a:xfrm>
            <a:off x="1843088" y="609600"/>
            <a:ext cx="6386512"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300" b="1" i="1">
                <a:solidFill>
                  <a:schemeClr val="bg1"/>
                </a:solidFill>
                <a:effectLst>
                  <a:outerShdw blurRad="38100" dist="38100" dir="2700000" algn="tl">
                    <a:srgbClr val="000000"/>
                  </a:outerShdw>
                </a:effectLst>
                <a:latin typeface="Arial" charset="0"/>
              </a:rPr>
              <a:t>TRABAJO DE CAMPO</a:t>
            </a:r>
          </a:p>
        </p:txBody>
      </p:sp>
      <p:sp>
        <p:nvSpPr>
          <p:cNvPr id="184330" name="Oval 10"/>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84331" name="Oval 11"/>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84332" name="AutoShape 12"/>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CALIDAD</a:t>
            </a:r>
          </a:p>
        </p:txBody>
      </p:sp>
      <p:pic>
        <p:nvPicPr>
          <p:cNvPr id="184339" name="Picture 19"/>
          <p:cNvPicPr>
            <a:picLocks noChangeAspect="1" noChangeArrowheads="1"/>
          </p:cNvPicPr>
          <p:nvPr/>
        </p:nvPicPr>
        <p:blipFill>
          <a:blip r:embed="rId3"/>
          <a:srcRect/>
          <a:stretch>
            <a:fillRect/>
          </a:stretch>
        </p:blipFill>
        <p:spPr bwMode="auto">
          <a:xfrm>
            <a:off x="381000" y="1371600"/>
            <a:ext cx="3962400" cy="2362200"/>
          </a:xfrm>
          <a:prstGeom prst="rect">
            <a:avLst/>
          </a:prstGeom>
          <a:noFill/>
          <a:ln w="12700">
            <a:noFill/>
            <a:miter lim="800000"/>
            <a:headEnd type="none" w="sm" len="sm"/>
            <a:tailEnd type="none" w="sm" len="sm"/>
          </a:ln>
          <a:effectLst/>
        </p:spPr>
      </p:pic>
      <p:pic>
        <p:nvPicPr>
          <p:cNvPr id="184341" name="Picture 21"/>
          <p:cNvPicPr>
            <a:picLocks noChangeAspect="1" noChangeArrowheads="1"/>
          </p:cNvPicPr>
          <p:nvPr/>
        </p:nvPicPr>
        <p:blipFill>
          <a:blip r:embed="rId4"/>
          <a:srcRect/>
          <a:stretch>
            <a:fillRect/>
          </a:stretch>
        </p:blipFill>
        <p:spPr bwMode="auto">
          <a:xfrm>
            <a:off x="0" y="3810000"/>
            <a:ext cx="5611813" cy="174625"/>
          </a:xfrm>
          <a:prstGeom prst="rect">
            <a:avLst/>
          </a:prstGeom>
          <a:noFill/>
          <a:ln w="12700">
            <a:noFill/>
            <a:miter lim="800000"/>
            <a:headEnd type="none" w="sm" len="sm"/>
            <a:tailEnd type="none" w="sm" len="sm"/>
          </a:ln>
          <a:effectLst/>
        </p:spPr>
      </p:pic>
      <p:pic>
        <p:nvPicPr>
          <p:cNvPr id="184343" name="Picture 23"/>
          <p:cNvPicPr>
            <a:picLocks noChangeAspect="1" noChangeArrowheads="1"/>
          </p:cNvPicPr>
          <p:nvPr/>
        </p:nvPicPr>
        <p:blipFill>
          <a:blip r:embed="rId5"/>
          <a:srcRect/>
          <a:stretch>
            <a:fillRect/>
          </a:stretch>
        </p:blipFill>
        <p:spPr bwMode="auto">
          <a:xfrm>
            <a:off x="4419600" y="1371600"/>
            <a:ext cx="3962400" cy="2362200"/>
          </a:xfrm>
          <a:prstGeom prst="rect">
            <a:avLst/>
          </a:prstGeom>
          <a:noFill/>
          <a:ln w="12700">
            <a:noFill/>
            <a:miter lim="800000"/>
            <a:headEnd type="none" w="sm" len="sm"/>
            <a:tailEnd type="none" w="sm" len="sm"/>
          </a:ln>
          <a:effectLst/>
        </p:spPr>
      </p:pic>
      <p:pic>
        <p:nvPicPr>
          <p:cNvPr id="184344" name="Picture 24"/>
          <p:cNvPicPr>
            <a:picLocks noChangeAspect="1" noChangeArrowheads="1"/>
          </p:cNvPicPr>
          <p:nvPr/>
        </p:nvPicPr>
        <p:blipFill>
          <a:blip r:embed="rId6"/>
          <a:srcRect/>
          <a:stretch>
            <a:fillRect/>
          </a:stretch>
        </p:blipFill>
        <p:spPr bwMode="auto">
          <a:xfrm>
            <a:off x="3886200" y="3810000"/>
            <a:ext cx="5611813" cy="233363"/>
          </a:xfrm>
          <a:prstGeom prst="rect">
            <a:avLst/>
          </a:prstGeom>
          <a:noFill/>
          <a:ln w="12700">
            <a:noFill/>
            <a:miter lim="800000"/>
            <a:headEnd type="none" w="sm" len="sm"/>
            <a:tailEnd type="none" w="sm" len="sm"/>
          </a:ln>
          <a:effectLst/>
        </p:spPr>
      </p:pic>
      <p:pic>
        <p:nvPicPr>
          <p:cNvPr id="184345" name="Picture 25"/>
          <p:cNvPicPr>
            <a:picLocks noChangeAspect="1" noChangeArrowheads="1"/>
          </p:cNvPicPr>
          <p:nvPr/>
        </p:nvPicPr>
        <p:blipFill>
          <a:blip r:embed="rId7"/>
          <a:srcRect/>
          <a:stretch>
            <a:fillRect/>
          </a:stretch>
        </p:blipFill>
        <p:spPr bwMode="auto">
          <a:xfrm>
            <a:off x="381000" y="3962400"/>
            <a:ext cx="3886200" cy="2362200"/>
          </a:xfrm>
          <a:prstGeom prst="rect">
            <a:avLst/>
          </a:prstGeom>
          <a:noFill/>
          <a:ln w="12700">
            <a:noFill/>
            <a:miter lim="800000"/>
            <a:headEnd type="none" w="sm" len="sm"/>
            <a:tailEnd type="none" w="sm" len="sm"/>
          </a:ln>
          <a:effectLst/>
        </p:spPr>
      </p:pic>
      <p:pic>
        <p:nvPicPr>
          <p:cNvPr id="184346" name="Picture 26"/>
          <p:cNvPicPr>
            <a:picLocks noChangeAspect="1" noChangeArrowheads="1"/>
          </p:cNvPicPr>
          <p:nvPr/>
        </p:nvPicPr>
        <p:blipFill>
          <a:blip r:embed="rId8"/>
          <a:srcRect/>
          <a:stretch>
            <a:fillRect/>
          </a:stretch>
        </p:blipFill>
        <p:spPr bwMode="auto">
          <a:xfrm>
            <a:off x="0" y="6400800"/>
            <a:ext cx="5611813" cy="233363"/>
          </a:xfrm>
          <a:prstGeom prst="rect">
            <a:avLst/>
          </a:prstGeom>
          <a:noFill/>
          <a:ln w="12700">
            <a:noFill/>
            <a:miter lim="800000"/>
            <a:headEnd type="none" w="sm" len="sm"/>
            <a:tailEnd type="none" w="sm" len="sm"/>
          </a:ln>
          <a:effectLst/>
        </p:spPr>
      </p:pic>
      <p:pic>
        <p:nvPicPr>
          <p:cNvPr id="184347" name="Picture 27"/>
          <p:cNvPicPr>
            <a:picLocks noChangeAspect="1" noChangeArrowheads="1"/>
          </p:cNvPicPr>
          <p:nvPr/>
        </p:nvPicPr>
        <p:blipFill>
          <a:blip r:embed="rId9"/>
          <a:srcRect/>
          <a:stretch>
            <a:fillRect/>
          </a:stretch>
        </p:blipFill>
        <p:spPr bwMode="auto">
          <a:xfrm>
            <a:off x="4343400" y="3962400"/>
            <a:ext cx="3962400" cy="2362200"/>
          </a:xfrm>
          <a:prstGeom prst="rect">
            <a:avLst/>
          </a:prstGeom>
          <a:noFill/>
          <a:ln w="12700">
            <a:noFill/>
            <a:miter lim="800000"/>
            <a:headEnd type="none" w="sm" len="sm"/>
            <a:tailEnd type="none" w="sm" len="sm"/>
          </a:ln>
          <a:effectLst/>
        </p:spPr>
      </p:pic>
      <p:sp>
        <p:nvSpPr>
          <p:cNvPr id="184349" name="Rectangle 29"/>
          <p:cNvSpPr>
            <a:spLocks noChangeArrowheads="1"/>
          </p:cNvSpPr>
          <p:nvPr/>
        </p:nvSpPr>
        <p:spPr bwMode="auto">
          <a:xfrm>
            <a:off x="4365625" y="6386513"/>
            <a:ext cx="638175" cy="122237"/>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Fuente: Estu</a:t>
            </a:r>
            <a:endParaRPr lang="es-ES" sz="800"/>
          </a:p>
        </p:txBody>
      </p:sp>
      <p:sp>
        <p:nvSpPr>
          <p:cNvPr id="184350" name="Rectangle 30"/>
          <p:cNvSpPr>
            <a:spLocks noChangeArrowheads="1"/>
          </p:cNvSpPr>
          <p:nvPr/>
        </p:nvSpPr>
        <p:spPr bwMode="auto">
          <a:xfrm>
            <a:off x="4924425" y="6386513"/>
            <a:ext cx="704850" cy="122237"/>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dio de Mercado</a:t>
            </a:r>
            <a:endParaRPr lang="es-ES" sz="800"/>
          </a:p>
        </p:txBody>
      </p:sp>
      <p:sp>
        <p:nvSpPr>
          <p:cNvPr id="184351" name="Rectangle 31"/>
          <p:cNvSpPr>
            <a:spLocks noChangeArrowheads="1"/>
          </p:cNvSpPr>
          <p:nvPr/>
        </p:nvSpPr>
        <p:spPr bwMode="auto">
          <a:xfrm>
            <a:off x="5876925" y="6310313"/>
            <a:ext cx="33338" cy="122237"/>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a:t>
            </a:r>
            <a:endParaRPr lang="es-ES" sz="800"/>
          </a:p>
        </p:txBody>
      </p:sp>
      <p:sp>
        <p:nvSpPr>
          <p:cNvPr id="184352" name="Rectangle 32"/>
          <p:cNvSpPr>
            <a:spLocks noChangeArrowheads="1"/>
          </p:cNvSpPr>
          <p:nvPr/>
        </p:nvSpPr>
        <p:spPr bwMode="auto">
          <a:xfrm>
            <a:off x="5562600" y="6400800"/>
            <a:ext cx="2597150" cy="122238"/>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CETNAV. Pregunta N°.23 Cuestionario Clientes Internos.</a:t>
            </a:r>
            <a:endParaRPr lang="es-ES" sz="800"/>
          </a:p>
        </p:txBody>
      </p:sp>
      <p:sp>
        <p:nvSpPr>
          <p:cNvPr id="184353" name="Rectangle 33"/>
          <p:cNvSpPr>
            <a:spLocks noChangeArrowheads="1"/>
          </p:cNvSpPr>
          <p:nvPr/>
        </p:nvSpPr>
        <p:spPr bwMode="auto">
          <a:xfrm>
            <a:off x="8186738" y="6310313"/>
            <a:ext cx="28575" cy="122237"/>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a:t>
            </a:r>
            <a:endParaRPr lang="es-ES" sz="8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Marcador de número de diapositiva"/>
          <p:cNvSpPr>
            <a:spLocks noGrp="1"/>
          </p:cNvSpPr>
          <p:nvPr>
            <p:ph type="sldNum" sz="quarter" idx="12"/>
          </p:nvPr>
        </p:nvSpPr>
        <p:spPr/>
        <p:txBody>
          <a:bodyPr/>
          <a:lstStyle/>
          <a:p>
            <a:fld id="{619F9BC0-92EC-48B8-B45F-6347207AFEDE}" type="slidenum">
              <a:rPr lang="es-ES_tradnl"/>
              <a:pPr/>
              <a:t>34</a:t>
            </a:fld>
            <a:endParaRPr lang="es-ES_tradnl"/>
          </a:p>
        </p:txBody>
      </p:sp>
      <p:sp>
        <p:nvSpPr>
          <p:cNvPr id="186374" name="AutoShape 6"/>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186375" name="Rectangle 7"/>
          <p:cNvSpPr>
            <a:spLocks noChangeArrowheads="1"/>
          </p:cNvSpPr>
          <p:nvPr/>
        </p:nvSpPr>
        <p:spPr bwMode="auto">
          <a:xfrm>
            <a:off x="1524000" y="838200"/>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186376" name="Oval 8"/>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86377" name="AutoShape 9"/>
          <p:cNvSpPr>
            <a:spLocks noChangeArrowheads="1"/>
          </p:cNvSpPr>
          <p:nvPr/>
        </p:nvSpPr>
        <p:spPr bwMode="auto">
          <a:xfrm>
            <a:off x="1843088" y="609600"/>
            <a:ext cx="6386512"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300" b="1" i="1">
                <a:solidFill>
                  <a:schemeClr val="bg1"/>
                </a:solidFill>
                <a:effectLst>
                  <a:outerShdw blurRad="38100" dist="38100" dir="2700000" algn="tl">
                    <a:srgbClr val="000000"/>
                  </a:outerShdw>
                </a:effectLst>
                <a:latin typeface="Arial" charset="0"/>
              </a:rPr>
              <a:t>TRABAJO DE CAMPO</a:t>
            </a:r>
          </a:p>
        </p:txBody>
      </p:sp>
      <p:sp>
        <p:nvSpPr>
          <p:cNvPr id="186378" name="Oval 10"/>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86379" name="Oval 11"/>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186380" name="AutoShape 12"/>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CALIDAD</a:t>
            </a:r>
          </a:p>
        </p:txBody>
      </p:sp>
      <p:pic>
        <p:nvPicPr>
          <p:cNvPr id="186386" name="Picture 18"/>
          <p:cNvPicPr>
            <a:picLocks noChangeAspect="1" noChangeArrowheads="1"/>
          </p:cNvPicPr>
          <p:nvPr/>
        </p:nvPicPr>
        <p:blipFill>
          <a:blip r:embed="rId3"/>
          <a:srcRect/>
          <a:stretch>
            <a:fillRect/>
          </a:stretch>
        </p:blipFill>
        <p:spPr bwMode="auto">
          <a:xfrm>
            <a:off x="685800" y="1371600"/>
            <a:ext cx="3886200" cy="2362200"/>
          </a:xfrm>
          <a:prstGeom prst="rect">
            <a:avLst/>
          </a:prstGeom>
          <a:noFill/>
          <a:ln w="12700">
            <a:noFill/>
            <a:miter lim="800000"/>
            <a:headEnd type="none" w="sm" len="sm"/>
            <a:tailEnd type="none" w="sm" len="sm"/>
          </a:ln>
          <a:effectLst/>
        </p:spPr>
      </p:pic>
      <p:pic>
        <p:nvPicPr>
          <p:cNvPr id="186387" name="Picture 19"/>
          <p:cNvPicPr>
            <a:picLocks noChangeAspect="1" noChangeArrowheads="1"/>
          </p:cNvPicPr>
          <p:nvPr/>
        </p:nvPicPr>
        <p:blipFill>
          <a:blip r:embed="rId4"/>
          <a:srcRect/>
          <a:stretch>
            <a:fillRect/>
          </a:stretch>
        </p:blipFill>
        <p:spPr bwMode="auto">
          <a:xfrm>
            <a:off x="762000" y="3810000"/>
            <a:ext cx="5611813" cy="350838"/>
          </a:xfrm>
          <a:prstGeom prst="rect">
            <a:avLst/>
          </a:prstGeom>
          <a:noFill/>
          <a:ln w="12700">
            <a:noFill/>
            <a:miter lim="800000"/>
            <a:headEnd type="none" w="sm" len="sm"/>
            <a:tailEnd type="none" w="sm" len="sm"/>
          </a:ln>
          <a:effectLst/>
        </p:spPr>
      </p:pic>
      <p:pic>
        <p:nvPicPr>
          <p:cNvPr id="186388" name="Picture 20"/>
          <p:cNvPicPr>
            <a:picLocks noChangeAspect="1" noChangeArrowheads="1"/>
          </p:cNvPicPr>
          <p:nvPr/>
        </p:nvPicPr>
        <p:blipFill>
          <a:blip r:embed="rId5"/>
          <a:srcRect/>
          <a:stretch>
            <a:fillRect/>
          </a:stretch>
        </p:blipFill>
        <p:spPr bwMode="auto">
          <a:xfrm>
            <a:off x="4648200" y="1371600"/>
            <a:ext cx="3962400" cy="2362200"/>
          </a:xfrm>
          <a:prstGeom prst="rect">
            <a:avLst/>
          </a:prstGeom>
          <a:noFill/>
          <a:ln w="12700">
            <a:noFill/>
            <a:miter lim="800000"/>
            <a:headEnd type="none" w="sm" len="sm"/>
            <a:tailEnd type="none" w="sm" len="sm"/>
          </a:ln>
          <a:effectLst/>
        </p:spPr>
      </p:pic>
      <p:pic>
        <p:nvPicPr>
          <p:cNvPr id="186389" name="Picture 21"/>
          <p:cNvPicPr>
            <a:picLocks noChangeAspect="1" noChangeArrowheads="1"/>
          </p:cNvPicPr>
          <p:nvPr/>
        </p:nvPicPr>
        <p:blipFill>
          <a:blip r:embed="rId6"/>
          <a:srcRect/>
          <a:stretch>
            <a:fillRect/>
          </a:stretch>
        </p:blipFill>
        <p:spPr bwMode="auto">
          <a:xfrm>
            <a:off x="4648200" y="3810000"/>
            <a:ext cx="5611813" cy="233363"/>
          </a:xfrm>
          <a:prstGeom prst="rect">
            <a:avLst/>
          </a:prstGeom>
          <a:noFill/>
          <a:ln w="12700">
            <a:noFill/>
            <a:miter lim="800000"/>
            <a:headEnd type="none" w="sm" len="sm"/>
            <a:tailEnd type="none" w="sm" len="sm"/>
          </a:ln>
          <a:effectLst/>
        </p:spPr>
      </p:pic>
      <p:pic>
        <p:nvPicPr>
          <p:cNvPr id="186392" name="Picture 24"/>
          <p:cNvPicPr>
            <a:picLocks noChangeAspect="1" noChangeArrowheads="1"/>
          </p:cNvPicPr>
          <p:nvPr/>
        </p:nvPicPr>
        <p:blipFill>
          <a:blip r:embed="rId7"/>
          <a:srcRect/>
          <a:stretch>
            <a:fillRect/>
          </a:stretch>
        </p:blipFill>
        <p:spPr bwMode="auto">
          <a:xfrm>
            <a:off x="2743200" y="3962400"/>
            <a:ext cx="3733800" cy="2362200"/>
          </a:xfrm>
          <a:prstGeom prst="rect">
            <a:avLst/>
          </a:prstGeom>
          <a:noFill/>
          <a:ln w="12700">
            <a:noFill/>
            <a:miter lim="800000"/>
            <a:headEnd type="none" w="sm" len="sm"/>
            <a:tailEnd type="none" w="sm" len="sm"/>
          </a:ln>
          <a:effectLst/>
        </p:spPr>
      </p:pic>
      <p:pic>
        <p:nvPicPr>
          <p:cNvPr id="186393" name="Picture 25"/>
          <p:cNvPicPr>
            <a:picLocks noChangeAspect="1" noChangeArrowheads="1"/>
          </p:cNvPicPr>
          <p:nvPr/>
        </p:nvPicPr>
        <p:blipFill>
          <a:blip r:embed="rId8"/>
          <a:srcRect/>
          <a:stretch>
            <a:fillRect/>
          </a:stretch>
        </p:blipFill>
        <p:spPr bwMode="auto">
          <a:xfrm>
            <a:off x="2743200" y="6400800"/>
            <a:ext cx="5611813" cy="117475"/>
          </a:xfrm>
          <a:prstGeom prst="rect">
            <a:avLst/>
          </a:prstGeom>
          <a:noFill/>
          <a:ln w="12700">
            <a:noFill/>
            <a:miter lim="800000"/>
            <a:headEnd type="none" w="sm" len="sm"/>
            <a:tailEnd type="none" w="sm" len="sm"/>
          </a:ln>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3 Marcador de número de diapositiva"/>
          <p:cNvSpPr>
            <a:spLocks noGrp="1"/>
          </p:cNvSpPr>
          <p:nvPr>
            <p:ph type="sldNum" sz="quarter" idx="12"/>
          </p:nvPr>
        </p:nvSpPr>
        <p:spPr/>
        <p:txBody>
          <a:bodyPr/>
          <a:lstStyle/>
          <a:p>
            <a:fld id="{E1283D03-66F7-475D-B84A-3314108E5BD0}" type="slidenum">
              <a:rPr lang="es-ES_tradnl"/>
              <a:pPr/>
              <a:t>35</a:t>
            </a:fld>
            <a:endParaRPr lang="es-ES_tradnl"/>
          </a:p>
        </p:txBody>
      </p:sp>
      <p:sp>
        <p:nvSpPr>
          <p:cNvPr id="240644" name="AutoShape 4"/>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40645" name="Rectangle 5"/>
          <p:cNvSpPr>
            <a:spLocks noChangeArrowheads="1"/>
          </p:cNvSpPr>
          <p:nvPr/>
        </p:nvSpPr>
        <p:spPr bwMode="auto">
          <a:xfrm>
            <a:off x="1524000" y="838200"/>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40646" name="Oval 6"/>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40647" name="AutoShape 7"/>
          <p:cNvSpPr>
            <a:spLocks noChangeArrowheads="1"/>
          </p:cNvSpPr>
          <p:nvPr/>
        </p:nvSpPr>
        <p:spPr bwMode="auto">
          <a:xfrm>
            <a:off x="1843088" y="609600"/>
            <a:ext cx="6386512"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300" b="1" i="1">
                <a:solidFill>
                  <a:schemeClr val="bg1"/>
                </a:solidFill>
                <a:effectLst>
                  <a:outerShdw blurRad="38100" dist="38100" dir="2700000" algn="tl">
                    <a:srgbClr val="000000"/>
                  </a:outerShdw>
                </a:effectLst>
                <a:latin typeface="Arial" charset="0"/>
              </a:rPr>
              <a:t>TRABAJO DE CAMPO</a:t>
            </a:r>
          </a:p>
        </p:txBody>
      </p:sp>
      <p:sp>
        <p:nvSpPr>
          <p:cNvPr id="240648" name="Oval 8"/>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40649" name="Oval 9"/>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40650" name="AutoShape 10"/>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IMAGEN</a:t>
            </a:r>
          </a:p>
        </p:txBody>
      </p:sp>
      <p:grpSp>
        <p:nvGrpSpPr>
          <p:cNvPr id="240676" name="Group 36"/>
          <p:cNvGrpSpPr>
            <a:grpSpLocks/>
          </p:cNvGrpSpPr>
          <p:nvPr/>
        </p:nvGrpSpPr>
        <p:grpSpPr bwMode="auto">
          <a:xfrm>
            <a:off x="657225" y="1341438"/>
            <a:ext cx="3686175" cy="2392362"/>
            <a:chOff x="414" y="845"/>
            <a:chExt cx="2284" cy="1602"/>
          </a:xfrm>
        </p:grpSpPr>
        <p:pic>
          <p:nvPicPr>
            <p:cNvPr id="240664" name="Picture 24"/>
            <p:cNvPicPr>
              <a:picLocks noChangeAspect="1" noChangeArrowheads="1"/>
            </p:cNvPicPr>
            <p:nvPr/>
          </p:nvPicPr>
          <p:blipFill>
            <a:blip r:embed="rId2"/>
            <a:srcRect/>
            <a:stretch>
              <a:fillRect/>
            </a:stretch>
          </p:blipFill>
          <p:spPr bwMode="auto">
            <a:xfrm>
              <a:off x="414" y="845"/>
              <a:ext cx="699" cy="688"/>
            </a:xfrm>
            <a:prstGeom prst="rect">
              <a:avLst/>
            </a:prstGeom>
            <a:noFill/>
            <a:ln w="9525">
              <a:noFill/>
              <a:miter lim="800000"/>
              <a:headEnd/>
              <a:tailEnd/>
            </a:ln>
          </p:spPr>
        </p:pic>
        <p:pic>
          <p:nvPicPr>
            <p:cNvPr id="240665" name="Picture 25"/>
            <p:cNvPicPr>
              <a:picLocks noChangeAspect="1" noChangeArrowheads="1"/>
            </p:cNvPicPr>
            <p:nvPr/>
          </p:nvPicPr>
          <p:blipFill>
            <a:blip r:embed="rId2"/>
            <a:srcRect/>
            <a:stretch>
              <a:fillRect/>
            </a:stretch>
          </p:blipFill>
          <p:spPr bwMode="auto">
            <a:xfrm>
              <a:off x="1113" y="845"/>
              <a:ext cx="698" cy="688"/>
            </a:xfrm>
            <a:prstGeom prst="rect">
              <a:avLst/>
            </a:prstGeom>
            <a:noFill/>
            <a:ln w="9525">
              <a:noFill/>
              <a:miter lim="800000"/>
              <a:headEnd/>
              <a:tailEnd/>
            </a:ln>
          </p:spPr>
        </p:pic>
        <p:pic>
          <p:nvPicPr>
            <p:cNvPr id="240666" name="Picture 26"/>
            <p:cNvPicPr>
              <a:picLocks noChangeAspect="1" noChangeArrowheads="1"/>
            </p:cNvPicPr>
            <p:nvPr/>
          </p:nvPicPr>
          <p:blipFill>
            <a:blip r:embed="rId2"/>
            <a:srcRect/>
            <a:stretch>
              <a:fillRect/>
            </a:stretch>
          </p:blipFill>
          <p:spPr bwMode="auto">
            <a:xfrm>
              <a:off x="1811" y="845"/>
              <a:ext cx="699" cy="688"/>
            </a:xfrm>
            <a:prstGeom prst="rect">
              <a:avLst/>
            </a:prstGeom>
            <a:noFill/>
            <a:ln w="9525">
              <a:noFill/>
              <a:miter lim="800000"/>
              <a:headEnd/>
              <a:tailEnd/>
            </a:ln>
          </p:spPr>
        </p:pic>
        <p:pic>
          <p:nvPicPr>
            <p:cNvPr id="240667" name="Picture 27"/>
            <p:cNvPicPr>
              <a:picLocks noChangeAspect="1" noChangeArrowheads="1"/>
            </p:cNvPicPr>
            <p:nvPr/>
          </p:nvPicPr>
          <p:blipFill>
            <a:blip r:embed="rId3"/>
            <a:srcRect/>
            <a:stretch>
              <a:fillRect/>
            </a:stretch>
          </p:blipFill>
          <p:spPr bwMode="auto">
            <a:xfrm>
              <a:off x="2510" y="845"/>
              <a:ext cx="188" cy="688"/>
            </a:xfrm>
            <a:prstGeom prst="rect">
              <a:avLst/>
            </a:prstGeom>
            <a:noFill/>
            <a:ln w="9525">
              <a:noFill/>
              <a:miter lim="800000"/>
              <a:headEnd/>
              <a:tailEnd/>
            </a:ln>
          </p:spPr>
        </p:pic>
        <p:pic>
          <p:nvPicPr>
            <p:cNvPr id="240668" name="Picture 28"/>
            <p:cNvPicPr>
              <a:picLocks noChangeAspect="1" noChangeArrowheads="1"/>
            </p:cNvPicPr>
            <p:nvPr/>
          </p:nvPicPr>
          <p:blipFill>
            <a:blip r:embed="rId2"/>
            <a:srcRect/>
            <a:stretch>
              <a:fillRect/>
            </a:stretch>
          </p:blipFill>
          <p:spPr bwMode="auto">
            <a:xfrm>
              <a:off x="414" y="1533"/>
              <a:ext cx="699" cy="687"/>
            </a:xfrm>
            <a:prstGeom prst="rect">
              <a:avLst/>
            </a:prstGeom>
            <a:noFill/>
            <a:ln w="9525">
              <a:noFill/>
              <a:miter lim="800000"/>
              <a:headEnd/>
              <a:tailEnd/>
            </a:ln>
          </p:spPr>
        </p:pic>
        <p:pic>
          <p:nvPicPr>
            <p:cNvPr id="240669" name="Picture 29"/>
            <p:cNvPicPr>
              <a:picLocks noChangeAspect="1" noChangeArrowheads="1"/>
            </p:cNvPicPr>
            <p:nvPr/>
          </p:nvPicPr>
          <p:blipFill>
            <a:blip r:embed="rId2"/>
            <a:srcRect/>
            <a:stretch>
              <a:fillRect/>
            </a:stretch>
          </p:blipFill>
          <p:spPr bwMode="auto">
            <a:xfrm>
              <a:off x="1113" y="1533"/>
              <a:ext cx="698" cy="687"/>
            </a:xfrm>
            <a:prstGeom prst="rect">
              <a:avLst/>
            </a:prstGeom>
            <a:noFill/>
            <a:ln w="9525">
              <a:noFill/>
              <a:miter lim="800000"/>
              <a:headEnd/>
              <a:tailEnd/>
            </a:ln>
          </p:spPr>
        </p:pic>
        <p:pic>
          <p:nvPicPr>
            <p:cNvPr id="240670" name="Picture 30"/>
            <p:cNvPicPr>
              <a:picLocks noChangeAspect="1" noChangeArrowheads="1"/>
            </p:cNvPicPr>
            <p:nvPr/>
          </p:nvPicPr>
          <p:blipFill>
            <a:blip r:embed="rId2"/>
            <a:srcRect/>
            <a:stretch>
              <a:fillRect/>
            </a:stretch>
          </p:blipFill>
          <p:spPr bwMode="auto">
            <a:xfrm>
              <a:off x="1811" y="1533"/>
              <a:ext cx="699" cy="687"/>
            </a:xfrm>
            <a:prstGeom prst="rect">
              <a:avLst/>
            </a:prstGeom>
            <a:noFill/>
            <a:ln w="9525">
              <a:noFill/>
              <a:miter lim="800000"/>
              <a:headEnd/>
              <a:tailEnd/>
            </a:ln>
          </p:spPr>
        </p:pic>
        <p:pic>
          <p:nvPicPr>
            <p:cNvPr id="240671" name="Picture 31"/>
            <p:cNvPicPr>
              <a:picLocks noChangeAspect="1" noChangeArrowheads="1"/>
            </p:cNvPicPr>
            <p:nvPr/>
          </p:nvPicPr>
          <p:blipFill>
            <a:blip r:embed="rId3"/>
            <a:srcRect/>
            <a:stretch>
              <a:fillRect/>
            </a:stretch>
          </p:blipFill>
          <p:spPr bwMode="auto">
            <a:xfrm>
              <a:off x="2510" y="1533"/>
              <a:ext cx="188" cy="687"/>
            </a:xfrm>
            <a:prstGeom prst="rect">
              <a:avLst/>
            </a:prstGeom>
            <a:noFill/>
            <a:ln w="9525">
              <a:noFill/>
              <a:miter lim="800000"/>
              <a:headEnd/>
              <a:tailEnd/>
            </a:ln>
          </p:spPr>
        </p:pic>
        <p:pic>
          <p:nvPicPr>
            <p:cNvPr id="240672" name="Picture 32"/>
            <p:cNvPicPr>
              <a:picLocks noChangeAspect="1" noChangeArrowheads="1"/>
            </p:cNvPicPr>
            <p:nvPr/>
          </p:nvPicPr>
          <p:blipFill>
            <a:blip r:embed="rId4"/>
            <a:srcRect/>
            <a:stretch>
              <a:fillRect/>
            </a:stretch>
          </p:blipFill>
          <p:spPr bwMode="auto">
            <a:xfrm>
              <a:off x="414" y="2220"/>
              <a:ext cx="699" cy="227"/>
            </a:xfrm>
            <a:prstGeom prst="rect">
              <a:avLst/>
            </a:prstGeom>
            <a:noFill/>
            <a:ln w="9525">
              <a:noFill/>
              <a:miter lim="800000"/>
              <a:headEnd/>
              <a:tailEnd/>
            </a:ln>
          </p:spPr>
        </p:pic>
        <p:pic>
          <p:nvPicPr>
            <p:cNvPr id="240673" name="Picture 33"/>
            <p:cNvPicPr>
              <a:picLocks noChangeAspect="1" noChangeArrowheads="1"/>
            </p:cNvPicPr>
            <p:nvPr/>
          </p:nvPicPr>
          <p:blipFill>
            <a:blip r:embed="rId4"/>
            <a:srcRect/>
            <a:stretch>
              <a:fillRect/>
            </a:stretch>
          </p:blipFill>
          <p:spPr bwMode="auto">
            <a:xfrm>
              <a:off x="1113" y="2220"/>
              <a:ext cx="698" cy="227"/>
            </a:xfrm>
            <a:prstGeom prst="rect">
              <a:avLst/>
            </a:prstGeom>
            <a:noFill/>
            <a:ln w="9525">
              <a:noFill/>
              <a:miter lim="800000"/>
              <a:headEnd/>
              <a:tailEnd/>
            </a:ln>
          </p:spPr>
        </p:pic>
        <p:pic>
          <p:nvPicPr>
            <p:cNvPr id="240674" name="Picture 34"/>
            <p:cNvPicPr>
              <a:picLocks noChangeAspect="1" noChangeArrowheads="1"/>
            </p:cNvPicPr>
            <p:nvPr/>
          </p:nvPicPr>
          <p:blipFill>
            <a:blip r:embed="rId4"/>
            <a:srcRect/>
            <a:stretch>
              <a:fillRect/>
            </a:stretch>
          </p:blipFill>
          <p:spPr bwMode="auto">
            <a:xfrm>
              <a:off x="1811" y="2220"/>
              <a:ext cx="699" cy="227"/>
            </a:xfrm>
            <a:prstGeom prst="rect">
              <a:avLst/>
            </a:prstGeom>
            <a:noFill/>
            <a:ln w="9525">
              <a:noFill/>
              <a:miter lim="800000"/>
              <a:headEnd/>
              <a:tailEnd/>
            </a:ln>
          </p:spPr>
        </p:pic>
        <p:pic>
          <p:nvPicPr>
            <p:cNvPr id="240675" name="Picture 35"/>
            <p:cNvPicPr>
              <a:picLocks noChangeAspect="1" noChangeArrowheads="1"/>
            </p:cNvPicPr>
            <p:nvPr/>
          </p:nvPicPr>
          <p:blipFill>
            <a:blip r:embed="rId5"/>
            <a:srcRect/>
            <a:stretch>
              <a:fillRect/>
            </a:stretch>
          </p:blipFill>
          <p:spPr bwMode="auto">
            <a:xfrm>
              <a:off x="2510" y="2220"/>
              <a:ext cx="188" cy="227"/>
            </a:xfrm>
            <a:prstGeom prst="rect">
              <a:avLst/>
            </a:prstGeom>
            <a:noFill/>
            <a:ln w="9525">
              <a:noFill/>
              <a:miter lim="800000"/>
              <a:headEnd/>
              <a:tailEnd/>
            </a:ln>
          </p:spPr>
        </p:pic>
      </p:grpSp>
      <p:sp>
        <p:nvSpPr>
          <p:cNvPr id="240677" name="Rectangle 37"/>
          <p:cNvSpPr>
            <a:spLocks noChangeArrowheads="1"/>
          </p:cNvSpPr>
          <p:nvPr/>
        </p:nvSpPr>
        <p:spPr bwMode="auto">
          <a:xfrm>
            <a:off x="657225" y="1341438"/>
            <a:ext cx="3625850" cy="2392362"/>
          </a:xfrm>
          <a:prstGeom prst="rect">
            <a:avLst/>
          </a:prstGeom>
          <a:noFill/>
          <a:ln w="20638">
            <a:solidFill>
              <a:srgbClr val="000000"/>
            </a:solidFill>
            <a:miter lim="800000"/>
            <a:headEnd/>
            <a:tailEnd/>
          </a:ln>
        </p:spPr>
        <p:txBody>
          <a:bodyPr/>
          <a:lstStyle/>
          <a:p>
            <a:endParaRPr lang="es-ES"/>
          </a:p>
        </p:txBody>
      </p:sp>
      <p:sp>
        <p:nvSpPr>
          <p:cNvPr id="240678" name="Freeform 38"/>
          <p:cNvSpPr>
            <a:spLocks/>
          </p:cNvSpPr>
          <p:nvPr/>
        </p:nvSpPr>
        <p:spPr bwMode="auto">
          <a:xfrm>
            <a:off x="1528763" y="1881188"/>
            <a:ext cx="136525" cy="1624012"/>
          </a:xfrm>
          <a:custGeom>
            <a:avLst/>
            <a:gdLst/>
            <a:ahLst/>
            <a:cxnLst>
              <a:cxn ang="0">
                <a:pos x="0" y="1023"/>
              </a:cxn>
              <a:cxn ang="0">
                <a:pos x="86" y="960"/>
              </a:cxn>
              <a:cxn ang="0">
                <a:pos x="86" y="0"/>
              </a:cxn>
              <a:cxn ang="0">
                <a:pos x="0" y="63"/>
              </a:cxn>
              <a:cxn ang="0">
                <a:pos x="0" y="1023"/>
              </a:cxn>
            </a:cxnLst>
            <a:rect l="0" t="0" r="r" b="b"/>
            <a:pathLst>
              <a:path w="86" h="1023">
                <a:moveTo>
                  <a:pt x="0" y="1023"/>
                </a:moveTo>
                <a:lnTo>
                  <a:pt x="86" y="960"/>
                </a:lnTo>
                <a:lnTo>
                  <a:pt x="86" y="0"/>
                </a:lnTo>
                <a:lnTo>
                  <a:pt x="0" y="63"/>
                </a:lnTo>
                <a:lnTo>
                  <a:pt x="0" y="1023"/>
                </a:lnTo>
                <a:close/>
              </a:path>
            </a:pathLst>
          </a:custGeom>
          <a:solidFill>
            <a:srgbClr val="808080"/>
          </a:solidFill>
          <a:ln w="9525">
            <a:noFill/>
            <a:round/>
            <a:headEnd/>
            <a:tailEnd/>
          </a:ln>
        </p:spPr>
        <p:txBody>
          <a:bodyPr/>
          <a:lstStyle/>
          <a:p>
            <a:endParaRPr lang="es-ES"/>
          </a:p>
        </p:txBody>
      </p:sp>
      <p:sp>
        <p:nvSpPr>
          <p:cNvPr id="240679" name="Freeform 39"/>
          <p:cNvSpPr>
            <a:spLocks/>
          </p:cNvSpPr>
          <p:nvPr/>
        </p:nvSpPr>
        <p:spPr bwMode="auto">
          <a:xfrm>
            <a:off x="1528763" y="3405188"/>
            <a:ext cx="2665412" cy="100012"/>
          </a:xfrm>
          <a:custGeom>
            <a:avLst/>
            <a:gdLst/>
            <a:ahLst/>
            <a:cxnLst>
              <a:cxn ang="0">
                <a:pos x="0" y="63"/>
              </a:cxn>
              <a:cxn ang="0">
                <a:pos x="1594" y="63"/>
              </a:cxn>
              <a:cxn ang="0">
                <a:pos x="1679" y="0"/>
              </a:cxn>
              <a:cxn ang="0">
                <a:pos x="86" y="0"/>
              </a:cxn>
              <a:cxn ang="0">
                <a:pos x="0" y="63"/>
              </a:cxn>
            </a:cxnLst>
            <a:rect l="0" t="0" r="r" b="b"/>
            <a:pathLst>
              <a:path w="1679" h="63">
                <a:moveTo>
                  <a:pt x="0" y="63"/>
                </a:moveTo>
                <a:lnTo>
                  <a:pt x="1594" y="63"/>
                </a:lnTo>
                <a:lnTo>
                  <a:pt x="1679" y="0"/>
                </a:lnTo>
                <a:lnTo>
                  <a:pt x="86" y="0"/>
                </a:lnTo>
                <a:lnTo>
                  <a:pt x="0" y="63"/>
                </a:lnTo>
                <a:close/>
              </a:path>
            </a:pathLst>
          </a:custGeom>
          <a:solidFill>
            <a:srgbClr val="FFFFFF"/>
          </a:solidFill>
          <a:ln w="9525">
            <a:noFill/>
            <a:round/>
            <a:headEnd/>
            <a:tailEnd/>
          </a:ln>
        </p:spPr>
        <p:txBody>
          <a:bodyPr/>
          <a:lstStyle/>
          <a:p>
            <a:endParaRPr lang="es-ES"/>
          </a:p>
        </p:txBody>
      </p:sp>
      <p:sp>
        <p:nvSpPr>
          <p:cNvPr id="240680" name="Rectangle 40"/>
          <p:cNvSpPr>
            <a:spLocks noChangeArrowheads="1"/>
          </p:cNvSpPr>
          <p:nvPr/>
        </p:nvSpPr>
        <p:spPr bwMode="auto">
          <a:xfrm>
            <a:off x="1665288" y="1881188"/>
            <a:ext cx="2528887" cy="1524000"/>
          </a:xfrm>
          <a:prstGeom prst="rect">
            <a:avLst/>
          </a:prstGeom>
          <a:solidFill>
            <a:srgbClr val="FFFFFF"/>
          </a:solidFill>
          <a:ln w="9525">
            <a:noFill/>
            <a:miter lim="800000"/>
            <a:headEnd/>
            <a:tailEnd/>
          </a:ln>
        </p:spPr>
        <p:txBody>
          <a:bodyPr/>
          <a:lstStyle/>
          <a:p>
            <a:endParaRPr lang="es-ES"/>
          </a:p>
        </p:txBody>
      </p:sp>
      <p:sp>
        <p:nvSpPr>
          <p:cNvPr id="240681" name="Freeform 41"/>
          <p:cNvSpPr>
            <a:spLocks/>
          </p:cNvSpPr>
          <p:nvPr/>
        </p:nvSpPr>
        <p:spPr bwMode="auto">
          <a:xfrm>
            <a:off x="1528763" y="1881188"/>
            <a:ext cx="136525" cy="1624012"/>
          </a:xfrm>
          <a:custGeom>
            <a:avLst/>
            <a:gdLst/>
            <a:ahLst/>
            <a:cxnLst>
              <a:cxn ang="0">
                <a:pos x="0" y="244"/>
              </a:cxn>
              <a:cxn ang="0">
                <a:pos x="20" y="229"/>
              </a:cxn>
              <a:cxn ang="0">
                <a:pos x="20" y="0"/>
              </a:cxn>
            </a:cxnLst>
            <a:rect l="0" t="0" r="r" b="b"/>
            <a:pathLst>
              <a:path w="20" h="244">
                <a:moveTo>
                  <a:pt x="0" y="244"/>
                </a:moveTo>
                <a:lnTo>
                  <a:pt x="20" y="229"/>
                </a:lnTo>
                <a:lnTo>
                  <a:pt x="20" y="0"/>
                </a:lnTo>
              </a:path>
            </a:pathLst>
          </a:custGeom>
          <a:noFill/>
          <a:ln w="0">
            <a:solidFill>
              <a:srgbClr val="000000"/>
            </a:solidFill>
            <a:prstDash val="solid"/>
            <a:round/>
            <a:headEnd/>
            <a:tailEnd/>
          </a:ln>
        </p:spPr>
        <p:txBody>
          <a:bodyPr/>
          <a:lstStyle/>
          <a:p>
            <a:endParaRPr lang="es-ES"/>
          </a:p>
        </p:txBody>
      </p:sp>
      <p:sp>
        <p:nvSpPr>
          <p:cNvPr id="240682" name="Freeform 42"/>
          <p:cNvSpPr>
            <a:spLocks/>
          </p:cNvSpPr>
          <p:nvPr/>
        </p:nvSpPr>
        <p:spPr bwMode="auto">
          <a:xfrm>
            <a:off x="1812925" y="1881188"/>
            <a:ext cx="128588" cy="1624012"/>
          </a:xfrm>
          <a:custGeom>
            <a:avLst/>
            <a:gdLst/>
            <a:ahLst/>
            <a:cxnLst>
              <a:cxn ang="0">
                <a:pos x="0" y="244"/>
              </a:cxn>
              <a:cxn ang="0">
                <a:pos x="19" y="229"/>
              </a:cxn>
              <a:cxn ang="0">
                <a:pos x="19" y="0"/>
              </a:cxn>
            </a:cxnLst>
            <a:rect l="0" t="0" r="r" b="b"/>
            <a:pathLst>
              <a:path w="19" h="244">
                <a:moveTo>
                  <a:pt x="0" y="244"/>
                </a:moveTo>
                <a:lnTo>
                  <a:pt x="19" y="229"/>
                </a:lnTo>
                <a:lnTo>
                  <a:pt x="19" y="0"/>
                </a:lnTo>
              </a:path>
            </a:pathLst>
          </a:custGeom>
          <a:noFill/>
          <a:ln w="0">
            <a:solidFill>
              <a:srgbClr val="000000"/>
            </a:solidFill>
            <a:prstDash val="solid"/>
            <a:round/>
            <a:headEnd/>
            <a:tailEnd/>
          </a:ln>
        </p:spPr>
        <p:txBody>
          <a:bodyPr/>
          <a:lstStyle/>
          <a:p>
            <a:endParaRPr lang="es-ES"/>
          </a:p>
        </p:txBody>
      </p:sp>
      <p:sp>
        <p:nvSpPr>
          <p:cNvPr id="240683" name="Freeform 43"/>
          <p:cNvSpPr>
            <a:spLocks/>
          </p:cNvSpPr>
          <p:nvPr/>
        </p:nvSpPr>
        <p:spPr bwMode="auto">
          <a:xfrm>
            <a:off x="2090738" y="1881188"/>
            <a:ext cx="134937" cy="1624012"/>
          </a:xfrm>
          <a:custGeom>
            <a:avLst/>
            <a:gdLst/>
            <a:ahLst/>
            <a:cxnLst>
              <a:cxn ang="0">
                <a:pos x="0" y="244"/>
              </a:cxn>
              <a:cxn ang="0">
                <a:pos x="20" y="229"/>
              </a:cxn>
              <a:cxn ang="0">
                <a:pos x="20" y="0"/>
              </a:cxn>
            </a:cxnLst>
            <a:rect l="0" t="0" r="r" b="b"/>
            <a:pathLst>
              <a:path w="20" h="244">
                <a:moveTo>
                  <a:pt x="0" y="244"/>
                </a:moveTo>
                <a:lnTo>
                  <a:pt x="20" y="229"/>
                </a:lnTo>
                <a:lnTo>
                  <a:pt x="20" y="0"/>
                </a:lnTo>
              </a:path>
            </a:pathLst>
          </a:custGeom>
          <a:noFill/>
          <a:ln w="0">
            <a:solidFill>
              <a:srgbClr val="000000"/>
            </a:solidFill>
            <a:prstDash val="solid"/>
            <a:round/>
            <a:headEnd/>
            <a:tailEnd/>
          </a:ln>
        </p:spPr>
        <p:txBody>
          <a:bodyPr/>
          <a:lstStyle/>
          <a:p>
            <a:endParaRPr lang="es-ES"/>
          </a:p>
        </p:txBody>
      </p:sp>
      <p:sp>
        <p:nvSpPr>
          <p:cNvPr id="240684" name="Freeform 44"/>
          <p:cNvSpPr>
            <a:spLocks/>
          </p:cNvSpPr>
          <p:nvPr/>
        </p:nvSpPr>
        <p:spPr bwMode="auto">
          <a:xfrm>
            <a:off x="2374900" y="1881188"/>
            <a:ext cx="128588" cy="1624012"/>
          </a:xfrm>
          <a:custGeom>
            <a:avLst/>
            <a:gdLst/>
            <a:ahLst/>
            <a:cxnLst>
              <a:cxn ang="0">
                <a:pos x="0" y="244"/>
              </a:cxn>
              <a:cxn ang="0">
                <a:pos x="19" y="229"/>
              </a:cxn>
              <a:cxn ang="0">
                <a:pos x="19" y="0"/>
              </a:cxn>
            </a:cxnLst>
            <a:rect l="0" t="0" r="r" b="b"/>
            <a:pathLst>
              <a:path w="19" h="244">
                <a:moveTo>
                  <a:pt x="0" y="244"/>
                </a:moveTo>
                <a:lnTo>
                  <a:pt x="19" y="229"/>
                </a:lnTo>
                <a:lnTo>
                  <a:pt x="19" y="0"/>
                </a:lnTo>
              </a:path>
            </a:pathLst>
          </a:custGeom>
          <a:noFill/>
          <a:ln w="0">
            <a:solidFill>
              <a:srgbClr val="000000"/>
            </a:solidFill>
            <a:prstDash val="solid"/>
            <a:round/>
            <a:headEnd/>
            <a:tailEnd/>
          </a:ln>
        </p:spPr>
        <p:txBody>
          <a:bodyPr/>
          <a:lstStyle/>
          <a:p>
            <a:endParaRPr lang="es-ES"/>
          </a:p>
        </p:txBody>
      </p:sp>
      <p:sp>
        <p:nvSpPr>
          <p:cNvPr id="240685" name="Freeform 45"/>
          <p:cNvSpPr>
            <a:spLocks/>
          </p:cNvSpPr>
          <p:nvPr/>
        </p:nvSpPr>
        <p:spPr bwMode="auto">
          <a:xfrm>
            <a:off x="2652713" y="1881188"/>
            <a:ext cx="134937" cy="1624012"/>
          </a:xfrm>
          <a:custGeom>
            <a:avLst/>
            <a:gdLst/>
            <a:ahLst/>
            <a:cxnLst>
              <a:cxn ang="0">
                <a:pos x="0" y="244"/>
              </a:cxn>
              <a:cxn ang="0">
                <a:pos x="20" y="229"/>
              </a:cxn>
              <a:cxn ang="0">
                <a:pos x="20" y="0"/>
              </a:cxn>
            </a:cxnLst>
            <a:rect l="0" t="0" r="r" b="b"/>
            <a:pathLst>
              <a:path w="20" h="244">
                <a:moveTo>
                  <a:pt x="0" y="244"/>
                </a:moveTo>
                <a:lnTo>
                  <a:pt x="20" y="229"/>
                </a:lnTo>
                <a:lnTo>
                  <a:pt x="20" y="0"/>
                </a:lnTo>
              </a:path>
            </a:pathLst>
          </a:custGeom>
          <a:noFill/>
          <a:ln w="0">
            <a:solidFill>
              <a:srgbClr val="000000"/>
            </a:solidFill>
            <a:prstDash val="solid"/>
            <a:round/>
            <a:headEnd/>
            <a:tailEnd/>
          </a:ln>
        </p:spPr>
        <p:txBody>
          <a:bodyPr/>
          <a:lstStyle/>
          <a:p>
            <a:endParaRPr lang="es-ES"/>
          </a:p>
        </p:txBody>
      </p:sp>
      <p:sp>
        <p:nvSpPr>
          <p:cNvPr id="240686" name="Freeform 46"/>
          <p:cNvSpPr>
            <a:spLocks/>
          </p:cNvSpPr>
          <p:nvPr/>
        </p:nvSpPr>
        <p:spPr bwMode="auto">
          <a:xfrm>
            <a:off x="2936875" y="1881188"/>
            <a:ext cx="134938" cy="1624012"/>
          </a:xfrm>
          <a:custGeom>
            <a:avLst/>
            <a:gdLst/>
            <a:ahLst/>
            <a:cxnLst>
              <a:cxn ang="0">
                <a:pos x="0" y="244"/>
              </a:cxn>
              <a:cxn ang="0">
                <a:pos x="20" y="229"/>
              </a:cxn>
              <a:cxn ang="0">
                <a:pos x="20" y="0"/>
              </a:cxn>
            </a:cxnLst>
            <a:rect l="0" t="0" r="r" b="b"/>
            <a:pathLst>
              <a:path w="20" h="244">
                <a:moveTo>
                  <a:pt x="0" y="244"/>
                </a:moveTo>
                <a:lnTo>
                  <a:pt x="20" y="229"/>
                </a:lnTo>
                <a:lnTo>
                  <a:pt x="20" y="0"/>
                </a:lnTo>
              </a:path>
            </a:pathLst>
          </a:custGeom>
          <a:noFill/>
          <a:ln w="0">
            <a:solidFill>
              <a:srgbClr val="000000"/>
            </a:solidFill>
            <a:prstDash val="solid"/>
            <a:round/>
            <a:headEnd/>
            <a:tailEnd/>
          </a:ln>
        </p:spPr>
        <p:txBody>
          <a:bodyPr/>
          <a:lstStyle/>
          <a:p>
            <a:endParaRPr lang="es-ES"/>
          </a:p>
        </p:txBody>
      </p:sp>
      <p:sp>
        <p:nvSpPr>
          <p:cNvPr id="240687" name="Freeform 47"/>
          <p:cNvSpPr>
            <a:spLocks/>
          </p:cNvSpPr>
          <p:nvPr/>
        </p:nvSpPr>
        <p:spPr bwMode="auto">
          <a:xfrm>
            <a:off x="3221038" y="1881188"/>
            <a:ext cx="128587" cy="1624012"/>
          </a:xfrm>
          <a:custGeom>
            <a:avLst/>
            <a:gdLst/>
            <a:ahLst/>
            <a:cxnLst>
              <a:cxn ang="0">
                <a:pos x="0" y="244"/>
              </a:cxn>
              <a:cxn ang="0">
                <a:pos x="19" y="229"/>
              </a:cxn>
              <a:cxn ang="0">
                <a:pos x="19" y="0"/>
              </a:cxn>
            </a:cxnLst>
            <a:rect l="0" t="0" r="r" b="b"/>
            <a:pathLst>
              <a:path w="19" h="244">
                <a:moveTo>
                  <a:pt x="0" y="244"/>
                </a:moveTo>
                <a:lnTo>
                  <a:pt x="19" y="229"/>
                </a:lnTo>
                <a:lnTo>
                  <a:pt x="19" y="0"/>
                </a:lnTo>
              </a:path>
            </a:pathLst>
          </a:custGeom>
          <a:noFill/>
          <a:ln w="0">
            <a:solidFill>
              <a:srgbClr val="000000"/>
            </a:solidFill>
            <a:prstDash val="solid"/>
            <a:round/>
            <a:headEnd/>
            <a:tailEnd/>
          </a:ln>
        </p:spPr>
        <p:txBody>
          <a:bodyPr/>
          <a:lstStyle/>
          <a:p>
            <a:endParaRPr lang="es-ES"/>
          </a:p>
        </p:txBody>
      </p:sp>
      <p:sp>
        <p:nvSpPr>
          <p:cNvPr id="240688" name="Freeform 48"/>
          <p:cNvSpPr>
            <a:spLocks/>
          </p:cNvSpPr>
          <p:nvPr/>
        </p:nvSpPr>
        <p:spPr bwMode="auto">
          <a:xfrm>
            <a:off x="3497263" y="1881188"/>
            <a:ext cx="136525" cy="1624012"/>
          </a:xfrm>
          <a:custGeom>
            <a:avLst/>
            <a:gdLst/>
            <a:ahLst/>
            <a:cxnLst>
              <a:cxn ang="0">
                <a:pos x="0" y="244"/>
              </a:cxn>
              <a:cxn ang="0">
                <a:pos x="20" y="229"/>
              </a:cxn>
              <a:cxn ang="0">
                <a:pos x="20" y="0"/>
              </a:cxn>
            </a:cxnLst>
            <a:rect l="0" t="0" r="r" b="b"/>
            <a:pathLst>
              <a:path w="20" h="244">
                <a:moveTo>
                  <a:pt x="0" y="244"/>
                </a:moveTo>
                <a:lnTo>
                  <a:pt x="20" y="229"/>
                </a:lnTo>
                <a:lnTo>
                  <a:pt x="20" y="0"/>
                </a:lnTo>
              </a:path>
            </a:pathLst>
          </a:custGeom>
          <a:noFill/>
          <a:ln w="0">
            <a:solidFill>
              <a:srgbClr val="000000"/>
            </a:solidFill>
            <a:prstDash val="solid"/>
            <a:round/>
            <a:headEnd/>
            <a:tailEnd/>
          </a:ln>
        </p:spPr>
        <p:txBody>
          <a:bodyPr/>
          <a:lstStyle/>
          <a:p>
            <a:endParaRPr lang="es-ES"/>
          </a:p>
        </p:txBody>
      </p:sp>
      <p:sp>
        <p:nvSpPr>
          <p:cNvPr id="240689" name="Freeform 49"/>
          <p:cNvSpPr>
            <a:spLocks/>
          </p:cNvSpPr>
          <p:nvPr/>
        </p:nvSpPr>
        <p:spPr bwMode="auto">
          <a:xfrm>
            <a:off x="3781425" y="1881188"/>
            <a:ext cx="128588" cy="1624012"/>
          </a:xfrm>
          <a:custGeom>
            <a:avLst/>
            <a:gdLst/>
            <a:ahLst/>
            <a:cxnLst>
              <a:cxn ang="0">
                <a:pos x="0" y="244"/>
              </a:cxn>
              <a:cxn ang="0">
                <a:pos x="19" y="229"/>
              </a:cxn>
              <a:cxn ang="0">
                <a:pos x="19" y="0"/>
              </a:cxn>
            </a:cxnLst>
            <a:rect l="0" t="0" r="r" b="b"/>
            <a:pathLst>
              <a:path w="19" h="244">
                <a:moveTo>
                  <a:pt x="0" y="244"/>
                </a:moveTo>
                <a:lnTo>
                  <a:pt x="19" y="229"/>
                </a:lnTo>
                <a:lnTo>
                  <a:pt x="19" y="0"/>
                </a:lnTo>
              </a:path>
            </a:pathLst>
          </a:custGeom>
          <a:noFill/>
          <a:ln w="0">
            <a:solidFill>
              <a:srgbClr val="000000"/>
            </a:solidFill>
            <a:prstDash val="solid"/>
            <a:round/>
            <a:headEnd/>
            <a:tailEnd/>
          </a:ln>
        </p:spPr>
        <p:txBody>
          <a:bodyPr/>
          <a:lstStyle/>
          <a:p>
            <a:endParaRPr lang="es-ES"/>
          </a:p>
        </p:txBody>
      </p:sp>
      <p:sp>
        <p:nvSpPr>
          <p:cNvPr id="240690" name="Freeform 50"/>
          <p:cNvSpPr>
            <a:spLocks/>
          </p:cNvSpPr>
          <p:nvPr/>
        </p:nvSpPr>
        <p:spPr bwMode="auto">
          <a:xfrm>
            <a:off x="4059238" y="1881188"/>
            <a:ext cx="134937" cy="1624012"/>
          </a:xfrm>
          <a:custGeom>
            <a:avLst/>
            <a:gdLst/>
            <a:ahLst/>
            <a:cxnLst>
              <a:cxn ang="0">
                <a:pos x="0" y="244"/>
              </a:cxn>
              <a:cxn ang="0">
                <a:pos x="20" y="229"/>
              </a:cxn>
              <a:cxn ang="0">
                <a:pos x="20" y="0"/>
              </a:cxn>
            </a:cxnLst>
            <a:rect l="0" t="0" r="r" b="b"/>
            <a:pathLst>
              <a:path w="20" h="244">
                <a:moveTo>
                  <a:pt x="0" y="244"/>
                </a:moveTo>
                <a:lnTo>
                  <a:pt x="20" y="229"/>
                </a:lnTo>
                <a:lnTo>
                  <a:pt x="20" y="0"/>
                </a:lnTo>
              </a:path>
            </a:pathLst>
          </a:custGeom>
          <a:noFill/>
          <a:ln w="0">
            <a:solidFill>
              <a:srgbClr val="000000"/>
            </a:solidFill>
            <a:prstDash val="solid"/>
            <a:round/>
            <a:headEnd/>
            <a:tailEnd/>
          </a:ln>
        </p:spPr>
        <p:txBody>
          <a:bodyPr/>
          <a:lstStyle/>
          <a:p>
            <a:endParaRPr lang="es-ES"/>
          </a:p>
        </p:txBody>
      </p:sp>
      <p:sp>
        <p:nvSpPr>
          <p:cNvPr id="240691" name="Freeform 51"/>
          <p:cNvSpPr>
            <a:spLocks/>
          </p:cNvSpPr>
          <p:nvPr/>
        </p:nvSpPr>
        <p:spPr bwMode="auto">
          <a:xfrm>
            <a:off x="1528763" y="1881188"/>
            <a:ext cx="136525" cy="1624012"/>
          </a:xfrm>
          <a:custGeom>
            <a:avLst/>
            <a:gdLst/>
            <a:ahLst/>
            <a:cxnLst>
              <a:cxn ang="0">
                <a:pos x="86" y="0"/>
              </a:cxn>
              <a:cxn ang="0">
                <a:pos x="0" y="63"/>
              </a:cxn>
              <a:cxn ang="0">
                <a:pos x="0" y="1023"/>
              </a:cxn>
              <a:cxn ang="0">
                <a:pos x="86" y="960"/>
              </a:cxn>
              <a:cxn ang="0">
                <a:pos x="86" y="0"/>
              </a:cxn>
            </a:cxnLst>
            <a:rect l="0" t="0" r="r" b="b"/>
            <a:pathLst>
              <a:path w="86" h="1023">
                <a:moveTo>
                  <a:pt x="86" y="0"/>
                </a:moveTo>
                <a:lnTo>
                  <a:pt x="0" y="63"/>
                </a:lnTo>
                <a:lnTo>
                  <a:pt x="0" y="1023"/>
                </a:lnTo>
                <a:lnTo>
                  <a:pt x="86" y="960"/>
                </a:lnTo>
                <a:lnTo>
                  <a:pt x="86" y="0"/>
                </a:lnTo>
                <a:close/>
              </a:path>
            </a:pathLst>
          </a:custGeom>
          <a:noFill/>
          <a:ln w="0">
            <a:solidFill>
              <a:srgbClr val="000000"/>
            </a:solidFill>
            <a:prstDash val="solid"/>
            <a:round/>
            <a:headEnd/>
            <a:tailEnd/>
          </a:ln>
        </p:spPr>
        <p:txBody>
          <a:bodyPr/>
          <a:lstStyle/>
          <a:p>
            <a:endParaRPr lang="es-ES"/>
          </a:p>
        </p:txBody>
      </p:sp>
      <p:sp>
        <p:nvSpPr>
          <p:cNvPr id="240692" name="Freeform 52"/>
          <p:cNvSpPr>
            <a:spLocks/>
          </p:cNvSpPr>
          <p:nvPr/>
        </p:nvSpPr>
        <p:spPr bwMode="auto">
          <a:xfrm>
            <a:off x="1528763" y="3405188"/>
            <a:ext cx="2665412" cy="100012"/>
          </a:xfrm>
          <a:custGeom>
            <a:avLst/>
            <a:gdLst/>
            <a:ahLst/>
            <a:cxnLst>
              <a:cxn ang="0">
                <a:pos x="0" y="63"/>
              </a:cxn>
              <a:cxn ang="0">
                <a:pos x="1594" y="63"/>
              </a:cxn>
              <a:cxn ang="0">
                <a:pos x="1679" y="0"/>
              </a:cxn>
              <a:cxn ang="0">
                <a:pos x="86" y="0"/>
              </a:cxn>
              <a:cxn ang="0">
                <a:pos x="0" y="63"/>
              </a:cxn>
            </a:cxnLst>
            <a:rect l="0" t="0" r="r" b="b"/>
            <a:pathLst>
              <a:path w="1679" h="63">
                <a:moveTo>
                  <a:pt x="0" y="63"/>
                </a:moveTo>
                <a:lnTo>
                  <a:pt x="1594" y="63"/>
                </a:lnTo>
                <a:lnTo>
                  <a:pt x="1679" y="0"/>
                </a:lnTo>
                <a:lnTo>
                  <a:pt x="86" y="0"/>
                </a:lnTo>
                <a:lnTo>
                  <a:pt x="0" y="63"/>
                </a:lnTo>
                <a:close/>
              </a:path>
            </a:pathLst>
          </a:custGeom>
          <a:noFill/>
          <a:ln w="6350">
            <a:solidFill>
              <a:srgbClr val="808080"/>
            </a:solidFill>
            <a:prstDash val="solid"/>
            <a:round/>
            <a:headEnd/>
            <a:tailEnd/>
          </a:ln>
        </p:spPr>
        <p:txBody>
          <a:bodyPr/>
          <a:lstStyle/>
          <a:p>
            <a:endParaRPr lang="es-ES"/>
          </a:p>
        </p:txBody>
      </p:sp>
      <p:sp>
        <p:nvSpPr>
          <p:cNvPr id="240693" name="Rectangle 53"/>
          <p:cNvSpPr>
            <a:spLocks noChangeArrowheads="1"/>
          </p:cNvSpPr>
          <p:nvPr/>
        </p:nvSpPr>
        <p:spPr bwMode="auto">
          <a:xfrm>
            <a:off x="1665288" y="1881188"/>
            <a:ext cx="2528887" cy="1524000"/>
          </a:xfrm>
          <a:prstGeom prst="rect">
            <a:avLst/>
          </a:prstGeom>
          <a:noFill/>
          <a:ln w="6350">
            <a:solidFill>
              <a:srgbClr val="808080"/>
            </a:solidFill>
            <a:miter lim="800000"/>
            <a:headEnd/>
            <a:tailEnd/>
          </a:ln>
        </p:spPr>
        <p:txBody>
          <a:bodyPr/>
          <a:lstStyle/>
          <a:p>
            <a:endParaRPr lang="es-ES"/>
          </a:p>
        </p:txBody>
      </p:sp>
      <p:sp>
        <p:nvSpPr>
          <p:cNvPr id="240694" name="Freeform 54"/>
          <p:cNvSpPr>
            <a:spLocks/>
          </p:cNvSpPr>
          <p:nvPr/>
        </p:nvSpPr>
        <p:spPr bwMode="auto">
          <a:xfrm>
            <a:off x="1597025" y="3192463"/>
            <a:ext cx="622300" cy="1587"/>
          </a:xfrm>
          <a:custGeom>
            <a:avLst/>
            <a:gdLst/>
            <a:ahLst/>
            <a:cxnLst>
              <a:cxn ang="0">
                <a:pos x="4" y="0"/>
              </a:cxn>
              <a:cxn ang="0">
                <a:pos x="0" y="0"/>
              </a:cxn>
              <a:cxn ang="0">
                <a:pos x="388" y="0"/>
              </a:cxn>
              <a:cxn ang="0">
                <a:pos x="392" y="0"/>
              </a:cxn>
              <a:cxn ang="0">
                <a:pos x="4" y="0"/>
              </a:cxn>
            </a:cxnLst>
            <a:rect l="0" t="0" r="r" b="b"/>
            <a:pathLst>
              <a:path w="392">
                <a:moveTo>
                  <a:pt x="4" y="0"/>
                </a:moveTo>
                <a:lnTo>
                  <a:pt x="0" y="0"/>
                </a:lnTo>
                <a:lnTo>
                  <a:pt x="388" y="0"/>
                </a:lnTo>
                <a:lnTo>
                  <a:pt x="392" y="0"/>
                </a:lnTo>
                <a:lnTo>
                  <a:pt x="4" y="0"/>
                </a:lnTo>
                <a:close/>
              </a:path>
            </a:pathLst>
          </a:custGeom>
          <a:solidFill>
            <a:srgbClr val="E2E200"/>
          </a:solidFill>
          <a:ln w="9525">
            <a:noFill/>
            <a:round/>
            <a:headEnd/>
            <a:tailEnd/>
          </a:ln>
        </p:spPr>
        <p:txBody>
          <a:bodyPr/>
          <a:lstStyle/>
          <a:p>
            <a:endParaRPr lang="es-ES"/>
          </a:p>
        </p:txBody>
      </p:sp>
      <p:sp>
        <p:nvSpPr>
          <p:cNvPr id="240695" name="Freeform 55"/>
          <p:cNvSpPr>
            <a:spLocks/>
          </p:cNvSpPr>
          <p:nvPr/>
        </p:nvSpPr>
        <p:spPr bwMode="auto">
          <a:xfrm>
            <a:off x="1590675" y="3192463"/>
            <a:ext cx="622300" cy="6350"/>
          </a:xfrm>
          <a:custGeom>
            <a:avLst/>
            <a:gdLst/>
            <a:ahLst/>
            <a:cxnLst>
              <a:cxn ang="0">
                <a:pos x="4" y="0"/>
              </a:cxn>
              <a:cxn ang="0">
                <a:pos x="0" y="4"/>
              </a:cxn>
              <a:cxn ang="0">
                <a:pos x="388" y="4"/>
              </a:cxn>
              <a:cxn ang="0">
                <a:pos x="392" y="0"/>
              </a:cxn>
              <a:cxn ang="0">
                <a:pos x="4" y="0"/>
              </a:cxn>
            </a:cxnLst>
            <a:rect l="0" t="0" r="r" b="b"/>
            <a:pathLst>
              <a:path w="392" h="4">
                <a:moveTo>
                  <a:pt x="4" y="0"/>
                </a:moveTo>
                <a:lnTo>
                  <a:pt x="0" y="4"/>
                </a:lnTo>
                <a:lnTo>
                  <a:pt x="388" y="4"/>
                </a:lnTo>
                <a:lnTo>
                  <a:pt x="392" y="0"/>
                </a:lnTo>
                <a:lnTo>
                  <a:pt x="4" y="0"/>
                </a:lnTo>
                <a:close/>
              </a:path>
            </a:pathLst>
          </a:custGeom>
          <a:solidFill>
            <a:srgbClr val="EBEB00"/>
          </a:solidFill>
          <a:ln w="9525">
            <a:noFill/>
            <a:round/>
            <a:headEnd/>
            <a:tailEnd/>
          </a:ln>
        </p:spPr>
        <p:txBody>
          <a:bodyPr/>
          <a:lstStyle/>
          <a:p>
            <a:endParaRPr lang="es-ES"/>
          </a:p>
        </p:txBody>
      </p:sp>
      <p:sp>
        <p:nvSpPr>
          <p:cNvPr id="240696" name="Freeform 56"/>
          <p:cNvSpPr>
            <a:spLocks/>
          </p:cNvSpPr>
          <p:nvPr/>
        </p:nvSpPr>
        <p:spPr bwMode="auto">
          <a:xfrm>
            <a:off x="1584325" y="3198813"/>
            <a:ext cx="622300" cy="12700"/>
          </a:xfrm>
          <a:custGeom>
            <a:avLst/>
            <a:gdLst/>
            <a:ahLst/>
            <a:cxnLst>
              <a:cxn ang="0">
                <a:pos x="4" y="0"/>
              </a:cxn>
              <a:cxn ang="0">
                <a:pos x="0" y="8"/>
              </a:cxn>
              <a:cxn ang="0">
                <a:pos x="387" y="8"/>
              </a:cxn>
              <a:cxn ang="0">
                <a:pos x="392" y="0"/>
              </a:cxn>
              <a:cxn ang="0">
                <a:pos x="4" y="0"/>
              </a:cxn>
            </a:cxnLst>
            <a:rect l="0" t="0" r="r" b="b"/>
            <a:pathLst>
              <a:path w="392" h="8">
                <a:moveTo>
                  <a:pt x="4" y="0"/>
                </a:moveTo>
                <a:lnTo>
                  <a:pt x="0" y="8"/>
                </a:lnTo>
                <a:lnTo>
                  <a:pt x="387" y="8"/>
                </a:lnTo>
                <a:lnTo>
                  <a:pt x="392" y="0"/>
                </a:lnTo>
                <a:lnTo>
                  <a:pt x="4" y="0"/>
                </a:lnTo>
                <a:close/>
              </a:path>
            </a:pathLst>
          </a:custGeom>
          <a:solidFill>
            <a:srgbClr val="F5F500"/>
          </a:solidFill>
          <a:ln w="9525">
            <a:noFill/>
            <a:round/>
            <a:headEnd/>
            <a:tailEnd/>
          </a:ln>
        </p:spPr>
        <p:txBody>
          <a:bodyPr/>
          <a:lstStyle/>
          <a:p>
            <a:endParaRPr lang="es-ES"/>
          </a:p>
        </p:txBody>
      </p:sp>
      <p:sp>
        <p:nvSpPr>
          <p:cNvPr id="240697" name="Freeform 57"/>
          <p:cNvSpPr>
            <a:spLocks/>
          </p:cNvSpPr>
          <p:nvPr/>
        </p:nvSpPr>
        <p:spPr bwMode="auto">
          <a:xfrm>
            <a:off x="1576388" y="3211513"/>
            <a:ext cx="622300" cy="14287"/>
          </a:xfrm>
          <a:custGeom>
            <a:avLst/>
            <a:gdLst/>
            <a:ahLst/>
            <a:cxnLst>
              <a:cxn ang="0">
                <a:pos x="5" y="0"/>
              </a:cxn>
              <a:cxn ang="0">
                <a:pos x="0" y="9"/>
              </a:cxn>
              <a:cxn ang="0">
                <a:pos x="388" y="9"/>
              </a:cxn>
              <a:cxn ang="0">
                <a:pos x="392" y="0"/>
              </a:cxn>
              <a:cxn ang="0">
                <a:pos x="5" y="0"/>
              </a:cxn>
            </a:cxnLst>
            <a:rect l="0" t="0" r="r" b="b"/>
            <a:pathLst>
              <a:path w="392" h="9">
                <a:moveTo>
                  <a:pt x="5" y="0"/>
                </a:moveTo>
                <a:lnTo>
                  <a:pt x="0" y="9"/>
                </a:lnTo>
                <a:lnTo>
                  <a:pt x="388" y="9"/>
                </a:lnTo>
                <a:lnTo>
                  <a:pt x="392" y="0"/>
                </a:lnTo>
                <a:lnTo>
                  <a:pt x="5" y="0"/>
                </a:lnTo>
                <a:close/>
              </a:path>
            </a:pathLst>
          </a:custGeom>
          <a:solidFill>
            <a:srgbClr val="FFFF00"/>
          </a:solidFill>
          <a:ln w="9525">
            <a:noFill/>
            <a:round/>
            <a:headEnd/>
            <a:tailEnd/>
          </a:ln>
        </p:spPr>
        <p:txBody>
          <a:bodyPr/>
          <a:lstStyle/>
          <a:p>
            <a:endParaRPr lang="es-ES"/>
          </a:p>
        </p:txBody>
      </p:sp>
      <p:sp>
        <p:nvSpPr>
          <p:cNvPr id="240698" name="Rectangle 58"/>
          <p:cNvSpPr>
            <a:spLocks noChangeArrowheads="1"/>
          </p:cNvSpPr>
          <p:nvPr/>
        </p:nvSpPr>
        <p:spPr bwMode="auto">
          <a:xfrm>
            <a:off x="1576388" y="3225800"/>
            <a:ext cx="615950" cy="19050"/>
          </a:xfrm>
          <a:prstGeom prst="rect">
            <a:avLst/>
          </a:prstGeom>
          <a:solidFill>
            <a:srgbClr val="FFFF00"/>
          </a:solidFill>
          <a:ln w="9525">
            <a:noFill/>
            <a:miter lim="800000"/>
            <a:headEnd/>
            <a:tailEnd/>
          </a:ln>
        </p:spPr>
        <p:txBody>
          <a:bodyPr/>
          <a:lstStyle/>
          <a:p>
            <a:endParaRPr lang="es-ES"/>
          </a:p>
        </p:txBody>
      </p:sp>
      <p:sp>
        <p:nvSpPr>
          <p:cNvPr id="240699" name="Freeform 59"/>
          <p:cNvSpPr>
            <a:spLocks/>
          </p:cNvSpPr>
          <p:nvPr/>
        </p:nvSpPr>
        <p:spPr bwMode="auto">
          <a:xfrm>
            <a:off x="1570038" y="3244850"/>
            <a:ext cx="622300" cy="14288"/>
          </a:xfrm>
          <a:custGeom>
            <a:avLst/>
            <a:gdLst/>
            <a:ahLst/>
            <a:cxnLst>
              <a:cxn ang="0">
                <a:pos x="4" y="0"/>
              </a:cxn>
              <a:cxn ang="0">
                <a:pos x="0" y="9"/>
              </a:cxn>
              <a:cxn ang="0">
                <a:pos x="388" y="9"/>
              </a:cxn>
              <a:cxn ang="0">
                <a:pos x="392" y="0"/>
              </a:cxn>
              <a:cxn ang="0">
                <a:pos x="4" y="0"/>
              </a:cxn>
            </a:cxnLst>
            <a:rect l="0" t="0" r="r" b="b"/>
            <a:pathLst>
              <a:path w="392" h="9">
                <a:moveTo>
                  <a:pt x="4" y="0"/>
                </a:moveTo>
                <a:lnTo>
                  <a:pt x="0" y="9"/>
                </a:lnTo>
                <a:lnTo>
                  <a:pt x="388" y="9"/>
                </a:lnTo>
                <a:lnTo>
                  <a:pt x="392" y="0"/>
                </a:lnTo>
                <a:lnTo>
                  <a:pt x="4" y="0"/>
                </a:lnTo>
                <a:close/>
              </a:path>
            </a:pathLst>
          </a:custGeom>
          <a:solidFill>
            <a:srgbClr val="F5F500"/>
          </a:solidFill>
          <a:ln w="9525">
            <a:noFill/>
            <a:round/>
            <a:headEnd/>
            <a:tailEnd/>
          </a:ln>
        </p:spPr>
        <p:txBody>
          <a:bodyPr/>
          <a:lstStyle/>
          <a:p>
            <a:endParaRPr lang="es-ES"/>
          </a:p>
        </p:txBody>
      </p:sp>
      <p:sp>
        <p:nvSpPr>
          <p:cNvPr id="240700" name="Rectangle 60"/>
          <p:cNvSpPr>
            <a:spLocks noChangeArrowheads="1"/>
          </p:cNvSpPr>
          <p:nvPr/>
        </p:nvSpPr>
        <p:spPr bwMode="auto">
          <a:xfrm>
            <a:off x="1570038" y="3259138"/>
            <a:ext cx="615950" cy="25400"/>
          </a:xfrm>
          <a:prstGeom prst="rect">
            <a:avLst/>
          </a:prstGeom>
          <a:solidFill>
            <a:srgbClr val="EBEB00"/>
          </a:solidFill>
          <a:ln w="9525">
            <a:noFill/>
            <a:miter lim="800000"/>
            <a:headEnd/>
            <a:tailEnd/>
          </a:ln>
        </p:spPr>
        <p:txBody>
          <a:bodyPr/>
          <a:lstStyle/>
          <a:p>
            <a:endParaRPr lang="es-ES"/>
          </a:p>
        </p:txBody>
      </p:sp>
      <p:sp>
        <p:nvSpPr>
          <p:cNvPr id="240701" name="Rectangle 61"/>
          <p:cNvSpPr>
            <a:spLocks noChangeArrowheads="1"/>
          </p:cNvSpPr>
          <p:nvPr/>
        </p:nvSpPr>
        <p:spPr bwMode="auto">
          <a:xfrm>
            <a:off x="1570038" y="3284538"/>
            <a:ext cx="615950" cy="20637"/>
          </a:xfrm>
          <a:prstGeom prst="rect">
            <a:avLst/>
          </a:prstGeom>
          <a:solidFill>
            <a:srgbClr val="E2E200"/>
          </a:solidFill>
          <a:ln w="9525">
            <a:noFill/>
            <a:miter lim="800000"/>
            <a:headEnd/>
            <a:tailEnd/>
          </a:ln>
        </p:spPr>
        <p:txBody>
          <a:bodyPr/>
          <a:lstStyle/>
          <a:p>
            <a:endParaRPr lang="es-ES"/>
          </a:p>
        </p:txBody>
      </p:sp>
      <p:sp>
        <p:nvSpPr>
          <p:cNvPr id="240702" name="Rectangle 62"/>
          <p:cNvSpPr>
            <a:spLocks noChangeArrowheads="1"/>
          </p:cNvSpPr>
          <p:nvPr/>
        </p:nvSpPr>
        <p:spPr bwMode="auto">
          <a:xfrm>
            <a:off x="1570038" y="3305175"/>
            <a:ext cx="615950" cy="12700"/>
          </a:xfrm>
          <a:prstGeom prst="rect">
            <a:avLst/>
          </a:prstGeom>
          <a:solidFill>
            <a:srgbClr val="D8D800"/>
          </a:solidFill>
          <a:ln w="9525">
            <a:noFill/>
            <a:miter lim="800000"/>
            <a:headEnd/>
            <a:tailEnd/>
          </a:ln>
        </p:spPr>
        <p:txBody>
          <a:bodyPr/>
          <a:lstStyle/>
          <a:p>
            <a:endParaRPr lang="es-ES"/>
          </a:p>
        </p:txBody>
      </p:sp>
      <p:sp>
        <p:nvSpPr>
          <p:cNvPr id="240703" name="Freeform 63"/>
          <p:cNvSpPr>
            <a:spLocks/>
          </p:cNvSpPr>
          <p:nvPr/>
        </p:nvSpPr>
        <p:spPr bwMode="auto">
          <a:xfrm>
            <a:off x="1570038" y="3317875"/>
            <a:ext cx="622300" cy="14288"/>
          </a:xfrm>
          <a:custGeom>
            <a:avLst/>
            <a:gdLst/>
            <a:ahLst/>
            <a:cxnLst>
              <a:cxn ang="0">
                <a:pos x="0" y="0"/>
              </a:cxn>
              <a:cxn ang="0">
                <a:pos x="4" y="9"/>
              </a:cxn>
              <a:cxn ang="0">
                <a:pos x="392" y="9"/>
              </a:cxn>
              <a:cxn ang="0">
                <a:pos x="388" y="0"/>
              </a:cxn>
              <a:cxn ang="0">
                <a:pos x="0" y="0"/>
              </a:cxn>
            </a:cxnLst>
            <a:rect l="0" t="0" r="r" b="b"/>
            <a:pathLst>
              <a:path w="392" h="9">
                <a:moveTo>
                  <a:pt x="0" y="0"/>
                </a:moveTo>
                <a:lnTo>
                  <a:pt x="4" y="9"/>
                </a:lnTo>
                <a:lnTo>
                  <a:pt x="392" y="9"/>
                </a:lnTo>
                <a:lnTo>
                  <a:pt x="388" y="0"/>
                </a:lnTo>
                <a:lnTo>
                  <a:pt x="0" y="0"/>
                </a:lnTo>
                <a:close/>
              </a:path>
            </a:pathLst>
          </a:custGeom>
          <a:solidFill>
            <a:srgbClr val="CECE00"/>
          </a:solidFill>
          <a:ln w="9525">
            <a:noFill/>
            <a:round/>
            <a:headEnd/>
            <a:tailEnd/>
          </a:ln>
        </p:spPr>
        <p:txBody>
          <a:bodyPr/>
          <a:lstStyle/>
          <a:p>
            <a:endParaRPr lang="es-ES"/>
          </a:p>
        </p:txBody>
      </p:sp>
      <p:sp>
        <p:nvSpPr>
          <p:cNvPr id="240704" name="Freeform 64"/>
          <p:cNvSpPr>
            <a:spLocks/>
          </p:cNvSpPr>
          <p:nvPr/>
        </p:nvSpPr>
        <p:spPr bwMode="auto">
          <a:xfrm>
            <a:off x="1576388" y="3332163"/>
            <a:ext cx="622300" cy="12700"/>
          </a:xfrm>
          <a:custGeom>
            <a:avLst/>
            <a:gdLst/>
            <a:ahLst/>
            <a:cxnLst>
              <a:cxn ang="0">
                <a:pos x="0" y="0"/>
              </a:cxn>
              <a:cxn ang="0">
                <a:pos x="5" y="8"/>
              </a:cxn>
              <a:cxn ang="0">
                <a:pos x="392" y="8"/>
              </a:cxn>
              <a:cxn ang="0">
                <a:pos x="388" y="0"/>
              </a:cxn>
              <a:cxn ang="0">
                <a:pos x="0" y="0"/>
              </a:cxn>
            </a:cxnLst>
            <a:rect l="0" t="0" r="r" b="b"/>
            <a:pathLst>
              <a:path w="392" h="8">
                <a:moveTo>
                  <a:pt x="0" y="0"/>
                </a:moveTo>
                <a:lnTo>
                  <a:pt x="5" y="8"/>
                </a:lnTo>
                <a:lnTo>
                  <a:pt x="392" y="8"/>
                </a:lnTo>
                <a:lnTo>
                  <a:pt x="388" y="0"/>
                </a:lnTo>
                <a:lnTo>
                  <a:pt x="0" y="0"/>
                </a:lnTo>
                <a:close/>
              </a:path>
            </a:pathLst>
          </a:custGeom>
          <a:solidFill>
            <a:srgbClr val="C4C400"/>
          </a:solidFill>
          <a:ln w="9525">
            <a:noFill/>
            <a:round/>
            <a:headEnd/>
            <a:tailEnd/>
          </a:ln>
        </p:spPr>
        <p:txBody>
          <a:bodyPr/>
          <a:lstStyle/>
          <a:p>
            <a:endParaRPr lang="es-ES"/>
          </a:p>
        </p:txBody>
      </p:sp>
      <p:sp>
        <p:nvSpPr>
          <p:cNvPr id="240705" name="Freeform 65"/>
          <p:cNvSpPr>
            <a:spLocks/>
          </p:cNvSpPr>
          <p:nvPr/>
        </p:nvSpPr>
        <p:spPr bwMode="auto">
          <a:xfrm>
            <a:off x="1584325" y="3344863"/>
            <a:ext cx="622300" cy="1587"/>
          </a:xfrm>
          <a:custGeom>
            <a:avLst/>
            <a:gdLst/>
            <a:ahLst/>
            <a:cxnLst>
              <a:cxn ang="0">
                <a:pos x="0" y="0"/>
              </a:cxn>
              <a:cxn ang="0">
                <a:pos x="4" y="0"/>
              </a:cxn>
              <a:cxn ang="0">
                <a:pos x="392" y="0"/>
              </a:cxn>
              <a:cxn ang="0">
                <a:pos x="387" y="0"/>
              </a:cxn>
              <a:cxn ang="0">
                <a:pos x="0" y="0"/>
              </a:cxn>
            </a:cxnLst>
            <a:rect l="0" t="0" r="r" b="b"/>
            <a:pathLst>
              <a:path w="392">
                <a:moveTo>
                  <a:pt x="0" y="0"/>
                </a:moveTo>
                <a:lnTo>
                  <a:pt x="4" y="0"/>
                </a:lnTo>
                <a:lnTo>
                  <a:pt x="392" y="0"/>
                </a:lnTo>
                <a:lnTo>
                  <a:pt x="387" y="0"/>
                </a:lnTo>
                <a:lnTo>
                  <a:pt x="0" y="0"/>
                </a:lnTo>
                <a:close/>
              </a:path>
            </a:pathLst>
          </a:custGeom>
          <a:solidFill>
            <a:srgbClr val="BABA00"/>
          </a:solidFill>
          <a:ln w="9525">
            <a:noFill/>
            <a:round/>
            <a:headEnd/>
            <a:tailEnd/>
          </a:ln>
        </p:spPr>
        <p:txBody>
          <a:bodyPr/>
          <a:lstStyle/>
          <a:p>
            <a:endParaRPr lang="es-ES"/>
          </a:p>
        </p:txBody>
      </p:sp>
      <p:sp>
        <p:nvSpPr>
          <p:cNvPr id="240706" name="Freeform 66"/>
          <p:cNvSpPr>
            <a:spLocks/>
          </p:cNvSpPr>
          <p:nvPr/>
        </p:nvSpPr>
        <p:spPr bwMode="auto">
          <a:xfrm>
            <a:off x="2185988" y="3192463"/>
            <a:ext cx="47625" cy="152400"/>
          </a:xfrm>
          <a:custGeom>
            <a:avLst/>
            <a:gdLst/>
            <a:ahLst/>
            <a:cxnLst>
              <a:cxn ang="0">
                <a:pos x="30" y="33"/>
              </a:cxn>
              <a:cxn ang="0">
                <a:pos x="30" y="21"/>
              </a:cxn>
              <a:cxn ang="0">
                <a:pos x="30" y="12"/>
              </a:cxn>
              <a:cxn ang="0">
                <a:pos x="25" y="4"/>
              </a:cxn>
              <a:cxn ang="0">
                <a:pos x="25" y="0"/>
              </a:cxn>
              <a:cxn ang="0">
                <a:pos x="21" y="0"/>
              </a:cxn>
              <a:cxn ang="0">
                <a:pos x="17" y="0"/>
              </a:cxn>
              <a:cxn ang="0">
                <a:pos x="13" y="4"/>
              </a:cxn>
              <a:cxn ang="0">
                <a:pos x="8" y="12"/>
              </a:cxn>
              <a:cxn ang="0">
                <a:pos x="4" y="21"/>
              </a:cxn>
              <a:cxn ang="0">
                <a:pos x="4" y="33"/>
              </a:cxn>
              <a:cxn ang="0">
                <a:pos x="0" y="42"/>
              </a:cxn>
              <a:cxn ang="0">
                <a:pos x="0" y="58"/>
              </a:cxn>
              <a:cxn ang="0">
                <a:pos x="0" y="71"/>
              </a:cxn>
              <a:cxn ang="0">
                <a:pos x="0" y="79"/>
              </a:cxn>
              <a:cxn ang="0">
                <a:pos x="4" y="88"/>
              </a:cxn>
              <a:cxn ang="0">
                <a:pos x="8" y="96"/>
              </a:cxn>
              <a:cxn ang="0">
                <a:pos x="13" y="96"/>
              </a:cxn>
              <a:cxn ang="0">
                <a:pos x="17" y="96"/>
              </a:cxn>
              <a:cxn ang="0">
                <a:pos x="21" y="92"/>
              </a:cxn>
              <a:cxn ang="0">
                <a:pos x="21" y="84"/>
              </a:cxn>
              <a:cxn ang="0">
                <a:pos x="25" y="75"/>
              </a:cxn>
              <a:cxn ang="0">
                <a:pos x="30" y="63"/>
              </a:cxn>
              <a:cxn ang="0">
                <a:pos x="30" y="50"/>
              </a:cxn>
              <a:cxn ang="0">
                <a:pos x="30" y="33"/>
              </a:cxn>
            </a:cxnLst>
            <a:rect l="0" t="0" r="r" b="b"/>
            <a:pathLst>
              <a:path w="30" h="96">
                <a:moveTo>
                  <a:pt x="30" y="33"/>
                </a:moveTo>
                <a:lnTo>
                  <a:pt x="30" y="21"/>
                </a:lnTo>
                <a:lnTo>
                  <a:pt x="30" y="12"/>
                </a:lnTo>
                <a:lnTo>
                  <a:pt x="25" y="4"/>
                </a:lnTo>
                <a:lnTo>
                  <a:pt x="25" y="0"/>
                </a:lnTo>
                <a:lnTo>
                  <a:pt x="21" y="0"/>
                </a:lnTo>
                <a:lnTo>
                  <a:pt x="17" y="0"/>
                </a:lnTo>
                <a:lnTo>
                  <a:pt x="13" y="4"/>
                </a:lnTo>
                <a:lnTo>
                  <a:pt x="8" y="12"/>
                </a:lnTo>
                <a:lnTo>
                  <a:pt x="4" y="21"/>
                </a:lnTo>
                <a:lnTo>
                  <a:pt x="4" y="33"/>
                </a:lnTo>
                <a:lnTo>
                  <a:pt x="0" y="42"/>
                </a:lnTo>
                <a:lnTo>
                  <a:pt x="0" y="58"/>
                </a:lnTo>
                <a:lnTo>
                  <a:pt x="0" y="71"/>
                </a:lnTo>
                <a:lnTo>
                  <a:pt x="0" y="79"/>
                </a:lnTo>
                <a:lnTo>
                  <a:pt x="4" y="88"/>
                </a:lnTo>
                <a:lnTo>
                  <a:pt x="8" y="96"/>
                </a:lnTo>
                <a:lnTo>
                  <a:pt x="13" y="96"/>
                </a:lnTo>
                <a:lnTo>
                  <a:pt x="17" y="96"/>
                </a:lnTo>
                <a:lnTo>
                  <a:pt x="21" y="92"/>
                </a:lnTo>
                <a:lnTo>
                  <a:pt x="21" y="84"/>
                </a:lnTo>
                <a:lnTo>
                  <a:pt x="25" y="75"/>
                </a:lnTo>
                <a:lnTo>
                  <a:pt x="30" y="63"/>
                </a:lnTo>
                <a:lnTo>
                  <a:pt x="30" y="50"/>
                </a:lnTo>
                <a:lnTo>
                  <a:pt x="30" y="33"/>
                </a:lnTo>
                <a:close/>
              </a:path>
            </a:pathLst>
          </a:custGeom>
          <a:solidFill>
            <a:srgbClr val="808000"/>
          </a:solidFill>
          <a:ln w="9525">
            <a:noFill/>
            <a:round/>
            <a:headEnd/>
            <a:tailEnd/>
          </a:ln>
        </p:spPr>
        <p:txBody>
          <a:bodyPr/>
          <a:lstStyle/>
          <a:p>
            <a:endParaRPr lang="es-ES"/>
          </a:p>
        </p:txBody>
      </p:sp>
      <p:sp>
        <p:nvSpPr>
          <p:cNvPr id="240707" name="Freeform 67"/>
          <p:cNvSpPr>
            <a:spLocks/>
          </p:cNvSpPr>
          <p:nvPr/>
        </p:nvSpPr>
        <p:spPr bwMode="auto">
          <a:xfrm>
            <a:off x="1570038" y="3192463"/>
            <a:ext cx="33337" cy="152400"/>
          </a:xfrm>
          <a:custGeom>
            <a:avLst/>
            <a:gdLst/>
            <a:ahLst/>
            <a:cxnLst>
              <a:cxn ang="0">
                <a:pos x="21" y="0"/>
              </a:cxn>
              <a:cxn ang="0">
                <a:pos x="17" y="0"/>
              </a:cxn>
              <a:cxn ang="0">
                <a:pos x="13" y="4"/>
              </a:cxn>
              <a:cxn ang="0">
                <a:pos x="9" y="12"/>
              </a:cxn>
              <a:cxn ang="0">
                <a:pos x="4" y="21"/>
              </a:cxn>
              <a:cxn ang="0">
                <a:pos x="4" y="33"/>
              </a:cxn>
              <a:cxn ang="0">
                <a:pos x="0" y="42"/>
              </a:cxn>
              <a:cxn ang="0">
                <a:pos x="0" y="58"/>
              </a:cxn>
              <a:cxn ang="0">
                <a:pos x="0" y="71"/>
              </a:cxn>
              <a:cxn ang="0">
                <a:pos x="0" y="79"/>
              </a:cxn>
              <a:cxn ang="0">
                <a:pos x="4" y="88"/>
              </a:cxn>
              <a:cxn ang="0">
                <a:pos x="9" y="96"/>
              </a:cxn>
              <a:cxn ang="0">
                <a:pos x="13" y="96"/>
              </a:cxn>
            </a:cxnLst>
            <a:rect l="0" t="0" r="r" b="b"/>
            <a:pathLst>
              <a:path w="21" h="96">
                <a:moveTo>
                  <a:pt x="21" y="0"/>
                </a:moveTo>
                <a:lnTo>
                  <a:pt x="17" y="0"/>
                </a:lnTo>
                <a:lnTo>
                  <a:pt x="13" y="4"/>
                </a:lnTo>
                <a:lnTo>
                  <a:pt x="9" y="12"/>
                </a:lnTo>
                <a:lnTo>
                  <a:pt x="4" y="21"/>
                </a:lnTo>
                <a:lnTo>
                  <a:pt x="4" y="33"/>
                </a:lnTo>
                <a:lnTo>
                  <a:pt x="0" y="42"/>
                </a:lnTo>
                <a:lnTo>
                  <a:pt x="0" y="58"/>
                </a:lnTo>
                <a:lnTo>
                  <a:pt x="0" y="71"/>
                </a:lnTo>
                <a:lnTo>
                  <a:pt x="0" y="79"/>
                </a:lnTo>
                <a:lnTo>
                  <a:pt x="4" y="88"/>
                </a:lnTo>
                <a:lnTo>
                  <a:pt x="9" y="96"/>
                </a:lnTo>
                <a:lnTo>
                  <a:pt x="13" y="96"/>
                </a:lnTo>
              </a:path>
            </a:pathLst>
          </a:custGeom>
          <a:noFill/>
          <a:ln w="6350">
            <a:solidFill>
              <a:srgbClr val="000000"/>
            </a:solidFill>
            <a:prstDash val="solid"/>
            <a:round/>
            <a:headEnd/>
            <a:tailEnd/>
          </a:ln>
        </p:spPr>
        <p:txBody>
          <a:bodyPr/>
          <a:lstStyle/>
          <a:p>
            <a:endParaRPr lang="es-ES"/>
          </a:p>
        </p:txBody>
      </p:sp>
      <p:sp>
        <p:nvSpPr>
          <p:cNvPr id="240708" name="Freeform 68"/>
          <p:cNvSpPr>
            <a:spLocks/>
          </p:cNvSpPr>
          <p:nvPr/>
        </p:nvSpPr>
        <p:spPr bwMode="auto">
          <a:xfrm>
            <a:off x="2185988" y="3192463"/>
            <a:ext cx="47625" cy="152400"/>
          </a:xfrm>
          <a:custGeom>
            <a:avLst/>
            <a:gdLst/>
            <a:ahLst/>
            <a:cxnLst>
              <a:cxn ang="0">
                <a:pos x="30" y="33"/>
              </a:cxn>
              <a:cxn ang="0">
                <a:pos x="30" y="21"/>
              </a:cxn>
              <a:cxn ang="0">
                <a:pos x="30" y="12"/>
              </a:cxn>
              <a:cxn ang="0">
                <a:pos x="25" y="4"/>
              </a:cxn>
              <a:cxn ang="0">
                <a:pos x="25" y="0"/>
              </a:cxn>
              <a:cxn ang="0">
                <a:pos x="21" y="0"/>
              </a:cxn>
              <a:cxn ang="0">
                <a:pos x="17" y="0"/>
              </a:cxn>
              <a:cxn ang="0">
                <a:pos x="13" y="4"/>
              </a:cxn>
              <a:cxn ang="0">
                <a:pos x="8" y="12"/>
              </a:cxn>
              <a:cxn ang="0">
                <a:pos x="4" y="21"/>
              </a:cxn>
              <a:cxn ang="0">
                <a:pos x="4" y="33"/>
              </a:cxn>
              <a:cxn ang="0">
                <a:pos x="0" y="42"/>
              </a:cxn>
              <a:cxn ang="0">
                <a:pos x="0" y="58"/>
              </a:cxn>
              <a:cxn ang="0">
                <a:pos x="0" y="71"/>
              </a:cxn>
              <a:cxn ang="0">
                <a:pos x="0" y="79"/>
              </a:cxn>
              <a:cxn ang="0">
                <a:pos x="4" y="88"/>
              </a:cxn>
              <a:cxn ang="0">
                <a:pos x="8" y="96"/>
              </a:cxn>
              <a:cxn ang="0">
                <a:pos x="13" y="96"/>
              </a:cxn>
              <a:cxn ang="0">
                <a:pos x="17" y="96"/>
              </a:cxn>
              <a:cxn ang="0">
                <a:pos x="21" y="92"/>
              </a:cxn>
              <a:cxn ang="0">
                <a:pos x="21" y="84"/>
              </a:cxn>
              <a:cxn ang="0">
                <a:pos x="25" y="75"/>
              </a:cxn>
              <a:cxn ang="0">
                <a:pos x="30" y="63"/>
              </a:cxn>
              <a:cxn ang="0">
                <a:pos x="30" y="50"/>
              </a:cxn>
              <a:cxn ang="0">
                <a:pos x="30" y="33"/>
              </a:cxn>
            </a:cxnLst>
            <a:rect l="0" t="0" r="r" b="b"/>
            <a:pathLst>
              <a:path w="30" h="96">
                <a:moveTo>
                  <a:pt x="30" y="33"/>
                </a:moveTo>
                <a:lnTo>
                  <a:pt x="30" y="21"/>
                </a:lnTo>
                <a:lnTo>
                  <a:pt x="30" y="12"/>
                </a:lnTo>
                <a:lnTo>
                  <a:pt x="25" y="4"/>
                </a:lnTo>
                <a:lnTo>
                  <a:pt x="25" y="0"/>
                </a:lnTo>
                <a:lnTo>
                  <a:pt x="21" y="0"/>
                </a:lnTo>
                <a:lnTo>
                  <a:pt x="17" y="0"/>
                </a:lnTo>
                <a:lnTo>
                  <a:pt x="13" y="4"/>
                </a:lnTo>
                <a:lnTo>
                  <a:pt x="8" y="12"/>
                </a:lnTo>
                <a:lnTo>
                  <a:pt x="4" y="21"/>
                </a:lnTo>
                <a:lnTo>
                  <a:pt x="4" y="33"/>
                </a:lnTo>
                <a:lnTo>
                  <a:pt x="0" y="42"/>
                </a:lnTo>
                <a:lnTo>
                  <a:pt x="0" y="58"/>
                </a:lnTo>
                <a:lnTo>
                  <a:pt x="0" y="71"/>
                </a:lnTo>
                <a:lnTo>
                  <a:pt x="0" y="79"/>
                </a:lnTo>
                <a:lnTo>
                  <a:pt x="4" y="88"/>
                </a:lnTo>
                <a:lnTo>
                  <a:pt x="8" y="96"/>
                </a:lnTo>
                <a:lnTo>
                  <a:pt x="13" y="96"/>
                </a:lnTo>
                <a:lnTo>
                  <a:pt x="17" y="96"/>
                </a:lnTo>
                <a:lnTo>
                  <a:pt x="21" y="92"/>
                </a:lnTo>
                <a:lnTo>
                  <a:pt x="21" y="84"/>
                </a:lnTo>
                <a:lnTo>
                  <a:pt x="25" y="75"/>
                </a:lnTo>
                <a:lnTo>
                  <a:pt x="30" y="63"/>
                </a:lnTo>
                <a:lnTo>
                  <a:pt x="30" y="50"/>
                </a:lnTo>
                <a:lnTo>
                  <a:pt x="30" y="33"/>
                </a:lnTo>
                <a:close/>
              </a:path>
            </a:pathLst>
          </a:custGeom>
          <a:noFill/>
          <a:ln w="6350">
            <a:solidFill>
              <a:srgbClr val="000000"/>
            </a:solidFill>
            <a:prstDash val="solid"/>
            <a:round/>
            <a:headEnd/>
            <a:tailEnd/>
          </a:ln>
        </p:spPr>
        <p:txBody>
          <a:bodyPr/>
          <a:lstStyle/>
          <a:p>
            <a:endParaRPr lang="es-ES"/>
          </a:p>
        </p:txBody>
      </p:sp>
      <p:sp>
        <p:nvSpPr>
          <p:cNvPr id="240709" name="Line 69"/>
          <p:cNvSpPr>
            <a:spLocks noChangeShapeType="1"/>
          </p:cNvSpPr>
          <p:nvPr/>
        </p:nvSpPr>
        <p:spPr bwMode="auto">
          <a:xfrm>
            <a:off x="1603375" y="3192463"/>
            <a:ext cx="615950" cy="1587"/>
          </a:xfrm>
          <a:prstGeom prst="line">
            <a:avLst/>
          </a:prstGeom>
          <a:noFill/>
          <a:ln w="6350">
            <a:solidFill>
              <a:srgbClr val="000000"/>
            </a:solidFill>
            <a:round/>
            <a:headEnd/>
            <a:tailEnd/>
          </a:ln>
        </p:spPr>
        <p:txBody>
          <a:bodyPr/>
          <a:lstStyle/>
          <a:p>
            <a:endParaRPr lang="es-ES"/>
          </a:p>
        </p:txBody>
      </p:sp>
      <p:sp>
        <p:nvSpPr>
          <p:cNvPr id="240710" name="Line 70"/>
          <p:cNvSpPr>
            <a:spLocks noChangeShapeType="1"/>
          </p:cNvSpPr>
          <p:nvPr/>
        </p:nvSpPr>
        <p:spPr bwMode="auto">
          <a:xfrm>
            <a:off x="1590675" y="3344863"/>
            <a:ext cx="615950" cy="1587"/>
          </a:xfrm>
          <a:prstGeom prst="line">
            <a:avLst/>
          </a:prstGeom>
          <a:noFill/>
          <a:ln w="6350">
            <a:solidFill>
              <a:srgbClr val="000000"/>
            </a:solidFill>
            <a:round/>
            <a:headEnd/>
            <a:tailEnd/>
          </a:ln>
        </p:spPr>
        <p:txBody>
          <a:bodyPr/>
          <a:lstStyle/>
          <a:p>
            <a:endParaRPr lang="es-ES"/>
          </a:p>
        </p:txBody>
      </p:sp>
      <p:sp>
        <p:nvSpPr>
          <p:cNvPr id="240711" name="Rectangle 71"/>
          <p:cNvSpPr>
            <a:spLocks noChangeArrowheads="1"/>
          </p:cNvSpPr>
          <p:nvPr/>
        </p:nvSpPr>
        <p:spPr bwMode="auto">
          <a:xfrm>
            <a:off x="2260600" y="3232150"/>
            <a:ext cx="323850" cy="13652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10.9%</a:t>
            </a:r>
            <a:endParaRPr lang="es-ES" sz="900"/>
          </a:p>
        </p:txBody>
      </p:sp>
      <p:sp>
        <p:nvSpPr>
          <p:cNvPr id="240712" name="Freeform 72"/>
          <p:cNvSpPr>
            <a:spLocks/>
          </p:cNvSpPr>
          <p:nvPr/>
        </p:nvSpPr>
        <p:spPr bwMode="auto">
          <a:xfrm>
            <a:off x="1597025" y="2806700"/>
            <a:ext cx="1643063" cy="1588"/>
          </a:xfrm>
          <a:custGeom>
            <a:avLst/>
            <a:gdLst/>
            <a:ahLst/>
            <a:cxnLst>
              <a:cxn ang="0">
                <a:pos x="4" y="0"/>
              </a:cxn>
              <a:cxn ang="0">
                <a:pos x="0" y="0"/>
              </a:cxn>
              <a:cxn ang="0">
                <a:pos x="1031" y="0"/>
              </a:cxn>
              <a:cxn ang="0">
                <a:pos x="1035" y="0"/>
              </a:cxn>
              <a:cxn ang="0">
                <a:pos x="4" y="0"/>
              </a:cxn>
            </a:cxnLst>
            <a:rect l="0" t="0" r="r" b="b"/>
            <a:pathLst>
              <a:path w="1035">
                <a:moveTo>
                  <a:pt x="4" y="0"/>
                </a:moveTo>
                <a:lnTo>
                  <a:pt x="0" y="0"/>
                </a:lnTo>
                <a:lnTo>
                  <a:pt x="1031" y="0"/>
                </a:lnTo>
                <a:lnTo>
                  <a:pt x="1035" y="0"/>
                </a:lnTo>
                <a:lnTo>
                  <a:pt x="4" y="0"/>
                </a:lnTo>
                <a:close/>
              </a:path>
            </a:pathLst>
          </a:custGeom>
          <a:solidFill>
            <a:srgbClr val="8787E2"/>
          </a:solidFill>
          <a:ln w="9525">
            <a:noFill/>
            <a:round/>
            <a:headEnd/>
            <a:tailEnd/>
          </a:ln>
        </p:spPr>
        <p:txBody>
          <a:bodyPr/>
          <a:lstStyle/>
          <a:p>
            <a:endParaRPr lang="es-ES"/>
          </a:p>
        </p:txBody>
      </p:sp>
      <p:sp>
        <p:nvSpPr>
          <p:cNvPr id="240713" name="Freeform 73"/>
          <p:cNvSpPr>
            <a:spLocks/>
          </p:cNvSpPr>
          <p:nvPr/>
        </p:nvSpPr>
        <p:spPr bwMode="auto">
          <a:xfrm>
            <a:off x="1590675" y="2806700"/>
            <a:ext cx="1643063" cy="6350"/>
          </a:xfrm>
          <a:custGeom>
            <a:avLst/>
            <a:gdLst/>
            <a:ahLst/>
            <a:cxnLst>
              <a:cxn ang="0">
                <a:pos x="4" y="0"/>
              </a:cxn>
              <a:cxn ang="0">
                <a:pos x="0" y="4"/>
              </a:cxn>
              <a:cxn ang="0">
                <a:pos x="1031" y="4"/>
              </a:cxn>
              <a:cxn ang="0">
                <a:pos x="1035" y="0"/>
              </a:cxn>
              <a:cxn ang="0">
                <a:pos x="4" y="0"/>
              </a:cxn>
            </a:cxnLst>
            <a:rect l="0" t="0" r="r" b="b"/>
            <a:pathLst>
              <a:path w="1035" h="4">
                <a:moveTo>
                  <a:pt x="4" y="0"/>
                </a:moveTo>
                <a:lnTo>
                  <a:pt x="0" y="4"/>
                </a:lnTo>
                <a:lnTo>
                  <a:pt x="1031" y="4"/>
                </a:lnTo>
                <a:lnTo>
                  <a:pt x="1035" y="0"/>
                </a:lnTo>
                <a:lnTo>
                  <a:pt x="4" y="0"/>
                </a:lnTo>
                <a:close/>
              </a:path>
            </a:pathLst>
          </a:custGeom>
          <a:solidFill>
            <a:srgbClr val="8D8DEB"/>
          </a:solidFill>
          <a:ln w="9525">
            <a:noFill/>
            <a:round/>
            <a:headEnd/>
            <a:tailEnd/>
          </a:ln>
        </p:spPr>
        <p:txBody>
          <a:bodyPr/>
          <a:lstStyle/>
          <a:p>
            <a:endParaRPr lang="es-ES"/>
          </a:p>
        </p:txBody>
      </p:sp>
      <p:sp>
        <p:nvSpPr>
          <p:cNvPr id="240714" name="Freeform 74"/>
          <p:cNvSpPr>
            <a:spLocks/>
          </p:cNvSpPr>
          <p:nvPr/>
        </p:nvSpPr>
        <p:spPr bwMode="auto">
          <a:xfrm>
            <a:off x="1584325" y="2813050"/>
            <a:ext cx="1643063" cy="12700"/>
          </a:xfrm>
          <a:custGeom>
            <a:avLst/>
            <a:gdLst/>
            <a:ahLst/>
            <a:cxnLst>
              <a:cxn ang="0">
                <a:pos x="4" y="0"/>
              </a:cxn>
              <a:cxn ang="0">
                <a:pos x="0" y="8"/>
              </a:cxn>
              <a:cxn ang="0">
                <a:pos x="1031" y="8"/>
              </a:cxn>
              <a:cxn ang="0">
                <a:pos x="1035" y="0"/>
              </a:cxn>
              <a:cxn ang="0">
                <a:pos x="4" y="0"/>
              </a:cxn>
            </a:cxnLst>
            <a:rect l="0" t="0" r="r" b="b"/>
            <a:pathLst>
              <a:path w="1035" h="8">
                <a:moveTo>
                  <a:pt x="4" y="0"/>
                </a:moveTo>
                <a:lnTo>
                  <a:pt x="0" y="8"/>
                </a:lnTo>
                <a:lnTo>
                  <a:pt x="1031" y="8"/>
                </a:lnTo>
                <a:lnTo>
                  <a:pt x="1035" y="0"/>
                </a:lnTo>
                <a:lnTo>
                  <a:pt x="4" y="0"/>
                </a:lnTo>
                <a:close/>
              </a:path>
            </a:pathLst>
          </a:custGeom>
          <a:solidFill>
            <a:srgbClr val="9393F5"/>
          </a:solidFill>
          <a:ln w="9525">
            <a:noFill/>
            <a:round/>
            <a:headEnd/>
            <a:tailEnd/>
          </a:ln>
        </p:spPr>
        <p:txBody>
          <a:bodyPr/>
          <a:lstStyle/>
          <a:p>
            <a:endParaRPr lang="es-ES"/>
          </a:p>
        </p:txBody>
      </p:sp>
      <p:sp>
        <p:nvSpPr>
          <p:cNvPr id="240715" name="Freeform 75"/>
          <p:cNvSpPr>
            <a:spLocks/>
          </p:cNvSpPr>
          <p:nvPr/>
        </p:nvSpPr>
        <p:spPr bwMode="auto">
          <a:xfrm>
            <a:off x="1576388" y="2825750"/>
            <a:ext cx="1644650" cy="14288"/>
          </a:xfrm>
          <a:custGeom>
            <a:avLst/>
            <a:gdLst/>
            <a:ahLst/>
            <a:cxnLst>
              <a:cxn ang="0">
                <a:pos x="5" y="0"/>
              </a:cxn>
              <a:cxn ang="0">
                <a:pos x="0" y="9"/>
              </a:cxn>
              <a:cxn ang="0">
                <a:pos x="1031" y="9"/>
              </a:cxn>
              <a:cxn ang="0">
                <a:pos x="1036" y="0"/>
              </a:cxn>
              <a:cxn ang="0">
                <a:pos x="5" y="0"/>
              </a:cxn>
            </a:cxnLst>
            <a:rect l="0" t="0" r="r" b="b"/>
            <a:pathLst>
              <a:path w="1036" h="9">
                <a:moveTo>
                  <a:pt x="5" y="0"/>
                </a:moveTo>
                <a:lnTo>
                  <a:pt x="0" y="9"/>
                </a:lnTo>
                <a:lnTo>
                  <a:pt x="1031" y="9"/>
                </a:lnTo>
                <a:lnTo>
                  <a:pt x="1036" y="0"/>
                </a:lnTo>
                <a:lnTo>
                  <a:pt x="5" y="0"/>
                </a:lnTo>
                <a:close/>
              </a:path>
            </a:pathLst>
          </a:custGeom>
          <a:solidFill>
            <a:srgbClr val="9999FF"/>
          </a:solidFill>
          <a:ln w="9525">
            <a:noFill/>
            <a:round/>
            <a:headEnd/>
            <a:tailEnd/>
          </a:ln>
        </p:spPr>
        <p:txBody>
          <a:bodyPr/>
          <a:lstStyle/>
          <a:p>
            <a:endParaRPr lang="es-ES"/>
          </a:p>
        </p:txBody>
      </p:sp>
      <p:sp>
        <p:nvSpPr>
          <p:cNvPr id="240716" name="Rectangle 76"/>
          <p:cNvSpPr>
            <a:spLocks noChangeArrowheads="1"/>
          </p:cNvSpPr>
          <p:nvPr/>
        </p:nvSpPr>
        <p:spPr bwMode="auto">
          <a:xfrm>
            <a:off x="1576388" y="2840038"/>
            <a:ext cx="1636712" cy="19050"/>
          </a:xfrm>
          <a:prstGeom prst="rect">
            <a:avLst/>
          </a:prstGeom>
          <a:solidFill>
            <a:srgbClr val="9999FF"/>
          </a:solidFill>
          <a:ln w="9525">
            <a:noFill/>
            <a:miter lim="800000"/>
            <a:headEnd/>
            <a:tailEnd/>
          </a:ln>
        </p:spPr>
        <p:txBody>
          <a:bodyPr/>
          <a:lstStyle/>
          <a:p>
            <a:endParaRPr lang="es-ES"/>
          </a:p>
        </p:txBody>
      </p:sp>
      <p:sp>
        <p:nvSpPr>
          <p:cNvPr id="240717" name="Freeform 77"/>
          <p:cNvSpPr>
            <a:spLocks/>
          </p:cNvSpPr>
          <p:nvPr/>
        </p:nvSpPr>
        <p:spPr bwMode="auto">
          <a:xfrm>
            <a:off x="1570038" y="2859088"/>
            <a:ext cx="1643062" cy="20637"/>
          </a:xfrm>
          <a:custGeom>
            <a:avLst/>
            <a:gdLst/>
            <a:ahLst/>
            <a:cxnLst>
              <a:cxn ang="0">
                <a:pos x="4" y="0"/>
              </a:cxn>
              <a:cxn ang="0">
                <a:pos x="0" y="13"/>
              </a:cxn>
              <a:cxn ang="0">
                <a:pos x="1031" y="13"/>
              </a:cxn>
              <a:cxn ang="0">
                <a:pos x="1035" y="0"/>
              </a:cxn>
              <a:cxn ang="0">
                <a:pos x="4" y="0"/>
              </a:cxn>
            </a:cxnLst>
            <a:rect l="0" t="0" r="r" b="b"/>
            <a:pathLst>
              <a:path w="1035" h="13">
                <a:moveTo>
                  <a:pt x="4" y="0"/>
                </a:moveTo>
                <a:lnTo>
                  <a:pt x="0" y="13"/>
                </a:lnTo>
                <a:lnTo>
                  <a:pt x="1031" y="13"/>
                </a:lnTo>
                <a:lnTo>
                  <a:pt x="1035" y="0"/>
                </a:lnTo>
                <a:lnTo>
                  <a:pt x="4" y="0"/>
                </a:lnTo>
                <a:close/>
              </a:path>
            </a:pathLst>
          </a:custGeom>
          <a:solidFill>
            <a:srgbClr val="9393F5"/>
          </a:solidFill>
          <a:ln w="9525">
            <a:noFill/>
            <a:round/>
            <a:headEnd/>
            <a:tailEnd/>
          </a:ln>
        </p:spPr>
        <p:txBody>
          <a:bodyPr/>
          <a:lstStyle/>
          <a:p>
            <a:endParaRPr lang="es-ES"/>
          </a:p>
        </p:txBody>
      </p:sp>
      <p:sp>
        <p:nvSpPr>
          <p:cNvPr id="240718" name="Rectangle 78"/>
          <p:cNvSpPr>
            <a:spLocks noChangeArrowheads="1"/>
          </p:cNvSpPr>
          <p:nvPr/>
        </p:nvSpPr>
        <p:spPr bwMode="auto">
          <a:xfrm>
            <a:off x="1570038" y="2879725"/>
            <a:ext cx="1636712" cy="25400"/>
          </a:xfrm>
          <a:prstGeom prst="rect">
            <a:avLst/>
          </a:prstGeom>
          <a:solidFill>
            <a:srgbClr val="8D8DEB"/>
          </a:solidFill>
          <a:ln w="9525">
            <a:noFill/>
            <a:miter lim="800000"/>
            <a:headEnd/>
            <a:tailEnd/>
          </a:ln>
        </p:spPr>
        <p:txBody>
          <a:bodyPr/>
          <a:lstStyle/>
          <a:p>
            <a:endParaRPr lang="es-ES"/>
          </a:p>
        </p:txBody>
      </p:sp>
      <p:sp>
        <p:nvSpPr>
          <p:cNvPr id="240719" name="Rectangle 79"/>
          <p:cNvSpPr>
            <a:spLocks noChangeArrowheads="1"/>
          </p:cNvSpPr>
          <p:nvPr/>
        </p:nvSpPr>
        <p:spPr bwMode="auto">
          <a:xfrm>
            <a:off x="1570038" y="2905125"/>
            <a:ext cx="1636712" cy="20638"/>
          </a:xfrm>
          <a:prstGeom prst="rect">
            <a:avLst/>
          </a:prstGeom>
          <a:solidFill>
            <a:srgbClr val="8787E2"/>
          </a:solidFill>
          <a:ln w="9525">
            <a:noFill/>
            <a:miter lim="800000"/>
            <a:headEnd/>
            <a:tailEnd/>
          </a:ln>
        </p:spPr>
        <p:txBody>
          <a:bodyPr/>
          <a:lstStyle/>
          <a:p>
            <a:endParaRPr lang="es-ES"/>
          </a:p>
        </p:txBody>
      </p:sp>
      <p:sp>
        <p:nvSpPr>
          <p:cNvPr id="240720" name="Rectangle 80"/>
          <p:cNvSpPr>
            <a:spLocks noChangeArrowheads="1"/>
          </p:cNvSpPr>
          <p:nvPr/>
        </p:nvSpPr>
        <p:spPr bwMode="auto">
          <a:xfrm>
            <a:off x="1570038" y="2925763"/>
            <a:ext cx="1636712" cy="12700"/>
          </a:xfrm>
          <a:prstGeom prst="rect">
            <a:avLst/>
          </a:prstGeom>
          <a:solidFill>
            <a:srgbClr val="8181D8"/>
          </a:solidFill>
          <a:ln w="9525">
            <a:noFill/>
            <a:miter lim="800000"/>
            <a:headEnd/>
            <a:tailEnd/>
          </a:ln>
        </p:spPr>
        <p:txBody>
          <a:bodyPr/>
          <a:lstStyle/>
          <a:p>
            <a:endParaRPr lang="es-ES"/>
          </a:p>
        </p:txBody>
      </p:sp>
      <p:sp>
        <p:nvSpPr>
          <p:cNvPr id="240721" name="Freeform 81"/>
          <p:cNvSpPr>
            <a:spLocks/>
          </p:cNvSpPr>
          <p:nvPr/>
        </p:nvSpPr>
        <p:spPr bwMode="auto">
          <a:xfrm>
            <a:off x="1570038" y="2938463"/>
            <a:ext cx="1643062" cy="14287"/>
          </a:xfrm>
          <a:custGeom>
            <a:avLst/>
            <a:gdLst/>
            <a:ahLst/>
            <a:cxnLst>
              <a:cxn ang="0">
                <a:pos x="0" y="0"/>
              </a:cxn>
              <a:cxn ang="0">
                <a:pos x="4" y="9"/>
              </a:cxn>
              <a:cxn ang="0">
                <a:pos x="1035" y="9"/>
              </a:cxn>
              <a:cxn ang="0">
                <a:pos x="1031" y="0"/>
              </a:cxn>
              <a:cxn ang="0">
                <a:pos x="0" y="0"/>
              </a:cxn>
            </a:cxnLst>
            <a:rect l="0" t="0" r="r" b="b"/>
            <a:pathLst>
              <a:path w="1035" h="9">
                <a:moveTo>
                  <a:pt x="0" y="0"/>
                </a:moveTo>
                <a:lnTo>
                  <a:pt x="4" y="9"/>
                </a:lnTo>
                <a:lnTo>
                  <a:pt x="1035" y="9"/>
                </a:lnTo>
                <a:lnTo>
                  <a:pt x="1031" y="0"/>
                </a:lnTo>
                <a:lnTo>
                  <a:pt x="0" y="0"/>
                </a:lnTo>
                <a:close/>
              </a:path>
            </a:pathLst>
          </a:custGeom>
          <a:solidFill>
            <a:srgbClr val="7C7CCE"/>
          </a:solidFill>
          <a:ln w="9525">
            <a:noFill/>
            <a:round/>
            <a:headEnd/>
            <a:tailEnd/>
          </a:ln>
        </p:spPr>
        <p:txBody>
          <a:bodyPr/>
          <a:lstStyle/>
          <a:p>
            <a:endParaRPr lang="es-ES"/>
          </a:p>
        </p:txBody>
      </p:sp>
      <p:sp>
        <p:nvSpPr>
          <p:cNvPr id="240722" name="Freeform 82"/>
          <p:cNvSpPr>
            <a:spLocks/>
          </p:cNvSpPr>
          <p:nvPr/>
        </p:nvSpPr>
        <p:spPr bwMode="auto">
          <a:xfrm>
            <a:off x="1576388" y="2952750"/>
            <a:ext cx="1644650" cy="6350"/>
          </a:xfrm>
          <a:custGeom>
            <a:avLst/>
            <a:gdLst/>
            <a:ahLst/>
            <a:cxnLst>
              <a:cxn ang="0">
                <a:pos x="0" y="0"/>
              </a:cxn>
              <a:cxn ang="0">
                <a:pos x="5" y="4"/>
              </a:cxn>
              <a:cxn ang="0">
                <a:pos x="1036" y="4"/>
              </a:cxn>
              <a:cxn ang="0">
                <a:pos x="1031" y="0"/>
              </a:cxn>
              <a:cxn ang="0">
                <a:pos x="0" y="0"/>
              </a:cxn>
            </a:cxnLst>
            <a:rect l="0" t="0" r="r" b="b"/>
            <a:pathLst>
              <a:path w="1036" h="4">
                <a:moveTo>
                  <a:pt x="0" y="0"/>
                </a:moveTo>
                <a:lnTo>
                  <a:pt x="5" y="4"/>
                </a:lnTo>
                <a:lnTo>
                  <a:pt x="1036" y="4"/>
                </a:lnTo>
                <a:lnTo>
                  <a:pt x="1031" y="0"/>
                </a:lnTo>
                <a:lnTo>
                  <a:pt x="0" y="0"/>
                </a:lnTo>
                <a:close/>
              </a:path>
            </a:pathLst>
          </a:custGeom>
          <a:solidFill>
            <a:srgbClr val="7676C4"/>
          </a:solidFill>
          <a:ln w="9525">
            <a:noFill/>
            <a:round/>
            <a:headEnd/>
            <a:tailEnd/>
          </a:ln>
        </p:spPr>
        <p:txBody>
          <a:bodyPr/>
          <a:lstStyle/>
          <a:p>
            <a:endParaRPr lang="es-ES"/>
          </a:p>
        </p:txBody>
      </p:sp>
      <p:sp>
        <p:nvSpPr>
          <p:cNvPr id="240723" name="Freeform 83"/>
          <p:cNvSpPr>
            <a:spLocks/>
          </p:cNvSpPr>
          <p:nvPr/>
        </p:nvSpPr>
        <p:spPr bwMode="auto">
          <a:xfrm>
            <a:off x="1584325" y="2959100"/>
            <a:ext cx="1643063" cy="1588"/>
          </a:xfrm>
          <a:custGeom>
            <a:avLst/>
            <a:gdLst/>
            <a:ahLst/>
            <a:cxnLst>
              <a:cxn ang="0">
                <a:pos x="0" y="0"/>
              </a:cxn>
              <a:cxn ang="0">
                <a:pos x="4" y="0"/>
              </a:cxn>
              <a:cxn ang="0">
                <a:pos x="1035" y="0"/>
              </a:cxn>
              <a:cxn ang="0">
                <a:pos x="1031" y="0"/>
              </a:cxn>
              <a:cxn ang="0">
                <a:pos x="0" y="0"/>
              </a:cxn>
            </a:cxnLst>
            <a:rect l="0" t="0" r="r" b="b"/>
            <a:pathLst>
              <a:path w="1035">
                <a:moveTo>
                  <a:pt x="0" y="0"/>
                </a:moveTo>
                <a:lnTo>
                  <a:pt x="4" y="0"/>
                </a:lnTo>
                <a:lnTo>
                  <a:pt x="1035" y="0"/>
                </a:lnTo>
                <a:lnTo>
                  <a:pt x="1031" y="0"/>
                </a:lnTo>
                <a:lnTo>
                  <a:pt x="0" y="0"/>
                </a:lnTo>
                <a:close/>
              </a:path>
            </a:pathLst>
          </a:custGeom>
          <a:solidFill>
            <a:srgbClr val="7070BA"/>
          </a:solidFill>
          <a:ln w="9525">
            <a:noFill/>
            <a:round/>
            <a:headEnd/>
            <a:tailEnd/>
          </a:ln>
        </p:spPr>
        <p:txBody>
          <a:bodyPr/>
          <a:lstStyle/>
          <a:p>
            <a:endParaRPr lang="es-ES"/>
          </a:p>
        </p:txBody>
      </p:sp>
      <p:sp>
        <p:nvSpPr>
          <p:cNvPr id="240724" name="Freeform 84"/>
          <p:cNvSpPr>
            <a:spLocks/>
          </p:cNvSpPr>
          <p:nvPr/>
        </p:nvSpPr>
        <p:spPr bwMode="auto">
          <a:xfrm>
            <a:off x="3206750" y="2806700"/>
            <a:ext cx="53975" cy="152400"/>
          </a:xfrm>
          <a:custGeom>
            <a:avLst/>
            <a:gdLst/>
            <a:ahLst/>
            <a:cxnLst>
              <a:cxn ang="0">
                <a:pos x="34" y="37"/>
              </a:cxn>
              <a:cxn ang="0">
                <a:pos x="34" y="25"/>
              </a:cxn>
              <a:cxn ang="0">
                <a:pos x="34" y="16"/>
              </a:cxn>
              <a:cxn ang="0">
                <a:pos x="30" y="8"/>
              </a:cxn>
              <a:cxn ang="0">
                <a:pos x="26" y="0"/>
              </a:cxn>
              <a:cxn ang="0">
                <a:pos x="21" y="0"/>
              </a:cxn>
              <a:cxn ang="0">
                <a:pos x="17" y="0"/>
              </a:cxn>
              <a:cxn ang="0">
                <a:pos x="13" y="4"/>
              </a:cxn>
              <a:cxn ang="0">
                <a:pos x="9" y="12"/>
              </a:cxn>
              <a:cxn ang="0">
                <a:pos x="4" y="21"/>
              </a:cxn>
              <a:cxn ang="0">
                <a:pos x="4" y="33"/>
              </a:cxn>
              <a:cxn ang="0">
                <a:pos x="0" y="46"/>
              </a:cxn>
              <a:cxn ang="0">
                <a:pos x="0" y="62"/>
              </a:cxn>
              <a:cxn ang="0">
                <a:pos x="0" y="75"/>
              </a:cxn>
              <a:cxn ang="0">
                <a:pos x="0" y="83"/>
              </a:cxn>
              <a:cxn ang="0">
                <a:pos x="4" y="92"/>
              </a:cxn>
              <a:cxn ang="0">
                <a:pos x="9" y="96"/>
              </a:cxn>
              <a:cxn ang="0">
                <a:pos x="13" y="96"/>
              </a:cxn>
              <a:cxn ang="0">
                <a:pos x="17" y="96"/>
              </a:cxn>
              <a:cxn ang="0">
                <a:pos x="21" y="92"/>
              </a:cxn>
              <a:cxn ang="0">
                <a:pos x="26" y="83"/>
              </a:cxn>
              <a:cxn ang="0">
                <a:pos x="30" y="75"/>
              </a:cxn>
              <a:cxn ang="0">
                <a:pos x="30" y="62"/>
              </a:cxn>
              <a:cxn ang="0">
                <a:pos x="34" y="54"/>
              </a:cxn>
              <a:cxn ang="0">
                <a:pos x="34" y="37"/>
              </a:cxn>
            </a:cxnLst>
            <a:rect l="0" t="0" r="r" b="b"/>
            <a:pathLst>
              <a:path w="34" h="96">
                <a:moveTo>
                  <a:pt x="34" y="37"/>
                </a:moveTo>
                <a:lnTo>
                  <a:pt x="34" y="25"/>
                </a:lnTo>
                <a:lnTo>
                  <a:pt x="34" y="16"/>
                </a:lnTo>
                <a:lnTo>
                  <a:pt x="30" y="8"/>
                </a:lnTo>
                <a:lnTo>
                  <a:pt x="26" y="0"/>
                </a:lnTo>
                <a:lnTo>
                  <a:pt x="21" y="0"/>
                </a:lnTo>
                <a:lnTo>
                  <a:pt x="17" y="0"/>
                </a:lnTo>
                <a:lnTo>
                  <a:pt x="13" y="4"/>
                </a:lnTo>
                <a:lnTo>
                  <a:pt x="9" y="12"/>
                </a:lnTo>
                <a:lnTo>
                  <a:pt x="4" y="21"/>
                </a:lnTo>
                <a:lnTo>
                  <a:pt x="4" y="33"/>
                </a:lnTo>
                <a:lnTo>
                  <a:pt x="0" y="46"/>
                </a:lnTo>
                <a:lnTo>
                  <a:pt x="0" y="62"/>
                </a:lnTo>
                <a:lnTo>
                  <a:pt x="0" y="75"/>
                </a:lnTo>
                <a:lnTo>
                  <a:pt x="0" y="83"/>
                </a:lnTo>
                <a:lnTo>
                  <a:pt x="4" y="92"/>
                </a:lnTo>
                <a:lnTo>
                  <a:pt x="9" y="96"/>
                </a:lnTo>
                <a:lnTo>
                  <a:pt x="13" y="96"/>
                </a:lnTo>
                <a:lnTo>
                  <a:pt x="17" y="96"/>
                </a:lnTo>
                <a:lnTo>
                  <a:pt x="21" y="92"/>
                </a:lnTo>
                <a:lnTo>
                  <a:pt x="26" y="83"/>
                </a:lnTo>
                <a:lnTo>
                  <a:pt x="30" y="75"/>
                </a:lnTo>
                <a:lnTo>
                  <a:pt x="30" y="62"/>
                </a:lnTo>
                <a:lnTo>
                  <a:pt x="34" y="54"/>
                </a:lnTo>
                <a:lnTo>
                  <a:pt x="34" y="37"/>
                </a:lnTo>
                <a:close/>
              </a:path>
            </a:pathLst>
          </a:custGeom>
          <a:solidFill>
            <a:srgbClr val="4D4D80"/>
          </a:solidFill>
          <a:ln w="9525">
            <a:noFill/>
            <a:round/>
            <a:headEnd/>
            <a:tailEnd/>
          </a:ln>
        </p:spPr>
        <p:txBody>
          <a:bodyPr/>
          <a:lstStyle/>
          <a:p>
            <a:endParaRPr lang="es-ES"/>
          </a:p>
        </p:txBody>
      </p:sp>
      <p:sp>
        <p:nvSpPr>
          <p:cNvPr id="240725" name="Freeform 85"/>
          <p:cNvSpPr>
            <a:spLocks/>
          </p:cNvSpPr>
          <p:nvPr/>
        </p:nvSpPr>
        <p:spPr bwMode="auto">
          <a:xfrm>
            <a:off x="1570038" y="2806700"/>
            <a:ext cx="33337" cy="152400"/>
          </a:xfrm>
          <a:custGeom>
            <a:avLst/>
            <a:gdLst/>
            <a:ahLst/>
            <a:cxnLst>
              <a:cxn ang="0">
                <a:pos x="21" y="0"/>
              </a:cxn>
              <a:cxn ang="0">
                <a:pos x="17" y="0"/>
              </a:cxn>
              <a:cxn ang="0">
                <a:pos x="13" y="4"/>
              </a:cxn>
              <a:cxn ang="0">
                <a:pos x="9" y="12"/>
              </a:cxn>
              <a:cxn ang="0">
                <a:pos x="4" y="21"/>
              </a:cxn>
              <a:cxn ang="0">
                <a:pos x="4" y="33"/>
              </a:cxn>
              <a:cxn ang="0">
                <a:pos x="0" y="46"/>
              </a:cxn>
              <a:cxn ang="0">
                <a:pos x="0" y="62"/>
              </a:cxn>
              <a:cxn ang="0">
                <a:pos x="0" y="75"/>
              </a:cxn>
              <a:cxn ang="0">
                <a:pos x="0" y="83"/>
              </a:cxn>
              <a:cxn ang="0">
                <a:pos x="4" y="92"/>
              </a:cxn>
              <a:cxn ang="0">
                <a:pos x="9" y="96"/>
              </a:cxn>
              <a:cxn ang="0">
                <a:pos x="13" y="96"/>
              </a:cxn>
            </a:cxnLst>
            <a:rect l="0" t="0" r="r" b="b"/>
            <a:pathLst>
              <a:path w="21" h="96">
                <a:moveTo>
                  <a:pt x="21" y="0"/>
                </a:moveTo>
                <a:lnTo>
                  <a:pt x="17" y="0"/>
                </a:lnTo>
                <a:lnTo>
                  <a:pt x="13" y="4"/>
                </a:lnTo>
                <a:lnTo>
                  <a:pt x="9" y="12"/>
                </a:lnTo>
                <a:lnTo>
                  <a:pt x="4" y="21"/>
                </a:lnTo>
                <a:lnTo>
                  <a:pt x="4" y="33"/>
                </a:lnTo>
                <a:lnTo>
                  <a:pt x="0" y="46"/>
                </a:lnTo>
                <a:lnTo>
                  <a:pt x="0" y="62"/>
                </a:lnTo>
                <a:lnTo>
                  <a:pt x="0" y="75"/>
                </a:lnTo>
                <a:lnTo>
                  <a:pt x="0" y="83"/>
                </a:lnTo>
                <a:lnTo>
                  <a:pt x="4" y="92"/>
                </a:lnTo>
                <a:lnTo>
                  <a:pt x="9" y="96"/>
                </a:lnTo>
                <a:lnTo>
                  <a:pt x="13" y="96"/>
                </a:lnTo>
              </a:path>
            </a:pathLst>
          </a:custGeom>
          <a:noFill/>
          <a:ln w="6350">
            <a:solidFill>
              <a:srgbClr val="000000"/>
            </a:solidFill>
            <a:prstDash val="solid"/>
            <a:round/>
            <a:headEnd/>
            <a:tailEnd/>
          </a:ln>
        </p:spPr>
        <p:txBody>
          <a:bodyPr/>
          <a:lstStyle/>
          <a:p>
            <a:endParaRPr lang="es-ES"/>
          </a:p>
        </p:txBody>
      </p:sp>
      <p:sp>
        <p:nvSpPr>
          <p:cNvPr id="240726" name="Freeform 86"/>
          <p:cNvSpPr>
            <a:spLocks/>
          </p:cNvSpPr>
          <p:nvPr/>
        </p:nvSpPr>
        <p:spPr bwMode="auto">
          <a:xfrm>
            <a:off x="3206750" y="2806700"/>
            <a:ext cx="53975" cy="152400"/>
          </a:xfrm>
          <a:custGeom>
            <a:avLst/>
            <a:gdLst/>
            <a:ahLst/>
            <a:cxnLst>
              <a:cxn ang="0">
                <a:pos x="34" y="37"/>
              </a:cxn>
              <a:cxn ang="0">
                <a:pos x="34" y="25"/>
              </a:cxn>
              <a:cxn ang="0">
                <a:pos x="34" y="16"/>
              </a:cxn>
              <a:cxn ang="0">
                <a:pos x="30" y="8"/>
              </a:cxn>
              <a:cxn ang="0">
                <a:pos x="26" y="0"/>
              </a:cxn>
              <a:cxn ang="0">
                <a:pos x="21" y="0"/>
              </a:cxn>
              <a:cxn ang="0">
                <a:pos x="17" y="0"/>
              </a:cxn>
              <a:cxn ang="0">
                <a:pos x="13" y="4"/>
              </a:cxn>
              <a:cxn ang="0">
                <a:pos x="9" y="12"/>
              </a:cxn>
              <a:cxn ang="0">
                <a:pos x="4" y="21"/>
              </a:cxn>
              <a:cxn ang="0">
                <a:pos x="4" y="33"/>
              </a:cxn>
              <a:cxn ang="0">
                <a:pos x="0" y="46"/>
              </a:cxn>
              <a:cxn ang="0">
                <a:pos x="0" y="62"/>
              </a:cxn>
              <a:cxn ang="0">
                <a:pos x="0" y="75"/>
              </a:cxn>
              <a:cxn ang="0">
                <a:pos x="0" y="83"/>
              </a:cxn>
              <a:cxn ang="0">
                <a:pos x="4" y="92"/>
              </a:cxn>
              <a:cxn ang="0">
                <a:pos x="9" y="96"/>
              </a:cxn>
              <a:cxn ang="0">
                <a:pos x="13" y="96"/>
              </a:cxn>
              <a:cxn ang="0">
                <a:pos x="17" y="96"/>
              </a:cxn>
              <a:cxn ang="0">
                <a:pos x="21" y="92"/>
              </a:cxn>
              <a:cxn ang="0">
                <a:pos x="26" y="83"/>
              </a:cxn>
              <a:cxn ang="0">
                <a:pos x="30" y="75"/>
              </a:cxn>
              <a:cxn ang="0">
                <a:pos x="30" y="62"/>
              </a:cxn>
              <a:cxn ang="0">
                <a:pos x="34" y="54"/>
              </a:cxn>
              <a:cxn ang="0">
                <a:pos x="34" y="37"/>
              </a:cxn>
            </a:cxnLst>
            <a:rect l="0" t="0" r="r" b="b"/>
            <a:pathLst>
              <a:path w="34" h="96">
                <a:moveTo>
                  <a:pt x="34" y="37"/>
                </a:moveTo>
                <a:lnTo>
                  <a:pt x="34" y="25"/>
                </a:lnTo>
                <a:lnTo>
                  <a:pt x="34" y="16"/>
                </a:lnTo>
                <a:lnTo>
                  <a:pt x="30" y="8"/>
                </a:lnTo>
                <a:lnTo>
                  <a:pt x="26" y="0"/>
                </a:lnTo>
                <a:lnTo>
                  <a:pt x="21" y="0"/>
                </a:lnTo>
                <a:lnTo>
                  <a:pt x="17" y="0"/>
                </a:lnTo>
                <a:lnTo>
                  <a:pt x="13" y="4"/>
                </a:lnTo>
                <a:lnTo>
                  <a:pt x="9" y="12"/>
                </a:lnTo>
                <a:lnTo>
                  <a:pt x="4" y="21"/>
                </a:lnTo>
                <a:lnTo>
                  <a:pt x="4" y="33"/>
                </a:lnTo>
                <a:lnTo>
                  <a:pt x="0" y="46"/>
                </a:lnTo>
                <a:lnTo>
                  <a:pt x="0" y="62"/>
                </a:lnTo>
                <a:lnTo>
                  <a:pt x="0" y="75"/>
                </a:lnTo>
                <a:lnTo>
                  <a:pt x="0" y="83"/>
                </a:lnTo>
                <a:lnTo>
                  <a:pt x="4" y="92"/>
                </a:lnTo>
                <a:lnTo>
                  <a:pt x="9" y="96"/>
                </a:lnTo>
                <a:lnTo>
                  <a:pt x="13" y="96"/>
                </a:lnTo>
                <a:lnTo>
                  <a:pt x="17" y="96"/>
                </a:lnTo>
                <a:lnTo>
                  <a:pt x="21" y="92"/>
                </a:lnTo>
                <a:lnTo>
                  <a:pt x="26" y="83"/>
                </a:lnTo>
                <a:lnTo>
                  <a:pt x="30" y="75"/>
                </a:lnTo>
                <a:lnTo>
                  <a:pt x="30" y="62"/>
                </a:lnTo>
                <a:lnTo>
                  <a:pt x="34" y="54"/>
                </a:lnTo>
                <a:lnTo>
                  <a:pt x="34" y="37"/>
                </a:lnTo>
                <a:close/>
              </a:path>
            </a:pathLst>
          </a:custGeom>
          <a:noFill/>
          <a:ln w="6350">
            <a:solidFill>
              <a:srgbClr val="000000"/>
            </a:solidFill>
            <a:prstDash val="solid"/>
            <a:round/>
            <a:headEnd/>
            <a:tailEnd/>
          </a:ln>
        </p:spPr>
        <p:txBody>
          <a:bodyPr/>
          <a:lstStyle/>
          <a:p>
            <a:endParaRPr lang="es-ES"/>
          </a:p>
        </p:txBody>
      </p:sp>
      <p:sp>
        <p:nvSpPr>
          <p:cNvPr id="240727" name="Line 87"/>
          <p:cNvSpPr>
            <a:spLocks noChangeShapeType="1"/>
          </p:cNvSpPr>
          <p:nvPr/>
        </p:nvSpPr>
        <p:spPr bwMode="auto">
          <a:xfrm>
            <a:off x="1603375" y="2806700"/>
            <a:ext cx="1636713" cy="1588"/>
          </a:xfrm>
          <a:prstGeom prst="line">
            <a:avLst/>
          </a:prstGeom>
          <a:noFill/>
          <a:ln w="6350">
            <a:solidFill>
              <a:srgbClr val="000000"/>
            </a:solidFill>
            <a:round/>
            <a:headEnd/>
            <a:tailEnd/>
          </a:ln>
        </p:spPr>
        <p:txBody>
          <a:bodyPr/>
          <a:lstStyle/>
          <a:p>
            <a:endParaRPr lang="es-ES"/>
          </a:p>
        </p:txBody>
      </p:sp>
      <p:sp>
        <p:nvSpPr>
          <p:cNvPr id="240728" name="Line 88"/>
          <p:cNvSpPr>
            <a:spLocks noChangeShapeType="1"/>
          </p:cNvSpPr>
          <p:nvPr/>
        </p:nvSpPr>
        <p:spPr bwMode="auto">
          <a:xfrm>
            <a:off x="1590675" y="2959100"/>
            <a:ext cx="1636713" cy="1588"/>
          </a:xfrm>
          <a:prstGeom prst="line">
            <a:avLst/>
          </a:prstGeom>
          <a:noFill/>
          <a:ln w="6350">
            <a:solidFill>
              <a:srgbClr val="000000"/>
            </a:solidFill>
            <a:round/>
            <a:headEnd/>
            <a:tailEnd/>
          </a:ln>
        </p:spPr>
        <p:txBody>
          <a:bodyPr/>
          <a:lstStyle/>
          <a:p>
            <a:endParaRPr lang="es-ES"/>
          </a:p>
        </p:txBody>
      </p:sp>
      <p:sp>
        <p:nvSpPr>
          <p:cNvPr id="240729" name="Rectangle 89"/>
          <p:cNvSpPr>
            <a:spLocks noChangeArrowheads="1"/>
          </p:cNvSpPr>
          <p:nvPr/>
        </p:nvSpPr>
        <p:spPr bwMode="auto">
          <a:xfrm>
            <a:off x="3287713" y="2819400"/>
            <a:ext cx="323850" cy="13652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29.1%</a:t>
            </a:r>
            <a:endParaRPr lang="es-ES" sz="900"/>
          </a:p>
        </p:txBody>
      </p:sp>
      <p:sp>
        <p:nvSpPr>
          <p:cNvPr id="240730" name="Freeform 90"/>
          <p:cNvSpPr>
            <a:spLocks/>
          </p:cNvSpPr>
          <p:nvPr/>
        </p:nvSpPr>
        <p:spPr bwMode="auto">
          <a:xfrm>
            <a:off x="1597025" y="2427288"/>
            <a:ext cx="2360613" cy="1587"/>
          </a:xfrm>
          <a:custGeom>
            <a:avLst/>
            <a:gdLst/>
            <a:ahLst/>
            <a:cxnLst>
              <a:cxn ang="0">
                <a:pos x="4" y="0"/>
              </a:cxn>
              <a:cxn ang="0">
                <a:pos x="0" y="0"/>
              </a:cxn>
              <a:cxn ang="0">
                <a:pos x="1483" y="0"/>
              </a:cxn>
              <a:cxn ang="0">
                <a:pos x="1487" y="0"/>
              </a:cxn>
              <a:cxn ang="0">
                <a:pos x="4" y="0"/>
              </a:cxn>
            </a:cxnLst>
            <a:rect l="0" t="0" r="r" b="b"/>
            <a:pathLst>
              <a:path w="1487">
                <a:moveTo>
                  <a:pt x="4" y="0"/>
                </a:moveTo>
                <a:lnTo>
                  <a:pt x="0" y="0"/>
                </a:lnTo>
                <a:lnTo>
                  <a:pt x="1483" y="0"/>
                </a:lnTo>
                <a:lnTo>
                  <a:pt x="1487" y="0"/>
                </a:lnTo>
                <a:lnTo>
                  <a:pt x="4" y="0"/>
                </a:lnTo>
                <a:close/>
              </a:path>
            </a:pathLst>
          </a:custGeom>
          <a:solidFill>
            <a:srgbClr val="E20000"/>
          </a:solidFill>
          <a:ln w="9525">
            <a:noFill/>
            <a:round/>
            <a:headEnd/>
            <a:tailEnd/>
          </a:ln>
        </p:spPr>
        <p:txBody>
          <a:bodyPr/>
          <a:lstStyle/>
          <a:p>
            <a:endParaRPr lang="es-ES"/>
          </a:p>
        </p:txBody>
      </p:sp>
      <p:sp>
        <p:nvSpPr>
          <p:cNvPr id="240731" name="Freeform 91"/>
          <p:cNvSpPr>
            <a:spLocks/>
          </p:cNvSpPr>
          <p:nvPr/>
        </p:nvSpPr>
        <p:spPr bwMode="auto">
          <a:xfrm>
            <a:off x="1590675" y="2427288"/>
            <a:ext cx="2360613" cy="6350"/>
          </a:xfrm>
          <a:custGeom>
            <a:avLst/>
            <a:gdLst/>
            <a:ahLst/>
            <a:cxnLst>
              <a:cxn ang="0">
                <a:pos x="4" y="0"/>
              </a:cxn>
              <a:cxn ang="0">
                <a:pos x="0" y="4"/>
              </a:cxn>
              <a:cxn ang="0">
                <a:pos x="1483" y="4"/>
              </a:cxn>
              <a:cxn ang="0">
                <a:pos x="1487" y="0"/>
              </a:cxn>
              <a:cxn ang="0">
                <a:pos x="4" y="0"/>
              </a:cxn>
            </a:cxnLst>
            <a:rect l="0" t="0" r="r" b="b"/>
            <a:pathLst>
              <a:path w="1487" h="4">
                <a:moveTo>
                  <a:pt x="4" y="0"/>
                </a:moveTo>
                <a:lnTo>
                  <a:pt x="0" y="4"/>
                </a:lnTo>
                <a:lnTo>
                  <a:pt x="1483" y="4"/>
                </a:lnTo>
                <a:lnTo>
                  <a:pt x="1487" y="0"/>
                </a:lnTo>
                <a:lnTo>
                  <a:pt x="4" y="0"/>
                </a:lnTo>
                <a:close/>
              </a:path>
            </a:pathLst>
          </a:custGeom>
          <a:solidFill>
            <a:srgbClr val="EB0000"/>
          </a:solidFill>
          <a:ln w="9525">
            <a:noFill/>
            <a:round/>
            <a:headEnd/>
            <a:tailEnd/>
          </a:ln>
        </p:spPr>
        <p:txBody>
          <a:bodyPr/>
          <a:lstStyle/>
          <a:p>
            <a:endParaRPr lang="es-ES"/>
          </a:p>
        </p:txBody>
      </p:sp>
      <p:sp>
        <p:nvSpPr>
          <p:cNvPr id="240732" name="Freeform 92"/>
          <p:cNvSpPr>
            <a:spLocks/>
          </p:cNvSpPr>
          <p:nvPr/>
        </p:nvSpPr>
        <p:spPr bwMode="auto">
          <a:xfrm>
            <a:off x="1584325" y="2433638"/>
            <a:ext cx="2360613" cy="12700"/>
          </a:xfrm>
          <a:custGeom>
            <a:avLst/>
            <a:gdLst/>
            <a:ahLst/>
            <a:cxnLst>
              <a:cxn ang="0">
                <a:pos x="4" y="0"/>
              </a:cxn>
              <a:cxn ang="0">
                <a:pos x="0" y="8"/>
              </a:cxn>
              <a:cxn ang="0">
                <a:pos x="1482" y="8"/>
              </a:cxn>
              <a:cxn ang="0">
                <a:pos x="1487" y="0"/>
              </a:cxn>
              <a:cxn ang="0">
                <a:pos x="4" y="0"/>
              </a:cxn>
            </a:cxnLst>
            <a:rect l="0" t="0" r="r" b="b"/>
            <a:pathLst>
              <a:path w="1487" h="8">
                <a:moveTo>
                  <a:pt x="4" y="0"/>
                </a:moveTo>
                <a:lnTo>
                  <a:pt x="0" y="8"/>
                </a:lnTo>
                <a:lnTo>
                  <a:pt x="1482" y="8"/>
                </a:lnTo>
                <a:lnTo>
                  <a:pt x="1487" y="0"/>
                </a:lnTo>
                <a:lnTo>
                  <a:pt x="4" y="0"/>
                </a:lnTo>
                <a:close/>
              </a:path>
            </a:pathLst>
          </a:custGeom>
          <a:solidFill>
            <a:srgbClr val="F50000"/>
          </a:solidFill>
          <a:ln w="9525">
            <a:noFill/>
            <a:round/>
            <a:headEnd/>
            <a:tailEnd/>
          </a:ln>
        </p:spPr>
        <p:txBody>
          <a:bodyPr/>
          <a:lstStyle/>
          <a:p>
            <a:endParaRPr lang="es-ES"/>
          </a:p>
        </p:txBody>
      </p:sp>
      <p:sp>
        <p:nvSpPr>
          <p:cNvPr id="240733" name="Freeform 93"/>
          <p:cNvSpPr>
            <a:spLocks/>
          </p:cNvSpPr>
          <p:nvPr/>
        </p:nvSpPr>
        <p:spPr bwMode="auto">
          <a:xfrm>
            <a:off x="1576388" y="2446338"/>
            <a:ext cx="2360612" cy="14287"/>
          </a:xfrm>
          <a:custGeom>
            <a:avLst/>
            <a:gdLst/>
            <a:ahLst/>
            <a:cxnLst>
              <a:cxn ang="0">
                <a:pos x="5" y="0"/>
              </a:cxn>
              <a:cxn ang="0">
                <a:pos x="0" y="9"/>
              </a:cxn>
              <a:cxn ang="0">
                <a:pos x="1483" y="9"/>
              </a:cxn>
              <a:cxn ang="0">
                <a:pos x="1487" y="0"/>
              </a:cxn>
              <a:cxn ang="0">
                <a:pos x="5" y="0"/>
              </a:cxn>
            </a:cxnLst>
            <a:rect l="0" t="0" r="r" b="b"/>
            <a:pathLst>
              <a:path w="1487" h="9">
                <a:moveTo>
                  <a:pt x="5" y="0"/>
                </a:moveTo>
                <a:lnTo>
                  <a:pt x="0" y="9"/>
                </a:lnTo>
                <a:lnTo>
                  <a:pt x="1483" y="9"/>
                </a:lnTo>
                <a:lnTo>
                  <a:pt x="1487" y="0"/>
                </a:lnTo>
                <a:lnTo>
                  <a:pt x="5" y="0"/>
                </a:lnTo>
                <a:close/>
              </a:path>
            </a:pathLst>
          </a:custGeom>
          <a:solidFill>
            <a:srgbClr val="FF0000"/>
          </a:solidFill>
          <a:ln w="9525">
            <a:noFill/>
            <a:round/>
            <a:headEnd/>
            <a:tailEnd/>
          </a:ln>
        </p:spPr>
        <p:txBody>
          <a:bodyPr/>
          <a:lstStyle/>
          <a:p>
            <a:endParaRPr lang="es-ES"/>
          </a:p>
        </p:txBody>
      </p:sp>
      <p:sp>
        <p:nvSpPr>
          <p:cNvPr id="240734" name="Rectangle 94"/>
          <p:cNvSpPr>
            <a:spLocks noChangeArrowheads="1"/>
          </p:cNvSpPr>
          <p:nvPr/>
        </p:nvSpPr>
        <p:spPr bwMode="auto">
          <a:xfrm>
            <a:off x="1576388" y="2460625"/>
            <a:ext cx="2354262" cy="19050"/>
          </a:xfrm>
          <a:prstGeom prst="rect">
            <a:avLst/>
          </a:prstGeom>
          <a:solidFill>
            <a:srgbClr val="FF0000"/>
          </a:solidFill>
          <a:ln w="9525">
            <a:noFill/>
            <a:miter lim="800000"/>
            <a:headEnd/>
            <a:tailEnd/>
          </a:ln>
        </p:spPr>
        <p:txBody>
          <a:bodyPr/>
          <a:lstStyle/>
          <a:p>
            <a:endParaRPr lang="es-ES"/>
          </a:p>
        </p:txBody>
      </p:sp>
      <p:sp>
        <p:nvSpPr>
          <p:cNvPr id="240735" name="Freeform 95"/>
          <p:cNvSpPr>
            <a:spLocks/>
          </p:cNvSpPr>
          <p:nvPr/>
        </p:nvSpPr>
        <p:spPr bwMode="auto">
          <a:xfrm>
            <a:off x="1570038" y="2479675"/>
            <a:ext cx="2360612" cy="14288"/>
          </a:xfrm>
          <a:custGeom>
            <a:avLst/>
            <a:gdLst/>
            <a:ahLst/>
            <a:cxnLst>
              <a:cxn ang="0">
                <a:pos x="4" y="0"/>
              </a:cxn>
              <a:cxn ang="0">
                <a:pos x="0" y="9"/>
              </a:cxn>
              <a:cxn ang="0">
                <a:pos x="1483" y="9"/>
              </a:cxn>
              <a:cxn ang="0">
                <a:pos x="1487" y="0"/>
              </a:cxn>
              <a:cxn ang="0">
                <a:pos x="4" y="0"/>
              </a:cxn>
            </a:cxnLst>
            <a:rect l="0" t="0" r="r" b="b"/>
            <a:pathLst>
              <a:path w="1487" h="9">
                <a:moveTo>
                  <a:pt x="4" y="0"/>
                </a:moveTo>
                <a:lnTo>
                  <a:pt x="0" y="9"/>
                </a:lnTo>
                <a:lnTo>
                  <a:pt x="1483" y="9"/>
                </a:lnTo>
                <a:lnTo>
                  <a:pt x="1487" y="0"/>
                </a:lnTo>
                <a:lnTo>
                  <a:pt x="4" y="0"/>
                </a:lnTo>
                <a:close/>
              </a:path>
            </a:pathLst>
          </a:custGeom>
          <a:solidFill>
            <a:srgbClr val="F50000"/>
          </a:solidFill>
          <a:ln w="9525">
            <a:noFill/>
            <a:round/>
            <a:headEnd/>
            <a:tailEnd/>
          </a:ln>
        </p:spPr>
        <p:txBody>
          <a:bodyPr/>
          <a:lstStyle/>
          <a:p>
            <a:endParaRPr lang="es-ES"/>
          </a:p>
        </p:txBody>
      </p:sp>
      <p:sp>
        <p:nvSpPr>
          <p:cNvPr id="240736" name="Rectangle 96"/>
          <p:cNvSpPr>
            <a:spLocks noChangeArrowheads="1"/>
          </p:cNvSpPr>
          <p:nvPr/>
        </p:nvSpPr>
        <p:spPr bwMode="auto">
          <a:xfrm>
            <a:off x="1570038" y="2493963"/>
            <a:ext cx="2354262" cy="25400"/>
          </a:xfrm>
          <a:prstGeom prst="rect">
            <a:avLst/>
          </a:prstGeom>
          <a:solidFill>
            <a:srgbClr val="EB0000"/>
          </a:solidFill>
          <a:ln w="9525">
            <a:noFill/>
            <a:miter lim="800000"/>
            <a:headEnd/>
            <a:tailEnd/>
          </a:ln>
        </p:spPr>
        <p:txBody>
          <a:bodyPr/>
          <a:lstStyle/>
          <a:p>
            <a:endParaRPr lang="es-ES"/>
          </a:p>
        </p:txBody>
      </p:sp>
      <p:sp>
        <p:nvSpPr>
          <p:cNvPr id="240737" name="Rectangle 97"/>
          <p:cNvSpPr>
            <a:spLocks noChangeArrowheads="1"/>
          </p:cNvSpPr>
          <p:nvPr/>
        </p:nvSpPr>
        <p:spPr bwMode="auto">
          <a:xfrm>
            <a:off x="1570038" y="2519363"/>
            <a:ext cx="2354262" cy="20637"/>
          </a:xfrm>
          <a:prstGeom prst="rect">
            <a:avLst/>
          </a:prstGeom>
          <a:solidFill>
            <a:srgbClr val="E20000"/>
          </a:solidFill>
          <a:ln w="9525">
            <a:noFill/>
            <a:miter lim="800000"/>
            <a:headEnd/>
            <a:tailEnd/>
          </a:ln>
        </p:spPr>
        <p:txBody>
          <a:bodyPr/>
          <a:lstStyle/>
          <a:p>
            <a:endParaRPr lang="es-ES"/>
          </a:p>
        </p:txBody>
      </p:sp>
      <p:sp>
        <p:nvSpPr>
          <p:cNvPr id="240738" name="Rectangle 98"/>
          <p:cNvSpPr>
            <a:spLocks noChangeArrowheads="1"/>
          </p:cNvSpPr>
          <p:nvPr/>
        </p:nvSpPr>
        <p:spPr bwMode="auto">
          <a:xfrm>
            <a:off x="1570038" y="2540000"/>
            <a:ext cx="2354262" cy="12700"/>
          </a:xfrm>
          <a:prstGeom prst="rect">
            <a:avLst/>
          </a:prstGeom>
          <a:solidFill>
            <a:srgbClr val="D80000"/>
          </a:solidFill>
          <a:ln w="9525">
            <a:noFill/>
            <a:miter lim="800000"/>
            <a:headEnd/>
            <a:tailEnd/>
          </a:ln>
        </p:spPr>
        <p:txBody>
          <a:bodyPr/>
          <a:lstStyle/>
          <a:p>
            <a:endParaRPr lang="es-ES"/>
          </a:p>
        </p:txBody>
      </p:sp>
      <p:sp>
        <p:nvSpPr>
          <p:cNvPr id="240739" name="Freeform 99"/>
          <p:cNvSpPr>
            <a:spLocks/>
          </p:cNvSpPr>
          <p:nvPr/>
        </p:nvSpPr>
        <p:spPr bwMode="auto">
          <a:xfrm>
            <a:off x="1570038" y="2552700"/>
            <a:ext cx="2360612" cy="14288"/>
          </a:xfrm>
          <a:custGeom>
            <a:avLst/>
            <a:gdLst/>
            <a:ahLst/>
            <a:cxnLst>
              <a:cxn ang="0">
                <a:pos x="0" y="0"/>
              </a:cxn>
              <a:cxn ang="0">
                <a:pos x="4" y="9"/>
              </a:cxn>
              <a:cxn ang="0">
                <a:pos x="1487" y="9"/>
              </a:cxn>
              <a:cxn ang="0">
                <a:pos x="1483" y="0"/>
              </a:cxn>
              <a:cxn ang="0">
                <a:pos x="0" y="0"/>
              </a:cxn>
            </a:cxnLst>
            <a:rect l="0" t="0" r="r" b="b"/>
            <a:pathLst>
              <a:path w="1487" h="9">
                <a:moveTo>
                  <a:pt x="0" y="0"/>
                </a:moveTo>
                <a:lnTo>
                  <a:pt x="4" y="9"/>
                </a:lnTo>
                <a:lnTo>
                  <a:pt x="1487" y="9"/>
                </a:lnTo>
                <a:lnTo>
                  <a:pt x="1483" y="0"/>
                </a:lnTo>
                <a:lnTo>
                  <a:pt x="0" y="0"/>
                </a:lnTo>
                <a:close/>
              </a:path>
            </a:pathLst>
          </a:custGeom>
          <a:solidFill>
            <a:srgbClr val="CE0000"/>
          </a:solidFill>
          <a:ln w="9525">
            <a:noFill/>
            <a:round/>
            <a:headEnd/>
            <a:tailEnd/>
          </a:ln>
        </p:spPr>
        <p:txBody>
          <a:bodyPr/>
          <a:lstStyle/>
          <a:p>
            <a:endParaRPr lang="es-ES"/>
          </a:p>
        </p:txBody>
      </p:sp>
      <p:sp>
        <p:nvSpPr>
          <p:cNvPr id="240740" name="Freeform 100"/>
          <p:cNvSpPr>
            <a:spLocks/>
          </p:cNvSpPr>
          <p:nvPr/>
        </p:nvSpPr>
        <p:spPr bwMode="auto">
          <a:xfrm>
            <a:off x="1576388" y="2566988"/>
            <a:ext cx="2360612" cy="12700"/>
          </a:xfrm>
          <a:custGeom>
            <a:avLst/>
            <a:gdLst/>
            <a:ahLst/>
            <a:cxnLst>
              <a:cxn ang="0">
                <a:pos x="0" y="0"/>
              </a:cxn>
              <a:cxn ang="0">
                <a:pos x="5" y="8"/>
              </a:cxn>
              <a:cxn ang="0">
                <a:pos x="1487" y="8"/>
              </a:cxn>
              <a:cxn ang="0">
                <a:pos x="1483" y="0"/>
              </a:cxn>
              <a:cxn ang="0">
                <a:pos x="0" y="0"/>
              </a:cxn>
            </a:cxnLst>
            <a:rect l="0" t="0" r="r" b="b"/>
            <a:pathLst>
              <a:path w="1487" h="8">
                <a:moveTo>
                  <a:pt x="0" y="0"/>
                </a:moveTo>
                <a:lnTo>
                  <a:pt x="5" y="8"/>
                </a:lnTo>
                <a:lnTo>
                  <a:pt x="1487" y="8"/>
                </a:lnTo>
                <a:lnTo>
                  <a:pt x="1483" y="0"/>
                </a:lnTo>
                <a:lnTo>
                  <a:pt x="0" y="0"/>
                </a:lnTo>
                <a:close/>
              </a:path>
            </a:pathLst>
          </a:custGeom>
          <a:solidFill>
            <a:srgbClr val="C40000"/>
          </a:solidFill>
          <a:ln w="9525">
            <a:noFill/>
            <a:round/>
            <a:headEnd/>
            <a:tailEnd/>
          </a:ln>
        </p:spPr>
        <p:txBody>
          <a:bodyPr/>
          <a:lstStyle/>
          <a:p>
            <a:endParaRPr lang="es-ES"/>
          </a:p>
        </p:txBody>
      </p:sp>
      <p:sp>
        <p:nvSpPr>
          <p:cNvPr id="240741" name="Freeform 101"/>
          <p:cNvSpPr>
            <a:spLocks/>
          </p:cNvSpPr>
          <p:nvPr/>
        </p:nvSpPr>
        <p:spPr bwMode="auto">
          <a:xfrm>
            <a:off x="1584325" y="2579688"/>
            <a:ext cx="2360613" cy="1587"/>
          </a:xfrm>
          <a:custGeom>
            <a:avLst/>
            <a:gdLst/>
            <a:ahLst/>
            <a:cxnLst>
              <a:cxn ang="0">
                <a:pos x="0" y="0"/>
              </a:cxn>
              <a:cxn ang="0">
                <a:pos x="4" y="0"/>
              </a:cxn>
              <a:cxn ang="0">
                <a:pos x="1487" y="0"/>
              </a:cxn>
              <a:cxn ang="0">
                <a:pos x="1482" y="0"/>
              </a:cxn>
              <a:cxn ang="0">
                <a:pos x="0" y="0"/>
              </a:cxn>
            </a:cxnLst>
            <a:rect l="0" t="0" r="r" b="b"/>
            <a:pathLst>
              <a:path w="1487">
                <a:moveTo>
                  <a:pt x="0" y="0"/>
                </a:moveTo>
                <a:lnTo>
                  <a:pt x="4" y="0"/>
                </a:lnTo>
                <a:lnTo>
                  <a:pt x="1487" y="0"/>
                </a:lnTo>
                <a:lnTo>
                  <a:pt x="1482" y="0"/>
                </a:lnTo>
                <a:lnTo>
                  <a:pt x="0" y="0"/>
                </a:lnTo>
                <a:close/>
              </a:path>
            </a:pathLst>
          </a:custGeom>
          <a:solidFill>
            <a:srgbClr val="BA0000"/>
          </a:solidFill>
          <a:ln w="9525">
            <a:noFill/>
            <a:round/>
            <a:headEnd/>
            <a:tailEnd/>
          </a:ln>
        </p:spPr>
        <p:txBody>
          <a:bodyPr/>
          <a:lstStyle/>
          <a:p>
            <a:endParaRPr lang="es-ES"/>
          </a:p>
        </p:txBody>
      </p:sp>
      <p:sp>
        <p:nvSpPr>
          <p:cNvPr id="240742" name="Freeform 102"/>
          <p:cNvSpPr>
            <a:spLocks/>
          </p:cNvSpPr>
          <p:nvPr/>
        </p:nvSpPr>
        <p:spPr bwMode="auto">
          <a:xfrm>
            <a:off x="3924300" y="2427288"/>
            <a:ext cx="47625" cy="152400"/>
          </a:xfrm>
          <a:custGeom>
            <a:avLst/>
            <a:gdLst/>
            <a:ahLst/>
            <a:cxnLst>
              <a:cxn ang="0">
                <a:pos x="30" y="33"/>
              </a:cxn>
              <a:cxn ang="0">
                <a:pos x="30" y="21"/>
              </a:cxn>
              <a:cxn ang="0">
                <a:pos x="30" y="12"/>
              </a:cxn>
              <a:cxn ang="0">
                <a:pos x="25" y="4"/>
              </a:cxn>
              <a:cxn ang="0">
                <a:pos x="25" y="0"/>
              </a:cxn>
              <a:cxn ang="0">
                <a:pos x="21" y="0"/>
              </a:cxn>
              <a:cxn ang="0">
                <a:pos x="17" y="0"/>
              </a:cxn>
              <a:cxn ang="0">
                <a:pos x="13" y="4"/>
              </a:cxn>
              <a:cxn ang="0">
                <a:pos x="8" y="12"/>
              </a:cxn>
              <a:cxn ang="0">
                <a:pos x="4" y="21"/>
              </a:cxn>
              <a:cxn ang="0">
                <a:pos x="4" y="33"/>
              </a:cxn>
              <a:cxn ang="0">
                <a:pos x="0" y="42"/>
              </a:cxn>
              <a:cxn ang="0">
                <a:pos x="0" y="58"/>
              </a:cxn>
              <a:cxn ang="0">
                <a:pos x="0" y="71"/>
              </a:cxn>
              <a:cxn ang="0">
                <a:pos x="0" y="79"/>
              </a:cxn>
              <a:cxn ang="0">
                <a:pos x="4" y="88"/>
              </a:cxn>
              <a:cxn ang="0">
                <a:pos x="8" y="96"/>
              </a:cxn>
              <a:cxn ang="0">
                <a:pos x="13" y="96"/>
              </a:cxn>
              <a:cxn ang="0">
                <a:pos x="17" y="96"/>
              </a:cxn>
              <a:cxn ang="0">
                <a:pos x="21" y="92"/>
              </a:cxn>
              <a:cxn ang="0">
                <a:pos x="21" y="83"/>
              </a:cxn>
              <a:cxn ang="0">
                <a:pos x="25" y="75"/>
              </a:cxn>
              <a:cxn ang="0">
                <a:pos x="30" y="63"/>
              </a:cxn>
              <a:cxn ang="0">
                <a:pos x="30" y="50"/>
              </a:cxn>
              <a:cxn ang="0">
                <a:pos x="30" y="33"/>
              </a:cxn>
            </a:cxnLst>
            <a:rect l="0" t="0" r="r" b="b"/>
            <a:pathLst>
              <a:path w="30" h="96">
                <a:moveTo>
                  <a:pt x="30" y="33"/>
                </a:moveTo>
                <a:lnTo>
                  <a:pt x="30" y="21"/>
                </a:lnTo>
                <a:lnTo>
                  <a:pt x="30" y="12"/>
                </a:lnTo>
                <a:lnTo>
                  <a:pt x="25" y="4"/>
                </a:lnTo>
                <a:lnTo>
                  <a:pt x="25" y="0"/>
                </a:lnTo>
                <a:lnTo>
                  <a:pt x="21" y="0"/>
                </a:lnTo>
                <a:lnTo>
                  <a:pt x="17" y="0"/>
                </a:lnTo>
                <a:lnTo>
                  <a:pt x="13" y="4"/>
                </a:lnTo>
                <a:lnTo>
                  <a:pt x="8" y="12"/>
                </a:lnTo>
                <a:lnTo>
                  <a:pt x="4" y="21"/>
                </a:lnTo>
                <a:lnTo>
                  <a:pt x="4" y="33"/>
                </a:lnTo>
                <a:lnTo>
                  <a:pt x="0" y="42"/>
                </a:lnTo>
                <a:lnTo>
                  <a:pt x="0" y="58"/>
                </a:lnTo>
                <a:lnTo>
                  <a:pt x="0" y="71"/>
                </a:lnTo>
                <a:lnTo>
                  <a:pt x="0" y="79"/>
                </a:lnTo>
                <a:lnTo>
                  <a:pt x="4" y="88"/>
                </a:lnTo>
                <a:lnTo>
                  <a:pt x="8" y="96"/>
                </a:lnTo>
                <a:lnTo>
                  <a:pt x="13" y="96"/>
                </a:lnTo>
                <a:lnTo>
                  <a:pt x="17" y="96"/>
                </a:lnTo>
                <a:lnTo>
                  <a:pt x="21" y="92"/>
                </a:lnTo>
                <a:lnTo>
                  <a:pt x="21" y="83"/>
                </a:lnTo>
                <a:lnTo>
                  <a:pt x="25" y="75"/>
                </a:lnTo>
                <a:lnTo>
                  <a:pt x="30" y="63"/>
                </a:lnTo>
                <a:lnTo>
                  <a:pt x="30" y="50"/>
                </a:lnTo>
                <a:lnTo>
                  <a:pt x="30" y="33"/>
                </a:lnTo>
                <a:close/>
              </a:path>
            </a:pathLst>
          </a:custGeom>
          <a:solidFill>
            <a:srgbClr val="800000"/>
          </a:solidFill>
          <a:ln w="9525">
            <a:noFill/>
            <a:round/>
            <a:headEnd/>
            <a:tailEnd/>
          </a:ln>
        </p:spPr>
        <p:txBody>
          <a:bodyPr/>
          <a:lstStyle/>
          <a:p>
            <a:endParaRPr lang="es-ES"/>
          </a:p>
        </p:txBody>
      </p:sp>
      <p:sp>
        <p:nvSpPr>
          <p:cNvPr id="240743" name="Freeform 103"/>
          <p:cNvSpPr>
            <a:spLocks/>
          </p:cNvSpPr>
          <p:nvPr/>
        </p:nvSpPr>
        <p:spPr bwMode="auto">
          <a:xfrm>
            <a:off x="1570038" y="2427288"/>
            <a:ext cx="33337" cy="152400"/>
          </a:xfrm>
          <a:custGeom>
            <a:avLst/>
            <a:gdLst/>
            <a:ahLst/>
            <a:cxnLst>
              <a:cxn ang="0">
                <a:pos x="21" y="0"/>
              </a:cxn>
              <a:cxn ang="0">
                <a:pos x="17" y="0"/>
              </a:cxn>
              <a:cxn ang="0">
                <a:pos x="13" y="4"/>
              </a:cxn>
              <a:cxn ang="0">
                <a:pos x="9" y="12"/>
              </a:cxn>
              <a:cxn ang="0">
                <a:pos x="4" y="21"/>
              </a:cxn>
              <a:cxn ang="0">
                <a:pos x="4" y="33"/>
              </a:cxn>
              <a:cxn ang="0">
                <a:pos x="0" y="42"/>
              </a:cxn>
              <a:cxn ang="0">
                <a:pos x="0" y="58"/>
              </a:cxn>
              <a:cxn ang="0">
                <a:pos x="0" y="71"/>
              </a:cxn>
              <a:cxn ang="0">
                <a:pos x="0" y="79"/>
              </a:cxn>
              <a:cxn ang="0">
                <a:pos x="4" y="88"/>
              </a:cxn>
              <a:cxn ang="0">
                <a:pos x="9" y="96"/>
              </a:cxn>
              <a:cxn ang="0">
                <a:pos x="13" y="96"/>
              </a:cxn>
            </a:cxnLst>
            <a:rect l="0" t="0" r="r" b="b"/>
            <a:pathLst>
              <a:path w="21" h="96">
                <a:moveTo>
                  <a:pt x="21" y="0"/>
                </a:moveTo>
                <a:lnTo>
                  <a:pt x="17" y="0"/>
                </a:lnTo>
                <a:lnTo>
                  <a:pt x="13" y="4"/>
                </a:lnTo>
                <a:lnTo>
                  <a:pt x="9" y="12"/>
                </a:lnTo>
                <a:lnTo>
                  <a:pt x="4" y="21"/>
                </a:lnTo>
                <a:lnTo>
                  <a:pt x="4" y="33"/>
                </a:lnTo>
                <a:lnTo>
                  <a:pt x="0" y="42"/>
                </a:lnTo>
                <a:lnTo>
                  <a:pt x="0" y="58"/>
                </a:lnTo>
                <a:lnTo>
                  <a:pt x="0" y="71"/>
                </a:lnTo>
                <a:lnTo>
                  <a:pt x="0" y="79"/>
                </a:lnTo>
                <a:lnTo>
                  <a:pt x="4" y="88"/>
                </a:lnTo>
                <a:lnTo>
                  <a:pt x="9" y="96"/>
                </a:lnTo>
                <a:lnTo>
                  <a:pt x="13" y="96"/>
                </a:lnTo>
              </a:path>
            </a:pathLst>
          </a:custGeom>
          <a:noFill/>
          <a:ln w="6350">
            <a:solidFill>
              <a:srgbClr val="000000"/>
            </a:solidFill>
            <a:prstDash val="solid"/>
            <a:round/>
            <a:headEnd/>
            <a:tailEnd/>
          </a:ln>
        </p:spPr>
        <p:txBody>
          <a:bodyPr/>
          <a:lstStyle/>
          <a:p>
            <a:endParaRPr lang="es-ES"/>
          </a:p>
        </p:txBody>
      </p:sp>
      <p:sp>
        <p:nvSpPr>
          <p:cNvPr id="240744" name="Freeform 104"/>
          <p:cNvSpPr>
            <a:spLocks/>
          </p:cNvSpPr>
          <p:nvPr/>
        </p:nvSpPr>
        <p:spPr bwMode="auto">
          <a:xfrm>
            <a:off x="3924300" y="2427288"/>
            <a:ext cx="47625" cy="152400"/>
          </a:xfrm>
          <a:custGeom>
            <a:avLst/>
            <a:gdLst/>
            <a:ahLst/>
            <a:cxnLst>
              <a:cxn ang="0">
                <a:pos x="30" y="33"/>
              </a:cxn>
              <a:cxn ang="0">
                <a:pos x="30" y="21"/>
              </a:cxn>
              <a:cxn ang="0">
                <a:pos x="30" y="12"/>
              </a:cxn>
              <a:cxn ang="0">
                <a:pos x="25" y="4"/>
              </a:cxn>
              <a:cxn ang="0">
                <a:pos x="25" y="0"/>
              </a:cxn>
              <a:cxn ang="0">
                <a:pos x="21" y="0"/>
              </a:cxn>
              <a:cxn ang="0">
                <a:pos x="17" y="0"/>
              </a:cxn>
              <a:cxn ang="0">
                <a:pos x="13" y="4"/>
              </a:cxn>
              <a:cxn ang="0">
                <a:pos x="8" y="12"/>
              </a:cxn>
              <a:cxn ang="0">
                <a:pos x="4" y="21"/>
              </a:cxn>
              <a:cxn ang="0">
                <a:pos x="4" y="33"/>
              </a:cxn>
              <a:cxn ang="0">
                <a:pos x="0" y="42"/>
              </a:cxn>
              <a:cxn ang="0">
                <a:pos x="0" y="58"/>
              </a:cxn>
              <a:cxn ang="0">
                <a:pos x="0" y="71"/>
              </a:cxn>
              <a:cxn ang="0">
                <a:pos x="0" y="79"/>
              </a:cxn>
              <a:cxn ang="0">
                <a:pos x="4" y="88"/>
              </a:cxn>
              <a:cxn ang="0">
                <a:pos x="8" y="96"/>
              </a:cxn>
              <a:cxn ang="0">
                <a:pos x="13" y="96"/>
              </a:cxn>
              <a:cxn ang="0">
                <a:pos x="17" y="96"/>
              </a:cxn>
              <a:cxn ang="0">
                <a:pos x="21" y="92"/>
              </a:cxn>
              <a:cxn ang="0">
                <a:pos x="21" y="83"/>
              </a:cxn>
              <a:cxn ang="0">
                <a:pos x="25" y="75"/>
              </a:cxn>
              <a:cxn ang="0">
                <a:pos x="30" y="63"/>
              </a:cxn>
              <a:cxn ang="0">
                <a:pos x="30" y="50"/>
              </a:cxn>
              <a:cxn ang="0">
                <a:pos x="30" y="33"/>
              </a:cxn>
            </a:cxnLst>
            <a:rect l="0" t="0" r="r" b="b"/>
            <a:pathLst>
              <a:path w="30" h="96">
                <a:moveTo>
                  <a:pt x="30" y="33"/>
                </a:moveTo>
                <a:lnTo>
                  <a:pt x="30" y="21"/>
                </a:lnTo>
                <a:lnTo>
                  <a:pt x="30" y="12"/>
                </a:lnTo>
                <a:lnTo>
                  <a:pt x="25" y="4"/>
                </a:lnTo>
                <a:lnTo>
                  <a:pt x="25" y="0"/>
                </a:lnTo>
                <a:lnTo>
                  <a:pt x="21" y="0"/>
                </a:lnTo>
                <a:lnTo>
                  <a:pt x="17" y="0"/>
                </a:lnTo>
                <a:lnTo>
                  <a:pt x="13" y="4"/>
                </a:lnTo>
                <a:lnTo>
                  <a:pt x="8" y="12"/>
                </a:lnTo>
                <a:lnTo>
                  <a:pt x="4" y="21"/>
                </a:lnTo>
                <a:lnTo>
                  <a:pt x="4" y="33"/>
                </a:lnTo>
                <a:lnTo>
                  <a:pt x="0" y="42"/>
                </a:lnTo>
                <a:lnTo>
                  <a:pt x="0" y="58"/>
                </a:lnTo>
                <a:lnTo>
                  <a:pt x="0" y="71"/>
                </a:lnTo>
                <a:lnTo>
                  <a:pt x="0" y="79"/>
                </a:lnTo>
                <a:lnTo>
                  <a:pt x="4" y="88"/>
                </a:lnTo>
                <a:lnTo>
                  <a:pt x="8" y="96"/>
                </a:lnTo>
                <a:lnTo>
                  <a:pt x="13" y="96"/>
                </a:lnTo>
                <a:lnTo>
                  <a:pt x="17" y="96"/>
                </a:lnTo>
                <a:lnTo>
                  <a:pt x="21" y="92"/>
                </a:lnTo>
                <a:lnTo>
                  <a:pt x="21" y="83"/>
                </a:lnTo>
                <a:lnTo>
                  <a:pt x="25" y="75"/>
                </a:lnTo>
                <a:lnTo>
                  <a:pt x="30" y="63"/>
                </a:lnTo>
                <a:lnTo>
                  <a:pt x="30" y="50"/>
                </a:lnTo>
                <a:lnTo>
                  <a:pt x="30" y="33"/>
                </a:lnTo>
                <a:close/>
              </a:path>
            </a:pathLst>
          </a:custGeom>
          <a:noFill/>
          <a:ln w="6350">
            <a:solidFill>
              <a:srgbClr val="000000"/>
            </a:solidFill>
            <a:prstDash val="solid"/>
            <a:round/>
            <a:headEnd/>
            <a:tailEnd/>
          </a:ln>
        </p:spPr>
        <p:txBody>
          <a:bodyPr/>
          <a:lstStyle/>
          <a:p>
            <a:endParaRPr lang="es-ES"/>
          </a:p>
        </p:txBody>
      </p:sp>
      <p:sp>
        <p:nvSpPr>
          <p:cNvPr id="240745" name="Line 105"/>
          <p:cNvSpPr>
            <a:spLocks noChangeShapeType="1"/>
          </p:cNvSpPr>
          <p:nvPr/>
        </p:nvSpPr>
        <p:spPr bwMode="auto">
          <a:xfrm>
            <a:off x="1603375" y="2427288"/>
            <a:ext cx="2354263" cy="1587"/>
          </a:xfrm>
          <a:prstGeom prst="line">
            <a:avLst/>
          </a:prstGeom>
          <a:noFill/>
          <a:ln w="6350">
            <a:solidFill>
              <a:srgbClr val="000000"/>
            </a:solidFill>
            <a:round/>
            <a:headEnd/>
            <a:tailEnd/>
          </a:ln>
        </p:spPr>
        <p:txBody>
          <a:bodyPr/>
          <a:lstStyle/>
          <a:p>
            <a:endParaRPr lang="es-ES"/>
          </a:p>
        </p:txBody>
      </p:sp>
      <p:sp>
        <p:nvSpPr>
          <p:cNvPr id="240746" name="Line 106"/>
          <p:cNvSpPr>
            <a:spLocks noChangeShapeType="1"/>
          </p:cNvSpPr>
          <p:nvPr/>
        </p:nvSpPr>
        <p:spPr bwMode="auto">
          <a:xfrm>
            <a:off x="1590675" y="2579688"/>
            <a:ext cx="2354263" cy="1587"/>
          </a:xfrm>
          <a:prstGeom prst="line">
            <a:avLst/>
          </a:prstGeom>
          <a:noFill/>
          <a:ln w="6350">
            <a:solidFill>
              <a:srgbClr val="000000"/>
            </a:solidFill>
            <a:round/>
            <a:headEnd/>
            <a:tailEnd/>
          </a:ln>
        </p:spPr>
        <p:txBody>
          <a:bodyPr/>
          <a:lstStyle/>
          <a:p>
            <a:endParaRPr lang="es-ES"/>
          </a:p>
        </p:txBody>
      </p:sp>
      <p:sp>
        <p:nvSpPr>
          <p:cNvPr id="240747" name="Rectangle 107"/>
          <p:cNvSpPr>
            <a:spLocks noChangeArrowheads="1"/>
          </p:cNvSpPr>
          <p:nvPr/>
        </p:nvSpPr>
        <p:spPr bwMode="auto">
          <a:xfrm>
            <a:off x="4005263" y="2452688"/>
            <a:ext cx="323850" cy="13652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41.8%</a:t>
            </a:r>
            <a:endParaRPr lang="es-ES" sz="900" b="1"/>
          </a:p>
        </p:txBody>
      </p:sp>
      <p:sp>
        <p:nvSpPr>
          <p:cNvPr id="240748" name="Freeform 108"/>
          <p:cNvSpPr>
            <a:spLocks/>
          </p:cNvSpPr>
          <p:nvPr/>
        </p:nvSpPr>
        <p:spPr bwMode="auto">
          <a:xfrm>
            <a:off x="1597025" y="2039938"/>
            <a:ext cx="1028700" cy="1587"/>
          </a:xfrm>
          <a:custGeom>
            <a:avLst/>
            <a:gdLst/>
            <a:ahLst/>
            <a:cxnLst>
              <a:cxn ang="0">
                <a:pos x="4" y="0"/>
              </a:cxn>
              <a:cxn ang="0">
                <a:pos x="0" y="0"/>
              </a:cxn>
              <a:cxn ang="0">
                <a:pos x="643" y="0"/>
              </a:cxn>
              <a:cxn ang="0">
                <a:pos x="648" y="0"/>
              </a:cxn>
              <a:cxn ang="0">
                <a:pos x="4" y="0"/>
              </a:cxn>
            </a:cxnLst>
            <a:rect l="0" t="0" r="r" b="b"/>
            <a:pathLst>
              <a:path w="648">
                <a:moveTo>
                  <a:pt x="4" y="0"/>
                </a:moveTo>
                <a:lnTo>
                  <a:pt x="0" y="0"/>
                </a:lnTo>
                <a:lnTo>
                  <a:pt x="643" y="0"/>
                </a:lnTo>
                <a:lnTo>
                  <a:pt x="648" y="0"/>
                </a:lnTo>
                <a:lnTo>
                  <a:pt x="4" y="0"/>
                </a:lnTo>
                <a:close/>
              </a:path>
            </a:pathLst>
          </a:custGeom>
          <a:solidFill>
            <a:srgbClr val="87B4E2"/>
          </a:solidFill>
          <a:ln w="9525">
            <a:noFill/>
            <a:round/>
            <a:headEnd/>
            <a:tailEnd/>
          </a:ln>
        </p:spPr>
        <p:txBody>
          <a:bodyPr/>
          <a:lstStyle/>
          <a:p>
            <a:endParaRPr lang="es-ES"/>
          </a:p>
        </p:txBody>
      </p:sp>
      <p:sp>
        <p:nvSpPr>
          <p:cNvPr id="240749" name="Freeform 109"/>
          <p:cNvSpPr>
            <a:spLocks/>
          </p:cNvSpPr>
          <p:nvPr/>
        </p:nvSpPr>
        <p:spPr bwMode="auto">
          <a:xfrm>
            <a:off x="1590675" y="2039938"/>
            <a:ext cx="1027113" cy="7937"/>
          </a:xfrm>
          <a:custGeom>
            <a:avLst/>
            <a:gdLst/>
            <a:ahLst/>
            <a:cxnLst>
              <a:cxn ang="0">
                <a:pos x="4" y="0"/>
              </a:cxn>
              <a:cxn ang="0">
                <a:pos x="0" y="5"/>
              </a:cxn>
              <a:cxn ang="0">
                <a:pos x="643" y="5"/>
              </a:cxn>
              <a:cxn ang="0">
                <a:pos x="647" y="0"/>
              </a:cxn>
              <a:cxn ang="0">
                <a:pos x="4" y="0"/>
              </a:cxn>
            </a:cxnLst>
            <a:rect l="0" t="0" r="r" b="b"/>
            <a:pathLst>
              <a:path w="647" h="5">
                <a:moveTo>
                  <a:pt x="4" y="0"/>
                </a:moveTo>
                <a:lnTo>
                  <a:pt x="0" y="5"/>
                </a:lnTo>
                <a:lnTo>
                  <a:pt x="643" y="5"/>
                </a:lnTo>
                <a:lnTo>
                  <a:pt x="647" y="0"/>
                </a:lnTo>
                <a:lnTo>
                  <a:pt x="4" y="0"/>
                </a:lnTo>
                <a:close/>
              </a:path>
            </a:pathLst>
          </a:custGeom>
          <a:solidFill>
            <a:srgbClr val="8DBCEB"/>
          </a:solidFill>
          <a:ln w="9525">
            <a:noFill/>
            <a:round/>
            <a:headEnd/>
            <a:tailEnd/>
          </a:ln>
        </p:spPr>
        <p:txBody>
          <a:bodyPr/>
          <a:lstStyle/>
          <a:p>
            <a:endParaRPr lang="es-ES"/>
          </a:p>
        </p:txBody>
      </p:sp>
      <p:sp>
        <p:nvSpPr>
          <p:cNvPr id="240750" name="Freeform 110"/>
          <p:cNvSpPr>
            <a:spLocks/>
          </p:cNvSpPr>
          <p:nvPr/>
        </p:nvSpPr>
        <p:spPr bwMode="auto">
          <a:xfrm>
            <a:off x="1584325" y="2047875"/>
            <a:ext cx="1027113" cy="12700"/>
          </a:xfrm>
          <a:custGeom>
            <a:avLst/>
            <a:gdLst/>
            <a:ahLst/>
            <a:cxnLst>
              <a:cxn ang="0">
                <a:pos x="4" y="0"/>
              </a:cxn>
              <a:cxn ang="0">
                <a:pos x="0" y="8"/>
              </a:cxn>
              <a:cxn ang="0">
                <a:pos x="643" y="8"/>
              </a:cxn>
              <a:cxn ang="0">
                <a:pos x="647" y="0"/>
              </a:cxn>
              <a:cxn ang="0">
                <a:pos x="4" y="0"/>
              </a:cxn>
            </a:cxnLst>
            <a:rect l="0" t="0" r="r" b="b"/>
            <a:pathLst>
              <a:path w="647" h="8">
                <a:moveTo>
                  <a:pt x="4" y="0"/>
                </a:moveTo>
                <a:lnTo>
                  <a:pt x="0" y="8"/>
                </a:lnTo>
                <a:lnTo>
                  <a:pt x="643" y="8"/>
                </a:lnTo>
                <a:lnTo>
                  <a:pt x="647" y="0"/>
                </a:lnTo>
                <a:lnTo>
                  <a:pt x="4" y="0"/>
                </a:lnTo>
                <a:close/>
              </a:path>
            </a:pathLst>
          </a:custGeom>
          <a:solidFill>
            <a:srgbClr val="93C4F5"/>
          </a:solidFill>
          <a:ln w="9525">
            <a:noFill/>
            <a:round/>
            <a:headEnd/>
            <a:tailEnd/>
          </a:ln>
        </p:spPr>
        <p:txBody>
          <a:bodyPr/>
          <a:lstStyle/>
          <a:p>
            <a:endParaRPr lang="es-ES"/>
          </a:p>
        </p:txBody>
      </p:sp>
      <p:sp>
        <p:nvSpPr>
          <p:cNvPr id="240751" name="Freeform 111"/>
          <p:cNvSpPr>
            <a:spLocks/>
          </p:cNvSpPr>
          <p:nvPr/>
        </p:nvSpPr>
        <p:spPr bwMode="auto">
          <a:xfrm>
            <a:off x="1576388" y="2060575"/>
            <a:ext cx="1028700" cy="12700"/>
          </a:xfrm>
          <a:custGeom>
            <a:avLst/>
            <a:gdLst/>
            <a:ahLst/>
            <a:cxnLst>
              <a:cxn ang="0">
                <a:pos x="5" y="0"/>
              </a:cxn>
              <a:cxn ang="0">
                <a:pos x="0" y="8"/>
              </a:cxn>
              <a:cxn ang="0">
                <a:pos x="644" y="8"/>
              </a:cxn>
              <a:cxn ang="0">
                <a:pos x="648" y="0"/>
              </a:cxn>
              <a:cxn ang="0">
                <a:pos x="5" y="0"/>
              </a:cxn>
            </a:cxnLst>
            <a:rect l="0" t="0" r="r" b="b"/>
            <a:pathLst>
              <a:path w="648" h="8">
                <a:moveTo>
                  <a:pt x="5" y="0"/>
                </a:moveTo>
                <a:lnTo>
                  <a:pt x="0" y="8"/>
                </a:lnTo>
                <a:lnTo>
                  <a:pt x="644" y="8"/>
                </a:lnTo>
                <a:lnTo>
                  <a:pt x="648" y="0"/>
                </a:lnTo>
                <a:lnTo>
                  <a:pt x="5" y="0"/>
                </a:lnTo>
                <a:close/>
              </a:path>
            </a:pathLst>
          </a:custGeom>
          <a:solidFill>
            <a:srgbClr val="99CCFF"/>
          </a:solidFill>
          <a:ln w="9525">
            <a:noFill/>
            <a:round/>
            <a:headEnd/>
            <a:tailEnd/>
          </a:ln>
        </p:spPr>
        <p:txBody>
          <a:bodyPr/>
          <a:lstStyle/>
          <a:p>
            <a:endParaRPr lang="es-ES"/>
          </a:p>
        </p:txBody>
      </p:sp>
      <p:sp>
        <p:nvSpPr>
          <p:cNvPr id="240752" name="Rectangle 112"/>
          <p:cNvSpPr>
            <a:spLocks noChangeArrowheads="1"/>
          </p:cNvSpPr>
          <p:nvPr/>
        </p:nvSpPr>
        <p:spPr bwMode="auto">
          <a:xfrm>
            <a:off x="1576388" y="2073275"/>
            <a:ext cx="1022350" cy="20638"/>
          </a:xfrm>
          <a:prstGeom prst="rect">
            <a:avLst/>
          </a:prstGeom>
          <a:solidFill>
            <a:srgbClr val="99CCFF"/>
          </a:solidFill>
          <a:ln w="9525">
            <a:noFill/>
            <a:miter lim="800000"/>
            <a:headEnd/>
            <a:tailEnd/>
          </a:ln>
        </p:spPr>
        <p:txBody>
          <a:bodyPr/>
          <a:lstStyle/>
          <a:p>
            <a:endParaRPr lang="es-ES"/>
          </a:p>
        </p:txBody>
      </p:sp>
      <p:sp>
        <p:nvSpPr>
          <p:cNvPr id="240753" name="Freeform 113"/>
          <p:cNvSpPr>
            <a:spLocks/>
          </p:cNvSpPr>
          <p:nvPr/>
        </p:nvSpPr>
        <p:spPr bwMode="auto">
          <a:xfrm>
            <a:off x="1570038" y="2093913"/>
            <a:ext cx="1028700" cy="20637"/>
          </a:xfrm>
          <a:custGeom>
            <a:avLst/>
            <a:gdLst/>
            <a:ahLst/>
            <a:cxnLst>
              <a:cxn ang="0">
                <a:pos x="4" y="0"/>
              </a:cxn>
              <a:cxn ang="0">
                <a:pos x="0" y="13"/>
              </a:cxn>
              <a:cxn ang="0">
                <a:pos x="643" y="13"/>
              </a:cxn>
              <a:cxn ang="0">
                <a:pos x="648" y="0"/>
              </a:cxn>
              <a:cxn ang="0">
                <a:pos x="4" y="0"/>
              </a:cxn>
            </a:cxnLst>
            <a:rect l="0" t="0" r="r" b="b"/>
            <a:pathLst>
              <a:path w="648" h="13">
                <a:moveTo>
                  <a:pt x="4" y="0"/>
                </a:moveTo>
                <a:lnTo>
                  <a:pt x="0" y="13"/>
                </a:lnTo>
                <a:lnTo>
                  <a:pt x="643" y="13"/>
                </a:lnTo>
                <a:lnTo>
                  <a:pt x="648" y="0"/>
                </a:lnTo>
                <a:lnTo>
                  <a:pt x="4" y="0"/>
                </a:lnTo>
                <a:close/>
              </a:path>
            </a:pathLst>
          </a:custGeom>
          <a:solidFill>
            <a:srgbClr val="93C4F5"/>
          </a:solidFill>
          <a:ln w="9525">
            <a:noFill/>
            <a:round/>
            <a:headEnd/>
            <a:tailEnd/>
          </a:ln>
        </p:spPr>
        <p:txBody>
          <a:bodyPr/>
          <a:lstStyle/>
          <a:p>
            <a:endParaRPr lang="es-ES"/>
          </a:p>
        </p:txBody>
      </p:sp>
      <p:sp>
        <p:nvSpPr>
          <p:cNvPr id="240754" name="Rectangle 114"/>
          <p:cNvSpPr>
            <a:spLocks noChangeArrowheads="1"/>
          </p:cNvSpPr>
          <p:nvPr/>
        </p:nvSpPr>
        <p:spPr bwMode="auto">
          <a:xfrm>
            <a:off x="1570038" y="2114550"/>
            <a:ext cx="1020762" cy="25400"/>
          </a:xfrm>
          <a:prstGeom prst="rect">
            <a:avLst/>
          </a:prstGeom>
          <a:solidFill>
            <a:srgbClr val="8DBCEB"/>
          </a:solidFill>
          <a:ln w="9525">
            <a:noFill/>
            <a:miter lim="800000"/>
            <a:headEnd/>
            <a:tailEnd/>
          </a:ln>
        </p:spPr>
        <p:txBody>
          <a:bodyPr/>
          <a:lstStyle/>
          <a:p>
            <a:endParaRPr lang="es-ES"/>
          </a:p>
        </p:txBody>
      </p:sp>
      <p:sp>
        <p:nvSpPr>
          <p:cNvPr id="240755" name="Rectangle 115"/>
          <p:cNvSpPr>
            <a:spLocks noChangeArrowheads="1"/>
          </p:cNvSpPr>
          <p:nvPr/>
        </p:nvSpPr>
        <p:spPr bwMode="auto">
          <a:xfrm>
            <a:off x="1570038" y="2139950"/>
            <a:ext cx="1020762" cy="20638"/>
          </a:xfrm>
          <a:prstGeom prst="rect">
            <a:avLst/>
          </a:prstGeom>
          <a:solidFill>
            <a:srgbClr val="87B4E2"/>
          </a:solidFill>
          <a:ln w="9525">
            <a:noFill/>
            <a:miter lim="800000"/>
            <a:headEnd/>
            <a:tailEnd/>
          </a:ln>
        </p:spPr>
        <p:txBody>
          <a:bodyPr/>
          <a:lstStyle/>
          <a:p>
            <a:endParaRPr lang="es-ES"/>
          </a:p>
        </p:txBody>
      </p:sp>
      <p:sp>
        <p:nvSpPr>
          <p:cNvPr id="240756" name="Rectangle 116"/>
          <p:cNvSpPr>
            <a:spLocks noChangeArrowheads="1"/>
          </p:cNvSpPr>
          <p:nvPr/>
        </p:nvSpPr>
        <p:spPr bwMode="auto">
          <a:xfrm>
            <a:off x="1570038" y="2160588"/>
            <a:ext cx="1020762" cy="12700"/>
          </a:xfrm>
          <a:prstGeom prst="rect">
            <a:avLst/>
          </a:prstGeom>
          <a:solidFill>
            <a:srgbClr val="81ADD8"/>
          </a:solidFill>
          <a:ln w="9525">
            <a:noFill/>
            <a:miter lim="800000"/>
            <a:headEnd/>
            <a:tailEnd/>
          </a:ln>
        </p:spPr>
        <p:txBody>
          <a:bodyPr/>
          <a:lstStyle/>
          <a:p>
            <a:endParaRPr lang="es-ES"/>
          </a:p>
        </p:txBody>
      </p:sp>
      <p:sp>
        <p:nvSpPr>
          <p:cNvPr id="240757" name="Freeform 117"/>
          <p:cNvSpPr>
            <a:spLocks/>
          </p:cNvSpPr>
          <p:nvPr/>
        </p:nvSpPr>
        <p:spPr bwMode="auto">
          <a:xfrm>
            <a:off x="1570038" y="2173288"/>
            <a:ext cx="1028700" cy="14287"/>
          </a:xfrm>
          <a:custGeom>
            <a:avLst/>
            <a:gdLst/>
            <a:ahLst/>
            <a:cxnLst>
              <a:cxn ang="0">
                <a:pos x="0" y="0"/>
              </a:cxn>
              <a:cxn ang="0">
                <a:pos x="4" y="9"/>
              </a:cxn>
              <a:cxn ang="0">
                <a:pos x="648" y="9"/>
              </a:cxn>
              <a:cxn ang="0">
                <a:pos x="643" y="0"/>
              </a:cxn>
              <a:cxn ang="0">
                <a:pos x="0" y="0"/>
              </a:cxn>
            </a:cxnLst>
            <a:rect l="0" t="0" r="r" b="b"/>
            <a:pathLst>
              <a:path w="648" h="9">
                <a:moveTo>
                  <a:pt x="0" y="0"/>
                </a:moveTo>
                <a:lnTo>
                  <a:pt x="4" y="9"/>
                </a:lnTo>
                <a:lnTo>
                  <a:pt x="648" y="9"/>
                </a:lnTo>
                <a:lnTo>
                  <a:pt x="643" y="0"/>
                </a:lnTo>
                <a:lnTo>
                  <a:pt x="0" y="0"/>
                </a:lnTo>
                <a:close/>
              </a:path>
            </a:pathLst>
          </a:custGeom>
          <a:solidFill>
            <a:srgbClr val="7CA5CE"/>
          </a:solidFill>
          <a:ln w="9525">
            <a:noFill/>
            <a:round/>
            <a:headEnd/>
            <a:tailEnd/>
          </a:ln>
        </p:spPr>
        <p:txBody>
          <a:bodyPr/>
          <a:lstStyle/>
          <a:p>
            <a:endParaRPr lang="es-ES"/>
          </a:p>
        </p:txBody>
      </p:sp>
      <p:sp>
        <p:nvSpPr>
          <p:cNvPr id="240758" name="Freeform 118"/>
          <p:cNvSpPr>
            <a:spLocks/>
          </p:cNvSpPr>
          <p:nvPr/>
        </p:nvSpPr>
        <p:spPr bwMode="auto">
          <a:xfrm>
            <a:off x="1576388" y="2187575"/>
            <a:ext cx="1028700" cy="6350"/>
          </a:xfrm>
          <a:custGeom>
            <a:avLst/>
            <a:gdLst/>
            <a:ahLst/>
            <a:cxnLst>
              <a:cxn ang="0">
                <a:pos x="0" y="0"/>
              </a:cxn>
              <a:cxn ang="0">
                <a:pos x="5" y="4"/>
              </a:cxn>
              <a:cxn ang="0">
                <a:pos x="648" y="4"/>
              </a:cxn>
              <a:cxn ang="0">
                <a:pos x="644" y="0"/>
              </a:cxn>
              <a:cxn ang="0">
                <a:pos x="0" y="0"/>
              </a:cxn>
            </a:cxnLst>
            <a:rect l="0" t="0" r="r" b="b"/>
            <a:pathLst>
              <a:path w="648" h="4">
                <a:moveTo>
                  <a:pt x="0" y="0"/>
                </a:moveTo>
                <a:lnTo>
                  <a:pt x="5" y="4"/>
                </a:lnTo>
                <a:lnTo>
                  <a:pt x="648" y="4"/>
                </a:lnTo>
                <a:lnTo>
                  <a:pt x="644" y="0"/>
                </a:lnTo>
                <a:lnTo>
                  <a:pt x="0" y="0"/>
                </a:lnTo>
                <a:close/>
              </a:path>
            </a:pathLst>
          </a:custGeom>
          <a:solidFill>
            <a:srgbClr val="769DC4"/>
          </a:solidFill>
          <a:ln w="9525">
            <a:noFill/>
            <a:round/>
            <a:headEnd/>
            <a:tailEnd/>
          </a:ln>
        </p:spPr>
        <p:txBody>
          <a:bodyPr/>
          <a:lstStyle/>
          <a:p>
            <a:endParaRPr lang="es-ES"/>
          </a:p>
        </p:txBody>
      </p:sp>
      <p:sp>
        <p:nvSpPr>
          <p:cNvPr id="240759" name="Freeform 119"/>
          <p:cNvSpPr>
            <a:spLocks/>
          </p:cNvSpPr>
          <p:nvPr/>
        </p:nvSpPr>
        <p:spPr bwMode="auto">
          <a:xfrm>
            <a:off x="1584325" y="2193925"/>
            <a:ext cx="1027113" cy="1588"/>
          </a:xfrm>
          <a:custGeom>
            <a:avLst/>
            <a:gdLst/>
            <a:ahLst/>
            <a:cxnLst>
              <a:cxn ang="0">
                <a:pos x="0" y="0"/>
              </a:cxn>
              <a:cxn ang="0">
                <a:pos x="4" y="0"/>
              </a:cxn>
              <a:cxn ang="0">
                <a:pos x="647" y="0"/>
              </a:cxn>
              <a:cxn ang="0">
                <a:pos x="643" y="0"/>
              </a:cxn>
              <a:cxn ang="0">
                <a:pos x="0" y="0"/>
              </a:cxn>
            </a:cxnLst>
            <a:rect l="0" t="0" r="r" b="b"/>
            <a:pathLst>
              <a:path w="647">
                <a:moveTo>
                  <a:pt x="0" y="0"/>
                </a:moveTo>
                <a:lnTo>
                  <a:pt x="4" y="0"/>
                </a:lnTo>
                <a:lnTo>
                  <a:pt x="647" y="0"/>
                </a:lnTo>
                <a:lnTo>
                  <a:pt x="643" y="0"/>
                </a:lnTo>
                <a:lnTo>
                  <a:pt x="0" y="0"/>
                </a:lnTo>
                <a:close/>
              </a:path>
            </a:pathLst>
          </a:custGeom>
          <a:solidFill>
            <a:srgbClr val="7095BA"/>
          </a:solidFill>
          <a:ln w="9525">
            <a:noFill/>
            <a:round/>
            <a:headEnd/>
            <a:tailEnd/>
          </a:ln>
        </p:spPr>
        <p:txBody>
          <a:bodyPr/>
          <a:lstStyle/>
          <a:p>
            <a:endParaRPr lang="es-ES"/>
          </a:p>
        </p:txBody>
      </p:sp>
      <p:sp>
        <p:nvSpPr>
          <p:cNvPr id="240760" name="Freeform 120"/>
          <p:cNvSpPr>
            <a:spLocks/>
          </p:cNvSpPr>
          <p:nvPr/>
        </p:nvSpPr>
        <p:spPr bwMode="auto">
          <a:xfrm>
            <a:off x="2590800" y="2039938"/>
            <a:ext cx="55563" cy="153987"/>
          </a:xfrm>
          <a:custGeom>
            <a:avLst/>
            <a:gdLst/>
            <a:ahLst/>
            <a:cxnLst>
              <a:cxn ang="0">
                <a:pos x="35" y="38"/>
              </a:cxn>
              <a:cxn ang="0">
                <a:pos x="35" y="26"/>
              </a:cxn>
              <a:cxn ang="0">
                <a:pos x="35" y="17"/>
              </a:cxn>
              <a:cxn ang="0">
                <a:pos x="30" y="9"/>
              </a:cxn>
              <a:cxn ang="0">
                <a:pos x="26" y="0"/>
              </a:cxn>
              <a:cxn ang="0">
                <a:pos x="22" y="0"/>
              </a:cxn>
              <a:cxn ang="0">
                <a:pos x="17" y="0"/>
              </a:cxn>
              <a:cxn ang="0">
                <a:pos x="13" y="5"/>
              </a:cxn>
              <a:cxn ang="0">
                <a:pos x="9" y="13"/>
              </a:cxn>
              <a:cxn ang="0">
                <a:pos x="5" y="21"/>
              </a:cxn>
              <a:cxn ang="0">
                <a:pos x="5" y="34"/>
              </a:cxn>
              <a:cxn ang="0">
                <a:pos x="0" y="47"/>
              </a:cxn>
              <a:cxn ang="0">
                <a:pos x="0" y="63"/>
              </a:cxn>
              <a:cxn ang="0">
                <a:pos x="0" y="76"/>
              </a:cxn>
              <a:cxn ang="0">
                <a:pos x="0" y="84"/>
              </a:cxn>
              <a:cxn ang="0">
                <a:pos x="5" y="93"/>
              </a:cxn>
              <a:cxn ang="0">
                <a:pos x="9" y="97"/>
              </a:cxn>
              <a:cxn ang="0">
                <a:pos x="13" y="97"/>
              </a:cxn>
              <a:cxn ang="0">
                <a:pos x="17" y="97"/>
              </a:cxn>
              <a:cxn ang="0">
                <a:pos x="22" y="93"/>
              </a:cxn>
              <a:cxn ang="0">
                <a:pos x="26" y="84"/>
              </a:cxn>
              <a:cxn ang="0">
                <a:pos x="30" y="76"/>
              </a:cxn>
              <a:cxn ang="0">
                <a:pos x="30" y="63"/>
              </a:cxn>
              <a:cxn ang="0">
                <a:pos x="35" y="55"/>
              </a:cxn>
              <a:cxn ang="0">
                <a:pos x="35" y="38"/>
              </a:cxn>
            </a:cxnLst>
            <a:rect l="0" t="0" r="r" b="b"/>
            <a:pathLst>
              <a:path w="35" h="97">
                <a:moveTo>
                  <a:pt x="35" y="38"/>
                </a:moveTo>
                <a:lnTo>
                  <a:pt x="35" y="26"/>
                </a:lnTo>
                <a:lnTo>
                  <a:pt x="35" y="17"/>
                </a:lnTo>
                <a:lnTo>
                  <a:pt x="30" y="9"/>
                </a:lnTo>
                <a:lnTo>
                  <a:pt x="26" y="0"/>
                </a:lnTo>
                <a:lnTo>
                  <a:pt x="22" y="0"/>
                </a:lnTo>
                <a:lnTo>
                  <a:pt x="17" y="0"/>
                </a:lnTo>
                <a:lnTo>
                  <a:pt x="13" y="5"/>
                </a:lnTo>
                <a:lnTo>
                  <a:pt x="9" y="13"/>
                </a:lnTo>
                <a:lnTo>
                  <a:pt x="5" y="21"/>
                </a:lnTo>
                <a:lnTo>
                  <a:pt x="5" y="34"/>
                </a:lnTo>
                <a:lnTo>
                  <a:pt x="0" y="47"/>
                </a:lnTo>
                <a:lnTo>
                  <a:pt x="0" y="63"/>
                </a:lnTo>
                <a:lnTo>
                  <a:pt x="0" y="76"/>
                </a:lnTo>
                <a:lnTo>
                  <a:pt x="0" y="84"/>
                </a:lnTo>
                <a:lnTo>
                  <a:pt x="5" y="93"/>
                </a:lnTo>
                <a:lnTo>
                  <a:pt x="9" y="97"/>
                </a:lnTo>
                <a:lnTo>
                  <a:pt x="13" y="97"/>
                </a:lnTo>
                <a:lnTo>
                  <a:pt x="17" y="97"/>
                </a:lnTo>
                <a:lnTo>
                  <a:pt x="22" y="93"/>
                </a:lnTo>
                <a:lnTo>
                  <a:pt x="26" y="84"/>
                </a:lnTo>
                <a:lnTo>
                  <a:pt x="30" y="76"/>
                </a:lnTo>
                <a:lnTo>
                  <a:pt x="30" y="63"/>
                </a:lnTo>
                <a:lnTo>
                  <a:pt x="35" y="55"/>
                </a:lnTo>
                <a:lnTo>
                  <a:pt x="35" y="38"/>
                </a:lnTo>
                <a:close/>
              </a:path>
            </a:pathLst>
          </a:custGeom>
          <a:solidFill>
            <a:srgbClr val="4D6680"/>
          </a:solidFill>
          <a:ln w="9525">
            <a:noFill/>
            <a:round/>
            <a:headEnd/>
            <a:tailEnd/>
          </a:ln>
        </p:spPr>
        <p:txBody>
          <a:bodyPr/>
          <a:lstStyle/>
          <a:p>
            <a:endParaRPr lang="es-ES"/>
          </a:p>
        </p:txBody>
      </p:sp>
      <p:sp>
        <p:nvSpPr>
          <p:cNvPr id="240761" name="Freeform 121"/>
          <p:cNvSpPr>
            <a:spLocks/>
          </p:cNvSpPr>
          <p:nvPr/>
        </p:nvSpPr>
        <p:spPr bwMode="auto">
          <a:xfrm>
            <a:off x="1570038" y="2039938"/>
            <a:ext cx="33337" cy="153987"/>
          </a:xfrm>
          <a:custGeom>
            <a:avLst/>
            <a:gdLst/>
            <a:ahLst/>
            <a:cxnLst>
              <a:cxn ang="0">
                <a:pos x="21" y="0"/>
              </a:cxn>
              <a:cxn ang="0">
                <a:pos x="17" y="0"/>
              </a:cxn>
              <a:cxn ang="0">
                <a:pos x="13" y="5"/>
              </a:cxn>
              <a:cxn ang="0">
                <a:pos x="9" y="13"/>
              </a:cxn>
              <a:cxn ang="0">
                <a:pos x="4" y="21"/>
              </a:cxn>
              <a:cxn ang="0">
                <a:pos x="4" y="34"/>
              </a:cxn>
              <a:cxn ang="0">
                <a:pos x="0" y="47"/>
              </a:cxn>
              <a:cxn ang="0">
                <a:pos x="0" y="63"/>
              </a:cxn>
              <a:cxn ang="0">
                <a:pos x="0" y="76"/>
              </a:cxn>
              <a:cxn ang="0">
                <a:pos x="0" y="84"/>
              </a:cxn>
              <a:cxn ang="0">
                <a:pos x="4" y="93"/>
              </a:cxn>
              <a:cxn ang="0">
                <a:pos x="9" y="97"/>
              </a:cxn>
              <a:cxn ang="0">
                <a:pos x="13" y="97"/>
              </a:cxn>
            </a:cxnLst>
            <a:rect l="0" t="0" r="r" b="b"/>
            <a:pathLst>
              <a:path w="21" h="97">
                <a:moveTo>
                  <a:pt x="21" y="0"/>
                </a:moveTo>
                <a:lnTo>
                  <a:pt x="17" y="0"/>
                </a:lnTo>
                <a:lnTo>
                  <a:pt x="13" y="5"/>
                </a:lnTo>
                <a:lnTo>
                  <a:pt x="9" y="13"/>
                </a:lnTo>
                <a:lnTo>
                  <a:pt x="4" y="21"/>
                </a:lnTo>
                <a:lnTo>
                  <a:pt x="4" y="34"/>
                </a:lnTo>
                <a:lnTo>
                  <a:pt x="0" y="47"/>
                </a:lnTo>
                <a:lnTo>
                  <a:pt x="0" y="63"/>
                </a:lnTo>
                <a:lnTo>
                  <a:pt x="0" y="76"/>
                </a:lnTo>
                <a:lnTo>
                  <a:pt x="0" y="84"/>
                </a:lnTo>
                <a:lnTo>
                  <a:pt x="4" y="93"/>
                </a:lnTo>
                <a:lnTo>
                  <a:pt x="9" y="97"/>
                </a:lnTo>
                <a:lnTo>
                  <a:pt x="13" y="97"/>
                </a:lnTo>
              </a:path>
            </a:pathLst>
          </a:custGeom>
          <a:noFill/>
          <a:ln w="6350">
            <a:solidFill>
              <a:srgbClr val="000000"/>
            </a:solidFill>
            <a:prstDash val="solid"/>
            <a:round/>
            <a:headEnd/>
            <a:tailEnd/>
          </a:ln>
        </p:spPr>
        <p:txBody>
          <a:bodyPr/>
          <a:lstStyle/>
          <a:p>
            <a:endParaRPr lang="es-ES"/>
          </a:p>
        </p:txBody>
      </p:sp>
      <p:sp>
        <p:nvSpPr>
          <p:cNvPr id="240762" name="Freeform 122"/>
          <p:cNvSpPr>
            <a:spLocks/>
          </p:cNvSpPr>
          <p:nvPr/>
        </p:nvSpPr>
        <p:spPr bwMode="auto">
          <a:xfrm>
            <a:off x="2590800" y="2039938"/>
            <a:ext cx="55563" cy="153987"/>
          </a:xfrm>
          <a:custGeom>
            <a:avLst/>
            <a:gdLst/>
            <a:ahLst/>
            <a:cxnLst>
              <a:cxn ang="0">
                <a:pos x="35" y="38"/>
              </a:cxn>
              <a:cxn ang="0">
                <a:pos x="35" y="26"/>
              </a:cxn>
              <a:cxn ang="0">
                <a:pos x="35" y="17"/>
              </a:cxn>
              <a:cxn ang="0">
                <a:pos x="30" y="9"/>
              </a:cxn>
              <a:cxn ang="0">
                <a:pos x="26" y="0"/>
              </a:cxn>
              <a:cxn ang="0">
                <a:pos x="22" y="0"/>
              </a:cxn>
              <a:cxn ang="0">
                <a:pos x="17" y="0"/>
              </a:cxn>
              <a:cxn ang="0">
                <a:pos x="13" y="5"/>
              </a:cxn>
              <a:cxn ang="0">
                <a:pos x="9" y="13"/>
              </a:cxn>
              <a:cxn ang="0">
                <a:pos x="5" y="21"/>
              </a:cxn>
              <a:cxn ang="0">
                <a:pos x="5" y="34"/>
              </a:cxn>
              <a:cxn ang="0">
                <a:pos x="0" y="47"/>
              </a:cxn>
              <a:cxn ang="0">
                <a:pos x="0" y="63"/>
              </a:cxn>
              <a:cxn ang="0">
                <a:pos x="0" y="76"/>
              </a:cxn>
              <a:cxn ang="0">
                <a:pos x="0" y="84"/>
              </a:cxn>
              <a:cxn ang="0">
                <a:pos x="5" y="93"/>
              </a:cxn>
              <a:cxn ang="0">
                <a:pos x="9" y="97"/>
              </a:cxn>
              <a:cxn ang="0">
                <a:pos x="13" y="97"/>
              </a:cxn>
              <a:cxn ang="0">
                <a:pos x="17" y="97"/>
              </a:cxn>
              <a:cxn ang="0">
                <a:pos x="22" y="93"/>
              </a:cxn>
              <a:cxn ang="0">
                <a:pos x="26" y="84"/>
              </a:cxn>
              <a:cxn ang="0">
                <a:pos x="30" y="76"/>
              </a:cxn>
              <a:cxn ang="0">
                <a:pos x="30" y="63"/>
              </a:cxn>
              <a:cxn ang="0">
                <a:pos x="35" y="55"/>
              </a:cxn>
              <a:cxn ang="0">
                <a:pos x="35" y="38"/>
              </a:cxn>
            </a:cxnLst>
            <a:rect l="0" t="0" r="r" b="b"/>
            <a:pathLst>
              <a:path w="35" h="97">
                <a:moveTo>
                  <a:pt x="35" y="38"/>
                </a:moveTo>
                <a:lnTo>
                  <a:pt x="35" y="26"/>
                </a:lnTo>
                <a:lnTo>
                  <a:pt x="35" y="17"/>
                </a:lnTo>
                <a:lnTo>
                  <a:pt x="30" y="9"/>
                </a:lnTo>
                <a:lnTo>
                  <a:pt x="26" y="0"/>
                </a:lnTo>
                <a:lnTo>
                  <a:pt x="22" y="0"/>
                </a:lnTo>
                <a:lnTo>
                  <a:pt x="17" y="0"/>
                </a:lnTo>
                <a:lnTo>
                  <a:pt x="13" y="5"/>
                </a:lnTo>
                <a:lnTo>
                  <a:pt x="9" y="13"/>
                </a:lnTo>
                <a:lnTo>
                  <a:pt x="5" y="21"/>
                </a:lnTo>
                <a:lnTo>
                  <a:pt x="5" y="34"/>
                </a:lnTo>
                <a:lnTo>
                  <a:pt x="0" y="47"/>
                </a:lnTo>
                <a:lnTo>
                  <a:pt x="0" y="63"/>
                </a:lnTo>
                <a:lnTo>
                  <a:pt x="0" y="76"/>
                </a:lnTo>
                <a:lnTo>
                  <a:pt x="0" y="84"/>
                </a:lnTo>
                <a:lnTo>
                  <a:pt x="5" y="93"/>
                </a:lnTo>
                <a:lnTo>
                  <a:pt x="9" y="97"/>
                </a:lnTo>
                <a:lnTo>
                  <a:pt x="13" y="97"/>
                </a:lnTo>
                <a:lnTo>
                  <a:pt x="17" y="97"/>
                </a:lnTo>
                <a:lnTo>
                  <a:pt x="22" y="93"/>
                </a:lnTo>
                <a:lnTo>
                  <a:pt x="26" y="84"/>
                </a:lnTo>
                <a:lnTo>
                  <a:pt x="30" y="76"/>
                </a:lnTo>
                <a:lnTo>
                  <a:pt x="30" y="63"/>
                </a:lnTo>
                <a:lnTo>
                  <a:pt x="35" y="55"/>
                </a:lnTo>
                <a:lnTo>
                  <a:pt x="35" y="38"/>
                </a:lnTo>
                <a:close/>
              </a:path>
            </a:pathLst>
          </a:custGeom>
          <a:noFill/>
          <a:ln w="6350">
            <a:solidFill>
              <a:srgbClr val="000000"/>
            </a:solidFill>
            <a:prstDash val="solid"/>
            <a:round/>
            <a:headEnd/>
            <a:tailEnd/>
          </a:ln>
        </p:spPr>
        <p:txBody>
          <a:bodyPr/>
          <a:lstStyle/>
          <a:p>
            <a:endParaRPr lang="es-ES"/>
          </a:p>
        </p:txBody>
      </p:sp>
      <p:sp>
        <p:nvSpPr>
          <p:cNvPr id="240763" name="Line 123"/>
          <p:cNvSpPr>
            <a:spLocks noChangeShapeType="1"/>
          </p:cNvSpPr>
          <p:nvPr/>
        </p:nvSpPr>
        <p:spPr bwMode="auto">
          <a:xfrm>
            <a:off x="1603375" y="2039938"/>
            <a:ext cx="1022350" cy="1587"/>
          </a:xfrm>
          <a:prstGeom prst="line">
            <a:avLst/>
          </a:prstGeom>
          <a:noFill/>
          <a:ln w="6350">
            <a:solidFill>
              <a:srgbClr val="000000"/>
            </a:solidFill>
            <a:round/>
            <a:headEnd/>
            <a:tailEnd/>
          </a:ln>
        </p:spPr>
        <p:txBody>
          <a:bodyPr/>
          <a:lstStyle/>
          <a:p>
            <a:endParaRPr lang="es-ES"/>
          </a:p>
        </p:txBody>
      </p:sp>
      <p:sp>
        <p:nvSpPr>
          <p:cNvPr id="240764" name="Line 124"/>
          <p:cNvSpPr>
            <a:spLocks noChangeShapeType="1"/>
          </p:cNvSpPr>
          <p:nvPr/>
        </p:nvSpPr>
        <p:spPr bwMode="auto">
          <a:xfrm>
            <a:off x="1590675" y="2193925"/>
            <a:ext cx="1020763" cy="1588"/>
          </a:xfrm>
          <a:prstGeom prst="line">
            <a:avLst/>
          </a:prstGeom>
          <a:noFill/>
          <a:ln w="6350">
            <a:solidFill>
              <a:srgbClr val="000000"/>
            </a:solidFill>
            <a:round/>
            <a:headEnd/>
            <a:tailEnd/>
          </a:ln>
        </p:spPr>
        <p:txBody>
          <a:bodyPr/>
          <a:lstStyle/>
          <a:p>
            <a:endParaRPr lang="es-ES"/>
          </a:p>
        </p:txBody>
      </p:sp>
      <p:sp>
        <p:nvSpPr>
          <p:cNvPr id="240765" name="Rectangle 125"/>
          <p:cNvSpPr>
            <a:spLocks noChangeArrowheads="1"/>
          </p:cNvSpPr>
          <p:nvPr/>
        </p:nvSpPr>
        <p:spPr bwMode="auto">
          <a:xfrm>
            <a:off x="2814638" y="2066925"/>
            <a:ext cx="32385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18.2%</a:t>
            </a:r>
            <a:endParaRPr lang="es-ES" sz="900"/>
          </a:p>
        </p:txBody>
      </p:sp>
      <p:sp>
        <p:nvSpPr>
          <p:cNvPr id="240766" name="Line 126"/>
          <p:cNvSpPr>
            <a:spLocks noChangeShapeType="1"/>
          </p:cNvSpPr>
          <p:nvPr/>
        </p:nvSpPr>
        <p:spPr bwMode="auto">
          <a:xfrm>
            <a:off x="1528763" y="3505200"/>
            <a:ext cx="2530475" cy="1588"/>
          </a:xfrm>
          <a:prstGeom prst="line">
            <a:avLst/>
          </a:prstGeom>
          <a:noFill/>
          <a:ln w="0">
            <a:solidFill>
              <a:srgbClr val="000000"/>
            </a:solidFill>
            <a:round/>
            <a:headEnd/>
            <a:tailEnd/>
          </a:ln>
        </p:spPr>
        <p:txBody>
          <a:bodyPr/>
          <a:lstStyle/>
          <a:p>
            <a:endParaRPr lang="es-ES"/>
          </a:p>
        </p:txBody>
      </p:sp>
      <p:sp>
        <p:nvSpPr>
          <p:cNvPr id="240767" name="Line 127"/>
          <p:cNvSpPr>
            <a:spLocks noChangeShapeType="1"/>
          </p:cNvSpPr>
          <p:nvPr/>
        </p:nvSpPr>
        <p:spPr bwMode="auto">
          <a:xfrm>
            <a:off x="1528763" y="3505200"/>
            <a:ext cx="1587" cy="25400"/>
          </a:xfrm>
          <a:prstGeom prst="line">
            <a:avLst/>
          </a:prstGeom>
          <a:noFill/>
          <a:ln w="0">
            <a:solidFill>
              <a:srgbClr val="000000"/>
            </a:solidFill>
            <a:round/>
            <a:headEnd/>
            <a:tailEnd/>
          </a:ln>
        </p:spPr>
        <p:txBody>
          <a:bodyPr/>
          <a:lstStyle/>
          <a:p>
            <a:endParaRPr lang="es-ES"/>
          </a:p>
        </p:txBody>
      </p:sp>
      <p:sp>
        <p:nvSpPr>
          <p:cNvPr id="240768" name="Line 128"/>
          <p:cNvSpPr>
            <a:spLocks noChangeShapeType="1"/>
          </p:cNvSpPr>
          <p:nvPr/>
        </p:nvSpPr>
        <p:spPr bwMode="auto">
          <a:xfrm>
            <a:off x="1812925" y="3505200"/>
            <a:ext cx="1588" cy="25400"/>
          </a:xfrm>
          <a:prstGeom prst="line">
            <a:avLst/>
          </a:prstGeom>
          <a:noFill/>
          <a:ln w="0">
            <a:solidFill>
              <a:srgbClr val="000000"/>
            </a:solidFill>
            <a:round/>
            <a:headEnd/>
            <a:tailEnd/>
          </a:ln>
        </p:spPr>
        <p:txBody>
          <a:bodyPr/>
          <a:lstStyle/>
          <a:p>
            <a:endParaRPr lang="es-ES"/>
          </a:p>
        </p:txBody>
      </p:sp>
      <p:sp>
        <p:nvSpPr>
          <p:cNvPr id="240769" name="Line 129"/>
          <p:cNvSpPr>
            <a:spLocks noChangeShapeType="1"/>
          </p:cNvSpPr>
          <p:nvPr/>
        </p:nvSpPr>
        <p:spPr bwMode="auto">
          <a:xfrm>
            <a:off x="2090738" y="3505200"/>
            <a:ext cx="1587" cy="25400"/>
          </a:xfrm>
          <a:prstGeom prst="line">
            <a:avLst/>
          </a:prstGeom>
          <a:noFill/>
          <a:ln w="0">
            <a:solidFill>
              <a:srgbClr val="000000"/>
            </a:solidFill>
            <a:round/>
            <a:headEnd/>
            <a:tailEnd/>
          </a:ln>
        </p:spPr>
        <p:txBody>
          <a:bodyPr/>
          <a:lstStyle/>
          <a:p>
            <a:endParaRPr lang="es-ES"/>
          </a:p>
        </p:txBody>
      </p:sp>
      <p:sp>
        <p:nvSpPr>
          <p:cNvPr id="240770" name="Line 130"/>
          <p:cNvSpPr>
            <a:spLocks noChangeShapeType="1"/>
          </p:cNvSpPr>
          <p:nvPr/>
        </p:nvSpPr>
        <p:spPr bwMode="auto">
          <a:xfrm>
            <a:off x="2374900" y="3505200"/>
            <a:ext cx="1588" cy="25400"/>
          </a:xfrm>
          <a:prstGeom prst="line">
            <a:avLst/>
          </a:prstGeom>
          <a:noFill/>
          <a:ln w="0">
            <a:solidFill>
              <a:srgbClr val="000000"/>
            </a:solidFill>
            <a:round/>
            <a:headEnd/>
            <a:tailEnd/>
          </a:ln>
        </p:spPr>
        <p:txBody>
          <a:bodyPr/>
          <a:lstStyle/>
          <a:p>
            <a:endParaRPr lang="es-ES"/>
          </a:p>
        </p:txBody>
      </p:sp>
      <p:sp>
        <p:nvSpPr>
          <p:cNvPr id="240771" name="Line 131"/>
          <p:cNvSpPr>
            <a:spLocks noChangeShapeType="1"/>
          </p:cNvSpPr>
          <p:nvPr/>
        </p:nvSpPr>
        <p:spPr bwMode="auto">
          <a:xfrm>
            <a:off x="2652713" y="3505200"/>
            <a:ext cx="1587" cy="25400"/>
          </a:xfrm>
          <a:prstGeom prst="line">
            <a:avLst/>
          </a:prstGeom>
          <a:noFill/>
          <a:ln w="0">
            <a:solidFill>
              <a:srgbClr val="000000"/>
            </a:solidFill>
            <a:round/>
            <a:headEnd/>
            <a:tailEnd/>
          </a:ln>
        </p:spPr>
        <p:txBody>
          <a:bodyPr/>
          <a:lstStyle/>
          <a:p>
            <a:endParaRPr lang="es-ES"/>
          </a:p>
        </p:txBody>
      </p:sp>
      <p:sp>
        <p:nvSpPr>
          <p:cNvPr id="240772" name="Line 132"/>
          <p:cNvSpPr>
            <a:spLocks noChangeShapeType="1"/>
          </p:cNvSpPr>
          <p:nvPr/>
        </p:nvSpPr>
        <p:spPr bwMode="auto">
          <a:xfrm>
            <a:off x="2936875" y="3505200"/>
            <a:ext cx="1588" cy="25400"/>
          </a:xfrm>
          <a:prstGeom prst="line">
            <a:avLst/>
          </a:prstGeom>
          <a:noFill/>
          <a:ln w="0">
            <a:solidFill>
              <a:srgbClr val="000000"/>
            </a:solidFill>
            <a:round/>
            <a:headEnd/>
            <a:tailEnd/>
          </a:ln>
        </p:spPr>
        <p:txBody>
          <a:bodyPr/>
          <a:lstStyle/>
          <a:p>
            <a:endParaRPr lang="es-ES"/>
          </a:p>
        </p:txBody>
      </p:sp>
      <p:sp>
        <p:nvSpPr>
          <p:cNvPr id="240773" name="Line 133"/>
          <p:cNvSpPr>
            <a:spLocks noChangeShapeType="1"/>
          </p:cNvSpPr>
          <p:nvPr/>
        </p:nvSpPr>
        <p:spPr bwMode="auto">
          <a:xfrm>
            <a:off x="3221038" y="3505200"/>
            <a:ext cx="1587" cy="25400"/>
          </a:xfrm>
          <a:prstGeom prst="line">
            <a:avLst/>
          </a:prstGeom>
          <a:noFill/>
          <a:ln w="0">
            <a:solidFill>
              <a:srgbClr val="000000"/>
            </a:solidFill>
            <a:round/>
            <a:headEnd/>
            <a:tailEnd/>
          </a:ln>
        </p:spPr>
        <p:txBody>
          <a:bodyPr/>
          <a:lstStyle/>
          <a:p>
            <a:endParaRPr lang="es-ES"/>
          </a:p>
        </p:txBody>
      </p:sp>
      <p:sp>
        <p:nvSpPr>
          <p:cNvPr id="240774" name="Line 134"/>
          <p:cNvSpPr>
            <a:spLocks noChangeShapeType="1"/>
          </p:cNvSpPr>
          <p:nvPr/>
        </p:nvSpPr>
        <p:spPr bwMode="auto">
          <a:xfrm>
            <a:off x="3497263" y="3505200"/>
            <a:ext cx="1587" cy="25400"/>
          </a:xfrm>
          <a:prstGeom prst="line">
            <a:avLst/>
          </a:prstGeom>
          <a:noFill/>
          <a:ln w="0">
            <a:solidFill>
              <a:srgbClr val="000000"/>
            </a:solidFill>
            <a:round/>
            <a:headEnd/>
            <a:tailEnd/>
          </a:ln>
        </p:spPr>
        <p:txBody>
          <a:bodyPr/>
          <a:lstStyle/>
          <a:p>
            <a:endParaRPr lang="es-ES"/>
          </a:p>
        </p:txBody>
      </p:sp>
      <p:sp>
        <p:nvSpPr>
          <p:cNvPr id="240775" name="Line 135"/>
          <p:cNvSpPr>
            <a:spLocks noChangeShapeType="1"/>
          </p:cNvSpPr>
          <p:nvPr/>
        </p:nvSpPr>
        <p:spPr bwMode="auto">
          <a:xfrm>
            <a:off x="3781425" y="3505200"/>
            <a:ext cx="1588" cy="25400"/>
          </a:xfrm>
          <a:prstGeom prst="line">
            <a:avLst/>
          </a:prstGeom>
          <a:noFill/>
          <a:ln w="0">
            <a:solidFill>
              <a:srgbClr val="000000"/>
            </a:solidFill>
            <a:round/>
            <a:headEnd/>
            <a:tailEnd/>
          </a:ln>
        </p:spPr>
        <p:txBody>
          <a:bodyPr/>
          <a:lstStyle/>
          <a:p>
            <a:endParaRPr lang="es-ES"/>
          </a:p>
        </p:txBody>
      </p:sp>
      <p:sp>
        <p:nvSpPr>
          <p:cNvPr id="240776" name="Line 136"/>
          <p:cNvSpPr>
            <a:spLocks noChangeShapeType="1"/>
          </p:cNvSpPr>
          <p:nvPr/>
        </p:nvSpPr>
        <p:spPr bwMode="auto">
          <a:xfrm>
            <a:off x="4059238" y="3505200"/>
            <a:ext cx="1587" cy="25400"/>
          </a:xfrm>
          <a:prstGeom prst="line">
            <a:avLst/>
          </a:prstGeom>
          <a:noFill/>
          <a:ln w="0">
            <a:solidFill>
              <a:srgbClr val="000000"/>
            </a:solidFill>
            <a:round/>
            <a:headEnd/>
            <a:tailEnd/>
          </a:ln>
        </p:spPr>
        <p:txBody>
          <a:bodyPr/>
          <a:lstStyle/>
          <a:p>
            <a:endParaRPr lang="es-ES"/>
          </a:p>
        </p:txBody>
      </p:sp>
      <p:sp>
        <p:nvSpPr>
          <p:cNvPr id="240777" name="Rectangle 137"/>
          <p:cNvSpPr>
            <a:spLocks noChangeArrowheads="1"/>
          </p:cNvSpPr>
          <p:nvPr/>
        </p:nvSpPr>
        <p:spPr bwMode="auto">
          <a:xfrm>
            <a:off x="1447800" y="3551238"/>
            <a:ext cx="203200" cy="100012"/>
          </a:xfrm>
          <a:prstGeom prst="rect">
            <a:avLst/>
          </a:prstGeom>
          <a:noFill/>
          <a:ln w="9525">
            <a:noFill/>
            <a:miter lim="800000"/>
            <a:headEnd/>
            <a:tailEnd/>
          </a:ln>
        </p:spPr>
        <p:txBody>
          <a:bodyPr wrap="none" lIns="0" tIns="0" rIns="0" bIns="0">
            <a:spAutoFit/>
          </a:bodyPr>
          <a:lstStyle/>
          <a:p>
            <a:r>
              <a:rPr lang="es-ES" sz="600" b="1">
                <a:solidFill>
                  <a:srgbClr val="000000"/>
                </a:solidFill>
                <a:latin typeface="Arial" charset="0"/>
              </a:rPr>
              <a:t>0.0%</a:t>
            </a:r>
            <a:endParaRPr lang="es-ES"/>
          </a:p>
        </p:txBody>
      </p:sp>
      <p:sp>
        <p:nvSpPr>
          <p:cNvPr id="240778" name="Rectangle 138"/>
          <p:cNvSpPr>
            <a:spLocks noChangeArrowheads="1"/>
          </p:cNvSpPr>
          <p:nvPr/>
        </p:nvSpPr>
        <p:spPr bwMode="auto">
          <a:xfrm>
            <a:off x="1731963" y="3551238"/>
            <a:ext cx="203200" cy="100012"/>
          </a:xfrm>
          <a:prstGeom prst="rect">
            <a:avLst/>
          </a:prstGeom>
          <a:noFill/>
          <a:ln w="9525">
            <a:noFill/>
            <a:miter lim="800000"/>
            <a:headEnd/>
            <a:tailEnd/>
          </a:ln>
        </p:spPr>
        <p:txBody>
          <a:bodyPr wrap="none" lIns="0" tIns="0" rIns="0" bIns="0">
            <a:spAutoFit/>
          </a:bodyPr>
          <a:lstStyle/>
          <a:p>
            <a:r>
              <a:rPr lang="es-ES" sz="600" b="1">
                <a:solidFill>
                  <a:srgbClr val="000000"/>
                </a:solidFill>
                <a:latin typeface="Arial" charset="0"/>
              </a:rPr>
              <a:t>5.0%</a:t>
            </a:r>
            <a:endParaRPr lang="es-ES"/>
          </a:p>
        </p:txBody>
      </p:sp>
      <p:sp>
        <p:nvSpPr>
          <p:cNvPr id="240779" name="Rectangle 139"/>
          <p:cNvSpPr>
            <a:spLocks noChangeArrowheads="1"/>
          </p:cNvSpPr>
          <p:nvPr/>
        </p:nvSpPr>
        <p:spPr bwMode="auto">
          <a:xfrm>
            <a:off x="1989138" y="3551238"/>
            <a:ext cx="242887" cy="100012"/>
          </a:xfrm>
          <a:prstGeom prst="rect">
            <a:avLst/>
          </a:prstGeom>
          <a:noFill/>
          <a:ln w="9525">
            <a:noFill/>
            <a:miter lim="800000"/>
            <a:headEnd/>
            <a:tailEnd/>
          </a:ln>
        </p:spPr>
        <p:txBody>
          <a:bodyPr wrap="none" lIns="0" tIns="0" rIns="0" bIns="0">
            <a:spAutoFit/>
          </a:bodyPr>
          <a:lstStyle/>
          <a:p>
            <a:r>
              <a:rPr lang="es-ES" sz="600" b="1">
                <a:solidFill>
                  <a:srgbClr val="000000"/>
                </a:solidFill>
                <a:latin typeface="Arial" charset="0"/>
              </a:rPr>
              <a:t>10.0%</a:t>
            </a:r>
            <a:endParaRPr lang="es-ES"/>
          </a:p>
        </p:txBody>
      </p:sp>
      <p:sp>
        <p:nvSpPr>
          <p:cNvPr id="240780" name="Rectangle 140"/>
          <p:cNvSpPr>
            <a:spLocks noChangeArrowheads="1"/>
          </p:cNvSpPr>
          <p:nvPr/>
        </p:nvSpPr>
        <p:spPr bwMode="auto">
          <a:xfrm>
            <a:off x="2273300" y="3551238"/>
            <a:ext cx="242888" cy="100012"/>
          </a:xfrm>
          <a:prstGeom prst="rect">
            <a:avLst/>
          </a:prstGeom>
          <a:noFill/>
          <a:ln w="9525">
            <a:noFill/>
            <a:miter lim="800000"/>
            <a:headEnd/>
            <a:tailEnd/>
          </a:ln>
        </p:spPr>
        <p:txBody>
          <a:bodyPr wrap="none" lIns="0" tIns="0" rIns="0" bIns="0">
            <a:spAutoFit/>
          </a:bodyPr>
          <a:lstStyle/>
          <a:p>
            <a:r>
              <a:rPr lang="es-ES" sz="600" b="1">
                <a:solidFill>
                  <a:srgbClr val="000000"/>
                </a:solidFill>
                <a:latin typeface="Arial" charset="0"/>
              </a:rPr>
              <a:t>15.0%</a:t>
            </a:r>
            <a:endParaRPr lang="es-ES"/>
          </a:p>
        </p:txBody>
      </p:sp>
      <p:sp>
        <p:nvSpPr>
          <p:cNvPr id="240781" name="Rectangle 141"/>
          <p:cNvSpPr>
            <a:spLocks noChangeArrowheads="1"/>
          </p:cNvSpPr>
          <p:nvPr/>
        </p:nvSpPr>
        <p:spPr bwMode="auto">
          <a:xfrm>
            <a:off x="2551113" y="3551238"/>
            <a:ext cx="242887" cy="100012"/>
          </a:xfrm>
          <a:prstGeom prst="rect">
            <a:avLst/>
          </a:prstGeom>
          <a:noFill/>
          <a:ln w="9525">
            <a:noFill/>
            <a:miter lim="800000"/>
            <a:headEnd/>
            <a:tailEnd/>
          </a:ln>
        </p:spPr>
        <p:txBody>
          <a:bodyPr wrap="none" lIns="0" tIns="0" rIns="0" bIns="0">
            <a:spAutoFit/>
          </a:bodyPr>
          <a:lstStyle/>
          <a:p>
            <a:r>
              <a:rPr lang="es-ES" sz="600" b="1">
                <a:solidFill>
                  <a:srgbClr val="000000"/>
                </a:solidFill>
                <a:latin typeface="Arial" charset="0"/>
              </a:rPr>
              <a:t>20.0%</a:t>
            </a:r>
            <a:endParaRPr lang="es-ES"/>
          </a:p>
        </p:txBody>
      </p:sp>
      <p:sp>
        <p:nvSpPr>
          <p:cNvPr id="240782" name="Rectangle 142"/>
          <p:cNvSpPr>
            <a:spLocks noChangeArrowheads="1"/>
          </p:cNvSpPr>
          <p:nvPr/>
        </p:nvSpPr>
        <p:spPr bwMode="auto">
          <a:xfrm>
            <a:off x="2835275" y="3551238"/>
            <a:ext cx="242888" cy="100012"/>
          </a:xfrm>
          <a:prstGeom prst="rect">
            <a:avLst/>
          </a:prstGeom>
          <a:noFill/>
          <a:ln w="9525">
            <a:noFill/>
            <a:miter lim="800000"/>
            <a:headEnd/>
            <a:tailEnd/>
          </a:ln>
        </p:spPr>
        <p:txBody>
          <a:bodyPr wrap="none" lIns="0" tIns="0" rIns="0" bIns="0">
            <a:spAutoFit/>
          </a:bodyPr>
          <a:lstStyle/>
          <a:p>
            <a:r>
              <a:rPr lang="es-ES" sz="600" b="1">
                <a:solidFill>
                  <a:srgbClr val="000000"/>
                </a:solidFill>
                <a:latin typeface="Arial" charset="0"/>
              </a:rPr>
              <a:t>25.0%</a:t>
            </a:r>
            <a:endParaRPr lang="es-ES"/>
          </a:p>
        </p:txBody>
      </p:sp>
      <p:sp>
        <p:nvSpPr>
          <p:cNvPr id="240783" name="Rectangle 143"/>
          <p:cNvSpPr>
            <a:spLocks noChangeArrowheads="1"/>
          </p:cNvSpPr>
          <p:nvPr/>
        </p:nvSpPr>
        <p:spPr bwMode="auto">
          <a:xfrm>
            <a:off x="3119438" y="3551238"/>
            <a:ext cx="242887" cy="100012"/>
          </a:xfrm>
          <a:prstGeom prst="rect">
            <a:avLst/>
          </a:prstGeom>
          <a:noFill/>
          <a:ln w="9525">
            <a:noFill/>
            <a:miter lim="800000"/>
            <a:headEnd/>
            <a:tailEnd/>
          </a:ln>
        </p:spPr>
        <p:txBody>
          <a:bodyPr wrap="none" lIns="0" tIns="0" rIns="0" bIns="0">
            <a:spAutoFit/>
          </a:bodyPr>
          <a:lstStyle/>
          <a:p>
            <a:r>
              <a:rPr lang="es-ES" sz="600" b="1">
                <a:solidFill>
                  <a:srgbClr val="000000"/>
                </a:solidFill>
                <a:latin typeface="Arial" charset="0"/>
              </a:rPr>
              <a:t>30.0%</a:t>
            </a:r>
            <a:endParaRPr lang="es-ES"/>
          </a:p>
        </p:txBody>
      </p:sp>
      <p:sp>
        <p:nvSpPr>
          <p:cNvPr id="240784" name="Rectangle 144"/>
          <p:cNvSpPr>
            <a:spLocks noChangeArrowheads="1"/>
          </p:cNvSpPr>
          <p:nvPr/>
        </p:nvSpPr>
        <p:spPr bwMode="auto">
          <a:xfrm>
            <a:off x="3395663" y="3551238"/>
            <a:ext cx="242887" cy="100012"/>
          </a:xfrm>
          <a:prstGeom prst="rect">
            <a:avLst/>
          </a:prstGeom>
          <a:noFill/>
          <a:ln w="9525">
            <a:noFill/>
            <a:miter lim="800000"/>
            <a:headEnd/>
            <a:tailEnd/>
          </a:ln>
        </p:spPr>
        <p:txBody>
          <a:bodyPr wrap="none" lIns="0" tIns="0" rIns="0" bIns="0">
            <a:spAutoFit/>
          </a:bodyPr>
          <a:lstStyle/>
          <a:p>
            <a:r>
              <a:rPr lang="es-ES" sz="600" b="1">
                <a:solidFill>
                  <a:srgbClr val="000000"/>
                </a:solidFill>
                <a:latin typeface="Arial" charset="0"/>
              </a:rPr>
              <a:t>35.0%</a:t>
            </a:r>
            <a:endParaRPr lang="es-ES"/>
          </a:p>
        </p:txBody>
      </p:sp>
      <p:sp>
        <p:nvSpPr>
          <p:cNvPr id="240785" name="Rectangle 145"/>
          <p:cNvSpPr>
            <a:spLocks noChangeArrowheads="1"/>
          </p:cNvSpPr>
          <p:nvPr/>
        </p:nvSpPr>
        <p:spPr bwMode="auto">
          <a:xfrm>
            <a:off x="3679825" y="3551238"/>
            <a:ext cx="242888" cy="100012"/>
          </a:xfrm>
          <a:prstGeom prst="rect">
            <a:avLst/>
          </a:prstGeom>
          <a:noFill/>
          <a:ln w="9525">
            <a:noFill/>
            <a:miter lim="800000"/>
            <a:headEnd/>
            <a:tailEnd/>
          </a:ln>
        </p:spPr>
        <p:txBody>
          <a:bodyPr wrap="none" lIns="0" tIns="0" rIns="0" bIns="0">
            <a:spAutoFit/>
          </a:bodyPr>
          <a:lstStyle/>
          <a:p>
            <a:r>
              <a:rPr lang="es-ES" sz="600" b="1">
                <a:solidFill>
                  <a:srgbClr val="000000"/>
                </a:solidFill>
                <a:latin typeface="Arial" charset="0"/>
              </a:rPr>
              <a:t>40.0%</a:t>
            </a:r>
            <a:endParaRPr lang="es-ES"/>
          </a:p>
        </p:txBody>
      </p:sp>
      <p:sp>
        <p:nvSpPr>
          <p:cNvPr id="240786" name="Rectangle 146"/>
          <p:cNvSpPr>
            <a:spLocks noChangeArrowheads="1"/>
          </p:cNvSpPr>
          <p:nvPr/>
        </p:nvSpPr>
        <p:spPr bwMode="auto">
          <a:xfrm>
            <a:off x="3957638" y="3551238"/>
            <a:ext cx="242887" cy="100012"/>
          </a:xfrm>
          <a:prstGeom prst="rect">
            <a:avLst/>
          </a:prstGeom>
          <a:noFill/>
          <a:ln w="9525">
            <a:noFill/>
            <a:miter lim="800000"/>
            <a:headEnd/>
            <a:tailEnd/>
          </a:ln>
        </p:spPr>
        <p:txBody>
          <a:bodyPr wrap="none" lIns="0" tIns="0" rIns="0" bIns="0">
            <a:spAutoFit/>
          </a:bodyPr>
          <a:lstStyle/>
          <a:p>
            <a:r>
              <a:rPr lang="es-ES" sz="600" b="1">
                <a:solidFill>
                  <a:srgbClr val="000000"/>
                </a:solidFill>
                <a:latin typeface="Arial" charset="0"/>
              </a:rPr>
              <a:t>45.0%</a:t>
            </a:r>
            <a:endParaRPr lang="es-ES"/>
          </a:p>
        </p:txBody>
      </p:sp>
      <p:sp>
        <p:nvSpPr>
          <p:cNvPr id="240787" name="Line 147"/>
          <p:cNvSpPr>
            <a:spLocks noChangeShapeType="1"/>
          </p:cNvSpPr>
          <p:nvPr/>
        </p:nvSpPr>
        <p:spPr bwMode="auto">
          <a:xfrm flipV="1">
            <a:off x="1528763" y="1981200"/>
            <a:ext cx="1587" cy="1524000"/>
          </a:xfrm>
          <a:prstGeom prst="line">
            <a:avLst/>
          </a:prstGeom>
          <a:noFill/>
          <a:ln w="0">
            <a:solidFill>
              <a:srgbClr val="000000"/>
            </a:solidFill>
            <a:round/>
            <a:headEnd/>
            <a:tailEnd/>
          </a:ln>
        </p:spPr>
        <p:txBody>
          <a:bodyPr/>
          <a:lstStyle/>
          <a:p>
            <a:endParaRPr lang="es-ES"/>
          </a:p>
        </p:txBody>
      </p:sp>
      <p:sp>
        <p:nvSpPr>
          <p:cNvPr id="240788" name="Line 148"/>
          <p:cNvSpPr>
            <a:spLocks noChangeShapeType="1"/>
          </p:cNvSpPr>
          <p:nvPr/>
        </p:nvSpPr>
        <p:spPr bwMode="auto">
          <a:xfrm flipH="1">
            <a:off x="1501775" y="3505200"/>
            <a:ext cx="26988" cy="1588"/>
          </a:xfrm>
          <a:prstGeom prst="line">
            <a:avLst/>
          </a:prstGeom>
          <a:noFill/>
          <a:ln w="0">
            <a:solidFill>
              <a:srgbClr val="000000"/>
            </a:solidFill>
            <a:round/>
            <a:headEnd/>
            <a:tailEnd/>
          </a:ln>
        </p:spPr>
        <p:txBody>
          <a:bodyPr/>
          <a:lstStyle/>
          <a:p>
            <a:endParaRPr lang="es-ES"/>
          </a:p>
        </p:txBody>
      </p:sp>
      <p:sp>
        <p:nvSpPr>
          <p:cNvPr id="240789" name="Line 149"/>
          <p:cNvSpPr>
            <a:spLocks noChangeShapeType="1"/>
          </p:cNvSpPr>
          <p:nvPr/>
        </p:nvSpPr>
        <p:spPr bwMode="auto">
          <a:xfrm flipH="1">
            <a:off x="1501775" y="3125788"/>
            <a:ext cx="26988" cy="1587"/>
          </a:xfrm>
          <a:prstGeom prst="line">
            <a:avLst/>
          </a:prstGeom>
          <a:noFill/>
          <a:ln w="0">
            <a:solidFill>
              <a:srgbClr val="000000"/>
            </a:solidFill>
            <a:round/>
            <a:headEnd/>
            <a:tailEnd/>
          </a:ln>
        </p:spPr>
        <p:txBody>
          <a:bodyPr/>
          <a:lstStyle/>
          <a:p>
            <a:endParaRPr lang="es-ES"/>
          </a:p>
        </p:txBody>
      </p:sp>
      <p:sp>
        <p:nvSpPr>
          <p:cNvPr id="240790" name="Line 150"/>
          <p:cNvSpPr>
            <a:spLocks noChangeShapeType="1"/>
          </p:cNvSpPr>
          <p:nvPr/>
        </p:nvSpPr>
        <p:spPr bwMode="auto">
          <a:xfrm flipH="1">
            <a:off x="1501775" y="2740025"/>
            <a:ext cx="26988" cy="1588"/>
          </a:xfrm>
          <a:prstGeom prst="line">
            <a:avLst/>
          </a:prstGeom>
          <a:noFill/>
          <a:ln w="0">
            <a:solidFill>
              <a:srgbClr val="000000"/>
            </a:solidFill>
            <a:round/>
            <a:headEnd/>
            <a:tailEnd/>
          </a:ln>
        </p:spPr>
        <p:txBody>
          <a:bodyPr/>
          <a:lstStyle/>
          <a:p>
            <a:endParaRPr lang="es-ES"/>
          </a:p>
        </p:txBody>
      </p:sp>
      <p:sp>
        <p:nvSpPr>
          <p:cNvPr id="240791" name="Line 151"/>
          <p:cNvSpPr>
            <a:spLocks noChangeShapeType="1"/>
          </p:cNvSpPr>
          <p:nvPr/>
        </p:nvSpPr>
        <p:spPr bwMode="auto">
          <a:xfrm flipH="1">
            <a:off x="1501775" y="2360613"/>
            <a:ext cx="26988" cy="1587"/>
          </a:xfrm>
          <a:prstGeom prst="line">
            <a:avLst/>
          </a:prstGeom>
          <a:noFill/>
          <a:ln w="0">
            <a:solidFill>
              <a:srgbClr val="000000"/>
            </a:solidFill>
            <a:round/>
            <a:headEnd/>
            <a:tailEnd/>
          </a:ln>
        </p:spPr>
        <p:txBody>
          <a:bodyPr/>
          <a:lstStyle/>
          <a:p>
            <a:endParaRPr lang="es-ES"/>
          </a:p>
        </p:txBody>
      </p:sp>
      <p:sp>
        <p:nvSpPr>
          <p:cNvPr id="240792" name="Line 152"/>
          <p:cNvSpPr>
            <a:spLocks noChangeShapeType="1"/>
          </p:cNvSpPr>
          <p:nvPr/>
        </p:nvSpPr>
        <p:spPr bwMode="auto">
          <a:xfrm flipH="1">
            <a:off x="1501775" y="1981200"/>
            <a:ext cx="26988" cy="1588"/>
          </a:xfrm>
          <a:prstGeom prst="line">
            <a:avLst/>
          </a:prstGeom>
          <a:noFill/>
          <a:ln w="0">
            <a:solidFill>
              <a:srgbClr val="000000"/>
            </a:solidFill>
            <a:round/>
            <a:headEnd/>
            <a:tailEnd/>
          </a:ln>
        </p:spPr>
        <p:txBody>
          <a:bodyPr/>
          <a:lstStyle/>
          <a:p>
            <a:endParaRPr lang="es-ES"/>
          </a:p>
        </p:txBody>
      </p:sp>
      <p:sp>
        <p:nvSpPr>
          <p:cNvPr id="240793" name="Rectangle 153"/>
          <p:cNvSpPr>
            <a:spLocks noChangeArrowheads="1"/>
          </p:cNvSpPr>
          <p:nvPr/>
        </p:nvSpPr>
        <p:spPr bwMode="auto">
          <a:xfrm>
            <a:off x="838200" y="3276600"/>
            <a:ext cx="549275" cy="122238"/>
          </a:xfrm>
          <a:prstGeom prst="rect">
            <a:avLst/>
          </a:prstGeom>
          <a:noFill/>
          <a:ln w="9525">
            <a:noFill/>
            <a:miter lim="800000"/>
            <a:headEnd/>
            <a:tailEnd/>
          </a:ln>
        </p:spPr>
        <p:txBody>
          <a:bodyPr wrap="none" lIns="0" tIns="0" rIns="0" bIns="0">
            <a:spAutoFit/>
          </a:bodyPr>
          <a:lstStyle/>
          <a:p>
            <a:r>
              <a:rPr lang="es-ES" sz="800" b="1">
                <a:solidFill>
                  <a:srgbClr val="000000"/>
                </a:solidFill>
                <a:latin typeface="Arial" charset="0"/>
              </a:rPr>
              <a:t>innovadora</a:t>
            </a:r>
            <a:endParaRPr lang="es-ES" sz="800"/>
          </a:p>
        </p:txBody>
      </p:sp>
      <p:sp>
        <p:nvSpPr>
          <p:cNvPr id="240794" name="Rectangle 154"/>
          <p:cNvSpPr>
            <a:spLocks noChangeArrowheads="1"/>
          </p:cNvSpPr>
          <p:nvPr/>
        </p:nvSpPr>
        <p:spPr bwMode="auto">
          <a:xfrm>
            <a:off x="990600" y="2895600"/>
            <a:ext cx="430213" cy="122238"/>
          </a:xfrm>
          <a:prstGeom prst="rect">
            <a:avLst/>
          </a:prstGeom>
          <a:noFill/>
          <a:ln w="9525">
            <a:noFill/>
            <a:miter lim="800000"/>
            <a:headEnd/>
            <a:tailEnd/>
          </a:ln>
        </p:spPr>
        <p:txBody>
          <a:bodyPr wrap="none" lIns="0" tIns="0" rIns="0" bIns="0">
            <a:spAutoFit/>
          </a:bodyPr>
          <a:lstStyle/>
          <a:p>
            <a:r>
              <a:rPr lang="es-ES" sz="800" b="1">
                <a:solidFill>
                  <a:srgbClr val="000000"/>
                </a:solidFill>
                <a:latin typeface="Arial" charset="0"/>
              </a:rPr>
              <a:t>prestigio</a:t>
            </a:r>
            <a:endParaRPr lang="es-ES" sz="800"/>
          </a:p>
        </p:txBody>
      </p:sp>
      <p:sp>
        <p:nvSpPr>
          <p:cNvPr id="240795" name="Rectangle 155"/>
          <p:cNvSpPr>
            <a:spLocks noChangeArrowheads="1"/>
          </p:cNvSpPr>
          <p:nvPr/>
        </p:nvSpPr>
        <p:spPr bwMode="auto">
          <a:xfrm>
            <a:off x="758825" y="2506663"/>
            <a:ext cx="962025" cy="122237"/>
          </a:xfrm>
          <a:prstGeom prst="rect">
            <a:avLst/>
          </a:prstGeom>
          <a:noFill/>
          <a:ln w="9525">
            <a:noFill/>
            <a:miter lim="800000"/>
            <a:headEnd/>
            <a:tailEnd/>
          </a:ln>
        </p:spPr>
        <p:txBody>
          <a:bodyPr wrap="none" lIns="0" tIns="0" rIns="0" bIns="0">
            <a:spAutoFit/>
          </a:bodyPr>
          <a:lstStyle/>
          <a:p>
            <a:r>
              <a:rPr lang="es-ES" sz="800" b="1">
                <a:solidFill>
                  <a:srgbClr val="000000"/>
                </a:solidFill>
                <a:latin typeface="Arial" charset="0"/>
              </a:rPr>
              <a:t>tecnologia de punta</a:t>
            </a:r>
            <a:endParaRPr lang="es-ES" sz="800"/>
          </a:p>
        </p:txBody>
      </p:sp>
      <p:sp>
        <p:nvSpPr>
          <p:cNvPr id="240796" name="Rectangle 156"/>
          <p:cNvSpPr>
            <a:spLocks noChangeArrowheads="1"/>
          </p:cNvSpPr>
          <p:nvPr/>
        </p:nvSpPr>
        <p:spPr bwMode="auto">
          <a:xfrm>
            <a:off x="914400" y="2133600"/>
            <a:ext cx="527050" cy="136525"/>
          </a:xfrm>
          <a:prstGeom prst="rect">
            <a:avLst/>
          </a:prstGeom>
          <a:noFill/>
          <a:ln w="9525">
            <a:noFill/>
            <a:miter lim="800000"/>
            <a:headEnd/>
            <a:tailEnd/>
          </a:ln>
        </p:spPr>
        <p:txBody>
          <a:bodyPr wrap="none" lIns="0" tIns="0" rIns="0" bIns="0">
            <a:spAutoFit/>
          </a:bodyPr>
          <a:lstStyle/>
          <a:p>
            <a:r>
              <a:rPr lang="es-ES" sz="900" b="1">
                <a:solidFill>
                  <a:srgbClr val="000000"/>
                </a:solidFill>
                <a:latin typeface="Arial" charset="0"/>
              </a:rPr>
              <a:t>confianza</a:t>
            </a:r>
            <a:endParaRPr lang="es-ES" sz="900"/>
          </a:p>
        </p:txBody>
      </p:sp>
      <p:sp>
        <p:nvSpPr>
          <p:cNvPr id="240797" name="Rectangle 157"/>
          <p:cNvSpPr>
            <a:spLocks noChangeArrowheads="1"/>
          </p:cNvSpPr>
          <p:nvPr/>
        </p:nvSpPr>
        <p:spPr bwMode="auto">
          <a:xfrm>
            <a:off x="1839913" y="1428750"/>
            <a:ext cx="1830387" cy="182563"/>
          </a:xfrm>
          <a:prstGeom prst="rect">
            <a:avLst/>
          </a:prstGeom>
          <a:noFill/>
          <a:ln w="9525">
            <a:noFill/>
            <a:miter lim="800000"/>
            <a:headEnd/>
            <a:tailEnd/>
          </a:ln>
        </p:spPr>
        <p:txBody>
          <a:bodyPr wrap="none" lIns="0" tIns="0" rIns="0" bIns="0">
            <a:spAutoFit/>
          </a:bodyPr>
          <a:lstStyle/>
          <a:p>
            <a:r>
              <a:rPr lang="es-ES" sz="1200" b="1">
                <a:solidFill>
                  <a:srgbClr val="000000"/>
                </a:solidFill>
                <a:latin typeface="Arial" charset="0"/>
              </a:rPr>
              <a:t>Percepción de la Imagen </a:t>
            </a:r>
            <a:endParaRPr lang="es-ES" sz="1200" b="1"/>
          </a:p>
        </p:txBody>
      </p:sp>
      <p:sp>
        <p:nvSpPr>
          <p:cNvPr id="240798" name="Rectangle 158"/>
          <p:cNvSpPr>
            <a:spLocks noChangeArrowheads="1"/>
          </p:cNvSpPr>
          <p:nvPr/>
        </p:nvSpPr>
        <p:spPr bwMode="auto">
          <a:xfrm>
            <a:off x="657225" y="1341438"/>
            <a:ext cx="3625850" cy="2392362"/>
          </a:xfrm>
          <a:prstGeom prst="rect">
            <a:avLst/>
          </a:prstGeom>
          <a:noFill/>
          <a:ln w="20638">
            <a:solidFill>
              <a:srgbClr val="000000"/>
            </a:solidFill>
            <a:miter lim="800000"/>
            <a:headEnd/>
            <a:tailEnd/>
          </a:ln>
        </p:spPr>
        <p:txBody>
          <a:bodyPr/>
          <a:lstStyle/>
          <a:p>
            <a:endParaRPr lang="es-ES"/>
          </a:p>
        </p:txBody>
      </p:sp>
      <p:pic>
        <p:nvPicPr>
          <p:cNvPr id="240658" name="Picture 18"/>
          <p:cNvPicPr>
            <a:picLocks noChangeAspect="1" noChangeArrowheads="1"/>
          </p:cNvPicPr>
          <p:nvPr/>
        </p:nvPicPr>
        <p:blipFill>
          <a:blip r:embed="rId6"/>
          <a:srcRect/>
          <a:stretch>
            <a:fillRect/>
          </a:stretch>
        </p:blipFill>
        <p:spPr bwMode="auto">
          <a:xfrm>
            <a:off x="0" y="3886200"/>
            <a:ext cx="5611813" cy="525463"/>
          </a:xfrm>
          <a:prstGeom prst="rect">
            <a:avLst/>
          </a:prstGeom>
          <a:noFill/>
          <a:ln w="12700">
            <a:noFill/>
            <a:miter lim="800000"/>
            <a:headEnd type="none" w="sm" len="sm"/>
            <a:tailEnd type="none" w="sm" len="sm"/>
          </a:ln>
          <a:effectLst/>
        </p:spPr>
      </p:pic>
      <p:pic>
        <p:nvPicPr>
          <p:cNvPr id="240661" name="Picture 21"/>
          <p:cNvPicPr>
            <a:picLocks noChangeAspect="1" noChangeArrowheads="1"/>
          </p:cNvPicPr>
          <p:nvPr/>
        </p:nvPicPr>
        <p:blipFill>
          <a:blip r:embed="rId7"/>
          <a:srcRect/>
          <a:stretch>
            <a:fillRect/>
          </a:stretch>
        </p:blipFill>
        <p:spPr bwMode="auto">
          <a:xfrm>
            <a:off x="4572000" y="1295400"/>
            <a:ext cx="3962400" cy="2514600"/>
          </a:xfrm>
          <a:prstGeom prst="rect">
            <a:avLst/>
          </a:prstGeom>
          <a:noFill/>
          <a:ln w="12700">
            <a:noFill/>
            <a:miter lim="800000"/>
            <a:headEnd type="none" w="sm" len="sm"/>
            <a:tailEnd type="none" w="sm" len="sm"/>
          </a:ln>
          <a:effectLst/>
        </p:spPr>
      </p:pic>
      <p:pic>
        <p:nvPicPr>
          <p:cNvPr id="240662" name="Picture 22"/>
          <p:cNvPicPr>
            <a:picLocks noChangeAspect="1" noChangeArrowheads="1"/>
          </p:cNvPicPr>
          <p:nvPr/>
        </p:nvPicPr>
        <p:blipFill>
          <a:blip r:embed="rId8"/>
          <a:srcRect/>
          <a:stretch>
            <a:fillRect/>
          </a:stretch>
        </p:blipFill>
        <p:spPr bwMode="auto">
          <a:xfrm>
            <a:off x="4114800" y="3886200"/>
            <a:ext cx="5611813" cy="174625"/>
          </a:xfrm>
          <a:prstGeom prst="rect">
            <a:avLst/>
          </a:prstGeom>
          <a:noFill/>
          <a:ln w="12700">
            <a:noFill/>
            <a:miter lim="800000"/>
            <a:headEnd type="none" w="sm" len="sm"/>
            <a:tailEnd type="none" w="sm" len="sm"/>
          </a:ln>
          <a:effectLst/>
        </p:spPr>
      </p:pic>
      <p:pic>
        <p:nvPicPr>
          <p:cNvPr id="240663" name="Picture 23"/>
          <p:cNvPicPr>
            <a:picLocks noChangeAspect="1" noChangeArrowheads="1"/>
          </p:cNvPicPr>
          <p:nvPr/>
        </p:nvPicPr>
        <p:blipFill>
          <a:blip r:embed="rId9"/>
          <a:srcRect/>
          <a:stretch>
            <a:fillRect/>
          </a:stretch>
        </p:blipFill>
        <p:spPr bwMode="auto">
          <a:xfrm>
            <a:off x="2209800" y="4038600"/>
            <a:ext cx="4038600" cy="2209800"/>
          </a:xfrm>
          <a:prstGeom prst="rect">
            <a:avLst/>
          </a:prstGeom>
          <a:noFill/>
          <a:ln w="12700">
            <a:noFill/>
            <a:miter lim="800000"/>
            <a:headEnd type="none" w="sm" len="sm"/>
            <a:tailEnd type="none" w="sm" len="sm"/>
          </a:ln>
          <a:effectLst/>
        </p:spPr>
      </p:pic>
      <p:pic>
        <p:nvPicPr>
          <p:cNvPr id="240799" name="Picture 159"/>
          <p:cNvPicPr>
            <a:picLocks noChangeAspect="1" noChangeArrowheads="1"/>
          </p:cNvPicPr>
          <p:nvPr/>
        </p:nvPicPr>
        <p:blipFill>
          <a:blip r:embed="rId10"/>
          <a:srcRect/>
          <a:stretch>
            <a:fillRect/>
          </a:stretch>
        </p:blipFill>
        <p:spPr bwMode="auto">
          <a:xfrm>
            <a:off x="1828800" y="6324600"/>
            <a:ext cx="5611813" cy="233363"/>
          </a:xfrm>
          <a:prstGeom prst="rect">
            <a:avLst/>
          </a:prstGeom>
          <a:noFill/>
          <a:ln w="12700">
            <a:noFill/>
            <a:miter lim="800000"/>
            <a:headEnd type="none" w="sm" len="sm"/>
            <a:tailEnd type="none" w="sm" len="sm"/>
          </a:ln>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3 Marcador de número de diapositiva"/>
          <p:cNvSpPr>
            <a:spLocks noGrp="1"/>
          </p:cNvSpPr>
          <p:nvPr>
            <p:ph type="sldNum" sz="quarter" idx="12"/>
          </p:nvPr>
        </p:nvSpPr>
        <p:spPr/>
        <p:txBody>
          <a:bodyPr/>
          <a:lstStyle/>
          <a:p>
            <a:fld id="{F99E8259-32F3-4966-9441-779B196EADD1}" type="slidenum">
              <a:rPr lang="es-ES_tradnl"/>
              <a:pPr/>
              <a:t>36</a:t>
            </a:fld>
            <a:endParaRPr lang="es-ES_tradnl"/>
          </a:p>
        </p:txBody>
      </p:sp>
      <p:sp>
        <p:nvSpPr>
          <p:cNvPr id="301058" name="AutoShape 1026"/>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301059" name="Rectangle 1027"/>
          <p:cNvSpPr>
            <a:spLocks noChangeArrowheads="1"/>
          </p:cNvSpPr>
          <p:nvPr/>
        </p:nvSpPr>
        <p:spPr bwMode="auto">
          <a:xfrm>
            <a:off x="1524000" y="838200"/>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301060" name="Oval 1028"/>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301061" name="AutoShape 1029"/>
          <p:cNvSpPr>
            <a:spLocks noChangeArrowheads="1"/>
          </p:cNvSpPr>
          <p:nvPr/>
        </p:nvSpPr>
        <p:spPr bwMode="auto">
          <a:xfrm>
            <a:off x="1843088" y="609600"/>
            <a:ext cx="6386512"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300" b="1" i="1">
                <a:solidFill>
                  <a:schemeClr val="bg1"/>
                </a:solidFill>
                <a:effectLst>
                  <a:outerShdw blurRad="38100" dist="38100" dir="2700000" algn="tl">
                    <a:srgbClr val="000000"/>
                  </a:outerShdw>
                </a:effectLst>
                <a:latin typeface="Arial" charset="0"/>
              </a:rPr>
              <a:t>TRABAJO DE CAMPO</a:t>
            </a:r>
          </a:p>
        </p:txBody>
      </p:sp>
      <p:sp>
        <p:nvSpPr>
          <p:cNvPr id="301062" name="Oval 1030"/>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301063" name="Oval 1031"/>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301064" name="AutoShape 1032"/>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COBERTURA</a:t>
            </a:r>
          </a:p>
        </p:txBody>
      </p:sp>
      <p:sp>
        <p:nvSpPr>
          <p:cNvPr id="301121" name="Rectangle 1089"/>
          <p:cNvSpPr>
            <a:spLocks noChangeArrowheads="1"/>
          </p:cNvSpPr>
          <p:nvPr/>
        </p:nvSpPr>
        <p:spPr bwMode="auto">
          <a:xfrm>
            <a:off x="1570038" y="2925763"/>
            <a:ext cx="1636712" cy="12700"/>
          </a:xfrm>
          <a:prstGeom prst="rect">
            <a:avLst/>
          </a:prstGeom>
          <a:solidFill>
            <a:srgbClr val="8181D8"/>
          </a:solidFill>
          <a:ln w="9525">
            <a:noFill/>
            <a:miter lim="800000"/>
            <a:headEnd/>
            <a:tailEnd/>
          </a:ln>
        </p:spPr>
        <p:txBody>
          <a:bodyPr/>
          <a:lstStyle/>
          <a:p>
            <a:endParaRPr lang="es-ES"/>
          </a:p>
        </p:txBody>
      </p:sp>
      <p:pic>
        <p:nvPicPr>
          <p:cNvPr id="301205" name="Picture 1173"/>
          <p:cNvPicPr>
            <a:picLocks noChangeAspect="1" noChangeArrowheads="1"/>
          </p:cNvPicPr>
          <p:nvPr/>
        </p:nvPicPr>
        <p:blipFill>
          <a:blip r:embed="rId2"/>
          <a:srcRect/>
          <a:stretch>
            <a:fillRect/>
          </a:stretch>
        </p:blipFill>
        <p:spPr bwMode="auto">
          <a:xfrm>
            <a:off x="381000" y="1295400"/>
            <a:ext cx="3962400" cy="2286000"/>
          </a:xfrm>
          <a:prstGeom prst="rect">
            <a:avLst/>
          </a:prstGeom>
          <a:noFill/>
          <a:ln w="12700">
            <a:noFill/>
            <a:miter lim="800000"/>
            <a:headEnd type="none" w="sm" len="sm"/>
            <a:tailEnd type="none" w="sm" len="sm"/>
          </a:ln>
          <a:effectLst/>
        </p:spPr>
      </p:pic>
      <p:sp>
        <p:nvSpPr>
          <p:cNvPr id="301210" name="Rectangle 1178"/>
          <p:cNvSpPr>
            <a:spLocks noChangeArrowheads="1"/>
          </p:cNvSpPr>
          <p:nvPr/>
        </p:nvSpPr>
        <p:spPr bwMode="auto">
          <a:xfrm>
            <a:off x="3783013" y="4038600"/>
            <a:ext cx="31750" cy="136525"/>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sz="900"/>
          </a:p>
        </p:txBody>
      </p:sp>
      <p:sp>
        <p:nvSpPr>
          <p:cNvPr id="301213" name="Rectangle 1181"/>
          <p:cNvSpPr>
            <a:spLocks noChangeArrowheads="1"/>
          </p:cNvSpPr>
          <p:nvPr/>
        </p:nvSpPr>
        <p:spPr bwMode="auto">
          <a:xfrm>
            <a:off x="381000" y="3657600"/>
            <a:ext cx="1343025" cy="122238"/>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Fuente: Estudio de Mercado</a:t>
            </a:r>
            <a:endParaRPr lang="es-ES"/>
          </a:p>
        </p:txBody>
      </p:sp>
      <p:sp>
        <p:nvSpPr>
          <p:cNvPr id="301214" name="Rectangle 1182"/>
          <p:cNvSpPr>
            <a:spLocks noChangeArrowheads="1"/>
          </p:cNvSpPr>
          <p:nvPr/>
        </p:nvSpPr>
        <p:spPr bwMode="auto">
          <a:xfrm>
            <a:off x="1728788" y="4038600"/>
            <a:ext cx="79375" cy="138113"/>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a:t>
            </a:r>
            <a:endParaRPr lang="es-ES"/>
          </a:p>
        </p:txBody>
      </p:sp>
      <p:sp>
        <p:nvSpPr>
          <p:cNvPr id="301215" name="Rectangle 1183"/>
          <p:cNvSpPr>
            <a:spLocks noChangeArrowheads="1"/>
          </p:cNvSpPr>
          <p:nvPr/>
        </p:nvSpPr>
        <p:spPr bwMode="auto">
          <a:xfrm>
            <a:off x="1695450" y="3657600"/>
            <a:ext cx="2625725" cy="122238"/>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CETNAV. Pregunta N°. 11 Cuestionario Clientes Internos.</a:t>
            </a:r>
            <a:endParaRPr lang="es-ES"/>
          </a:p>
        </p:txBody>
      </p:sp>
      <p:sp>
        <p:nvSpPr>
          <p:cNvPr id="301216" name="Rectangle 1184"/>
          <p:cNvSpPr>
            <a:spLocks noChangeArrowheads="1"/>
          </p:cNvSpPr>
          <p:nvPr/>
        </p:nvSpPr>
        <p:spPr bwMode="auto">
          <a:xfrm>
            <a:off x="4292600" y="4038600"/>
            <a:ext cx="73025" cy="138113"/>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a:t>
            </a:r>
            <a:endParaRPr lang="es-ES"/>
          </a:p>
        </p:txBody>
      </p:sp>
      <p:pic>
        <p:nvPicPr>
          <p:cNvPr id="301217" name="Picture 1185"/>
          <p:cNvPicPr>
            <a:picLocks noChangeAspect="1" noChangeArrowheads="1"/>
          </p:cNvPicPr>
          <p:nvPr/>
        </p:nvPicPr>
        <p:blipFill>
          <a:blip r:embed="rId3"/>
          <a:srcRect/>
          <a:stretch>
            <a:fillRect/>
          </a:stretch>
        </p:blipFill>
        <p:spPr bwMode="auto">
          <a:xfrm>
            <a:off x="4419600" y="1295400"/>
            <a:ext cx="3962400" cy="2209800"/>
          </a:xfrm>
          <a:prstGeom prst="rect">
            <a:avLst/>
          </a:prstGeom>
          <a:noFill/>
          <a:ln w="12700">
            <a:noFill/>
            <a:miter lim="800000"/>
            <a:headEnd type="none" w="sm" len="sm"/>
            <a:tailEnd type="none" w="sm" len="sm"/>
          </a:ln>
          <a:effectLst/>
        </p:spPr>
      </p:pic>
      <p:pic>
        <p:nvPicPr>
          <p:cNvPr id="301218" name="Picture 1186"/>
          <p:cNvPicPr>
            <a:picLocks noChangeAspect="1" noChangeArrowheads="1"/>
          </p:cNvPicPr>
          <p:nvPr/>
        </p:nvPicPr>
        <p:blipFill>
          <a:blip r:embed="rId4"/>
          <a:srcRect/>
          <a:stretch>
            <a:fillRect/>
          </a:stretch>
        </p:blipFill>
        <p:spPr bwMode="auto">
          <a:xfrm>
            <a:off x="4419600" y="3657600"/>
            <a:ext cx="5611813" cy="174625"/>
          </a:xfrm>
          <a:prstGeom prst="rect">
            <a:avLst/>
          </a:prstGeom>
          <a:noFill/>
          <a:ln w="12700">
            <a:noFill/>
            <a:miter lim="800000"/>
            <a:headEnd type="none" w="sm" len="sm"/>
            <a:tailEnd type="none" w="sm" len="sm"/>
          </a:ln>
          <a:effectLst/>
        </p:spPr>
      </p:pic>
      <p:pic>
        <p:nvPicPr>
          <p:cNvPr id="301219" name="Picture 1187"/>
          <p:cNvPicPr>
            <a:picLocks noChangeAspect="1" noChangeArrowheads="1"/>
          </p:cNvPicPr>
          <p:nvPr/>
        </p:nvPicPr>
        <p:blipFill>
          <a:blip r:embed="rId5"/>
          <a:srcRect/>
          <a:stretch>
            <a:fillRect/>
          </a:stretch>
        </p:blipFill>
        <p:spPr bwMode="auto">
          <a:xfrm>
            <a:off x="381000" y="3886200"/>
            <a:ext cx="3962400" cy="2362200"/>
          </a:xfrm>
          <a:prstGeom prst="rect">
            <a:avLst/>
          </a:prstGeom>
          <a:noFill/>
          <a:ln w="12700">
            <a:noFill/>
            <a:miter lim="800000"/>
            <a:headEnd type="none" w="sm" len="sm"/>
            <a:tailEnd type="none" w="sm" len="sm"/>
          </a:ln>
          <a:effectLst/>
        </p:spPr>
      </p:pic>
      <p:pic>
        <p:nvPicPr>
          <p:cNvPr id="301220" name="Picture 1188"/>
          <p:cNvPicPr>
            <a:picLocks noChangeAspect="1" noChangeArrowheads="1"/>
          </p:cNvPicPr>
          <p:nvPr/>
        </p:nvPicPr>
        <p:blipFill>
          <a:blip r:embed="rId6"/>
          <a:srcRect/>
          <a:stretch>
            <a:fillRect/>
          </a:stretch>
        </p:blipFill>
        <p:spPr bwMode="auto">
          <a:xfrm>
            <a:off x="0" y="6324600"/>
            <a:ext cx="5611813" cy="174625"/>
          </a:xfrm>
          <a:prstGeom prst="rect">
            <a:avLst/>
          </a:prstGeom>
          <a:noFill/>
          <a:ln w="12700">
            <a:noFill/>
            <a:miter lim="800000"/>
            <a:headEnd type="none" w="sm" len="sm"/>
            <a:tailEnd type="none" w="sm" len="sm"/>
          </a:ln>
          <a:effectLst/>
        </p:spPr>
      </p:pic>
      <p:pic>
        <p:nvPicPr>
          <p:cNvPr id="301221" name="Picture 1189"/>
          <p:cNvPicPr>
            <a:picLocks noChangeAspect="1" noChangeArrowheads="1"/>
          </p:cNvPicPr>
          <p:nvPr/>
        </p:nvPicPr>
        <p:blipFill>
          <a:blip r:embed="rId7"/>
          <a:srcRect/>
          <a:stretch>
            <a:fillRect/>
          </a:stretch>
        </p:blipFill>
        <p:spPr bwMode="auto">
          <a:xfrm>
            <a:off x="4495800" y="3886200"/>
            <a:ext cx="3886200" cy="2362200"/>
          </a:xfrm>
          <a:prstGeom prst="rect">
            <a:avLst/>
          </a:prstGeom>
          <a:noFill/>
          <a:ln w="12700">
            <a:noFill/>
            <a:miter lim="800000"/>
            <a:headEnd type="none" w="sm" len="sm"/>
            <a:tailEnd type="none" w="sm" len="sm"/>
          </a:ln>
          <a:effectLst/>
        </p:spPr>
      </p:pic>
      <p:pic>
        <p:nvPicPr>
          <p:cNvPr id="301222" name="Picture 1190"/>
          <p:cNvPicPr>
            <a:picLocks noChangeAspect="1" noChangeArrowheads="1"/>
          </p:cNvPicPr>
          <p:nvPr/>
        </p:nvPicPr>
        <p:blipFill>
          <a:blip r:embed="rId8"/>
          <a:srcRect/>
          <a:stretch>
            <a:fillRect/>
          </a:stretch>
        </p:blipFill>
        <p:spPr bwMode="auto">
          <a:xfrm>
            <a:off x="3886200" y="6324600"/>
            <a:ext cx="5638800" cy="176213"/>
          </a:xfrm>
          <a:prstGeom prst="rect">
            <a:avLst/>
          </a:prstGeom>
          <a:noFill/>
          <a:ln w="12700">
            <a:noFill/>
            <a:miter lim="800000"/>
            <a:headEnd type="none" w="sm" len="sm"/>
            <a:tailEnd type="none" w="sm" len="sm"/>
          </a:ln>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Marcador de número de diapositiva"/>
          <p:cNvSpPr>
            <a:spLocks noGrp="1"/>
          </p:cNvSpPr>
          <p:nvPr>
            <p:ph type="sldNum" sz="quarter" idx="12"/>
          </p:nvPr>
        </p:nvSpPr>
        <p:spPr/>
        <p:txBody>
          <a:bodyPr/>
          <a:lstStyle/>
          <a:p>
            <a:fld id="{3EAD7C74-7A7A-490F-B8B7-77556CF98387}" type="slidenum">
              <a:rPr lang="es-ES_tradnl"/>
              <a:pPr/>
              <a:t>37</a:t>
            </a:fld>
            <a:endParaRPr lang="es-ES_tradnl"/>
          </a:p>
        </p:txBody>
      </p:sp>
      <p:sp>
        <p:nvSpPr>
          <p:cNvPr id="241668" name="AutoShape 4"/>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41669" name="Rectangle 5"/>
          <p:cNvSpPr>
            <a:spLocks noChangeArrowheads="1"/>
          </p:cNvSpPr>
          <p:nvPr/>
        </p:nvSpPr>
        <p:spPr bwMode="auto">
          <a:xfrm>
            <a:off x="1524000" y="838200"/>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41670" name="Oval 6"/>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41671" name="AutoShape 7"/>
          <p:cNvSpPr>
            <a:spLocks noChangeArrowheads="1"/>
          </p:cNvSpPr>
          <p:nvPr/>
        </p:nvSpPr>
        <p:spPr bwMode="auto">
          <a:xfrm>
            <a:off x="1843088" y="609600"/>
            <a:ext cx="6386512"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300" b="1" i="1">
                <a:solidFill>
                  <a:schemeClr val="bg1"/>
                </a:solidFill>
                <a:effectLst>
                  <a:outerShdw blurRad="38100" dist="38100" dir="2700000" algn="tl">
                    <a:srgbClr val="000000"/>
                  </a:outerShdw>
                </a:effectLst>
                <a:latin typeface="Arial" charset="0"/>
              </a:rPr>
              <a:t>TRABAJO DE CAMPO</a:t>
            </a:r>
          </a:p>
        </p:txBody>
      </p:sp>
      <p:sp>
        <p:nvSpPr>
          <p:cNvPr id="241672" name="Oval 8"/>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41673" name="Oval 9"/>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41674" name="AutoShape 10"/>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EXPECTATIVAS</a:t>
            </a:r>
          </a:p>
        </p:txBody>
      </p:sp>
      <p:pic>
        <p:nvPicPr>
          <p:cNvPr id="241684" name="Picture 20"/>
          <p:cNvPicPr>
            <a:picLocks noChangeAspect="1" noChangeArrowheads="1"/>
          </p:cNvPicPr>
          <p:nvPr/>
        </p:nvPicPr>
        <p:blipFill>
          <a:blip r:embed="rId2"/>
          <a:srcRect/>
          <a:stretch>
            <a:fillRect/>
          </a:stretch>
        </p:blipFill>
        <p:spPr bwMode="auto">
          <a:xfrm>
            <a:off x="457200" y="1327150"/>
            <a:ext cx="3962400" cy="2482850"/>
          </a:xfrm>
          <a:prstGeom prst="rect">
            <a:avLst/>
          </a:prstGeom>
          <a:noFill/>
          <a:ln w="12700">
            <a:noFill/>
            <a:miter lim="800000"/>
            <a:headEnd type="none" w="sm" len="sm"/>
            <a:tailEnd type="none" w="sm" len="sm"/>
          </a:ln>
          <a:effectLst/>
        </p:spPr>
      </p:pic>
      <p:pic>
        <p:nvPicPr>
          <p:cNvPr id="241685" name="Picture 21"/>
          <p:cNvPicPr>
            <a:picLocks noChangeAspect="1" noChangeArrowheads="1"/>
          </p:cNvPicPr>
          <p:nvPr/>
        </p:nvPicPr>
        <p:blipFill>
          <a:blip r:embed="rId3"/>
          <a:srcRect/>
          <a:stretch>
            <a:fillRect/>
          </a:stretch>
        </p:blipFill>
        <p:spPr bwMode="auto">
          <a:xfrm>
            <a:off x="0" y="3886200"/>
            <a:ext cx="5611813" cy="233363"/>
          </a:xfrm>
          <a:prstGeom prst="rect">
            <a:avLst/>
          </a:prstGeom>
          <a:noFill/>
          <a:ln w="12700">
            <a:noFill/>
            <a:miter lim="800000"/>
            <a:headEnd type="none" w="sm" len="sm"/>
            <a:tailEnd type="none" w="sm" len="sm"/>
          </a:ln>
          <a:effectLst/>
        </p:spPr>
      </p:pic>
      <p:pic>
        <p:nvPicPr>
          <p:cNvPr id="241686" name="Picture 22"/>
          <p:cNvPicPr>
            <a:picLocks noChangeAspect="1" noChangeArrowheads="1"/>
          </p:cNvPicPr>
          <p:nvPr/>
        </p:nvPicPr>
        <p:blipFill>
          <a:blip r:embed="rId4"/>
          <a:srcRect/>
          <a:stretch>
            <a:fillRect/>
          </a:stretch>
        </p:blipFill>
        <p:spPr bwMode="auto">
          <a:xfrm>
            <a:off x="4648200" y="1295400"/>
            <a:ext cx="4191000" cy="2514600"/>
          </a:xfrm>
          <a:prstGeom prst="rect">
            <a:avLst/>
          </a:prstGeom>
          <a:noFill/>
          <a:ln w="12700">
            <a:noFill/>
            <a:miter lim="800000"/>
            <a:headEnd type="none" w="sm" len="sm"/>
            <a:tailEnd type="none" w="sm" len="sm"/>
          </a:ln>
          <a:effectLst/>
        </p:spPr>
      </p:pic>
      <p:pic>
        <p:nvPicPr>
          <p:cNvPr id="241687" name="Picture 23"/>
          <p:cNvPicPr>
            <a:picLocks noChangeAspect="1" noChangeArrowheads="1"/>
          </p:cNvPicPr>
          <p:nvPr/>
        </p:nvPicPr>
        <p:blipFill>
          <a:blip r:embed="rId5"/>
          <a:srcRect/>
          <a:stretch>
            <a:fillRect/>
          </a:stretch>
        </p:blipFill>
        <p:spPr bwMode="auto">
          <a:xfrm>
            <a:off x="4267200" y="3886200"/>
            <a:ext cx="5611813" cy="174625"/>
          </a:xfrm>
          <a:prstGeom prst="rect">
            <a:avLst/>
          </a:prstGeom>
          <a:noFill/>
          <a:ln w="12700">
            <a:noFill/>
            <a:miter lim="800000"/>
            <a:headEnd type="none" w="sm" len="sm"/>
            <a:tailEnd type="none" w="sm" len="sm"/>
          </a:ln>
          <a:effectLst/>
        </p:spPr>
      </p:pic>
      <p:pic>
        <p:nvPicPr>
          <p:cNvPr id="241688" name="Picture 24"/>
          <p:cNvPicPr>
            <a:picLocks noChangeAspect="1" noChangeArrowheads="1"/>
          </p:cNvPicPr>
          <p:nvPr/>
        </p:nvPicPr>
        <p:blipFill>
          <a:blip r:embed="rId6"/>
          <a:srcRect/>
          <a:stretch>
            <a:fillRect/>
          </a:stretch>
        </p:blipFill>
        <p:spPr bwMode="auto">
          <a:xfrm>
            <a:off x="1981200" y="4038600"/>
            <a:ext cx="4267200" cy="2509838"/>
          </a:xfrm>
          <a:prstGeom prst="rect">
            <a:avLst/>
          </a:prstGeom>
          <a:noFill/>
          <a:ln w="12700">
            <a:noFill/>
            <a:miter lim="800000"/>
            <a:headEnd type="none" w="sm" len="sm"/>
            <a:tailEnd type="none" w="sm" len="sm"/>
          </a:ln>
          <a:effectLst/>
        </p:spPr>
      </p:pic>
      <p:pic>
        <p:nvPicPr>
          <p:cNvPr id="241689" name="Picture 25"/>
          <p:cNvPicPr>
            <a:picLocks noChangeAspect="1" noChangeArrowheads="1"/>
          </p:cNvPicPr>
          <p:nvPr/>
        </p:nvPicPr>
        <p:blipFill>
          <a:blip r:embed="rId7"/>
          <a:srcRect/>
          <a:stretch>
            <a:fillRect/>
          </a:stretch>
        </p:blipFill>
        <p:spPr bwMode="auto">
          <a:xfrm>
            <a:off x="1524000" y="6624638"/>
            <a:ext cx="5611813" cy="233362"/>
          </a:xfrm>
          <a:prstGeom prst="rect">
            <a:avLst/>
          </a:prstGeom>
          <a:noFill/>
          <a:ln w="12700">
            <a:noFill/>
            <a:miter lim="800000"/>
            <a:headEnd type="none" w="sm" len="sm"/>
            <a:tailEnd type="none" w="sm" len="sm"/>
          </a:ln>
          <a:effec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 Marcador de número de diapositiva"/>
          <p:cNvSpPr>
            <a:spLocks noGrp="1"/>
          </p:cNvSpPr>
          <p:nvPr>
            <p:ph type="sldNum" sz="quarter" idx="12"/>
          </p:nvPr>
        </p:nvSpPr>
        <p:spPr/>
        <p:txBody>
          <a:bodyPr/>
          <a:lstStyle/>
          <a:p>
            <a:fld id="{52A038F9-0677-430F-8B56-69832F104CAF}" type="slidenum">
              <a:rPr lang="es-ES_tradnl"/>
              <a:pPr/>
              <a:t>38</a:t>
            </a:fld>
            <a:endParaRPr lang="es-ES_tradnl"/>
          </a:p>
        </p:txBody>
      </p:sp>
      <p:sp>
        <p:nvSpPr>
          <p:cNvPr id="242692" name="AutoShape 4"/>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42693" name="Rectangle 5"/>
          <p:cNvSpPr>
            <a:spLocks noChangeArrowheads="1"/>
          </p:cNvSpPr>
          <p:nvPr/>
        </p:nvSpPr>
        <p:spPr bwMode="auto">
          <a:xfrm>
            <a:off x="1524000" y="838200"/>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42694" name="Oval 6"/>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42695" name="AutoShape 7"/>
          <p:cNvSpPr>
            <a:spLocks noChangeArrowheads="1"/>
          </p:cNvSpPr>
          <p:nvPr/>
        </p:nvSpPr>
        <p:spPr bwMode="auto">
          <a:xfrm>
            <a:off x="1843088" y="609600"/>
            <a:ext cx="6386512"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300" b="1" i="1">
                <a:solidFill>
                  <a:schemeClr val="bg1"/>
                </a:solidFill>
                <a:effectLst>
                  <a:outerShdw blurRad="38100" dist="38100" dir="2700000" algn="tl">
                    <a:srgbClr val="000000"/>
                  </a:outerShdw>
                </a:effectLst>
                <a:latin typeface="Arial" charset="0"/>
              </a:rPr>
              <a:t>TRABAJO DE CAMPO</a:t>
            </a:r>
          </a:p>
        </p:txBody>
      </p:sp>
      <p:sp>
        <p:nvSpPr>
          <p:cNvPr id="242696" name="Oval 8"/>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42697" name="Oval 9"/>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42698" name="AutoShape 10"/>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EXPECTATIVAS</a:t>
            </a:r>
          </a:p>
        </p:txBody>
      </p:sp>
      <p:pic>
        <p:nvPicPr>
          <p:cNvPr id="242706" name="Picture 18"/>
          <p:cNvPicPr>
            <a:picLocks noChangeAspect="1" noChangeArrowheads="1"/>
          </p:cNvPicPr>
          <p:nvPr/>
        </p:nvPicPr>
        <p:blipFill>
          <a:blip r:embed="rId2"/>
          <a:srcRect/>
          <a:stretch>
            <a:fillRect/>
          </a:stretch>
        </p:blipFill>
        <p:spPr bwMode="auto">
          <a:xfrm>
            <a:off x="457200" y="1219200"/>
            <a:ext cx="3886200" cy="2438400"/>
          </a:xfrm>
          <a:prstGeom prst="rect">
            <a:avLst/>
          </a:prstGeom>
          <a:noFill/>
          <a:ln w="12700">
            <a:noFill/>
            <a:miter lim="800000"/>
            <a:headEnd type="none" w="sm" len="sm"/>
            <a:tailEnd type="none" w="sm" len="sm"/>
          </a:ln>
          <a:effectLst/>
        </p:spPr>
      </p:pic>
      <p:pic>
        <p:nvPicPr>
          <p:cNvPr id="242707" name="Picture 19"/>
          <p:cNvPicPr>
            <a:picLocks noChangeAspect="1" noChangeArrowheads="1"/>
          </p:cNvPicPr>
          <p:nvPr/>
        </p:nvPicPr>
        <p:blipFill>
          <a:blip r:embed="rId3"/>
          <a:srcRect/>
          <a:stretch>
            <a:fillRect/>
          </a:stretch>
        </p:blipFill>
        <p:spPr bwMode="auto">
          <a:xfrm>
            <a:off x="0" y="3733800"/>
            <a:ext cx="5611813" cy="233363"/>
          </a:xfrm>
          <a:prstGeom prst="rect">
            <a:avLst/>
          </a:prstGeom>
          <a:noFill/>
          <a:ln w="12700">
            <a:noFill/>
            <a:miter lim="800000"/>
            <a:headEnd type="none" w="sm" len="sm"/>
            <a:tailEnd type="none" w="sm" len="sm"/>
          </a:ln>
          <a:effectLst/>
        </p:spPr>
      </p:pic>
      <p:pic>
        <p:nvPicPr>
          <p:cNvPr id="242708" name="Picture 20"/>
          <p:cNvPicPr>
            <a:picLocks noChangeAspect="1" noChangeArrowheads="1"/>
          </p:cNvPicPr>
          <p:nvPr/>
        </p:nvPicPr>
        <p:blipFill>
          <a:blip r:embed="rId4"/>
          <a:srcRect/>
          <a:stretch>
            <a:fillRect/>
          </a:stretch>
        </p:blipFill>
        <p:spPr bwMode="auto">
          <a:xfrm>
            <a:off x="4572000" y="1219200"/>
            <a:ext cx="3962400" cy="2438400"/>
          </a:xfrm>
          <a:prstGeom prst="rect">
            <a:avLst/>
          </a:prstGeom>
          <a:noFill/>
          <a:ln w="12700">
            <a:noFill/>
            <a:miter lim="800000"/>
            <a:headEnd type="none" w="sm" len="sm"/>
            <a:tailEnd type="none" w="sm" len="sm"/>
          </a:ln>
          <a:effectLst/>
        </p:spPr>
      </p:pic>
      <p:pic>
        <p:nvPicPr>
          <p:cNvPr id="242709" name="Picture 21"/>
          <p:cNvPicPr>
            <a:picLocks noChangeAspect="1" noChangeArrowheads="1"/>
          </p:cNvPicPr>
          <p:nvPr/>
        </p:nvPicPr>
        <p:blipFill>
          <a:blip r:embed="rId5"/>
          <a:srcRect/>
          <a:stretch>
            <a:fillRect/>
          </a:stretch>
        </p:blipFill>
        <p:spPr bwMode="auto">
          <a:xfrm>
            <a:off x="4114800" y="3733800"/>
            <a:ext cx="5611813" cy="233363"/>
          </a:xfrm>
          <a:prstGeom prst="rect">
            <a:avLst/>
          </a:prstGeom>
          <a:noFill/>
          <a:ln w="12700">
            <a:noFill/>
            <a:miter lim="800000"/>
            <a:headEnd type="none" w="sm" len="sm"/>
            <a:tailEnd type="none" w="sm" len="sm"/>
          </a:ln>
          <a:effectLst/>
        </p:spPr>
      </p:pic>
      <p:pic>
        <p:nvPicPr>
          <p:cNvPr id="242710" name="Picture 22"/>
          <p:cNvPicPr>
            <a:picLocks noChangeAspect="1" noChangeArrowheads="1"/>
          </p:cNvPicPr>
          <p:nvPr/>
        </p:nvPicPr>
        <p:blipFill>
          <a:blip r:embed="rId6"/>
          <a:srcRect/>
          <a:stretch>
            <a:fillRect/>
          </a:stretch>
        </p:blipFill>
        <p:spPr bwMode="auto">
          <a:xfrm>
            <a:off x="457200" y="3962400"/>
            <a:ext cx="3886200" cy="2286000"/>
          </a:xfrm>
          <a:prstGeom prst="rect">
            <a:avLst/>
          </a:prstGeom>
          <a:noFill/>
          <a:ln w="12700">
            <a:noFill/>
            <a:miter lim="800000"/>
            <a:headEnd type="none" w="sm" len="sm"/>
            <a:tailEnd type="none" w="sm" len="sm"/>
          </a:ln>
          <a:effectLst/>
        </p:spPr>
      </p:pic>
      <p:pic>
        <p:nvPicPr>
          <p:cNvPr id="242711" name="Picture 23"/>
          <p:cNvPicPr>
            <a:picLocks noChangeAspect="1" noChangeArrowheads="1"/>
          </p:cNvPicPr>
          <p:nvPr/>
        </p:nvPicPr>
        <p:blipFill>
          <a:blip r:embed="rId7"/>
          <a:srcRect/>
          <a:stretch>
            <a:fillRect/>
          </a:stretch>
        </p:blipFill>
        <p:spPr bwMode="auto">
          <a:xfrm>
            <a:off x="0" y="6324600"/>
            <a:ext cx="5611813" cy="233363"/>
          </a:xfrm>
          <a:prstGeom prst="rect">
            <a:avLst/>
          </a:prstGeom>
          <a:noFill/>
          <a:ln w="12700">
            <a:noFill/>
            <a:miter lim="800000"/>
            <a:headEnd type="none" w="sm" len="sm"/>
            <a:tailEnd type="none" w="sm" len="sm"/>
          </a:ln>
          <a:effectLst/>
        </p:spPr>
      </p:pic>
      <p:pic>
        <p:nvPicPr>
          <p:cNvPr id="242712" name="Picture 24"/>
          <p:cNvPicPr>
            <a:picLocks noChangeAspect="1" noChangeArrowheads="1"/>
          </p:cNvPicPr>
          <p:nvPr/>
        </p:nvPicPr>
        <p:blipFill>
          <a:blip r:embed="rId8"/>
          <a:srcRect/>
          <a:stretch>
            <a:fillRect/>
          </a:stretch>
        </p:blipFill>
        <p:spPr bwMode="auto">
          <a:xfrm>
            <a:off x="4572000" y="3962400"/>
            <a:ext cx="3886200" cy="2286000"/>
          </a:xfrm>
          <a:prstGeom prst="rect">
            <a:avLst/>
          </a:prstGeom>
          <a:noFill/>
          <a:ln w="12700">
            <a:noFill/>
            <a:miter lim="800000"/>
            <a:headEnd type="none" w="sm" len="sm"/>
            <a:tailEnd type="none" w="sm" len="sm"/>
          </a:ln>
          <a:effectLst/>
        </p:spPr>
      </p:pic>
      <p:pic>
        <p:nvPicPr>
          <p:cNvPr id="242713" name="Picture 25"/>
          <p:cNvPicPr>
            <a:picLocks noChangeAspect="1" noChangeArrowheads="1"/>
          </p:cNvPicPr>
          <p:nvPr/>
        </p:nvPicPr>
        <p:blipFill>
          <a:blip r:embed="rId9"/>
          <a:srcRect/>
          <a:stretch>
            <a:fillRect/>
          </a:stretch>
        </p:blipFill>
        <p:spPr bwMode="auto">
          <a:xfrm>
            <a:off x="3962400" y="6324600"/>
            <a:ext cx="5611813" cy="233363"/>
          </a:xfrm>
          <a:prstGeom prst="rect">
            <a:avLst/>
          </a:prstGeom>
          <a:noFill/>
          <a:ln w="12700">
            <a:noFill/>
            <a:miter lim="800000"/>
            <a:headEnd type="none" w="sm" len="sm"/>
            <a:tailEnd type="none" w="sm" len="sm"/>
          </a:ln>
          <a:effec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Marcador de número de diapositiva"/>
          <p:cNvSpPr>
            <a:spLocks noGrp="1"/>
          </p:cNvSpPr>
          <p:nvPr>
            <p:ph type="sldNum" sz="quarter" idx="12"/>
          </p:nvPr>
        </p:nvSpPr>
        <p:spPr/>
        <p:txBody>
          <a:bodyPr/>
          <a:lstStyle/>
          <a:p>
            <a:fld id="{1AA20640-5226-46B3-B0BF-E0E2F29B793A}" type="slidenum">
              <a:rPr lang="es-ES_tradnl"/>
              <a:pPr/>
              <a:t>39</a:t>
            </a:fld>
            <a:endParaRPr lang="es-ES_tradnl"/>
          </a:p>
        </p:txBody>
      </p:sp>
      <p:sp>
        <p:nvSpPr>
          <p:cNvPr id="243716" name="AutoShape 4"/>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43717" name="Rectangle 5"/>
          <p:cNvSpPr>
            <a:spLocks noChangeArrowheads="1"/>
          </p:cNvSpPr>
          <p:nvPr/>
        </p:nvSpPr>
        <p:spPr bwMode="auto">
          <a:xfrm>
            <a:off x="1524000" y="838200"/>
            <a:ext cx="6934200" cy="1619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43718" name="Oval 6"/>
          <p:cNvSpPr>
            <a:spLocks noChangeArrowheads="1"/>
          </p:cNvSpPr>
          <p:nvPr/>
        </p:nvSpPr>
        <p:spPr bwMode="auto">
          <a:xfrm>
            <a:off x="457200" y="542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43719" name="AutoShape 7"/>
          <p:cNvSpPr>
            <a:spLocks noChangeArrowheads="1"/>
          </p:cNvSpPr>
          <p:nvPr/>
        </p:nvSpPr>
        <p:spPr bwMode="auto">
          <a:xfrm>
            <a:off x="1843088" y="609600"/>
            <a:ext cx="6386512"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300" b="1" i="1">
                <a:solidFill>
                  <a:schemeClr val="bg1"/>
                </a:solidFill>
                <a:effectLst>
                  <a:outerShdw blurRad="38100" dist="38100" dir="2700000" algn="tl">
                    <a:srgbClr val="000000"/>
                  </a:outerShdw>
                </a:effectLst>
                <a:latin typeface="Arial" charset="0"/>
              </a:rPr>
              <a:t>TRABAJO DE CAMPO</a:t>
            </a:r>
          </a:p>
        </p:txBody>
      </p:sp>
      <p:sp>
        <p:nvSpPr>
          <p:cNvPr id="243720" name="Oval 8"/>
          <p:cNvSpPr>
            <a:spLocks noChangeArrowheads="1"/>
          </p:cNvSpPr>
          <p:nvPr/>
        </p:nvSpPr>
        <p:spPr bwMode="auto">
          <a:xfrm>
            <a:off x="83820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43721" name="Oval 9"/>
          <p:cNvSpPr>
            <a:spLocks noChangeArrowheads="1"/>
          </p:cNvSpPr>
          <p:nvPr/>
        </p:nvSpPr>
        <p:spPr bwMode="auto">
          <a:xfrm>
            <a:off x="1295400" y="700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43722" name="AutoShape 10"/>
          <p:cNvSpPr>
            <a:spLocks noChangeArrowheads="1"/>
          </p:cNvSpPr>
          <p:nvPr/>
        </p:nvSpPr>
        <p:spPr bwMode="auto">
          <a:xfrm>
            <a:off x="1676400" y="6096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EXPECTATIVAS</a:t>
            </a:r>
          </a:p>
        </p:txBody>
      </p:sp>
      <p:pic>
        <p:nvPicPr>
          <p:cNvPr id="243731" name="Picture 19"/>
          <p:cNvPicPr>
            <a:picLocks noChangeAspect="1" noChangeArrowheads="1"/>
          </p:cNvPicPr>
          <p:nvPr/>
        </p:nvPicPr>
        <p:blipFill>
          <a:blip r:embed="rId2"/>
          <a:srcRect/>
          <a:stretch>
            <a:fillRect/>
          </a:stretch>
        </p:blipFill>
        <p:spPr bwMode="auto">
          <a:xfrm>
            <a:off x="457200" y="1295400"/>
            <a:ext cx="4267200" cy="2286000"/>
          </a:xfrm>
          <a:prstGeom prst="rect">
            <a:avLst/>
          </a:prstGeom>
          <a:noFill/>
          <a:ln w="12700">
            <a:noFill/>
            <a:miter lim="800000"/>
            <a:headEnd type="none" w="sm" len="sm"/>
            <a:tailEnd type="none" w="sm" len="sm"/>
          </a:ln>
          <a:effectLst/>
        </p:spPr>
      </p:pic>
      <p:pic>
        <p:nvPicPr>
          <p:cNvPr id="243732" name="Picture 20"/>
          <p:cNvPicPr>
            <a:picLocks noChangeAspect="1" noChangeArrowheads="1"/>
          </p:cNvPicPr>
          <p:nvPr/>
        </p:nvPicPr>
        <p:blipFill>
          <a:blip r:embed="rId3"/>
          <a:srcRect/>
          <a:stretch>
            <a:fillRect/>
          </a:stretch>
        </p:blipFill>
        <p:spPr bwMode="auto">
          <a:xfrm>
            <a:off x="0" y="3657600"/>
            <a:ext cx="5611813" cy="233363"/>
          </a:xfrm>
          <a:prstGeom prst="rect">
            <a:avLst/>
          </a:prstGeom>
          <a:noFill/>
          <a:ln w="12700">
            <a:noFill/>
            <a:miter lim="800000"/>
            <a:headEnd type="none" w="sm" len="sm"/>
            <a:tailEnd type="none" w="sm" len="sm"/>
          </a:ln>
          <a:effectLst/>
        </p:spPr>
      </p:pic>
      <p:pic>
        <p:nvPicPr>
          <p:cNvPr id="243733" name="Picture 21"/>
          <p:cNvPicPr>
            <a:picLocks noChangeAspect="1" noChangeArrowheads="1"/>
          </p:cNvPicPr>
          <p:nvPr/>
        </p:nvPicPr>
        <p:blipFill>
          <a:blip r:embed="rId4"/>
          <a:srcRect/>
          <a:stretch>
            <a:fillRect/>
          </a:stretch>
        </p:blipFill>
        <p:spPr bwMode="auto">
          <a:xfrm>
            <a:off x="4953000" y="1295400"/>
            <a:ext cx="3962400" cy="2286000"/>
          </a:xfrm>
          <a:prstGeom prst="rect">
            <a:avLst/>
          </a:prstGeom>
          <a:noFill/>
          <a:ln w="12700">
            <a:noFill/>
            <a:miter lim="800000"/>
            <a:headEnd type="none" w="sm" len="sm"/>
            <a:tailEnd type="none" w="sm" len="sm"/>
          </a:ln>
          <a:effectLst/>
        </p:spPr>
      </p:pic>
      <p:pic>
        <p:nvPicPr>
          <p:cNvPr id="243734" name="Picture 22"/>
          <p:cNvPicPr>
            <a:picLocks noChangeAspect="1" noChangeArrowheads="1"/>
          </p:cNvPicPr>
          <p:nvPr/>
        </p:nvPicPr>
        <p:blipFill>
          <a:blip r:embed="rId5"/>
          <a:srcRect/>
          <a:stretch>
            <a:fillRect/>
          </a:stretch>
        </p:blipFill>
        <p:spPr bwMode="auto">
          <a:xfrm>
            <a:off x="4419600" y="3657600"/>
            <a:ext cx="5611813" cy="233363"/>
          </a:xfrm>
          <a:prstGeom prst="rect">
            <a:avLst/>
          </a:prstGeom>
          <a:noFill/>
          <a:ln w="12700">
            <a:noFill/>
            <a:miter lim="800000"/>
            <a:headEnd type="none" w="sm" len="sm"/>
            <a:tailEnd type="none" w="sm" len="sm"/>
          </a:ln>
          <a:effectLst/>
        </p:spPr>
      </p:pic>
      <p:pic>
        <p:nvPicPr>
          <p:cNvPr id="243735" name="Picture 23"/>
          <p:cNvPicPr>
            <a:picLocks noChangeAspect="1" noChangeArrowheads="1"/>
          </p:cNvPicPr>
          <p:nvPr/>
        </p:nvPicPr>
        <p:blipFill>
          <a:blip r:embed="rId6"/>
          <a:srcRect/>
          <a:stretch>
            <a:fillRect/>
          </a:stretch>
        </p:blipFill>
        <p:spPr bwMode="auto">
          <a:xfrm>
            <a:off x="2209800" y="3886200"/>
            <a:ext cx="4343400" cy="2655888"/>
          </a:xfrm>
          <a:prstGeom prst="rect">
            <a:avLst/>
          </a:prstGeom>
          <a:noFill/>
          <a:ln w="12700">
            <a:noFill/>
            <a:miter lim="800000"/>
            <a:headEnd type="none" w="sm" len="sm"/>
            <a:tailEnd type="none" w="sm" len="sm"/>
          </a:ln>
          <a:effectLst/>
        </p:spPr>
      </p:pic>
      <p:pic>
        <p:nvPicPr>
          <p:cNvPr id="243736" name="Picture 24"/>
          <p:cNvPicPr>
            <a:picLocks noChangeAspect="1" noChangeArrowheads="1"/>
          </p:cNvPicPr>
          <p:nvPr/>
        </p:nvPicPr>
        <p:blipFill>
          <a:blip r:embed="rId7"/>
          <a:srcRect/>
          <a:stretch>
            <a:fillRect/>
          </a:stretch>
        </p:blipFill>
        <p:spPr bwMode="auto">
          <a:xfrm>
            <a:off x="1752600" y="6624638"/>
            <a:ext cx="5611813" cy="233362"/>
          </a:xfrm>
          <a:prstGeom prst="rect">
            <a:avLst/>
          </a:prstGeom>
          <a:noFill/>
          <a:ln w="12700">
            <a:noFill/>
            <a:miter lim="800000"/>
            <a:headEnd type="none" w="sm" len="sm"/>
            <a:tailEnd type="none" w="sm" len="sm"/>
          </a:ln>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número de diapositiva"/>
          <p:cNvSpPr>
            <a:spLocks noGrp="1"/>
          </p:cNvSpPr>
          <p:nvPr>
            <p:ph type="sldNum" sz="quarter" idx="12"/>
          </p:nvPr>
        </p:nvSpPr>
        <p:spPr/>
        <p:txBody>
          <a:bodyPr/>
          <a:lstStyle/>
          <a:p>
            <a:fld id="{CA166422-3027-47D4-8AF6-D4F0C36A613E}" type="slidenum">
              <a:rPr lang="es-ES_tradnl"/>
              <a:pPr/>
              <a:t>4</a:t>
            </a:fld>
            <a:endParaRPr lang="es-ES_tradnl"/>
          </a:p>
        </p:txBody>
      </p:sp>
      <p:sp>
        <p:nvSpPr>
          <p:cNvPr id="223245" name="Rectangle 13"/>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223246" name="Oval 14"/>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
        <p:nvSpPr>
          <p:cNvPr id="223247" name="AutoShape 15"/>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b="1" i="1">
                <a:solidFill>
                  <a:schemeClr val="bg1"/>
                </a:solidFill>
                <a:effectLst>
                  <a:outerShdw blurRad="38100" dist="38100" dir="2700000" algn="tl">
                    <a:srgbClr val="000000"/>
                  </a:outerShdw>
                </a:effectLst>
                <a:latin typeface="Arial" charset="0"/>
              </a:rPr>
              <a:t>ANTECEDENTES</a:t>
            </a:r>
          </a:p>
        </p:txBody>
      </p:sp>
      <p:sp>
        <p:nvSpPr>
          <p:cNvPr id="223248" name="Oval 16"/>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223249" name="Oval 17"/>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223250" name="AutoShape 18"/>
          <p:cNvSpPr>
            <a:spLocks noChangeArrowheads="1"/>
          </p:cNvSpPr>
          <p:nvPr/>
        </p:nvSpPr>
        <p:spPr bwMode="auto">
          <a:xfrm>
            <a:off x="74613" y="69850"/>
            <a:ext cx="3992562"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	MARCO CONCEPTUAL DEL CETNAV</a:t>
            </a:r>
          </a:p>
        </p:txBody>
      </p:sp>
      <p:sp>
        <p:nvSpPr>
          <p:cNvPr id="223251" name="AutoShape 19"/>
          <p:cNvSpPr>
            <a:spLocks noChangeArrowheads="1"/>
          </p:cNvSpPr>
          <p:nvPr/>
        </p:nvSpPr>
        <p:spPr bwMode="auto">
          <a:xfrm>
            <a:off x="762000" y="1600200"/>
            <a:ext cx="7772400" cy="12954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just"/>
            <a:r>
              <a:rPr lang="es-MX" sz="2000" b="1">
                <a:solidFill>
                  <a:schemeClr val="bg1"/>
                </a:solidFill>
                <a:effectLst>
                  <a:outerShdw blurRad="38100" dist="38100" dir="2700000" algn="tl">
                    <a:srgbClr val="000000"/>
                  </a:outerShdw>
                </a:effectLst>
                <a:latin typeface="Arial" charset="0"/>
                <a:cs typeface="Arial" charset="0"/>
              </a:rPr>
              <a:t>1. La necesidad de formar y dotar a la Armada de un</a:t>
            </a:r>
            <a:br>
              <a:rPr lang="es-MX" sz="2000" b="1">
                <a:solidFill>
                  <a:schemeClr val="bg1"/>
                </a:solidFill>
                <a:effectLst>
                  <a:outerShdw blurRad="38100" dist="38100" dir="2700000" algn="tl">
                    <a:srgbClr val="000000"/>
                  </a:outerShdw>
                </a:effectLst>
                <a:latin typeface="Arial" charset="0"/>
                <a:cs typeface="Arial" charset="0"/>
              </a:rPr>
            </a:br>
            <a:r>
              <a:rPr lang="es-MX" sz="2000" b="1">
                <a:solidFill>
                  <a:schemeClr val="bg1"/>
                </a:solidFill>
                <a:effectLst>
                  <a:outerShdw blurRad="38100" dist="38100" dir="2700000" algn="tl">
                    <a:srgbClr val="000000"/>
                  </a:outerShdw>
                </a:effectLst>
                <a:latin typeface="Arial" charset="0"/>
                <a:cs typeface="Arial" charset="0"/>
              </a:rPr>
              <a:t>     personal preparado intelectual, moral y físicamente, tanto  </a:t>
            </a:r>
            <a:br>
              <a:rPr lang="es-MX" sz="2000" b="1">
                <a:solidFill>
                  <a:schemeClr val="bg1"/>
                </a:solidFill>
                <a:effectLst>
                  <a:outerShdw blurRad="38100" dist="38100" dir="2700000" algn="tl">
                    <a:srgbClr val="000000"/>
                  </a:outerShdw>
                </a:effectLst>
                <a:latin typeface="Arial" charset="0"/>
                <a:cs typeface="Arial" charset="0"/>
              </a:rPr>
            </a:br>
            <a:r>
              <a:rPr lang="es-MX" sz="2000" b="1">
                <a:solidFill>
                  <a:schemeClr val="bg1"/>
                </a:solidFill>
                <a:effectLst>
                  <a:outerShdw blurRad="38100" dist="38100" dir="2700000" algn="tl">
                    <a:srgbClr val="000000"/>
                  </a:outerShdw>
                </a:effectLst>
                <a:latin typeface="Arial" charset="0"/>
                <a:cs typeface="Arial" charset="0"/>
              </a:rPr>
              <a:t>     en el campo técnico como operativo, de acuerdo 	a </a:t>
            </a:r>
            <a:br>
              <a:rPr lang="es-MX" sz="2000" b="1">
                <a:solidFill>
                  <a:schemeClr val="bg1"/>
                </a:solidFill>
                <a:effectLst>
                  <a:outerShdw blurRad="38100" dist="38100" dir="2700000" algn="tl">
                    <a:srgbClr val="000000"/>
                  </a:outerShdw>
                </a:effectLst>
                <a:latin typeface="Arial" charset="0"/>
                <a:cs typeface="Arial" charset="0"/>
              </a:rPr>
            </a:br>
            <a:r>
              <a:rPr lang="es-MX" sz="2000" b="1">
                <a:solidFill>
                  <a:schemeClr val="bg1"/>
                </a:solidFill>
                <a:effectLst>
                  <a:outerShdw blurRad="38100" dist="38100" dir="2700000" algn="tl">
                    <a:srgbClr val="000000"/>
                  </a:outerShdw>
                </a:effectLst>
                <a:latin typeface="Arial" charset="0"/>
                <a:cs typeface="Arial" charset="0"/>
              </a:rPr>
              <a:t>     intereses institucionales.</a:t>
            </a:r>
            <a:endParaRPr lang="es-ES_tradnl" sz="2000" b="1">
              <a:solidFill>
                <a:schemeClr val="bg1"/>
              </a:solidFill>
              <a:effectLst>
                <a:outerShdw blurRad="38100" dist="38100" dir="2700000" algn="tl">
                  <a:srgbClr val="000000"/>
                </a:outerShdw>
              </a:effectLst>
              <a:latin typeface="Arial" charset="0"/>
              <a:cs typeface="Arial" charset="0"/>
            </a:endParaRPr>
          </a:p>
        </p:txBody>
      </p:sp>
      <p:sp>
        <p:nvSpPr>
          <p:cNvPr id="223252" name="AutoShape 20"/>
          <p:cNvSpPr>
            <a:spLocks noChangeArrowheads="1"/>
          </p:cNvSpPr>
          <p:nvPr/>
        </p:nvSpPr>
        <p:spPr bwMode="auto">
          <a:xfrm>
            <a:off x="762000" y="3124200"/>
            <a:ext cx="7772400" cy="12954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just"/>
            <a:r>
              <a:rPr lang="es-MX" sz="2000" b="1">
                <a:solidFill>
                  <a:schemeClr val="bg1"/>
                </a:solidFill>
                <a:effectLst>
                  <a:outerShdw blurRad="38100" dist="38100" dir="2700000" algn="tl">
                    <a:srgbClr val="000000"/>
                  </a:outerShdw>
                </a:effectLst>
                <a:latin typeface="Arial" charset="0"/>
                <a:cs typeface="Arial" charset="0"/>
              </a:rPr>
              <a:t/>
            </a:r>
            <a:br>
              <a:rPr lang="es-MX" sz="2000" b="1">
                <a:solidFill>
                  <a:schemeClr val="bg1"/>
                </a:solidFill>
                <a:effectLst>
                  <a:outerShdw blurRad="38100" dist="38100" dir="2700000" algn="tl">
                    <a:srgbClr val="000000"/>
                  </a:outerShdw>
                </a:effectLst>
                <a:latin typeface="Arial" charset="0"/>
                <a:cs typeface="Arial" charset="0"/>
              </a:rPr>
            </a:br>
            <a:r>
              <a:rPr lang="es-MX" sz="2000" b="1">
                <a:solidFill>
                  <a:schemeClr val="bg1"/>
                </a:solidFill>
                <a:effectLst>
                  <a:outerShdw blurRad="38100" dist="38100" dir="2700000" algn="tl">
                    <a:srgbClr val="000000"/>
                  </a:outerShdw>
                </a:effectLst>
                <a:latin typeface="Arial" charset="0"/>
                <a:cs typeface="Arial" charset="0"/>
              </a:rPr>
              <a:t>2.  A partir del año 1997 el CETNAV se convierte en un centro</a:t>
            </a:r>
            <a:br>
              <a:rPr lang="es-MX" sz="2000" b="1">
                <a:solidFill>
                  <a:schemeClr val="bg1"/>
                </a:solidFill>
                <a:effectLst>
                  <a:outerShdw blurRad="38100" dist="38100" dir="2700000" algn="tl">
                    <a:srgbClr val="000000"/>
                  </a:outerShdw>
                </a:effectLst>
                <a:latin typeface="Arial" charset="0"/>
                <a:cs typeface="Arial" charset="0"/>
              </a:rPr>
            </a:br>
            <a:r>
              <a:rPr lang="es-MX" sz="2000" b="1">
                <a:solidFill>
                  <a:schemeClr val="bg1"/>
                </a:solidFill>
                <a:effectLst>
                  <a:outerShdw blurRad="38100" dist="38100" dir="2700000" algn="tl">
                    <a:srgbClr val="000000"/>
                  </a:outerShdw>
                </a:effectLst>
                <a:latin typeface="Arial" charset="0"/>
                <a:cs typeface="Arial" charset="0"/>
              </a:rPr>
              <a:t>     de educación superior reconocido por el ministerio de</a:t>
            </a:r>
            <a:br>
              <a:rPr lang="es-MX" sz="2000" b="1">
                <a:solidFill>
                  <a:schemeClr val="bg1"/>
                </a:solidFill>
                <a:effectLst>
                  <a:outerShdw blurRad="38100" dist="38100" dir="2700000" algn="tl">
                    <a:srgbClr val="000000"/>
                  </a:outerShdw>
                </a:effectLst>
                <a:latin typeface="Arial" charset="0"/>
                <a:cs typeface="Arial" charset="0"/>
              </a:rPr>
            </a:br>
            <a:r>
              <a:rPr lang="es-MX" sz="2000" b="1">
                <a:solidFill>
                  <a:schemeClr val="bg1"/>
                </a:solidFill>
                <a:effectLst>
                  <a:outerShdw blurRad="38100" dist="38100" dir="2700000" algn="tl">
                    <a:srgbClr val="000000"/>
                  </a:outerShdw>
                </a:effectLst>
                <a:latin typeface="Arial" charset="0"/>
                <a:cs typeface="Arial" charset="0"/>
              </a:rPr>
              <a:t>     educación y cultura, según resolución 	No. 2426 del   </a:t>
            </a:r>
            <a:br>
              <a:rPr lang="es-MX" sz="2000" b="1">
                <a:solidFill>
                  <a:schemeClr val="bg1"/>
                </a:solidFill>
                <a:effectLst>
                  <a:outerShdw blurRad="38100" dist="38100" dir="2700000" algn="tl">
                    <a:srgbClr val="000000"/>
                  </a:outerShdw>
                </a:effectLst>
                <a:latin typeface="Arial" charset="0"/>
                <a:cs typeface="Arial" charset="0"/>
              </a:rPr>
            </a:br>
            <a:r>
              <a:rPr lang="es-MX" sz="2000" b="1">
                <a:solidFill>
                  <a:schemeClr val="bg1"/>
                </a:solidFill>
                <a:effectLst>
                  <a:outerShdw blurRad="38100" dist="38100" dir="2700000" algn="tl">
                    <a:srgbClr val="000000"/>
                  </a:outerShdw>
                </a:effectLst>
                <a:latin typeface="Arial" charset="0"/>
                <a:cs typeface="Arial" charset="0"/>
              </a:rPr>
              <a:t>     mismo. </a:t>
            </a:r>
            <a:br>
              <a:rPr lang="es-MX" sz="2000" b="1">
                <a:solidFill>
                  <a:schemeClr val="bg1"/>
                </a:solidFill>
                <a:effectLst>
                  <a:outerShdw blurRad="38100" dist="38100" dir="2700000" algn="tl">
                    <a:srgbClr val="000000"/>
                  </a:outerShdw>
                </a:effectLst>
                <a:latin typeface="Arial" charset="0"/>
                <a:cs typeface="Arial" charset="0"/>
              </a:rPr>
            </a:br>
            <a:endParaRPr lang="es-ES_tradnl" sz="2000" b="1">
              <a:solidFill>
                <a:schemeClr val="bg1"/>
              </a:solidFill>
              <a:effectLst>
                <a:outerShdw blurRad="38100" dist="38100" dir="2700000" algn="tl">
                  <a:srgbClr val="000000"/>
                </a:outerShdw>
              </a:effectLst>
              <a:latin typeface="Arial" charset="0"/>
              <a:cs typeface="Arial" charset="0"/>
            </a:endParaRPr>
          </a:p>
        </p:txBody>
      </p:sp>
      <p:sp>
        <p:nvSpPr>
          <p:cNvPr id="223253" name="AutoShape 21"/>
          <p:cNvSpPr>
            <a:spLocks noChangeArrowheads="1"/>
          </p:cNvSpPr>
          <p:nvPr/>
        </p:nvSpPr>
        <p:spPr bwMode="auto">
          <a:xfrm>
            <a:off x="762000" y="4648200"/>
            <a:ext cx="7772400" cy="16002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just"/>
            <a:r>
              <a:rPr lang="es-MX" sz="2000" b="1">
                <a:solidFill>
                  <a:schemeClr val="bg1"/>
                </a:solidFill>
                <a:effectLst>
                  <a:outerShdw blurRad="38100" dist="38100" dir="2700000" algn="tl">
                    <a:srgbClr val="000000"/>
                  </a:outerShdw>
                </a:effectLst>
                <a:latin typeface="Arial" charset="0"/>
                <a:cs typeface="Arial" charset="0"/>
              </a:rPr>
              <a:t/>
            </a:r>
            <a:br>
              <a:rPr lang="es-MX" sz="2000" b="1">
                <a:solidFill>
                  <a:schemeClr val="bg1"/>
                </a:solidFill>
                <a:effectLst>
                  <a:outerShdw blurRad="38100" dist="38100" dir="2700000" algn="tl">
                    <a:srgbClr val="000000"/>
                  </a:outerShdw>
                </a:effectLst>
                <a:latin typeface="Arial" charset="0"/>
                <a:cs typeface="Arial" charset="0"/>
              </a:rPr>
            </a:br>
            <a:r>
              <a:rPr lang="es-MX" sz="2000" b="1">
                <a:solidFill>
                  <a:schemeClr val="bg1"/>
                </a:solidFill>
                <a:effectLst>
                  <a:outerShdw blurRad="38100" dist="38100" dir="2700000" algn="tl">
                    <a:srgbClr val="000000"/>
                  </a:outerShdw>
                </a:effectLst>
                <a:latin typeface="Arial" charset="0"/>
                <a:cs typeface="Arial" charset="0"/>
              </a:rPr>
              <a:t>3. Actualmente abre sus puertas a la comunidad ecuatoriana </a:t>
            </a:r>
            <a:r>
              <a:rPr lang="es-MX" sz="2000" b="1">
                <a:solidFill>
                  <a:schemeClr val="accent2"/>
                </a:solidFill>
                <a:effectLst>
                  <a:outerShdw blurRad="38100" dist="38100" dir="2700000" algn="tl">
                    <a:srgbClr val="000000"/>
                  </a:outerShdw>
                </a:effectLst>
                <a:latin typeface="Arial" charset="0"/>
                <a:cs typeface="Times New Roman" pitchFamily="18" charset="0"/>
              </a:rPr>
              <a:t/>
            </a:r>
            <a:br>
              <a:rPr lang="es-MX" sz="2000" b="1">
                <a:solidFill>
                  <a:schemeClr val="accent2"/>
                </a:solidFill>
                <a:effectLst>
                  <a:outerShdw blurRad="38100" dist="38100" dir="2700000" algn="tl">
                    <a:srgbClr val="000000"/>
                  </a:outerShdw>
                </a:effectLst>
                <a:latin typeface="Arial" charset="0"/>
                <a:cs typeface="Times New Roman" pitchFamily="18" charset="0"/>
              </a:rPr>
            </a:br>
            <a:r>
              <a:rPr lang="es-MX" sz="2000" b="1">
                <a:solidFill>
                  <a:schemeClr val="accent2"/>
                </a:solidFill>
                <a:effectLst>
                  <a:outerShdw blurRad="38100" dist="38100" dir="2700000" algn="tl">
                    <a:srgbClr val="000000"/>
                  </a:outerShdw>
                </a:effectLst>
                <a:latin typeface="Arial" charset="0"/>
                <a:cs typeface="Times New Roman" pitchFamily="18" charset="0"/>
              </a:rPr>
              <a:t>   </a:t>
            </a:r>
            <a:r>
              <a:rPr lang="es-ES" sz="2000" b="1">
                <a:solidFill>
                  <a:schemeClr val="accent2"/>
                </a:solidFill>
                <a:effectLst>
                  <a:outerShdw blurRad="38100" dist="38100" dir="2700000" algn="tl">
                    <a:srgbClr val="000000"/>
                  </a:outerShdw>
                </a:effectLst>
                <a:latin typeface="Arial" charset="0"/>
                <a:cs typeface="Times New Roman" pitchFamily="18" charset="0"/>
              </a:rPr>
              <a:t> </a:t>
            </a:r>
            <a:r>
              <a:rPr lang="es-MX" sz="2000" b="1">
                <a:solidFill>
                  <a:schemeClr val="bg1"/>
                </a:solidFill>
                <a:effectLst>
                  <a:outerShdw blurRad="38100" dist="38100" dir="2700000" algn="tl">
                    <a:srgbClr val="000000"/>
                  </a:outerShdw>
                </a:effectLst>
                <a:latin typeface="Arial" charset="0"/>
                <a:cs typeface="Times New Roman" pitchFamily="18" charset="0"/>
              </a:rPr>
              <a:t>y de manera en especial al bachiller, ofreciendole </a:t>
            </a:r>
            <a:r>
              <a:rPr lang="es-ES" sz="2000" b="1">
                <a:solidFill>
                  <a:schemeClr val="bg1"/>
                </a:solidFill>
                <a:effectLst>
                  <a:outerShdw blurRad="38100" dist="38100" dir="2700000" algn="tl">
                    <a:srgbClr val="000000"/>
                  </a:outerShdw>
                </a:effectLst>
                <a:latin typeface="Arial" charset="0"/>
                <a:cs typeface="Times New Roman" pitchFamily="18" charset="0"/>
              </a:rPr>
              <a:t>una</a:t>
            </a:r>
            <a:r>
              <a:rPr lang="es-MX" sz="2000" b="1">
                <a:solidFill>
                  <a:schemeClr val="bg1"/>
                </a:solidFill>
                <a:effectLst>
                  <a:outerShdw blurRad="38100" dist="38100" dir="2700000" algn="tl">
                    <a:srgbClr val="000000"/>
                  </a:outerShdw>
                </a:effectLst>
                <a:latin typeface="Arial" charset="0"/>
                <a:cs typeface="Times New Roman" pitchFamily="18" charset="0"/>
              </a:rPr>
              <a:t/>
            </a:r>
            <a:br>
              <a:rPr lang="es-MX" sz="2000" b="1">
                <a:solidFill>
                  <a:schemeClr val="bg1"/>
                </a:solidFill>
                <a:effectLst>
                  <a:outerShdw blurRad="38100" dist="38100" dir="2700000" algn="tl">
                    <a:srgbClr val="000000"/>
                  </a:outerShdw>
                </a:effectLst>
                <a:latin typeface="Arial" charset="0"/>
                <a:cs typeface="Times New Roman" pitchFamily="18" charset="0"/>
              </a:rPr>
            </a:br>
            <a:r>
              <a:rPr lang="es-MX" sz="2000" b="1">
                <a:solidFill>
                  <a:schemeClr val="bg1"/>
                </a:solidFill>
                <a:effectLst>
                  <a:outerShdw blurRad="38100" dist="38100" dir="2700000" algn="tl">
                    <a:srgbClr val="000000"/>
                  </a:outerShdw>
                </a:effectLst>
                <a:latin typeface="Arial" charset="0"/>
                <a:cs typeface="Times New Roman" pitchFamily="18" charset="0"/>
              </a:rPr>
              <a:t>   </a:t>
            </a:r>
            <a:r>
              <a:rPr lang="es-ES" sz="2000" b="1">
                <a:solidFill>
                  <a:schemeClr val="bg1"/>
                </a:solidFill>
                <a:effectLst>
                  <a:outerShdw blurRad="38100" dist="38100" dir="2700000" algn="tl">
                    <a:srgbClr val="000000"/>
                  </a:outerShdw>
                </a:effectLst>
                <a:latin typeface="Arial" charset="0"/>
                <a:cs typeface="Times New Roman" pitchFamily="18" charset="0"/>
              </a:rPr>
              <a:t> capacitaci</a:t>
            </a:r>
            <a:r>
              <a:rPr lang="es-ES" sz="2000" b="1">
                <a:solidFill>
                  <a:schemeClr val="bg1"/>
                </a:solidFill>
                <a:effectLst>
                  <a:outerShdw blurRad="38100" dist="38100" dir="2700000" algn="tl">
                    <a:srgbClr val="000000"/>
                  </a:outerShdw>
                </a:effectLst>
                <a:latin typeface="Times New Roman"/>
                <a:cs typeface="Times New Roman" pitchFamily="18" charset="0"/>
              </a:rPr>
              <a:t>ó</a:t>
            </a:r>
            <a:r>
              <a:rPr lang="es-ES" sz="2000" b="1">
                <a:solidFill>
                  <a:schemeClr val="bg1"/>
                </a:solidFill>
                <a:effectLst>
                  <a:outerShdw blurRad="38100" dist="38100" dir="2700000" algn="tl">
                    <a:srgbClr val="000000"/>
                  </a:outerShdw>
                </a:effectLst>
                <a:latin typeface="Arial" charset="0"/>
                <a:cs typeface="Times New Roman" pitchFamily="18" charset="0"/>
              </a:rPr>
              <a:t>n institucional efectiva, </a:t>
            </a:r>
            <a:r>
              <a:rPr lang="es-MX" sz="2000" b="1">
                <a:solidFill>
                  <a:schemeClr val="bg1"/>
                </a:solidFill>
                <a:effectLst>
                  <a:outerShdw blurRad="38100" dist="38100" dir="2700000" algn="tl">
                    <a:srgbClr val="000000"/>
                  </a:outerShdw>
                </a:effectLst>
                <a:latin typeface="Arial" charset="0"/>
                <a:cs typeface="Times New Roman" pitchFamily="18" charset="0"/>
              </a:rPr>
              <a:t>	</a:t>
            </a:r>
            <a:r>
              <a:rPr lang="es-ES" sz="2000" b="1">
                <a:solidFill>
                  <a:schemeClr val="bg1"/>
                </a:solidFill>
                <a:effectLst>
                  <a:outerShdw blurRad="38100" dist="38100" dir="2700000" algn="tl">
                    <a:srgbClr val="000000"/>
                  </a:outerShdw>
                </a:effectLst>
                <a:latin typeface="Arial" charset="0"/>
                <a:cs typeface="Times New Roman" pitchFamily="18" charset="0"/>
              </a:rPr>
              <a:t>orientada</a:t>
            </a:r>
            <a:r>
              <a:rPr lang="es-MX" sz="2000" b="1">
                <a:solidFill>
                  <a:schemeClr val="bg1"/>
                </a:solidFill>
                <a:effectLst>
                  <a:outerShdw blurRad="38100" dist="38100" dir="2700000" algn="tl">
                    <a:srgbClr val="000000"/>
                  </a:outerShdw>
                </a:effectLst>
                <a:latin typeface="Arial" charset="0"/>
                <a:cs typeface="Times New Roman" pitchFamily="18" charset="0"/>
              </a:rPr>
              <a:t> a la</a:t>
            </a:r>
            <a:br>
              <a:rPr lang="es-MX" sz="2000" b="1">
                <a:solidFill>
                  <a:schemeClr val="bg1"/>
                </a:solidFill>
                <a:effectLst>
                  <a:outerShdw blurRad="38100" dist="38100" dir="2700000" algn="tl">
                    <a:srgbClr val="000000"/>
                  </a:outerShdw>
                </a:effectLst>
                <a:latin typeface="Arial" charset="0"/>
                <a:cs typeface="Times New Roman" pitchFamily="18" charset="0"/>
              </a:rPr>
            </a:br>
            <a:r>
              <a:rPr lang="es-MX" sz="2000" b="1">
                <a:solidFill>
                  <a:schemeClr val="bg1"/>
                </a:solidFill>
                <a:effectLst>
                  <a:outerShdw blurRad="38100" dist="38100" dir="2700000" algn="tl">
                    <a:srgbClr val="000000"/>
                  </a:outerShdw>
                </a:effectLst>
                <a:latin typeface="Arial" charset="0"/>
                <a:cs typeface="Times New Roman" pitchFamily="18" charset="0"/>
              </a:rPr>
              <a:t>    formaci</a:t>
            </a:r>
            <a:r>
              <a:rPr lang="es-MX" sz="2000" b="1">
                <a:solidFill>
                  <a:schemeClr val="bg1"/>
                </a:solidFill>
                <a:effectLst>
                  <a:outerShdw blurRad="38100" dist="38100" dir="2700000" algn="tl">
                    <a:srgbClr val="000000"/>
                  </a:outerShdw>
                </a:effectLst>
                <a:latin typeface="Times New Roman"/>
                <a:cs typeface="Times New Roman" pitchFamily="18" charset="0"/>
              </a:rPr>
              <a:t>ó</a:t>
            </a:r>
            <a:r>
              <a:rPr lang="es-MX" sz="2000" b="1">
                <a:solidFill>
                  <a:schemeClr val="bg1"/>
                </a:solidFill>
                <a:effectLst>
                  <a:outerShdw blurRad="38100" dist="38100" dir="2700000" algn="tl">
                    <a:srgbClr val="000000"/>
                  </a:outerShdw>
                </a:effectLst>
                <a:latin typeface="Arial" charset="0"/>
                <a:cs typeface="Times New Roman" pitchFamily="18" charset="0"/>
              </a:rPr>
              <a:t>n</a:t>
            </a:r>
            <a:r>
              <a:rPr lang="es-ES" sz="2000" b="1">
                <a:solidFill>
                  <a:schemeClr val="accent2"/>
                </a:solidFill>
                <a:effectLst>
                  <a:outerShdw blurRad="38100" dist="38100" dir="2700000" algn="tl">
                    <a:srgbClr val="000000"/>
                  </a:outerShdw>
                </a:effectLst>
                <a:latin typeface="Arial" charset="0"/>
                <a:cs typeface="Times New Roman" pitchFamily="18" charset="0"/>
              </a:rPr>
              <a:t> </a:t>
            </a:r>
            <a:r>
              <a:rPr lang="es-MX" sz="2000" b="1">
                <a:solidFill>
                  <a:schemeClr val="bg1"/>
                </a:solidFill>
                <a:effectLst>
                  <a:outerShdw blurRad="38100" dist="38100" dir="2700000" algn="tl">
                    <a:srgbClr val="000000"/>
                  </a:outerShdw>
                </a:effectLst>
                <a:latin typeface="Arial" charset="0"/>
                <a:cs typeface="Arial" charset="0"/>
              </a:rPr>
              <a:t>académica de excelencia .	</a:t>
            </a:r>
            <a:endParaRPr lang="es-ES_tradnl" sz="2000" b="1">
              <a:solidFill>
                <a:schemeClr val="bg1"/>
              </a:solidFill>
              <a:effectLst>
                <a:outerShdw blurRad="38100" dist="38100" dir="2700000" algn="tl">
                  <a:srgbClr val="000000"/>
                </a:outerShdw>
              </a:effectLst>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3251"/>
                                        </p:tgtEl>
                                        <p:attrNameLst>
                                          <p:attrName>style.visibility</p:attrName>
                                        </p:attrNameLst>
                                      </p:cBhvr>
                                      <p:to>
                                        <p:strVal val="visible"/>
                                      </p:to>
                                    </p:set>
                                    <p:anim calcmode="lin" valueType="num">
                                      <p:cBhvr additive="base">
                                        <p:cTn id="7" dur="500" fill="hold"/>
                                        <p:tgtEl>
                                          <p:spTgt spid="223251"/>
                                        </p:tgtEl>
                                        <p:attrNameLst>
                                          <p:attrName>ppt_x</p:attrName>
                                        </p:attrNameLst>
                                      </p:cBhvr>
                                      <p:tavLst>
                                        <p:tav tm="0">
                                          <p:val>
                                            <p:strVal val="#ppt_x"/>
                                          </p:val>
                                        </p:tav>
                                        <p:tav tm="100000">
                                          <p:val>
                                            <p:strVal val="#ppt_x"/>
                                          </p:val>
                                        </p:tav>
                                      </p:tavLst>
                                    </p:anim>
                                    <p:anim calcmode="lin" valueType="num">
                                      <p:cBhvr additive="base">
                                        <p:cTn id="8" dur="500" fill="hold"/>
                                        <p:tgtEl>
                                          <p:spTgt spid="2232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3252"/>
                                        </p:tgtEl>
                                        <p:attrNameLst>
                                          <p:attrName>style.visibility</p:attrName>
                                        </p:attrNameLst>
                                      </p:cBhvr>
                                      <p:to>
                                        <p:strVal val="visible"/>
                                      </p:to>
                                    </p:set>
                                    <p:anim calcmode="lin" valueType="num">
                                      <p:cBhvr additive="base">
                                        <p:cTn id="13" dur="500" fill="hold"/>
                                        <p:tgtEl>
                                          <p:spTgt spid="223252"/>
                                        </p:tgtEl>
                                        <p:attrNameLst>
                                          <p:attrName>ppt_x</p:attrName>
                                        </p:attrNameLst>
                                      </p:cBhvr>
                                      <p:tavLst>
                                        <p:tav tm="0">
                                          <p:val>
                                            <p:strVal val="#ppt_x"/>
                                          </p:val>
                                        </p:tav>
                                        <p:tav tm="100000">
                                          <p:val>
                                            <p:strVal val="#ppt_x"/>
                                          </p:val>
                                        </p:tav>
                                      </p:tavLst>
                                    </p:anim>
                                    <p:anim calcmode="lin" valueType="num">
                                      <p:cBhvr additive="base">
                                        <p:cTn id="14" dur="500" fill="hold"/>
                                        <p:tgtEl>
                                          <p:spTgt spid="2232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3253"/>
                                        </p:tgtEl>
                                        <p:attrNameLst>
                                          <p:attrName>style.visibility</p:attrName>
                                        </p:attrNameLst>
                                      </p:cBhvr>
                                      <p:to>
                                        <p:strVal val="visible"/>
                                      </p:to>
                                    </p:set>
                                    <p:anim calcmode="lin" valueType="num">
                                      <p:cBhvr additive="base">
                                        <p:cTn id="19" dur="500" fill="hold"/>
                                        <p:tgtEl>
                                          <p:spTgt spid="223253"/>
                                        </p:tgtEl>
                                        <p:attrNameLst>
                                          <p:attrName>ppt_x</p:attrName>
                                        </p:attrNameLst>
                                      </p:cBhvr>
                                      <p:tavLst>
                                        <p:tav tm="0">
                                          <p:val>
                                            <p:strVal val="#ppt_x"/>
                                          </p:val>
                                        </p:tav>
                                        <p:tav tm="100000">
                                          <p:val>
                                            <p:strVal val="#ppt_x"/>
                                          </p:val>
                                        </p:tav>
                                      </p:tavLst>
                                    </p:anim>
                                    <p:anim calcmode="lin" valueType="num">
                                      <p:cBhvr additive="base">
                                        <p:cTn id="20" dur="500" fill="hold"/>
                                        <p:tgtEl>
                                          <p:spTgt spid="223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1" grpId="0" animBg="1" autoUpdateAnimBg="0"/>
      <p:bldP spid="223252" grpId="0" animBg="1" autoUpdateAnimBg="0"/>
      <p:bldP spid="22325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3 Marcador de número de diapositiva"/>
          <p:cNvSpPr>
            <a:spLocks noGrp="1"/>
          </p:cNvSpPr>
          <p:nvPr>
            <p:ph type="sldNum" sz="quarter" idx="12"/>
          </p:nvPr>
        </p:nvSpPr>
        <p:spPr/>
        <p:txBody>
          <a:bodyPr/>
          <a:lstStyle/>
          <a:p>
            <a:fld id="{652F4FCC-C137-4CE2-BA8F-8CFC6850C2DA}" type="slidenum">
              <a:rPr lang="es-ES_tradnl"/>
              <a:pPr/>
              <a:t>40</a:t>
            </a:fld>
            <a:endParaRPr lang="es-ES_tradnl"/>
          </a:p>
        </p:txBody>
      </p:sp>
      <p:sp>
        <p:nvSpPr>
          <p:cNvPr id="275460" name="AutoShape 4"/>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75461" name="Oval 5"/>
          <p:cNvSpPr>
            <a:spLocks noChangeArrowheads="1"/>
          </p:cNvSpPr>
          <p:nvPr/>
        </p:nvSpPr>
        <p:spPr bwMode="auto">
          <a:xfrm>
            <a:off x="457200" y="6953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75462" name="Oval 6"/>
          <p:cNvSpPr>
            <a:spLocks noChangeArrowheads="1"/>
          </p:cNvSpPr>
          <p:nvPr/>
        </p:nvSpPr>
        <p:spPr bwMode="auto">
          <a:xfrm>
            <a:off x="8382000" y="8524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75463" name="Oval 7"/>
          <p:cNvSpPr>
            <a:spLocks noChangeArrowheads="1"/>
          </p:cNvSpPr>
          <p:nvPr/>
        </p:nvSpPr>
        <p:spPr bwMode="auto">
          <a:xfrm>
            <a:off x="1295400" y="8524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75464" name="AutoShape 8"/>
          <p:cNvSpPr>
            <a:spLocks noChangeArrowheads="1"/>
          </p:cNvSpPr>
          <p:nvPr/>
        </p:nvSpPr>
        <p:spPr bwMode="auto">
          <a:xfrm>
            <a:off x="1676400" y="7620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CLIENTES EXTERNOS</a:t>
            </a:r>
          </a:p>
        </p:txBody>
      </p:sp>
      <p:sp>
        <p:nvSpPr>
          <p:cNvPr id="275465" name="Rectangle 9"/>
          <p:cNvSpPr>
            <a:spLocks noChangeArrowheads="1"/>
          </p:cNvSpPr>
          <p:nvPr/>
        </p:nvSpPr>
        <p:spPr bwMode="auto">
          <a:xfrm>
            <a:off x="533400" y="1524000"/>
            <a:ext cx="7924800" cy="45720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pPr>
            <a:endParaRPr lang="es-ES"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endParaRPr>
          </a:p>
          <a:p>
            <a:pPr marL="342900" indent="-342900" algn="just">
              <a:lnSpc>
                <a:spcPct val="125000"/>
              </a:lnSpc>
              <a:spcBef>
                <a:spcPct val="20000"/>
              </a:spcBef>
              <a:spcAft>
                <a:spcPct val="15000"/>
              </a:spcAft>
              <a:buSzPct val="50000"/>
              <a:buFontTx/>
              <a:buBlip>
                <a:blip r:embed="rId2"/>
              </a:buBlip>
            </a:pPr>
            <a:endParaRPr lang="es-MX" sz="20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buFontTx/>
              <a:buBlip>
                <a:blip r:embed="rId2"/>
              </a:buBlip>
            </a:pPr>
            <a:endParaRPr lang="es-MX" sz="20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pPr>
            <a:endParaRPr lang="es-ES_tradnl" sz="2000" b="1">
              <a:solidFill>
                <a:srgbClr val="000066"/>
              </a:solidFill>
              <a:effectLst>
                <a:outerShdw blurRad="38100" dist="38100" dir="2700000" algn="tl">
                  <a:srgbClr val="C0C0C0"/>
                </a:outerShdw>
              </a:effectLst>
              <a:latin typeface="Arial" charset="0"/>
            </a:endParaRPr>
          </a:p>
        </p:txBody>
      </p:sp>
      <p:sp>
        <p:nvSpPr>
          <p:cNvPr id="275466" name="Text Box 10"/>
          <p:cNvSpPr txBox="1">
            <a:spLocks noChangeArrowheads="1"/>
          </p:cNvSpPr>
          <p:nvPr/>
        </p:nvSpPr>
        <p:spPr bwMode="auto">
          <a:xfrm>
            <a:off x="990600" y="1600200"/>
            <a:ext cx="7543800" cy="647700"/>
          </a:xfrm>
          <a:prstGeom prst="rect">
            <a:avLst/>
          </a:prstGeom>
          <a:solidFill>
            <a:srgbClr val="FFFF85">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PROFESIONALES Y EMPRESAS VINCULADAS</a:t>
            </a:r>
          </a:p>
        </p:txBody>
      </p:sp>
      <p:sp>
        <p:nvSpPr>
          <p:cNvPr id="275467" name="Text Box 11"/>
          <p:cNvSpPr txBox="1">
            <a:spLocks noChangeArrowheads="1"/>
          </p:cNvSpPr>
          <p:nvPr/>
        </p:nvSpPr>
        <p:spPr bwMode="auto">
          <a:xfrm>
            <a:off x="533400" y="1600200"/>
            <a:ext cx="500063" cy="647700"/>
          </a:xfrm>
          <a:prstGeom prst="rect">
            <a:avLst/>
          </a:prstGeom>
          <a:gradFill rotWithShape="0">
            <a:gsLst>
              <a:gs pos="0">
                <a:srgbClr val="666633"/>
              </a:gs>
              <a:gs pos="100000">
                <a:srgbClr val="666633">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3.</a:t>
            </a:r>
          </a:p>
        </p:txBody>
      </p:sp>
      <p:sp>
        <p:nvSpPr>
          <p:cNvPr id="275468" name="Rectangle 12"/>
          <p:cNvSpPr>
            <a:spLocks noChangeArrowheads="1"/>
          </p:cNvSpPr>
          <p:nvPr/>
        </p:nvSpPr>
        <p:spPr bwMode="auto">
          <a:xfrm>
            <a:off x="500063" y="2187575"/>
            <a:ext cx="7958137" cy="98425"/>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275469" name="Rectangle 13"/>
          <p:cNvSpPr>
            <a:spLocks noChangeArrowheads="1"/>
          </p:cNvSpPr>
          <p:nvPr/>
        </p:nvSpPr>
        <p:spPr bwMode="auto">
          <a:xfrm>
            <a:off x="500063" y="1512888"/>
            <a:ext cx="7958137" cy="873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275473" name="Rectangle 17"/>
          <p:cNvSpPr>
            <a:spLocks noChangeArrowheads="1"/>
          </p:cNvSpPr>
          <p:nvPr/>
        </p:nvSpPr>
        <p:spPr bwMode="auto">
          <a:xfrm>
            <a:off x="762000" y="2286000"/>
            <a:ext cx="7696200" cy="3429000"/>
          </a:xfrm>
          <a:prstGeom prst="rect">
            <a:avLst/>
          </a:prstGeom>
          <a:solidFill>
            <a:schemeClr val="bg1">
              <a:alpha val="50000"/>
            </a:schemeClr>
          </a:solidFill>
          <a:ln w="9525">
            <a:noFill/>
            <a:miter lim="800000"/>
            <a:headEnd/>
            <a:tailEnd/>
          </a:ln>
          <a:effectLst/>
        </p:spPr>
        <p:txBody>
          <a:bodyPr/>
          <a:lstStyle/>
          <a:p>
            <a:pPr marL="342900" indent="-342900" algn="ctr">
              <a:spcBef>
                <a:spcPct val="20000"/>
              </a:spcBef>
              <a:spcAft>
                <a:spcPct val="15000"/>
              </a:spcAft>
              <a:buClr>
                <a:srgbClr val="6666FF"/>
              </a:buClr>
              <a:buSzPct val="50000"/>
              <a:buFont typeface="Wingdings" pitchFamily="2" charset="2"/>
              <a:buChar char="ü"/>
            </a:pPr>
            <a:r>
              <a:rPr lang="es-MX" sz="2000" b="1">
                <a:solidFill>
                  <a:srgbClr val="000066"/>
                </a:solidFill>
                <a:effectLst>
                  <a:outerShdw blurRad="38100" dist="38100" dir="2700000" algn="tl">
                    <a:srgbClr val="C0C0C0"/>
                  </a:outerShdw>
                </a:effectLst>
                <a:latin typeface="Tahoma" pitchFamily="34" charset="0"/>
                <a:cs typeface="Tahoma" pitchFamily="34" charset="0"/>
              </a:rPr>
              <a:t>TECNOLÓGICO ESPIRITU SANTO </a:t>
            </a:r>
          </a:p>
          <a:p>
            <a:pPr marL="342900" indent="-342900" algn="ctr">
              <a:spcBef>
                <a:spcPct val="20000"/>
              </a:spcBef>
              <a:spcAft>
                <a:spcPct val="15000"/>
              </a:spcAft>
              <a:buClr>
                <a:srgbClr val="6666FF"/>
              </a:buClr>
              <a:buSzPct val="50000"/>
              <a:buFont typeface="Wingdings" pitchFamily="2" charset="2"/>
              <a:buChar char="ü"/>
            </a:pPr>
            <a:r>
              <a:rPr lang="es-MX" sz="2000" b="1">
                <a:solidFill>
                  <a:srgbClr val="000066"/>
                </a:solidFill>
                <a:effectLst>
                  <a:outerShdw blurRad="38100" dist="38100" dir="2700000" algn="tl">
                    <a:srgbClr val="C0C0C0"/>
                  </a:outerShdw>
                </a:effectLst>
                <a:latin typeface="Tahoma" pitchFamily="34" charset="0"/>
                <a:cs typeface="Tahoma" pitchFamily="34" charset="0"/>
              </a:rPr>
              <a:t>CÁMARA DE LA MICROEMPRESA</a:t>
            </a:r>
          </a:p>
          <a:p>
            <a:pPr marL="342900" indent="-342900" algn="just">
              <a:lnSpc>
                <a:spcPct val="125000"/>
              </a:lnSpc>
              <a:spcBef>
                <a:spcPct val="20000"/>
              </a:spcBef>
              <a:spcAft>
                <a:spcPct val="15000"/>
              </a:spcAft>
              <a:buSzPct val="50000"/>
              <a:buFontTx/>
              <a:buBlip>
                <a:blip r:embed="rId2"/>
              </a:buBlip>
            </a:pPr>
            <a:r>
              <a:rPr lang="es-MX" sz="2000" b="1">
                <a:solidFill>
                  <a:srgbClr val="000066"/>
                </a:solidFill>
                <a:effectLst>
                  <a:outerShdw blurRad="38100" dist="38100" dir="2700000" algn="tl">
                    <a:srgbClr val="C0C0C0"/>
                  </a:outerShdw>
                </a:effectLst>
                <a:latin typeface="Tahoma" pitchFamily="34" charset="0"/>
                <a:cs typeface="Tahoma" pitchFamily="34" charset="0"/>
              </a:rPr>
              <a:t>Están de acuerdo en la creación del CETNAV y con seguir colaborando con ella.</a:t>
            </a:r>
            <a:r>
              <a:rPr lang="es-ES" sz="2000" b="1">
                <a:solidFill>
                  <a:srgbClr val="000066"/>
                </a:solidFill>
                <a:effectLst>
                  <a:outerShdw blurRad="38100" dist="38100" dir="2700000" algn="tl">
                    <a:srgbClr val="C0C0C0"/>
                  </a:outerShdw>
                </a:effectLst>
                <a:latin typeface="Tahoma" pitchFamily="34" charset="0"/>
                <a:cs typeface="Tahoma" pitchFamily="34" charset="0"/>
              </a:rPr>
              <a:t> </a:t>
            </a:r>
            <a:endParaRPr lang="es-MX" sz="2000" b="1">
              <a:solidFill>
                <a:srgbClr val="000066"/>
              </a:solidFill>
              <a:effectLst>
                <a:outerShdw blurRad="38100" dist="38100" dir="2700000" algn="tl">
                  <a:srgbClr val="C0C0C0"/>
                </a:outerShdw>
              </a:effectLst>
              <a:latin typeface="Tahoma" pitchFamily="34" charset="0"/>
              <a:cs typeface="Tahoma" pitchFamily="34" charset="0"/>
            </a:endParaRPr>
          </a:p>
          <a:p>
            <a:pPr marL="342900" indent="-342900" algn="just">
              <a:lnSpc>
                <a:spcPct val="125000"/>
              </a:lnSpc>
              <a:spcBef>
                <a:spcPct val="20000"/>
              </a:spcBef>
              <a:spcAft>
                <a:spcPct val="15000"/>
              </a:spcAft>
              <a:buSzPct val="50000"/>
              <a:buFontTx/>
              <a:buBlip>
                <a:blip r:embed="rId2"/>
              </a:buBlip>
            </a:pPr>
            <a:r>
              <a:rPr lang="es-MX" sz="2000" b="1">
                <a:solidFill>
                  <a:srgbClr val="000066"/>
                </a:solidFill>
                <a:effectLst>
                  <a:outerShdw blurRad="38100" dist="38100" dir="2700000" algn="tl">
                    <a:srgbClr val="C0C0C0"/>
                  </a:outerShdw>
                </a:effectLst>
                <a:latin typeface="Tahoma" pitchFamily="34" charset="0"/>
                <a:cs typeface="Tahoma" pitchFamily="34" charset="0"/>
              </a:rPr>
              <a:t>También estan de acuerdo en que se debería impulsar de manera permanente el desarrollo y fortalecimiento de convenios.</a:t>
            </a:r>
          </a:p>
          <a:p>
            <a:pPr marL="342900" indent="-342900" algn="just">
              <a:lnSpc>
                <a:spcPct val="125000"/>
              </a:lnSpc>
              <a:spcBef>
                <a:spcPct val="20000"/>
              </a:spcBef>
              <a:spcAft>
                <a:spcPct val="15000"/>
              </a:spcAft>
              <a:buSzPct val="50000"/>
              <a:buFontTx/>
              <a:buBlip>
                <a:blip r:embed="rId2"/>
              </a:buBlip>
            </a:pPr>
            <a:r>
              <a:rPr lang="es-MX" sz="2000" b="1">
                <a:solidFill>
                  <a:srgbClr val="000066"/>
                </a:solidFill>
                <a:effectLst>
                  <a:outerShdw blurRad="38100" dist="38100" dir="2700000" algn="tl">
                    <a:srgbClr val="C0C0C0"/>
                  </a:outerShdw>
                </a:effectLst>
                <a:latin typeface="Tahoma" pitchFamily="34" charset="0"/>
                <a:cs typeface="Tahoma" pitchFamily="34" charset="0"/>
              </a:rPr>
              <a:t>Informática y Administración, son especialidades de mayor interés.</a:t>
            </a:r>
            <a:endParaRPr lang="es-ES" sz="2000" b="1">
              <a:solidFill>
                <a:srgbClr val="000066"/>
              </a:solidFill>
              <a:effectLst>
                <a:outerShdw blurRad="38100" dist="38100" dir="2700000" algn="tl">
                  <a:srgbClr val="C0C0C0"/>
                </a:outerShdw>
              </a:effectLst>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5473"/>
                                        </p:tgtEl>
                                        <p:attrNameLst>
                                          <p:attrName>style.visibility</p:attrName>
                                        </p:attrNameLst>
                                      </p:cBhvr>
                                      <p:to>
                                        <p:strVal val="visible"/>
                                      </p:to>
                                    </p:set>
                                    <p:animEffect transition="in" filter="blinds(horizontal)">
                                      <p:cBhvr>
                                        <p:cTn id="7" dur="500"/>
                                        <p:tgtEl>
                                          <p:spTgt spid="275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73"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2C7EDAD3-4407-4940-BC0C-DEACDDDCF144}" type="slidenum">
              <a:rPr lang="es-ES_tradnl"/>
              <a:pPr/>
              <a:t>41</a:t>
            </a:fld>
            <a:endParaRPr lang="es-ES_tradnl"/>
          </a:p>
        </p:txBody>
      </p:sp>
      <p:sp>
        <p:nvSpPr>
          <p:cNvPr id="277508" name="AutoShape 4"/>
          <p:cNvSpPr>
            <a:spLocks noChangeArrowheads="1"/>
          </p:cNvSpPr>
          <p:nvPr/>
        </p:nvSpPr>
        <p:spPr bwMode="auto">
          <a:xfrm>
            <a:off x="73025" y="2984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77509" name="Rectangle 5"/>
          <p:cNvSpPr>
            <a:spLocks noChangeArrowheads="1"/>
          </p:cNvSpPr>
          <p:nvPr/>
        </p:nvSpPr>
        <p:spPr bwMode="auto">
          <a:xfrm>
            <a:off x="1447800" y="1143000"/>
            <a:ext cx="7010400" cy="857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77510" name="Oval 6"/>
          <p:cNvSpPr>
            <a:spLocks noChangeArrowheads="1"/>
          </p:cNvSpPr>
          <p:nvPr/>
        </p:nvSpPr>
        <p:spPr bwMode="auto">
          <a:xfrm>
            <a:off x="457200" y="923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77511" name="Oval 7"/>
          <p:cNvSpPr>
            <a:spLocks noChangeArrowheads="1"/>
          </p:cNvSpPr>
          <p:nvPr/>
        </p:nvSpPr>
        <p:spPr bwMode="auto">
          <a:xfrm>
            <a:off x="8382000" y="1081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77512" name="Oval 8"/>
          <p:cNvSpPr>
            <a:spLocks noChangeArrowheads="1"/>
          </p:cNvSpPr>
          <p:nvPr/>
        </p:nvSpPr>
        <p:spPr bwMode="auto">
          <a:xfrm>
            <a:off x="1219200" y="1066800"/>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77513" name="AutoShape 9"/>
          <p:cNvSpPr>
            <a:spLocks noChangeArrowheads="1"/>
          </p:cNvSpPr>
          <p:nvPr/>
        </p:nvSpPr>
        <p:spPr bwMode="auto">
          <a:xfrm>
            <a:off x="1524000" y="914400"/>
            <a:ext cx="6934200" cy="7620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CLIENTES POTENCIALES</a:t>
            </a:r>
          </a:p>
        </p:txBody>
      </p:sp>
      <p:sp>
        <p:nvSpPr>
          <p:cNvPr id="277515" name="Text Box 11"/>
          <p:cNvSpPr txBox="1">
            <a:spLocks noChangeArrowheads="1"/>
          </p:cNvSpPr>
          <p:nvPr/>
        </p:nvSpPr>
        <p:spPr bwMode="auto">
          <a:xfrm>
            <a:off x="1023938" y="2057400"/>
            <a:ext cx="7434262" cy="647700"/>
          </a:xfrm>
          <a:prstGeom prst="rect">
            <a:avLst/>
          </a:prstGeom>
          <a:solidFill>
            <a:srgbClr val="FFFF85">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ESTUDIANTES DE LOS COLEGIOS</a:t>
            </a:r>
          </a:p>
        </p:txBody>
      </p:sp>
      <p:sp>
        <p:nvSpPr>
          <p:cNvPr id="277516" name="Text Box 12"/>
          <p:cNvSpPr txBox="1">
            <a:spLocks noChangeArrowheads="1"/>
          </p:cNvSpPr>
          <p:nvPr/>
        </p:nvSpPr>
        <p:spPr bwMode="auto">
          <a:xfrm>
            <a:off x="552450" y="2035175"/>
            <a:ext cx="500063" cy="647700"/>
          </a:xfrm>
          <a:prstGeom prst="rect">
            <a:avLst/>
          </a:prstGeom>
          <a:gradFill rotWithShape="0">
            <a:gsLst>
              <a:gs pos="0">
                <a:srgbClr val="666633"/>
              </a:gs>
              <a:gs pos="100000">
                <a:srgbClr val="666633">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1.</a:t>
            </a:r>
          </a:p>
        </p:txBody>
      </p:sp>
      <p:sp>
        <p:nvSpPr>
          <p:cNvPr id="277517" name="Rectangle 13"/>
          <p:cNvSpPr>
            <a:spLocks noChangeArrowheads="1"/>
          </p:cNvSpPr>
          <p:nvPr/>
        </p:nvSpPr>
        <p:spPr bwMode="auto">
          <a:xfrm>
            <a:off x="533400" y="2644775"/>
            <a:ext cx="7958138" cy="98425"/>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277519" name="Rectangle 15"/>
          <p:cNvSpPr>
            <a:spLocks noChangeArrowheads="1"/>
          </p:cNvSpPr>
          <p:nvPr/>
        </p:nvSpPr>
        <p:spPr bwMode="auto">
          <a:xfrm>
            <a:off x="533400" y="1970088"/>
            <a:ext cx="7958138" cy="873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pic>
        <p:nvPicPr>
          <p:cNvPr id="277523" name="Picture 19"/>
          <p:cNvPicPr>
            <a:picLocks noChangeAspect="1" noChangeArrowheads="1"/>
          </p:cNvPicPr>
          <p:nvPr/>
        </p:nvPicPr>
        <p:blipFill>
          <a:blip r:embed="rId2"/>
          <a:srcRect/>
          <a:stretch>
            <a:fillRect/>
          </a:stretch>
        </p:blipFill>
        <p:spPr bwMode="auto">
          <a:xfrm>
            <a:off x="609600" y="2819400"/>
            <a:ext cx="3962400" cy="2971800"/>
          </a:xfrm>
          <a:prstGeom prst="rect">
            <a:avLst/>
          </a:prstGeom>
          <a:noFill/>
          <a:ln w="12700">
            <a:noFill/>
            <a:miter lim="800000"/>
            <a:headEnd type="none" w="sm" len="sm"/>
            <a:tailEnd type="none" w="sm" len="sm"/>
          </a:ln>
          <a:effectLst/>
        </p:spPr>
      </p:pic>
      <p:pic>
        <p:nvPicPr>
          <p:cNvPr id="277524" name="Picture 20"/>
          <p:cNvPicPr>
            <a:picLocks noChangeAspect="1" noChangeArrowheads="1"/>
          </p:cNvPicPr>
          <p:nvPr/>
        </p:nvPicPr>
        <p:blipFill>
          <a:blip r:embed="rId3"/>
          <a:srcRect/>
          <a:stretch>
            <a:fillRect/>
          </a:stretch>
        </p:blipFill>
        <p:spPr bwMode="auto">
          <a:xfrm>
            <a:off x="304800" y="5867400"/>
            <a:ext cx="5611813" cy="117475"/>
          </a:xfrm>
          <a:prstGeom prst="rect">
            <a:avLst/>
          </a:prstGeom>
          <a:noFill/>
          <a:ln w="12700">
            <a:noFill/>
            <a:miter lim="800000"/>
            <a:headEnd type="none" w="sm" len="sm"/>
            <a:tailEnd type="none" w="sm" len="sm"/>
          </a:ln>
          <a:effectLst/>
        </p:spPr>
      </p:pic>
      <p:pic>
        <p:nvPicPr>
          <p:cNvPr id="277528" name="Picture 24"/>
          <p:cNvPicPr>
            <a:picLocks noChangeAspect="1" noChangeArrowheads="1"/>
          </p:cNvPicPr>
          <p:nvPr/>
        </p:nvPicPr>
        <p:blipFill>
          <a:blip r:embed="rId4"/>
          <a:srcRect/>
          <a:stretch>
            <a:fillRect/>
          </a:stretch>
        </p:blipFill>
        <p:spPr bwMode="auto">
          <a:xfrm>
            <a:off x="4572000" y="2819400"/>
            <a:ext cx="3962400" cy="2971800"/>
          </a:xfrm>
          <a:prstGeom prst="rect">
            <a:avLst/>
          </a:prstGeom>
          <a:noFill/>
          <a:ln w="12700">
            <a:noFill/>
            <a:miter lim="800000"/>
            <a:headEnd type="none" w="sm" len="sm"/>
            <a:tailEnd type="none" w="sm" len="sm"/>
          </a:ln>
          <a:effectLst/>
        </p:spPr>
      </p:pic>
      <p:pic>
        <p:nvPicPr>
          <p:cNvPr id="277529" name="Picture 25"/>
          <p:cNvPicPr>
            <a:picLocks noChangeAspect="1" noChangeArrowheads="1"/>
          </p:cNvPicPr>
          <p:nvPr/>
        </p:nvPicPr>
        <p:blipFill>
          <a:blip r:embed="rId5"/>
          <a:srcRect/>
          <a:stretch>
            <a:fillRect/>
          </a:stretch>
        </p:blipFill>
        <p:spPr bwMode="auto">
          <a:xfrm>
            <a:off x="4302125" y="5867400"/>
            <a:ext cx="4841875" cy="233363"/>
          </a:xfrm>
          <a:prstGeom prst="rect">
            <a:avLst/>
          </a:prstGeom>
          <a:noFill/>
          <a:ln w="12700">
            <a:noFill/>
            <a:miter lim="800000"/>
            <a:headEnd type="none" w="sm" len="sm"/>
            <a:tailEnd type="none" w="sm" len="sm"/>
          </a:ln>
          <a:effec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38D538B9-93BA-4B13-BE8A-8659B0051A16}" type="slidenum">
              <a:rPr lang="es-ES_tradnl"/>
              <a:pPr/>
              <a:t>42</a:t>
            </a:fld>
            <a:endParaRPr lang="es-ES_tradnl"/>
          </a:p>
        </p:txBody>
      </p:sp>
      <p:sp>
        <p:nvSpPr>
          <p:cNvPr id="279556" name="AutoShape 4"/>
          <p:cNvSpPr>
            <a:spLocks noChangeArrowheads="1"/>
          </p:cNvSpPr>
          <p:nvPr/>
        </p:nvSpPr>
        <p:spPr bwMode="auto">
          <a:xfrm>
            <a:off x="73025" y="2984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79557" name="Rectangle 5"/>
          <p:cNvSpPr>
            <a:spLocks noChangeArrowheads="1"/>
          </p:cNvSpPr>
          <p:nvPr/>
        </p:nvSpPr>
        <p:spPr bwMode="auto">
          <a:xfrm>
            <a:off x="1447800" y="1143000"/>
            <a:ext cx="7010400" cy="857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79558" name="Oval 6"/>
          <p:cNvSpPr>
            <a:spLocks noChangeArrowheads="1"/>
          </p:cNvSpPr>
          <p:nvPr/>
        </p:nvSpPr>
        <p:spPr bwMode="auto">
          <a:xfrm>
            <a:off x="457200" y="923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79559" name="Oval 7"/>
          <p:cNvSpPr>
            <a:spLocks noChangeArrowheads="1"/>
          </p:cNvSpPr>
          <p:nvPr/>
        </p:nvSpPr>
        <p:spPr bwMode="auto">
          <a:xfrm>
            <a:off x="8382000" y="1081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79560" name="Oval 8"/>
          <p:cNvSpPr>
            <a:spLocks noChangeArrowheads="1"/>
          </p:cNvSpPr>
          <p:nvPr/>
        </p:nvSpPr>
        <p:spPr bwMode="auto">
          <a:xfrm>
            <a:off x="1219200" y="1066800"/>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79561" name="AutoShape 9"/>
          <p:cNvSpPr>
            <a:spLocks noChangeArrowheads="1"/>
          </p:cNvSpPr>
          <p:nvPr/>
        </p:nvSpPr>
        <p:spPr bwMode="auto">
          <a:xfrm>
            <a:off x="1524000" y="914400"/>
            <a:ext cx="6934200" cy="7620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CLIENTES POTENCIALES</a:t>
            </a:r>
          </a:p>
        </p:txBody>
      </p:sp>
      <p:sp>
        <p:nvSpPr>
          <p:cNvPr id="279563" name="Text Box 11"/>
          <p:cNvSpPr txBox="1">
            <a:spLocks noChangeArrowheads="1"/>
          </p:cNvSpPr>
          <p:nvPr/>
        </p:nvSpPr>
        <p:spPr bwMode="auto">
          <a:xfrm>
            <a:off x="1023938" y="2057400"/>
            <a:ext cx="7739062" cy="647700"/>
          </a:xfrm>
          <a:prstGeom prst="rect">
            <a:avLst/>
          </a:prstGeom>
          <a:solidFill>
            <a:srgbClr val="FFFF85">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ESTUDIANTES DE LOS COLEGIOS</a:t>
            </a:r>
          </a:p>
        </p:txBody>
      </p:sp>
      <p:sp>
        <p:nvSpPr>
          <p:cNvPr id="279564" name="Text Box 12"/>
          <p:cNvSpPr txBox="1">
            <a:spLocks noChangeArrowheads="1"/>
          </p:cNvSpPr>
          <p:nvPr/>
        </p:nvSpPr>
        <p:spPr bwMode="auto">
          <a:xfrm>
            <a:off x="552450" y="2035175"/>
            <a:ext cx="500063" cy="647700"/>
          </a:xfrm>
          <a:prstGeom prst="rect">
            <a:avLst/>
          </a:prstGeom>
          <a:gradFill rotWithShape="0">
            <a:gsLst>
              <a:gs pos="0">
                <a:srgbClr val="666633"/>
              </a:gs>
              <a:gs pos="100000">
                <a:srgbClr val="666633">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1.</a:t>
            </a:r>
          </a:p>
        </p:txBody>
      </p:sp>
      <p:sp>
        <p:nvSpPr>
          <p:cNvPr id="279565" name="Rectangle 13"/>
          <p:cNvSpPr>
            <a:spLocks noChangeArrowheads="1"/>
          </p:cNvSpPr>
          <p:nvPr/>
        </p:nvSpPr>
        <p:spPr bwMode="auto">
          <a:xfrm>
            <a:off x="533400" y="2644775"/>
            <a:ext cx="8229600" cy="98425"/>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279566" name="Rectangle 14"/>
          <p:cNvSpPr>
            <a:spLocks noChangeArrowheads="1"/>
          </p:cNvSpPr>
          <p:nvPr/>
        </p:nvSpPr>
        <p:spPr bwMode="auto">
          <a:xfrm>
            <a:off x="533400" y="1970088"/>
            <a:ext cx="8229600" cy="873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pic>
        <p:nvPicPr>
          <p:cNvPr id="279570" name="Picture 18"/>
          <p:cNvPicPr>
            <a:picLocks noChangeAspect="1" noChangeArrowheads="1"/>
          </p:cNvPicPr>
          <p:nvPr/>
        </p:nvPicPr>
        <p:blipFill>
          <a:blip r:embed="rId2"/>
          <a:srcRect/>
          <a:stretch>
            <a:fillRect/>
          </a:stretch>
        </p:blipFill>
        <p:spPr bwMode="auto">
          <a:xfrm>
            <a:off x="609600" y="2895600"/>
            <a:ext cx="3962400" cy="3048000"/>
          </a:xfrm>
          <a:prstGeom prst="rect">
            <a:avLst/>
          </a:prstGeom>
          <a:noFill/>
          <a:ln w="12700">
            <a:noFill/>
            <a:miter lim="800000"/>
            <a:headEnd type="none" w="sm" len="sm"/>
            <a:tailEnd type="none" w="sm" len="sm"/>
          </a:ln>
          <a:effectLst/>
        </p:spPr>
      </p:pic>
      <p:pic>
        <p:nvPicPr>
          <p:cNvPr id="279571" name="Picture 19"/>
          <p:cNvPicPr>
            <a:picLocks noChangeAspect="1" noChangeArrowheads="1"/>
          </p:cNvPicPr>
          <p:nvPr/>
        </p:nvPicPr>
        <p:blipFill>
          <a:blip r:embed="rId3"/>
          <a:srcRect/>
          <a:stretch>
            <a:fillRect/>
          </a:stretch>
        </p:blipFill>
        <p:spPr bwMode="auto">
          <a:xfrm>
            <a:off x="533400" y="6096000"/>
            <a:ext cx="5611813" cy="117475"/>
          </a:xfrm>
          <a:prstGeom prst="rect">
            <a:avLst/>
          </a:prstGeom>
          <a:noFill/>
          <a:ln w="12700">
            <a:noFill/>
            <a:miter lim="800000"/>
            <a:headEnd type="none" w="sm" len="sm"/>
            <a:tailEnd type="none" w="sm" len="sm"/>
          </a:ln>
          <a:effectLst/>
        </p:spPr>
      </p:pic>
      <p:pic>
        <p:nvPicPr>
          <p:cNvPr id="279573" name="Picture 21"/>
          <p:cNvPicPr>
            <a:picLocks noChangeAspect="1" noChangeArrowheads="1"/>
          </p:cNvPicPr>
          <p:nvPr/>
        </p:nvPicPr>
        <p:blipFill>
          <a:blip r:embed="rId4"/>
          <a:srcRect/>
          <a:stretch>
            <a:fillRect/>
          </a:stretch>
        </p:blipFill>
        <p:spPr bwMode="auto">
          <a:xfrm>
            <a:off x="4572000" y="2895600"/>
            <a:ext cx="3989388" cy="3048000"/>
          </a:xfrm>
          <a:prstGeom prst="rect">
            <a:avLst/>
          </a:prstGeom>
          <a:noFill/>
          <a:ln w="12700">
            <a:noFill/>
            <a:miter lim="800000"/>
            <a:headEnd type="none" w="sm" len="sm"/>
            <a:tailEnd type="none" w="sm" len="sm"/>
          </a:ln>
          <a:effectLst/>
        </p:spPr>
      </p:pic>
      <p:pic>
        <p:nvPicPr>
          <p:cNvPr id="279575" name="Picture 23"/>
          <p:cNvPicPr>
            <a:picLocks noChangeAspect="1" noChangeArrowheads="1"/>
          </p:cNvPicPr>
          <p:nvPr/>
        </p:nvPicPr>
        <p:blipFill>
          <a:blip r:embed="rId5"/>
          <a:srcRect/>
          <a:stretch>
            <a:fillRect/>
          </a:stretch>
        </p:blipFill>
        <p:spPr bwMode="auto">
          <a:xfrm>
            <a:off x="4572000" y="6096000"/>
            <a:ext cx="5611813" cy="117475"/>
          </a:xfrm>
          <a:prstGeom prst="rect">
            <a:avLst/>
          </a:prstGeom>
          <a:noFill/>
          <a:ln w="12700">
            <a:noFill/>
            <a:miter lim="800000"/>
            <a:headEnd type="none" w="sm" len="sm"/>
            <a:tailEnd type="none" w="sm" len="sm"/>
          </a:ln>
          <a:effec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19D8CA93-7475-41D5-97E9-B165A2162940}" type="slidenum">
              <a:rPr lang="es-ES_tradnl"/>
              <a:pPr/>
              <a:t>43</a:t>
            </a:fld>
            <a:endParaRPr lang="es-ES_tradnl"/>
          </a:p>
        </p:txBody>
      </p:sp>
      <p:sp>
        <p:nvSpPr>
          <p:cNvPr id="281605" name="AutoShape 5"/>
          <p:cNvSpPr>
            <a:spLocks noChangeArrowheads="1"/>
          </p:cNvSpPr>
          <p:nvPr/>
        </p:nvSpPr>
        <p:spPr bwMode="auto">
          <a:xfrm>
            <a:off x="73025" y="2984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81606" name="Rectangle 6"/>
          <p:cNvSpPr>
            <a:spLocks noChangeArrowheads="1"/>
          </p:cNvSpPr>
          <p:nvPr/>
        </p:nvSpPr>
        <p:spPr bwMode="auto">
          <a:xfrm>
            <a:off x="1447800" y="1143000"/>
            <a:ext cx="7010400" cy="857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81607" name="Oval 7"/>
          <p:cNvSpPr>
            <a:spLocks noChangeArrowheads="1"/>
          </p:cNvSpPr>
          <p:nvPr/>
        </p:nvSpPr>
        <p:spPr bwMode="auto">
          <a:xfrm>
            <a:off x="457200" y="923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81608" name="Oval 8"/>
          <p:cNvSpPr>
            <a:spLocks noChangeArrowheads="1"/>
          </p:cNvSpPr>
          <p:nvPr/>
        </p:nvSpPr>
        <p:spPr bwMode="auto">
          <a:xfrm>
            <a:off x="8382000" y="1081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81609" name="Oval 9"/>
          <p:cNvSpPr>
            <a:spLocks noChangeArrowheads="1"/>
          </p:cNvSpPr>
          <p:nvPr/>
        </p:nvSpPr>
        <p:spPr bwMode="auto">
          <a:xfrm>
            <a:off x="1219200" y="1066800"/>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81610" name="AutoShape 10"/>
          <p:cNvSpPr>
            <a:spLocks noChangeArrowheads="1"/>
          </p:cNvSpPr>
          <p:nvPr/>
        </p:nvSpPr>
        <p:spPr bwMode="auto">
          <a:xfrm>
            <a:off x="1524000" y="914400"/>
            <a:ext cx="6934200" cy="7620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CLIENTES POTENCIALES</a:t>
            </a:r>
          </a:p>
        </p:txBody>
      </p:sp>
      <p:sp>
        <p:nvSpPr>
          <p:cNvPr id="281612" name="Text Box 12"/>
          <p:cNvSpPr txBox="1">
            <a:spLocks noChangeArrowheads="1"/>
          </p:cNvSpPr>
          <p:nvPr/>
        </p:nvSpPr>
        <p:spPr bwMode="auto">
          <a:xfrm>
            <a:off x="1023938" y="2057400"/>
            <a:ext cx="7434262" cy="647700"/>
          </a:xfrm>
          <a:prstGeom prst="rect">
            <a:avLst/>
          </a:prstGeom>
          <a:solidFill>
            <a:srgbClr val="FFFF85">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ESTUDIANTES DE LOS COLEGIOS</a:t>
            </a:r>
          </a:p>
        </p:txBody>
      </p:sp>
      <p:sp>
        <p:nvSpPr>
          <p:cNvPr id="281613" name="Text Box 13"/>
          <p:cNvSpPr txBox="1">
            <a:spLocks noChangeArrowheads="1"/>
          </p:cNvSpPr>
          <p:nvPr/>
        </p:nvSpPr>
        <p:spPr bwMode="auto">
          <a:xfrm>
            <a:off x="552450" y="2035175"/>
            <a:ext cx="500063" cy="647700"/>
          </a:xfrm>
          <a:prstGeom prst="rect">
            <a:avLst/>
          </a:prstGeom>
          <a:gradFill rotWithShape="0">
            <a:gsLst>
              <a:gs pos="0">
                <a:srgbClr val="666633"/>
              </a:gs>
              <a:gs pos="100000">
                <a:srgbClr val="666633">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1.</a:t>
            </a:r>
          </a:p>
        </p:txBody>
      </p:sp>
      <p:sp>
        <p:nvSpPr>
          <p:cNvPr id="281614" name="Rectangle 14"/>
          <p:cNvSpPr>
            <a:spLocks noChangeArrowheads="1"/>
          </p:cNvSpPr>
          <p:nvPr/>
        </p:nvSpPr>
        <p:spPr bwMode="auto">
          <a:xfrm>
            <a:off x="533400" y="2644775"/>
            <a:ext cx="7958138" cy="98425"/>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281615" name="Rectangle 15"/>
          <p:cNvSpPr>
            <a:spLocks noChangeArrowheads="1"/>
          </p:cNvSpPr>
          <p:nvPr/>
        </p:nvSpPr>
        <p:spPr bwMode="auto">
          <a:xfrm>
            <a:off x="533400" y="1970088"/>
            <a:ext cx="7958138" cy="873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pic>
        <p:nvPicPr>
          <p:cNvPr id="281620" name="Picture 20"/>
          <p:cNvPicPr>
            <a:picLocks noChangeAspect="1" noChangeArrowheads="1"/>
          </p:cNvPicPr>
          <p:nvPr/>
        </p:nvPicPr>
        <p:blipFill>
          <a:blip r:embed="rId2"/>
          <a:srcRect/>
          <a:stretch>
            <a:fillRect/>
          </a:stretch>
        </p:blipFill>
        <p:spPr bwMode="auto">
          <a:xfrm>
            <a:off x="228600" y="2895600"/>
            <a:ext cx="3962400" cy="3028950"/>
          </a:xfrm>
          <a:prstGeom prst="rect">
            <a:avLst/>
          </a:prstGeom>
          <a:noFill/>
          <a:ln w="12700">
            <a:noFill/>
            <a:miter lim="800000"/>
            <a:headEnd type="none" w="sm" len="sm"/>
            <a:tailEnd type="none" w="sm" len="sm"/>
          </a:ln>
          <a:effectLst/>
        </p:spPr>
      </p:pic>
      <p:pic>
        <p:nvPicPr>
          <p:cNvPr id="281621" name="Picture 21"/>
          <p:cNvPicPr>
            <a:picLocks noChangeAspect="1" noChangeArrowheads="1"/>
          </p:cNvPicPr>
          <p:nvPr/>
        </p:nvPicPr>
        <p:blipFill>
          <a:blip r:embed="rId3"/>
          <a:srcRect/>
          <a:stretch>
            <a:fillRect/>
          </a:stretch>
        </p:blipFill>
        <p:spPr bwMode="auto">
          <a:xfrm>
            <a:off x="-381000" y="6096000"/>
            <a:ext cx="5611813" cy="117475"/>
          </a:xfrm>
          <a:prstGeom prst="rect">
            <a:avLst/>
          </a:prstGeom>
          <a:noFill/>
          <a:ln w="12700">
            <a:noFill/>
            <a:miter lim="800000"/>
            <a:headEnd type="none" w="sm" len="sm"/>
            <a:tailEnd type="none" w="sm" len="sm"/>
          </a:ln>
          <a:effectLst/>
        </p:spPr>
      </p:pic>
      <p:pic>
        <p:nvPicPr>
          <p:cNvPr id="281622" name="Picture 22"/>
          <p:cNvPicPr>
            <a:picLocks noChangeAspect="1" noChangeArrowheads="1"/>
          </p:cNvPicPr>
          <p:nvPr/>
        </p:nvPicPr>
        <p:blipFill>
          <a:blip r:embed="rId4"/>
          <a:srcRect/>
          <a:stretch>
            <a:fillRect/>
          </a:stretch>
        </p:blipFill>
        <p:spPr bwMode="auto">
          <a:xfrm>
            <a:off x="4343400" y="2895600"/>
            <a:ext cx="4191000" cy="2971800"/>
          </a:xfrm>
          <a:prstGeom prst="rect">
            <a:avLst/>
          </a:prstGeom>
          <a:noFill/>
          <a:ln w="12700">
            <a:noFill/>
            <a:miter lim="800000"/>
            <a:headEnd type="none" w="sm" len="sm"/>
            <a:tailEnd type="none" w="sm" len="sm"/>
          </a:ln>
          <a:effectLst/>
        </p:spPr>
      </p:pic>
      <p:pic>
        <p:nvPicPr>
          <p:cNvPr id="281623" name="Picture 23"/>
          <p:cNvPicPr>
            <a:picLocks noChangeAspect="1" noChangeArrowheads="1"/>
          </p:cNvPicPr>
          <p:nvPr/>
        </p:nvPicPr>
        <p:blipFill>
          <a:blip r:embed="rId5"/>
          <a:srcRect/>
          <a:stretch>
            <a:fillRect/>
          </a:stretch>
        </p:blipFill>
        <p:spPr bwMode="auto">
          <a:xfrm>
            <a:off x="4419600" y="6096000"/>
            <a:ext cx="5611813" cy="174625"/>
          </a:xfrm>
          <a:prstGeom prst="rect">
            <a:avLst/>
          </a:prstGeom>
          <a:noFill/>
          <a:ln w="12700">
            <a:noFill/>
            <a:miter lim="800000"/>
            <a:headEnd type="none" w="sm" len="sm"/>
            <a:tailEnd type="none" w="sm" len="sm"/>
          </a:ln>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E4974FF1-ECB9-44CE-BE75-EF22147AB0D1}" type="slidenum">
              <a:rPr lang="es-ES_tradnl"/>
              <a:pPr/>
              <a:t>44</a:t>
            </a:fld>
            <a:endParaRPr lang="es-ES_tradnl"/>
          </a:p>
        </p:txBody>
      </p:sp>
      <p:sp>
        <p:nvSpPr>
          <p:cNvPr id="283652" name="AutoShape 1028"/>
          <p:cNvSpPr>
            <a:spLocks noChangeArrowheads="1"/>
          </p:cNvSpPr>
          <p:nvPr/>
        </p:nvSpPr>
        <p:spPr bwMode="auto">
          <a:xfrm>
            <a:off x="73025" y="2984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83653" name="Rectangle 1029"/>
          <p:cNvSpPr>
            <a:spLocks noChangeArrowheads="1"/>
          </p:cNvSpPr>
          <p:nvPr/>
        </p:nvSpPr>
        <p:spPr bwMode="auto">
          <a:xfrm>
            <a:off x="1447800" y="1143000"/>
            <a:ext cx="7010400" cy="857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83654" name="Oval 1030"/>
          <p:cNvSpPr>
            <a:spLocks noChangeArrowheads="1"/>
          </p:cNvSpPr>
          <p:nvPr/>
        </p:nvSpPr>
        <p:spPr bwMode="auto">
          <a:xfrm>
            <a:off x="457200" y="923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83655" name="Oval 1031"/>
          <p:cNvSpPr>
            <a:spLocks noChangeArrowheads="1"/>
          </p:cNvSpPr>
          <p:nvPr/>
        </p:nvSpPr>
        <p:spPr bwMode="auto">
          <a:xfrm>
            <a:off x="8382000" y="1081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83656" name="Oval 1032"/>
          <p:cNvSpPr>
            <a:spLocks noChangeArrowheads="1"/>
          </p:cNvSpPr>
          <p:nvPr/>
        </p:nvSpPr>
        <p:spPr bwMode="auto">
          <a:xfrm>
            <a:off x="1219200" y="1066800"/>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83657" name="AutoShape 1033"/>
          <p:cNvSpPr>
            <a:spLocks noChangeArrowheads="1"/>
          </p:cNvSpPr>
          <p:nvPr/>
        </p:nvSpPr>
        <p:spPr bwMode="auto">
          <a:xfrm>
            <a:off x="1524000" y="914400"/>
            <a:ext cx="6934200" cy="7620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CLIENTES POTENCIALES</a:t>
            </a:r>
          </a:p>
        </p:txBody>
      </p:sp>
      <p:sp>
        <p:nvSpPr>
          <p:cNvPr id="283659" name="Text Box 1035"/>
          <p:cNvSpPr txBox="1">
            <a:spLocks noChangeArrowheads="1"/>
          </p:cNvSpPr>
          <p:nvPr/>
        </p:nvSpPr>
        <p:spPr bwMode="auto">
          <a:xfrm>
            <a:off x="1023938" y="2057400"/>
            <a:ext cx="7434262" cy="647700"/>
          </a:xfrm>
          <a:prstGeom prst="rect">
            <a:avLst/>
          </a:prstGeom>
          <a:solidFill>
            <a:srgbClr val="FFFF85">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ESTUDIANTES DE LOS COLEGIOS</a:t>
            </a:r>
          </a:p>
        </p:txBody>
      </p:sp>
      <p:sp>
        <p:nvSpPr>
          <p:cNvPr id="283660" name="Text Box 1036"/>
          <p:cNvSpPr txBox="1">
            <a:spLocks noChangeArrowheads="1"/>
          </p:cNvSpPr>
          <p:nvPr/>
        </p:nvSpPr>
        <p:spPr bwMode="auto">
          <a:xfrm>
            <a:off x="552450" y="2035175"/>
            <a:ext cx="500063" cy="647700"/>
          </a:xfrm>
          <a:prstGeom prst="rect">
            <a:avLst/>
          </a:prstGeom>
          <a:gradFill rotWithShape="0">
            <a:gsLst>
              <a:gs pos="0">
                <a:srgbClr val="666633"/>
              </a:gs>
              <a:gs pos="100000">
                <a:srgbClr val="666633">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1.</a:t>
            </a:r>
          </a:p>
        </p:txBody>
      </p:sp>
      <p:sp>
        <p:nvSpPr>
          <p:cNvPr id="283661" name="Rectangle 1037"/>
          <p:cNvSpPr>
            <a:spLocks noChangeArrowheads="1"/>
          </p:cNvSpPr>
          <p:nvPr/>
        </p:nvSpPr>
        <p:spPr bwMode="auto">
          <a:xfrm>
            <a:off x="533400" y="2644775"/>
            <a:ext cx="7958138" cy="98425"/>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283662" name="Rectangle 1038"/>
          <p:cNvSpPr>
            <a:spLocks noChangeArrowheads="1"/>
          </p:cNvSpPr>
          <p:nvPr/>
        </p:nvSpPr>
        <p:spPr bwMode="auto">
          <a:xfrm>
            <a:off x="533400" y="1970088"/>
            <a:ext cx="7958138" cy="873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pic>
        <p:nvPicPr>
          <p:cNvPr id="283666" name="Picture 1042"/>
          <p:cNvPicPr>
            <a:picLocks noChangeAspect="1" noChangeArrowheads="1"/>
          </p:cNvPicPr>
          <p:nvPr/>
        </p:nvPicPr>
        <p:blipFill>
          <a:blip r:embed="rId2"/>
          <a:srcRect/>
          <a:stretch>
            <a:fillRect/>
          </a:stretch>
        </p:blipFill>
        <p:spPr bwMode="auto">
          <a:xfrm>
            <a:off x="609600" y="2895600"/>
            <a:ext cx="3962400" cy="2819400"/>
          </a:xfrm>
          <a:prstGeom prst="rect">
            <a:avLst/>
          </a:prstGeom>
          <a:noFill/>
          <a:ln w="12700">
            <a:noFill/>
            <a:miter lim="800000"/>
            <a:headEnd type="none" w="sm" len="sm"/>
            <a:tailEnd type="none" w="sm" len="sm"/>
          </a:ln>
          <a:effectLst/>
        </p:spPr>
      </p:pic>
      <p:pic>
        <p:nvPicPr>
          <p:cNvPr id="283667" name="Picture 1043"/>
          <p:cNvPicPr>
            <a:picLocks noChangeAspect="1" noChangeArrowheads="1"/>
          </p:cNvPicPr>
          <p:nvPr/>
        </p:nvPicPr>
        <p:blipFill>
          <a:blip r:embed="rId3"/>
          <a:srcRect/>
          <a:stretch>
            <a:fillRect/>
          </a:stretch>
        </p:blipFill>
        <p:spPr bwMode="auto">
          <a:xfrm>
            <a:off x="0" y="5867400"/>
            <a:ext cx="5611813" cy="233363"/>
          </a:xfrm>
          <a:prstGeom prst="rect">
            <a:avLst/>
          </a:prstGeom>
          <a:noFill/>
          <a:ln w="12700">
            <a:noFill/>
            <a:miter lim="800000"/>
            <a:headEnd type="none" w="sm" len="sm"/>
            <a:tailEnd type="none" w="sm" len="sm"/>
          </a:ln>
          <a:effectLst/>
        </p:spPr>
      </p:pic>
      <p:pic>
        <p:nvPicPr>
          <p:cNvPr id="283669" name="Picture 1045"/>
          <p:cNvPicPr>
            <a:picLocks noChangeAspect="1" noChangeArrowheads="1"/>
          </p:cNvPicPr>
          <p:nvPr/>
        </p:nvPicPr>
        <p:blipFill>
          <a:blip r:embed="rId4"/>
          <a:srcRect/>
          <a:stretch>
            <a:fillRect/>
          </a:stretch>
        </p:blipFill>
        <p:spPr bwMode="auto">
          <a:xfrm>
            <a:off x="4572000" y="2895600"/>
            <a:ext cx="3962400" cy="2819400"/>
          </a:xfrm>
          <a:prstGeom prst="rect">
            <a:avLst/>
          </a:prstGeom>
          <a:noFill/>
          <a:ln w="12700">
            <a:noFill/>
            <a:miter lim="800000"/>
            <a:headEnd type="none" w="sm" len="sm"/>
            <a:tailEnd type="none" w="sm" len="sm"/>
          </a:ln>
          <a:effectLst/>
        </p:spPr>
      </p:pic>
      <p:pic>
        <p:nvPicPr>
          <p:cNvPr id="283670" name="Picture 1046"/>
          <p:cNvPicPr>
            <a:picLocks noChangeAspect="1" noChangeArrowheads="1"/>
          </p:cNvPicPr>
          <p:nvPr/>
        </p:nvPicPr>
        <p:blipFill>
          <a:blip r:embed="rId5"/>
          <a:srcRect/>
          <a:stretch>
            <a:fillRect/>
          </a:stretch>
        </p:blipFill>
        <p:spPr bwMode="auto">
          <a:xfrm>
            <a:off x="4191000" y="5867400"/>
            <a:ext cx="5611813" cy="233363"/>
          </a:xfrm>
          <a:prstGeom prst="rect">
            <a:avLst/>
          </a:prstGeom>
          <a:noFill/>
          <a:ln w="12700">
            <a:noFill/>
            <a:miter lim="800000"/>
            <a:headEnd type="none" w="sm" len="sm"/>
            <a:tailEnd type="none" w="sm" len="sm"/>
          </a:ln>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 name="3 Marcador de número de diapositiva"/>
          <p:cNvSpPr>
            <a:spLocks noGrp="1"/>
          </p:cNvSpPr>
          <p:nvPr>
            <p:ph type="sldNum" sz="quarter" idx="12"/>
          </p:nvPr>
        </p:nvSpPr>
        <p:spPr/>
        <p:txBody>
          <a:bodyPr/>
          <a:lstStyle/>
          <a:p>
            <a:fld id="{3BDADAC4-B20A-48B0-8FAD-D3184D2A250E}" type="slidenum">
              <a:rPr lang="es-ES_tradnl"/>
              <a:pPr/>
              <a:t>45</a:t>
            </a:fld>
            <a:endParaRPr lang="es-ES_tradnl"/>
          </a:p>
        </p:txBody>
      </p:sp>
      <p:sp>
        <p:nvSpPr>
          <p:cNvPr id="285700" name="AutoShape 4"/>
          <p:cNvSpPr>
            <a:spLocks noChangeArrowheads="1"/>
          </p:cNvSpPr>
          <p:nvPr/>
        </p:nvSpPr>
        <p:spPr bwMode="auto">
          <a:xfrm>
            <a:off x="73025" y="2984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85701" name="Rectangle 5"/>
          <p:cNvSpPr>
            <a:spLocks noChangeArrowheads="1"/>
          </p:cNvSpPr>
          <p:nvPr/>
        </p:nvSpPr>
        <p:spPr bwMode="auto">
          <a:xfrm>
            <a:off x="1447800" y="1143000"/>
            <a:ext cx="7010400" cy="857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85702" name="Oval 6"/>
          <p:cNvSpPr>
            <a:spLocks noChangeArrowheads="1"/>
          </p:cNvSpPr>
          <p:nvPr/>
        </p:nvSpPr>
        <p:spPr bwMode="auto">
          <a:xfrm>
            <a:off x="457200" y="923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85703" name="Oval 7"/>
          <p:cNvSpPr>
            <a:spLocks noChangeArrowheads="1"/>
          </p:cNvSpPr>
          <p:nvPr/>
        </p:nvSpPr>
        <p:spPr bwMode="auto">
          <a:xfrm>
            <a:off x="8382000" y="1081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85704" name="Oval 8"/>
          <p:cNvSpPr>
            <a:spLocks noChangeArrowheads="1"/>
          </p:cNvSpPr>
          <p:nvPr/>
        </p:nvSpPr>
        <p:spPr bwMode="auto">
          <a:xfrm>
            <a:off x="1219200" y="1066800"/>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85705" name="AutoShape 9"/>
          <p:cNvSpPr>
            <a:spLocks noChangeArrowheads="1"/>
          </p:cNvSpPr>
          <p:nvPr/>
        </p:nvSpPr>
        <p:spPr bwMode="auto">
          <a:xfrm>
            <a:off x="1524000" y="914400"/>
            <a:ext cx="6934200" cy="7620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CLIENTES POTENCIALES</a:t>
            </a:r>
          </a:p>
        </p:txBody>
      </p:sp>
      <p:sp>
        <p:nvSpPr>
          <p:cNvPr id="285707" name="Text Box 11"/>
          <p:cNvSpPr txBox="1">
            <a:spLocks noChangeArrowheads="1"/>
          </p:cNvSpPr>
          <p:nvPr/>
        </p:nvSpPr>
        <p:spPr bwMode="auto">
          <a:xfrm>
            <a:off x="1023938" y="2057400"/>
            <a:ext cx="7434262" cy="647700"/>
          </a:xfrm>
          <a:prstGeom prst="rect">
            <a:avLst/>
          </a:prstGeom>
          <a:solidFill>
            <a:srgbClr val="FFFF85">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ESTUDIANTES DE LOS COLEGIOS</a:t>
            </a:r>
          </a:p>
        </p:txBody>
      </p:sp>
      <p:sp>
        <p:nvSpPr>
          <p:cNvPr id="285708" name="Text Box 12"/>
          <p:cNvSpPr txBox="1">
            <a:spLocks noChangeArrowheads="1"/>
          </p:cNvSpPr>
          <p:nvPr/>
        </p:nvSpPr>
        <p:spPr bwMode="auto">
          <a:xfrm>
            <a:off x="552450" y="2035175"/>
            <a:ext cx="500063" cy="647700"/>
          </a:xfrm>
          <a:prstGeom prst="rect">
            <a:avLst/>
          </a:prstGeom>
          <a:gradFill rotWithShape="0">
            <a:gsLst>
              <a:gs pos="0">
                <a:srgbClr val="666633"/>
              </a:gs>
              <a:gs pos="100000">
                <a:srgbClr val="666633">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1.</a:t>
            </a:r>
          </a:p>
        </p:txBody>
      </p:sp>
      <p:sp>
        <p:nvSpPr>
          <p:cNvPr id="285709" name="Rectangle 13"/>
          <p:cNvSpPr>
            <a:spLocks noChangeArrowheads="1"/>
          </p:cNvSpPr>
          <p:nvPr/>
        </p:nvSpPr>
        <p:spPr bwMode="auto">
          <a:xfrm>
            <a:off x="533400" y="2644775"/>
            <a:ext cx="7958138" cy="98425"/>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285710" name="Rectangle 14"/>
          <p:cNvSpPr>
            <a:spLocks noChangeArrowheads="1"/>
          </p:cNvSpPr>
          <p:nvPr/>
        </p:nvSpPr>
        <p:spPr bwMode="auto">
          <a:xfrm>
            <a:off x="533400" y="1970088"/>
            <a:ext cx="7958138" cy="873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pic>
        <p:nvPicPr>
          <p:cNvPr id="285714" name="Picture 18"/>
          <p:cNvPicPr>
            <a:picLocks noChangeAspect="1" noChangeArrowheads="1"/>
          </p:cNvPicPr>
          <p:nvPr/>
        </p:nvPicPr>
        <p:blipFill>
          <a:blip r:embed="rId2"/>
          <a:srcRect/>
          <a:stretch>
            <a:fillRect/>
          </a:stretch>
        </p:blipFill>
        <p:spPr bwMode="auto">
          <a:xfrm>
            <a:off x="457200" y="2971800"/>
            <a:ext cx="4267200" cy="2895600"/>
          </a:xfrm>
          <a:prstGeom prst="rect">
            <a:avLst/>
          </a:prstGeom>
          <a:noFill/>
          <a:ln w="12700">
            <a:noFill/>
            <a:miter lim="800000"/>
            <a:headEnd type="none" w="sm" len="sm"/>
            <a:tailEnd type="none" w="sm" len="sm"/>
          </a:ln>
          <a:effectLst/>
        </p:spPr>
      </p:pic>
      <p:pic>
        <p:nvPicPr>
          <p:cNvPr id="285715" name="Picture 19"/>
          <p:cNvPicPr>
            <a:picLocks noChangeAspect="1" noChangeArrowheads="1"/>
          </p:cNvPicPr>
          <p:nvPr/>
        </p:nvPicPr>
        <p:blipFill>
          <a:blip r:embed="rId3"/>
          <a:srcRect/>
          <a:stretch>
            <a:fillRect/>
          </a:stretch>
        </p:blipFill>
        <p:spPr bwMode="auto">
          <a:xfrm>
            <a:off x="457200" y="6019800"/>
            <a:ext cx="5611813" cy="233363"/>
          </a:xfrm>
          <a:prstGeom prst="rect">
            <a:avLst/>
          </a:prstGeom>
          <a:noFill/>
          <a:ln w="12700">
            <a:noFill/>
            <a:miter lim="800000"/>
            <a:headEnd type="none" w="sm" len="sm"/>
            <a:tailEnd type="none" w="sm" len="sm"/>
          </a:ln>
          <a:effectLst/>
        </p:spPr>
      </p:pic>
      <p:grpSp>
        <p:nvGrpSpPr>
          <p:cNvPr id="365385" name="Group 1865"/>
          <p:cNvGrpSpPr>
            <a:grpSpLocks/>
          </p:cNvGrpSpPr>
          <p:nvPr/>
        </p:nvGrpSpPr>
        <p:grpSpPr bwMode="auto">
          <a:xfrm>
            <a:off x="4843463" y="3048000"/>
            <a:ext cx="3684587" cy="641350"/>
            <a:chOff x="3051" y="1920"/>
            <a:chExt cx="2321" cy="404"/>
          </a:xfrm>
        </p:grpSpPr>
        <p:sp>
          <p:nvSpPr>
            <p:cNvPr id="365185" name="Rectangle 1665"/>
            <p:cNvSpPr>
              <a:spLocks noChangeArrowheads="1"/>
            </p:cNvSpPr>
            <p:nvPr/>
          </p:nvSpPr>
          <p:spPr bwMode="auto">
            <a:xfrm>
              <a:off x="3725" y="1936"/>
              <a:ext cx="1128" cy="134"/>
            </a:xfrm>
            <a:prstGeom prst="rect">
              <a:avLst/>
            </a:prstGeom>
            <a:noFill/>
            <a:ln w="9525">
              <a:noFill/>
              <a:miter lim="800000"/>
              <a:headEnd/>
              <a:tailEnd/>
            </a:ln>
          </p:spPr>
          <p:txBody>
            <a:bodyPr wrap="none" lIns="0" tIns="0" rIns="0" bIns="0">
              <a:spAutoFit/>
            </a:bodyPr>
            <a:lstStyle/>
            <a:p>
              <a:r>
                <a:rPr lang="es-ES" sz="1400" b="1">
                  <a:solidFill>
                    <a:srgbClr val="333399"/>
                  </a:solidFill>
                  <a:latin typeface="Arial" charset="0"/>
                </a:rPr>
                <a:t>Causales de elección</a:t>
              </a:r>
              <a:endParaRPr lang="es-ES">
                <a:solidFill>
                  <a:srgbClr val="333399"/>
                </a:solidFill>
              </a:endParaRPr>
            </a:p>
          </p:txBody>
        </p:sp>
        <p:sp>
          <p:nvSpPr>
            <p:cNvPr id="365186" name="Rectangle 1666"/>
            <p:cNvSpPr>
              <a:spLocks noChangeArrowheads="1"/>
            </p:cNvSpPr>
            <p:nvPr/>
          </p:nvSpPr>
          <p:spPr bwMode="auto">
            <a:xfrm>
              <a:off x="4700" y="1936"/>
              <a:ext cx="31" cy="134"/>
            </a:xfrm>
            <a:prstGeom prst="rect">
              <a:avLst/>
            </a:prstGeom>
            <a:noFill/>
            <a:ln w="9525">
              <a:noFill/>
              <a:miter lim="800000"/>
              <a:headEnd/>
              <a:tailEnd/>
            </a:ln>
          </p:spPr>
          <p:txBody>
            <a:bodyPr wrap="none" lIns="0" tIns="0" rIns="0" bIns="0">
              <a:spAutoFit/>
            </a:bodyPr>
            <a:lstStyle/>
            <a:p>
              <a:r>
                <a:rPr lang="es-ES" sz="1400" b="1">
                  <a:solidFill>
                    <a:srgbClr val="333399"/>
                  </a:solidFill>
                  <a:latin typeface="Arial" charset="0"/>
                </a:rPr>
                <a:t> </a:t>
              </a:r>
              <a:endParaRPr lang="es-ES">
                <a:solidFill>
                  <a:srgbClr val="333399"/>
                </a:solidFill>
              </a:endParaRPr>
            </a:p>
          </p:txBody>
        </p:sp>
        <p:sp>
          <p:nvSpPr>
            <p:cNvPr id="365187" name="Rectangle 1667"/>
            <p:cNvSpPr>
              <a:spLocks noChangeArrowheads="1"/>
            </p:cNvSpPr>
            <p:nvPr/>
          </p:nvSpPr>
          <p:spPr bwMode="auto">
            <a:xfrm>
              <a:off x="3051" y="1920"/>
              <a:ext cx="17" cy="20"/>
            </a:xfrm>
            <a:prstGeom prst="rect">
              <a:avLst/>
            </a:prstGeom>
            <a:solidFill>
              <a:srgbClr val="000000"/>
            </a:solidFill>
            <a:ln w="9525">
              <a:noFill/>
              <a:miter lim="800000"/>
              <a:headEnd/>
              <a:tailEnd/>
            </a:ln>
          </p:spPr>
          <p:txBody>
            <a:bodyPr/>
            <a:lstStyle/>
            <a:p>
              <a:endParaRPr lang="es-ES"/>
            </a:p>
          </p:txBody>
        </p:sp>
        <p:sp>
          <p:nvSpPr>
            <p:cNvPr id="365188" name="Rectangle 1668"/>
            <p:cNvSpPr>
              <a:spLocks noChangeArrowheads="1"/>
            </p:cNvSpPr>
            <p:nvPr/>
          </p:nvSpPr>
          <p:spPr bwMode="auto">
            <a:xfrm>
              <a:off x="3051" y="1920"/>
              <a:ext cx="17" cy="20"/>
            </a:xfrm>
            <a:prstGeom prst="rect">
              <a:avLst/>
            </a:prstGeom>
            <a:solidFill>
              <a:srgbClr val="000000"/>
            </a:solidFill>
            <a:ln w="9525">
              <a:noFill/>
              <a:miter lim="800000"/>
              <a:headEnd/>
              <a:tailEnd/>
            </a:ln>
          </p:spPr>
          <p:txBody>
            <a:bodyPr/>
            <a:lstStyle/>
            <a:p>
              <a:endParaRPr lang="es-ES"/>
            </a:p>
          </p:txBody>
        </p:sp>
        <p:sp>
          <p:nvSpPr>
            <p:cNvPr id="365189" name="Rectangle 1669"/>
            <p:cNvSpPr>
              <a:spLocks noChangeArrowheads="1"/>
            </p:cNvSpPr>
            <p:nvPr/>
          </p:nvSpPr>
          <p:spPr bwMode="auto">
            <a:xfrm>
              <a:off x="3068" y="1920"/>
              <a:ext cx="2286" cy="20"/>
            </a:xfrm>
            <a:prstGeom prst="rect">
              <a:avLst/>
            </a:prstGeom>
            <a:solidFill>
              <a:srgbClr val="000000"/>
            </a:solidFill>
            <a:ln w="9525">
              <a:noFill/>
              <a:miter lim="800000"/>
              <a:headEnd/>
              <a:tailEnd/>
            </a:ln>
          </p:spPr>
          <p:txBody>
            <a:bodyPr/>
            <a:lstStyle/>
            <a:p>
              <a:endParaRPr lang="es-ES"/>
            </a:p>
          </p:txBody>
        </p:sp>
        <p:sp>
          <p:nvSpPr>
            <p:cNvPr id="365190" name="Rectangle 1670"/>
            <p:cNvSpPr>
              <a:spLocks noChangeArrowheads="1"/>
            </p:cNvSpPr>
            <p:nvPr/>
          </p:nvSpPr>
          <p:spPr bwMode="auto">
            <a:xfrm>
              <a:off x="5354" y="1920"/>
              <a:ext cx="18" cy="20"/>
            </a:xfrm>
            <a:prstGeom prst="rect">
              <a:avLst/>
            </a:prstGeom>
            <a:solidFill>
              <a:srgbClr val="000000"/>
            </a:solidFill>
            <a:ln w="9525">
              <a:noFill/>
              <a:miter lim="800000"/>
              <a:headEnd/>
              <a:tailEnd/>
            </a:ln>
          </p:spPr>
          <p:txBody>
            <a:bodyPr/>
            <a:lstStyle/>
            <a:p>
              <a:endParaRPr lang="es-ES"/>
            </a:p>
          </p:txBody>
        </p:sp>
        <p:sp>
          <p:nvSpPr>
            <p:cNvPr id="365191" name="Rectangle 1671"/>
            <p:cNvSpPr>
              <a:spLocks noChangeArrowheads="1"/>
            </p:cNvSpPr>
            <p:nvPr/>
          </p:nvSpPr>
          <p:spPr bwMode="auto">
            <a:xfrm>
              <a:off x="5354" y="1920"/>
              <a:ext cx="18" cy="20"/>
            </a:xfrm>
            <a:prstGeom prst="rect">
              <a:avLst/>
            </a:prstGeom>
            <a:solidFill>
              <a:srgbClr val="000000"/>
            </a:solidFill>
            <a:ln w="9525">
              <a:noFill/>
              <a:miter lim="800000"/>
              <a:headEnd/>
              <a:tailEnd/>
            </a:ln>
          </p:spPr>
          <p:txBody>
            <a:bodyPr/>
            <a:lstStyle/>
            <a:p>
              <a:endParaRPr lang="es-ES"/>
            </a:p>
          </p:txBody>
        </p:sp>
        <p:sp>
          <p:nvSpPr>
            <p:cNvPr id="365192" name="Rectangle 1672"/>
            <p:cNvSpPr>
              <a:spLocks noChangeArrowheads="1"/>
            </p:cNvSpPr>
            <p:nvPr/>
          </p:nvSpPr>
          <p:spPr bwMode="auto">
            <a:xfrm>
              <a:off x="3051" y="1940"/>
              <a:ext cx="17" cy="133"/>
            </a:xfrm>
            <a:prstGeom prst="rect">
              <a:avLst/>
            </a:prstGeom>
            <a:solidFill>
              <a:srgbClr val="000000"/>
            </a:solidFill>
            <a:ln w="9525">
              <a:noFill/>
              <a:miter lim="800000"/>
              <a:headEnd/>
              <a:tailEnd/>
            </a:ln>
          </p:spPr>
          <p:txBody>
            <a:bodyPr/>
            <a:lstStyle/>
            <a:p>
              <a:endParaRPr lang="es-ES"/>
            </a:p>
          </p:txBody>
        </p:sp>
        <p:sp>
          <p:nvSpPr>
            <p:cNvPr id="365193" name="Rectangle 1673"/>
            <p:cNvSpPr>
              <a:spLocks noChangeArrowheads="1"/>
            </p:cNvSpPr>
            <p:nvPr/>
          </p:nvSpPr>
          <p:spPr bwMode="auto">
            <a:xfrm>
              <a:off x="5354" y="1940"/>
              <a:ext cx="18" cy="133"/>
            </a:xfrm>
            <a:prstGeom prst="rect">
              <a:avLst/>
            </a:prstGeom>
            <a:solidFill>
              <a:srgbClr val="000000"/>
            </a:solidFill>
            <a:ln w="9525">
              <a:noFill/>
              <a:miter lim="800000"/>
              <a:headEnd/>
              <a:tailEnd/>
            </a:ln>
          </p:spPr>
          <p:txBody>
            <a:bodyPr/>
            <a:lstStyle/>
            <a:p>
              <a:endParaRPr lang="es-ES"/>
            </a:p>
          </p:txBody>
        </p:sp>
        <p:sp>
          <p:nvSpPr>
            <p:cNvPr id="365194" name="Rectangle 1674"/>
            <p:cNvSpPr>
              <a:spLocks noChangeArrowheads="1"/>
            </p:cNvSpPr>
            <p:nvPr/>
          </p:nvSpPr>
          <p:spPr bwMode="auto">
            <a:xfrm>
              <a:off x="3456" y="2073"/>
              <a:ext cx="363"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Motivos</a:t>
              </a:r>
              <a:endParaRPr lang="es-ES" sz="1200">
                <a:solidFill>
                  <a:srgbClr val="333399"/>
                </a:solidFill>
              </a:endParaRPr>
            </a:p>
          </p:txBody>
        </p:sp>
        <p:sp>
          <p:nvSpPr>
            <p:cNvPr id="365195" name="Rectangle 1675"/>
            <p:cNvSpPr>
              <a:spLocks noChangeArrowheads="1"/>
            </p:cNvSpPr>
            <p:nvPr/>
          </p:nvSpPr>
          <p:spPr bwMode="auto">
            <a:xfrm>
              <a:off x="3819" y="2073"/>
              <a:ext cx="31" cy="134"/>
            </a:xfrm>
            <a:prstGeom prst="rect">
              <a:avLst/>
            </a:prstGeom>
            <a:noFill/>
            <a:ln w="9525">
              <a:noFill/>
              <a:miter lim="800000"/>
              <a:headEnd/>
              <a:tailEnd/>
            </a:ln>
          </p:spPr>
          <p:txBody>
            <a:bodyPr wrap="none" lIns="0" tIns="0" rIns="0" bIns="0">
              <a:spAutoFit/>
            </a:bodyPr>
            <a:lstStyle/>
            <a:p>
              <a:r>
                <a:rPr lang="es-ES" sz="1400" b="1">
                  <a:solidFill>
                    <a:srgbClr val="333399"/>
                  </a:solidFill>
                  <a:latin typeface="Arial" charset="0"/>
                </a:rPr>
                <a:t> </a:t>
              </a:r>
              <a:endParaRPr lang="es-ES">
                <a:solidFill>
                  <a:srgbClr val="333399"/>
                </a:solidFill>
              </a:endParaRPr>
            </a:p>
          </p:txBody>
        </p:sp>
        <p:sp>
          <p:nvSpPr>
            <p:cNvPr id="365196" name="Rectangle 1676"/>
            <p:cNvSpPr>
              <a:spLocks noChangeArrowheads="1"/>
            </p:cNvSpPr>
            <p:nvPr/>
          </p:nvSpPr>
          <p:spPr bwMode="auto">
            <a:xfrm>
              <a:off x="4266" y="2073"/>
              <a:ext cx="1040"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Porcentaje de elección</a:t>
              </a:r>
              <a:endParaRPr lang="es-ES" sz="1200">
                <a:solidFill>
                  <a:srgbClr val="333399"/>
                </a:solidFill>
              </a:endParaRPr>
            </a:p>
          </p:txBody>
        </p:sp>
        <p:sp>
          <p:nvSpPr>
            <p:cNvPr id="365197" name="Rectangle 1677"/>
            <p:cNvSpPr>
              <a:spLocks noChangeArrowheads="1"/>
            </p:cNvSpPr>
            <p:nvPr/>
          </p:nvSpPr>
          <p:spPr bwMode="auto">
            <a:xfrm>
              <a:off x="5310" y="2073"/>
              <a:ext cx="31" cy="134"/>
            </a:xfrm>
            <a:prstGeom prst="rect">
              <a:avLst/>
            </a:prstGeom>
            <a:noFill/>
            <a:ln w="9525">
              <a:noFill/>
              <a:miter lim="800000"/>
              <a:headEnd/>
              <a:tailEnd/>
            </a:ln>
          </p:spPr>
          <p:txBody>
            <a:bodyPr wrap="none" lIns="0" tIns="0" rIns="0" bIns="0">
              <a:spAutoFit/>
            </a:bodyPr>
            <a:lstStyle/>
            <a:p>
              <a:r>
                <a:rPr lang="es-ES" sz="1400" b="1">
                  <a:solidFill>
                    <a:srgbClr val="333399"/>
                  </a:solidFill>
                  <a:latin typeface="Arial" charset="0"/>
                </a:rPr>
                <a:t> </a:t>
              </a:r>
              <a:endParaRPr lang="es-ES">
                <a:solidFill>
                  <a:srgbClr val="333399"/>
                </a:solidFill>
              </a:endParaRPr>
            </a:p>
          </p:txBody>
        </p:sp>
        <p:sp>
          <p:nvSpPr>
            <p:cNvPr id="365198" name="Rectangle 1678"/>
            <p:cNvSpPr>
              <a:spLocks noChangeArrowheads="1"/>
            </p:cNvSpPr>
            <p:nvPr/>
          </p:nvSpPr>
          <p:spPr bwMode="auto">
            <a:xfrm>
              <a:off x="3051" y="2073"/>
              <a:ext cx="17" cy="4"/>
            </a:xfrm>
            <a:prstGeom prst="rect">
              <a:avLst/>
            </a:prstGeom>
            <a:solidFill>
              <a:srgbClr val="000000"/>
            </a:solidFill>
            <a:ln w="9525">
              <a:noFill/>
              <a:miter lim="800000"/>
              <a:headEnd/>
              <a:tailEnd/>
            </a:ln>
          </p:spPr>
          <p:txBody>
            <a:bodyPr/>
            <a:lstStyle/>
            <a:p>
              <a:endParaRPr lang="es-ES"/>
            </a:p>
          </p:txBody>
        </p:sp>
        <p:pic>
          <p:nvPicPr>
            <p:cNvPr id="365199" name="Picture 1679"/>
            <p:cNvPicPr>
              <a:picLocks noChangeAspect="1" noChangeArrowheads="1"/>
            </p:cNvPicPr>
            <p:nvPr/>
          </p:nvPicPr>
          <p:blipFill>
            <a:blip r:embed="rId4"/>
            <a:srcRect/>
            <a:stretch>
              <a:fillRect/>
            </a:stretch>
          </p:blipFill>
          <p:spPr bwMode="auto">
            <a:xfrm>
              <a:off x="3068" y="2073"/>
              <a:ext cx="19" cy="4"/>
            </a:xfrm>
            <a:prstGeom prst="rect">
              <a:avLst/>
            </a:prstGeom>
            <a:noFill/>
            <a:ln w="9525">
              <a:noFill/>
              <a:miter lim="800000"/>
              <a:headEnd/>
              <a:tailEnd/>
            </a:ln>
          </p:spPr>
        </p:pic>
        <p:pic>
          <p:nvPicPr>
            <p:cNvPr id="365200" name="Picture 1680"/>
            <p:cNvPicPr>
              <a:picLocks noChangeAspect="1" noChangeArrowheads="1"/>
            </p:cNvPicPr>
            <p:nvPr/>
          </p:nvPicPr>
          <p:blipFill>
            <a:blip r:embed="rId4"/>
            <a:srcRect/>
            <a:stretch>
              <a:fillRect/>
            </a:stretch>
          </p:blipFill>
          <p:spPr bwMode="auto">
            <a:xfrm>
              <a:off x="3087" y="2073"/>
              <a:ext cx="19" cy="4"/>
            </a:xfrm>
            <a:prstGeom prst="rect">
              <a:avLst/>
            </a:prstGeom>
            <a:noFill/>
            <a:ln w="9525">
              <a:noFill/>
              <a:miter lim="800000"/>
              <a:headEnd/>
              <a:tailEnd/>
            </a:ln>
          </p:spPr>
        </p:pic>
        <p:pic>
          <p:nvPicPr>
            <p:cNvPr id="365201" name="Picture 1681"/>
            <p:cNvPicPr>
              <a:picLocks noChangeAspect="1" noChangeArrowheads="1"/>
            </p:cNvPicPr>
            <p:nvPr/>
          </p:nvPicPr>
          <p:blipFill>
            <a:blip r:embed="rId4"/>
            <a:srcRect/>
            <a:stretch>
              <a:fillRect/>
            </a:stretch>
          </p:blipFill>
          <p:spPr bwMode="auto">
            <a:xfrm>
              <a:off x="3106" y="2073"/>
              <a:ext cx="20" cy="4"/>
            </a:xfrm>
            <a:prstGeom prst="rect">
              <a:avLst/>
            </a:prstGeom>
            <a:noFill/>
            <a:ln w="9525">
              <a:noFill/>
              <a:miter lim="800000"/>
              <a:headEnd/>
              <a:tailEnd/>
            </a:ln>
          </p:spPr>
        </p:pic>
        <p:pic>
          <p:nvPicPr>
            <p:cNvPr id="365202" name="Picture 1682"/>
            <p:cNvPicPr>
              <a:picLocks noChangeAspect="1" noChangeArrowheads="1"/>
            </p:cNvPicPr>
            <p:nvPr/>
          </p:nvPicPr>
          <p:blipFill>
            <a:blip r:embed="rId4"/>
            <a:srcRect/>
            <a:stretch>
              <a:fillRect/>
            </a:stretch>
          </p:blipFill>
          <p:spPr bwMode="auto">
            <a:xfrm>
              <a:off x="3126" y="2073"/>
              <a:ext cx="19" cy="4"/>
            </a:xfrm>
            <a:prstGeom prst="rect">
              <a:avLst/>
            </a:prstGeom>
            <a:noFill/>
            <a:ln w="9525">
              <a:noFill/>
              <a:miter lim="800000"/>
              <a:headEnd/>
              <a:tailEnd/>
            </a:ln>
          </p:spPr>
        </p:pic>
        <p:pic>
          <p:nvPicPr>
            <p:cNvPr id="365203" name="Picture 1683"/>
            <p:cNvPicPr>
              <a:picLocks noChangeAspect="1" noChangeArrowheads="1"/>
            </p:cNvPicPr>
            <p:nvPr/>
          </p:nvPicPr>
          <p:blipFill>
            <a:blip r:embed="rId4"/>
            <a:srcRect/>
            <a:stretch>
              <a:fillRect/>
            </a:stretch>
          </p:blipFill>
          <p:spPr bwMode="auto">
            <a:xfrm>
              <a:off x="3145" y="2073"/>
              <a:ext cx="19" cy="4"/>
            </a:xfrm>
            <a:prstGeom prst="rect">
              <a:avLst/>
            </a:prstGeom>
            <a:noFill/>
            <a:ln w="9525">
              <a:noFill/>
              <a:miter lim="800000"/>
              <a:headEnd/>
              <a:tailEnd/>
            </a:ln>
          </p:spPr>
        </p:pic>
        <p:pic>
          <p:nvPicPr>
            <p:cNvPr id="365204" name="Picture 1684"/>
            <p:cNvPicPr>
              <a:picLocks noChangeAspect="1" noChangeArrowheads="1"/>
            </p:cNvPicPr>
            <p:nvPr/>
          </p:nvPicPr>
          <p:blipFill>
            <a:blip r:embed="rId4"/>
            <a:srcRect/>
            <a:stretch>
              <a:fillRect/>
            </a:stretch>
          </p:blipFill>
          <p:spPr bwMode="auto">
            <a:xfrm>
              <a:off x="3164" y="2073"/>
              <a:ext cx="19" cy="4"/>
            </a:xfrm>
            <a:prstGeom prst="rect">
              <a:avLst/>
            </a:prstGeom>
            <a:noFill/>
            <a:ln w="9525">
              <a:noFill/>
              <a:miter lim="800000"/>
              <a:headEnd/>
              <a:tailEnd/>
            </a:ln>
          </p:spPr>
        </p:pic>
        <p:pic>
          <p:nvPicPr>
            <p:cNvPr id="365205" name="Picture 1685"/>
            <p:cNvPicPr>
              <a:picLocks noChangeAspect="1" noChangeArrowheads="1"/>
            </p:cNvPicPr>
            <p:nvPr/>
          </p:nvPicPr>
          <p:blipFill>
            <a:blip r:embed="rId4"/>
            <a:srcRect/>
            <a:stretch>
              <a:fillRect/>
            </a:stretch>
          </p:blipFill>
          <p:spPr bwMode="auto">
            <a:xfrm>
              <a:off x="3183" y="2073"/>
              <a:ext cx="19" cy="4"/>
            </a:xfrm>
            <a:prstGeom prst="rect">
              <a:avLst/>
            </a:prstGeom>
            <a:noFill/>
            <a:ln w="9525">
              <a:noFill/>
              <a:miter lim="800000"/>
              <a:headEnd/>
              <a:tailEnd/>
            </a:ln>
          </p:spPr>
        </p:pic>
        <p:pic>
          <p:nvPicPr>
            <p:cNvPr id="365206" name="Picture 1686"/>
            <p:cNvPicPr>
              <a:picLocks noChangeAspect="1" noChangeArrowheads="1"/>
            </p:cNvPicPr>
            <p:nvPr/>
          </p:nvPicPr>
          <p:blipFill>
            <a:blip r:embed="rId4"/>
            <a:srcRect/>
            <a:stretch>
              <a:fillRect/>
            </a:stretch>
          </p:blipFill>
          <p:spPr bwMode="auto">
            <a:xfrm>
              <a:off x="3202" y="2073"/>
              <a:ext cx="20" cy="4"/>
            </a:xfrm>
            <a:prstGeom prst="rect">
              <a:avLst/>
            </a:prstGeom>
            <a:noFill/>
            <a:ln w="9525">
              <a:noFill/>
              <a:miter lim="800000"/>
              <a:headEnd/>
              <a:tailEnd/>
            </a:ln>
          </p:spPr>
        </p:pic>
        <p:pic>
          <p:nvPicPr>
            <p:cNvPr id="365207" name="Picture 1687"/>
            <p:cNvPicPr>
              <a:picLocks noChangeAspect="1" noChangeArrowheads="1"/>
            </p:cNvPicPr>
            <p:nvPr/>
          </p:nvPicPr>
          <p:blipFill>
            <a:blip r:embed="rId4"/>
            <a:srcRect/>
            <a:stretch>
              <a:fillRect/>
            </a:stretch>
          </p:blipFill>
          <p:spPr bwMode="auto">
            <a:xfrm>
              <a:off x="3222" y="2073"/>
              <a:ext cx="19" cy="4"/>
            </a:xfrm>
            <a:prstGeom prst="rect">
              <a:avLst/>
            </a:prstGeom>
            <a:noFill/>
            <a:ln w="9525">
              <a:noFill/>
              <a:miter lim="800000"/>
              <a:headEnd/>
              <a:tailEnd/>
            </a:ln>
          </p:spPr>
        </p:pic>
        <p:pic>
          <p:nvPicPr>
            <p:cNvPr id="365208" name="Picture 1688"/>
            <p:cNvPicPr>
              <a:picLocks noChangeAspect="1" noChangeArrowheads="1"/>
            </p:cNvPicPr>
            <p:nvPr/>
          </p:nvPicPr>
          <p:blipFill>
            <a:blip r:embed="rId4"/>
            <a:srcRect/>
            <a:stretch>
              <a:fillRect/>
            </a:stretch>
          </p:blipFill>
          <p:spPr bwMode="auto">
            <a:xfrm>
              <a:off x="3241" y="2073"/>
              <a:ext cx="19" cy="4"/>
            </a:xfrm>
            <a:prstGeom prst="rect">
              <a:avLst/>
            </a:prstGeom>
            <a:noFill/>
            <a:ln w="9525">
              <a:noFill/>
              <a:miter lim="800000"/>
              <a:headEnd/>
              <a:tailEnd/>
            </a:ln>
          </p:spPr>
        </p:pic>
        <p:pic>
          <p:nvPicPr>
            <p:cNvPr id="365209" name="Picture 1689"/>
            <p:cNvPicPr>
              <a:picLocks noChangeAspect="1" noChangeArrowheads="1"/>
            </p:cNvPicPr>
            <p:nvPr/>
          </p:nvPicPr>
          <p:blipFill>
            <a:blip r:embed="rId4"/>
            <a:srcRect/>
            <a:stretch>
              <a:fillRect/>
            </a:stretch>
          </p:blipFill>
          <p:spPr bwMode="auto">
            <a:xfrm>
              <a:off x="3260" y="2073"/>
              <a:ext cx="19" cy="4"/>
            </a:xfrm>
            <a:prstGeom prst="rect">
              <a:avLst/>
            </a:prstGeom>
            <a:noFill/>
            <a:ln w="9525">
              <a:noFill/>
              <a:miter lim="800000"/>
              <a:headEnd/>
              <a:tailEnd/>
            </a:ln>
          </p:spPr>
        </p:pic>
        <p:pic>
          <p:nvPicPr>
            <p:cNvPr id="365210" name="Picture 1690"/>
            <p:cNvPicPr>
              <a:picLocks noChangeAspect="1" noChangeArrowheads="1"/>
            </p:cNvPicPr>
            <p:nvPr/>
          </p:nvPicPr>
          <p:blipFill>
            <a:blip r:embed="rId4"/>
            <a:srcRect/>
            <a:stretch>
              <a:fillRect/>
            </a:stretch>
          </p:blipFill>
          <p:spPr bwMode="auto">
            <a:xfrm>
              <a:off x="3279" y="2073"/>
              <a:ext cx="19" cy="4"/>
            </a:xfrm>
            <a:prstGeom prst="rect">
              <a:avLst/>
            </a:prstGeom>
            <a:noFill/>
            <a:ln w="9525">
              <a:noFill/>
              <a:miter lim="800000"/>
              <a:headEnd/>
              <a:tailEnd/>
            </a:ln>
          </p:spPr>
        </p:pic>
        <p:pic>
          <p:nvPicPr>
            <p:cNvPr id="365211" name="Picture 1691"/>
            <p:cNvPicPr>
              <a:picLocks noChangeAspect="1" noChangeArrowheads="1"/>
            </p:cNvPicPr>
            <p:nvPr/>
          </p:nvPicPr>
          <p:blipFill>
            <a:blip r:embed="rId4"/>
            <a:srcRect/>
            <a:stretch>
              <a:fillRect/>
            </a:stretch>
          </p:blipFill>
          <p:spPr bwMode="auto">
            <a:xfrm>
              <a:off x="3298" y="2073"/>
              <a:ext cx="20" cy="4"/>
            </a:xfrm>
            <a:prstGeom prst="rect">
              <a:avLst/>
            </a:prstGeom>
            <a:noFill/>
            <a:ln w="9525">
              <a:noFill/>
              <a:miter lim="800000"/>
              <a:headEnd/>
              <a:tailEnd/>
            </a:ln>
          </p:spPr>
        </p:pic>
        <p:pic>
          <p:nvPicPr>
            <p:cNvPr id="365212" name="Picture 1692"/>
            <p:cNvPicPr>
              <a:picLocks noChangeAspect="1" noChangeArrowheads="1"/>
            </p:cNvPicPr>
            <p:nvPr/>
          </p:nvPicPr>
          <p:blipFill>
            <a:blip r:embed="rId4"/>
            <a:srcRect/>
            <a:stretch>
              <a:fillRect/>
            </a:stretch>
          </p:blipFill>
          <p:spPr bwMode="auto">
            <a:xfrm>
              <a:off x="3318" y="2073"/>
              <a:ext cx="19" cy="4"/>
            </a:xfrm>
            <a:prstGeom prst="rect">
              <a:avLst/>
            </a:prstGeom>
            <a:noFill/>
            <a:ln w="9525">
              <a:noFill/>
              <a:miter lim="800000"/>
              <a:headEnd/>
              <a:tailEnd/>
            </a:ln>
          </p:spPr>
        </p:pic>
        <p:pic>
          <p:nvPicPr>
            <p:cNvPr id="365213" name="Picture 1693"/>
            <p:cNvPicPr>
              <a:picLocks noChangeAspect="1" noChangeArrowheads="1"/>
            </p:cNvPicPr>
            <p:nvPr/>
          </p:nvPicPr>
          <p:blipFill>
            <a:blip r:embed="rId4"/>
            <a:srcRect/>
            <a:stretch>
              <a:fillRect/>
            </a:stretch>
          </p:blipFill>
          <p:spPr bwMode="auto">
            <a:xfrm>
              <a:off x="3337" y="2073"/>
              <a:ext cx="19" cy="4"/>
            </a:xfrm>
            <a:prstGeom prst="rect">
              <a:avLst/>
            </a:prstGeom>
            <a:noFill/>
            <a:ln w="9525">
              <a:noFill/>
              <a:miter lim="800000"/>
              <a:headEnd/>
              <a:tailEnd/>
            </a:ln>
          </p:spPr>
        </p:pic>
        <p:pic>
          <p:nvPicPr>
            <p:cNvPr id="365214" name="Picture 1694"/>
            <p:cNvPicPr>
              <a:picLocks noChangeAspect="1" noChangeArrowheads="1"/>
            </p:cNvPicPr>
            <p:nvPr/>
          </p:nvPicPr>
          <p:blipFill>
            <a:blip r:embed="rId4"/>
            <a:srcRect/>
            <a:stretch>
              <a:fillRect/>
            </a:stretch>
          </p:blipFill>
          <p:spPr bwMode="auto">
            <a:xfrm>
              <a:off x="3356" y="2073"/>
              <a:ext cx="19" cy="4"/>
            </a:xfrm>
            <a:prstGeom prst="rect">
              <a:avLst/>
            </a:prstGeom>
            <a:noFill/>
            <a:ln w="9525">
              <a:noFill/>
              <a:miter lim="800000"/>
              <a:headEnd/>
              <a:tailEnd/>
            </a:ln>
          </p:spPr>
        </p:pic>
        <p:pic>
          <p:nvPicPr>
            <p:cNvPr id="365215" name="Picture 1695"/>
            <p:cNvPicPr>
              <a:picLocks noChangeAspect="1" noChangeArrowheads="1"/>
            </p:cNvPicPr>
            <p:nvPr/>
          </p:nvPicPr>
          <p:blipFill>
            <a:blip r:embed="rId4"/>
            <a:srcRect/>
            <a:stretch>
              <a:fillRect/>
            </a:stretch>
          </p:blipFill>
          <p:spPr bwMode="auto">
            <a:xfrm>
              <a:off x="3375" y="2073"/>
              <a:ext cx="19" cy="4"/>
            </a:xfrm>
            <a:prstGeom prst="rect">
              <a:avLst/>
            </a:prstGeom>
            <a:noFill/>
            <a:ln w="9525">
              <a:noFill/>
              <a:miter lim="800000"/>
              <a:headEnd/>
              <a:tailEnd/>
            </a:ln>
          </p:spPr>
        </p:pic>
        <p:pic>
          <p:nvPicPr>
            <p:cNvPr id="365216" name="Picture 1696"/>
            <p:cNvPicPr>
              <a:picLocks noChangeAspect="1" noChangeArrowheads="1"/>
            </p:cNvPicPr>
            <p:nvPr/>
          </p:nvPicPr>
          <p:blipFill>
            <a:blip r:embed="rId4"/>
            <a:srcRect/>
            <a:stretch>
              <a:fillRect/>
            </a:stretch>
          </p:blipFill>
          <p:spPr bwMode="auto">
            <a:xfrm>
              <a:off x="3394" y="2073"/>
              <a:ext cx="20" cy="4"/>
            </a:xfrm>
            <a:prstGeom prst="rect">
              <a:avLst/>
            </a:prstGeom>
            <a:noFill/>
            <a:ln w="9525">
              <a:noFill/>
              <a:miter lim="800000"/>
              <a:headEnd/>
              <a:tailEnd/>
            </a:ln>
          </p:spPr>
        </p:pic>
        <p:pic>
          <p:nvPicPr>
            <p:cNvPr id="365217" name="Picture 1697"/>
            <p:cNvPicPr>
              <a:picLocks noChangeAspect="1" noChangeArrowheads="1"/>
            </p:cNvPicPr>
            <p:nvPr/>
          </p:nvPicPr>
          <p:blipFill>
            <a:blip r:embed="rId4"/>
            <a:srcRect/>
            <a:stretch>
              <a:fillRect/>
            </a:stretch>
          </p:blipFill>
          <p:spPr bwMode="auto">
            <a:xfrm>
              <a:off x="3414" y="2073"/>
              <a:ext cx="19" cy="4"/>
            </a:xfrm>
            <a:prstGeom prst="rect">
              <a:avLst/>
            </a:prstGeom>
            <a:noFill/>
            <a:ln w="9525">
              <a:noFill/>
              <a:miter lim="800000"/>
              <a:headEnd/>
              <a:tailEnd/>
            </a:ln>
          </p:spPr>
        </p:pic>
        <p:pic>
          <p:nvPicPr>
            <p:cNvPr id="365218" name="Picture 1698"/>
            <p:cNvPicPr>
              <a:picLocks noChangeAspect="1" noChangeArrowheads="1"/>
            </p:cNvPicPr>
            <p:nvPr/>
          </p:nvPicPr>
          <p:blipFill>
            <a:blip r:embed="rId4"/>
            <a:srcRect/>
            <a:stretch>
              <a:fillRect/>
            </a:stretch>
          </p:blipFill>
          <p:spPr bwMode="auto">
            <a:xfrm>
              <a:off x="3433" y="2073"/>
              <a:ext cx="19" cy="4"/>
            </a:xfrm>
            <a:prstGeom prst="rect">
              <a:avLst/>
            </a:prstGeom>
            <a:noFill/>
            <a:ln w="9525">
              <a:noFill/>
              <a:miter lim="800000"/>
              <a:headEnd/>
              <a:tailEnd/>
            </a:ln>
          </p:spPr>
        </p:pic>
        <p:pic>
          <p:nvPicPr>
            <p:cNvPr id="365219" name="Picture 1699"/>
            <p:cNvPicPr>
              <a:picLocks noChangeAspect="1" noChangeArrowheads="1"/>
            </p:cNvPicPr>
            <p:nvPr/>
          </p:nvPicPr>
          <p:blipFill>
            <a:blip r:embed="rId4"/>
            <a:srcRect/>
            <a:stretch>
              <a:fillRect/>
            </a:stretch>
          </p:blipFill>
          <p:spPr bwMode="auto">
            <a:xfrm>
              <a:off x="3452" y="2073"/>
              <a:ext cx="19" cy="4"/>
            </a:xfrm>
            <a:prstGeom prst="rect">
              <a:avLst/>
            </a:prstGeom>
            <a:noFill/>
            <a:ln w="9525">
              <a:noFill/>
              <a:miter lim="800000"/>
              <a:headEnd/>
              <a:tailEnd/>
            </a:ln>
          </p:spPr>
        </p:pic>
        <p:pic>
          <p:nvPicPr>
            <p:cNvPr id="365220" name="Picture 1700"/>
            <p:cNvPicPr>
              <a:picLocks noChangeAspect="1" noChangeArrowheads="1"/>
            </p:cNvPicPr>
            <p:nvPr/>
          </p:nvPicPr>
          <p:blipFill>
            <a:blip r:embed="rId4"/>
            <a:srcRect/>
            <a:stretch>
              <a:fillRect/>
            </a:stretch>
          </p:blipFill>
          <p:spPr bwMode="auto">
            <a:xfrm>
              <a:off x="3471" y="2073"/>
              <a:ext cx="19" cy="4"/>
            </a:xfrm>
            <a:prstGeom prst="rect">
              <a:avLst/>
            </a:prstGeom>
            <a:noFill/>
            <a:ln w="9525">
              <a:noFill/>
              <a:miter lim="800000"/>
              <a:headEnd/>
              <a:tailEnd/>
            </a:ln>
          </p:spPr>
        </p:pic>
        <p:pic>
          <p:nvPicPr>
            <p:cNvPr id="365221" name="Picture 1701"/>
            <p:cNvPicPr>
              <a:picLocks noChangeAspect="1" noChangeArrowheads="1"/>
            </p:cNvPicPr>
            <p:nvPr/>
          </p:nvPicPr>
          <p:blipFill>
            <a:blip r:embed="rId4"/>
            <a:srcRect/>
            <a:stretch>
              <a:fillRect/>
            </a:stretch>
          </p:blipFill>
          <p:spPr bwMode="auto">
            <a:xfrm>
              <a:off x="3490" y="2073"/>
              <a:ext cx="20" cy="4"/>
            </a:xfrm>
            <a:prstGeom prst="rect">
              <a:avLst/>
            </a:prstGeom>
            <a:noFill/>
            <a:ln w="9525">
              <a:noFill/>
              <a:miter lim="800000"/>
              <a:headEnd/>
              <a:tailEnd/>
            </a:ln>
          </p:spPr>
        </p:pic>
        <p:pic>
          <p:nvPicPr>
            <p:cNvPr id="365222" name="Picture 1702"/>
            <p:cNvPicPr>
              <a:picLocks noChangeAspect="1" noChangeArrowheads="1"/>
            </p:cNvPicPr>
            <p:nvPr/>
          </p:nvPicPr>
          <p:blipFill>
            <a:blip r:embed="rId4"/>
            <a:srcRect/>
            <a:stretch>
              <a:fillRect/>
            </a:stretch>
          </p:blipFill>
          <p:spPr bwMode="auto">
            <a:xfrm>
              <a:off x="3510" y="2073"/>
              <a:ext cx="19" cy="4"/>
            </a:xfrm>
            <a:prstGeom prst="rect">
              <a:avLst/>
            </a:prstGeom>
            <a:noFill/>
            <a:ln w="9525">
              <a:noFill/>
              <a:miter lim="800000"/>
              <a:headEnd/>
              <a:tailEnd/>
            </a:ln>
          </p:spPr>
        </p:pic>
        <p:pic>
          <p:nvPicPr>
            <p:cNvPr id="365223" name="Picture 1703"/>
            <p:cNvPicPr>
              <a:picLocks noChangeAspect="1" noChangeArrowheads="1"/>
            </p:cNvPicPr>
            <p:nvPr/>
          </p:nvPicPr>
          <p:blipFill>
            <a:blip r:embed="rId4"/>
            <a:srcRect/>
            <a:stretch>
              <a:fillRect/>
            </a:stretch>
          </p:blipFill>
          <p:spPr bwMode="auto">
            <a:xfrm>
              <a:off x="3529" y="2073"/>
              <a:ext cx="19" cy="4"/>
            </a:xfrm>
            <a:prstGeom prst="rect">
              <a:avLst/>
            </a:prstGeom>
            <a:noFill/>
            <a:ln w="9525">
              <a:noFill/>
              <a:miter lim="800000"/>
              <a:headEnd/>
              <a:tailEnd/>
            </a:ln>
          </p:spPr>
        </p:pic>
        <p:pic>
          <p:nvPicPr>
            <p:cNvPr id="365224" name="Picture 1704"/>
            <p:cNvPicPr>
              <a:picLocks noChangeAspect="1" noChangeArrowheads="1"/>
            </p:cNvPicPr>
            <p:nvPr/>
          </p:nvPicPr>
          <p:blipFill>
            <a:blip r:embed="rId4"/>
            <a:srcRect/>
            <a:stretch>
              <a:fillRect/>
            </a:stretch>
          </p:blipFill>
          <p:spPr bwMode="auto">
            <a:xfrm>
              <a:off x="3548" y="2073"/>
              <a:ext cx="19" cy="4"/>
            </a:xfrm>
            <a:prstGeom prst="rect">
              <a:avLst/>
            </a:prstGeom>
            <a:noFill/>
            <a:ln w="9525">
              <a:noFill/>
              <a:miter lim="800000"/>
              <a:headEnd/>
              <a:tailEnd/>
            </a:ln>
          </p:spPr>
        </p:pic>
        <p:pic>
          <p:nvPicPr>
            <p:cNvPr id="365225" name="Picture 1705"/>
            <p:cNvPicPr>
              <a:picLocks noChangeAspect="1" noChangeArrowheads="1"/>
            </p:cNvPicPr>
            <p:nvPr/>
          </p:nvPicPr>
          <p:blipFill>
            <a:blip r:embed="rId4"/>
            <a:srcRect/>
            <a:stretch>
              <a:fillRect/>
            </a:stretch>
          </p:blipFill>
          <p:spPr bwMode="auto">
            <a:xfrm>
              <a:off x="3567" y="2073"/>
              <a:ext cx="19" cy="4"/>
            </a:xfrm>
            <a:prstGeom prst="rect">
              <a:avLst/>
            </a:prstGeom>
            <a:noFill/>
            <a:ln w="9525">
              <a:noFill/>
              <a:miter lim="800000"/>
              <a:headEnd/>
              <a:tailEnd/>
            </a:ln>
          </p:spPr>
        </p:pic>
        <p:pic>
          <p:nvPicPr>
            <p:cNvPr id="365226" name="Picture 1706"/>
            <p:cNvPicPr>
              <a:picLocks noChangeAspect="1" noChangeArrowheads="1"/>
            </p:cNvPicPr>
            <p:nvPr/>
          </p:nvPicPr>
          <p:blipFill>
            <a:blip r:embed="rId4"/>
            <a:srcRect/>
            <a:stretch>
              <a:fillRect/>
            </a:stretch>
          </p:blipFill>
          <p:spPr bwMode="auto">
            <a:xfrm>
              <a:off x="3586" y="2073"/>
              <a:ext cx="20" cy="4"/>
            </a:xfrm>
            <a:prstGeom prst="rect">
              <a:avLst/>
            </a:prstGeom>
            <a:noFill/>
            <a:ln w="9525">
              <a:noFill/>
              <a:miter lim="800000"/>
              <a:headEnd/>
              <a:tailEnd/>
            </a:ln>
          </p:spPr>
        </p:pic>
        <p:pic>
          <p:nvPicPr>
            <p:cNvPr id="365227" name="Picture 1707"/>
            <p:cNvPicPr>
              <a:picLocks noChangeAspect="1" noChangeArrowheads="1"/>
            </p:cNvPicPr>
            <p:nvPr/>
          </p:nvPicPr>
          <p:blipFill>
            <a:blip r:embed="rId4"/>
            <a:srcRect/>
            <a:stretch>
              <a:fillRect/>
            </a:stretch>
          </p:blipFill>
          <p:spPr bwMode="auto">
            <a:xfrm>
              <a:off x="3606" y="2073"/>
              <a:ext cx="19" cy="4"/>
            </a:xfrm>
            <a:prstGeom prst="rect">
              <a:avLst/>
            </a:prstGeom>
            <a:noFill/>
            <a:ln w="9525">
              <a:noFill/>
              <a:miter lim="800000"/>
              <a:headEnd/>
              <a:tailEnd/>
            </a:ln>
          </p:spPr>
        </p:pic>
        <p:pic>
          <p:nvPicPr>
            <p:cNvPr id="365228" name="Picture 1708"/>
            <p:cNvPicPr>
              <a:picLocks noChangeAspect="1" noChangeArrowheads="1"/>
            </p:cNvPicPr>
            <p:nvPr/>
          </p:nvPicPr>
          <p:blipFill>
            <a:blip r:embed="rId4"/>
            <a:srcRect/>
            <a:stretch>
              <a:fillRect/>
            </a:stretch>
          </p:blipFill>
          <p:spPr bwMode="auto">
            <a:xfrm>
              <a:off x="3625" y="2073"/>
              <a:ext cx="19" cy="4"/>
            </a:xfrm>
            <a:prstGeom prst="rect">
              <a:avLst/>
            </a:prstGeom>
            <a:noFill/>
            <a:ln w="9525">
              <a:noFill/>
              <a:miter lim="800000"/>
              <a:headEnd/>
              <a:tailEnd/>
            </a:ln>
          </p:spPr>
        </p:pic>
        <p:pic>
          <p:nvPicPr>
            <p:cNvPr id="365229" name="Picture 1709"/>
            <p:cNvPicPr>
              <a:picLocks noChangeAspect="1" noChangeArrowheads="1"/>
            </p:cNvPicPr>
            <p:nvPr/>
          </p:nvPicPr>
          <p:blipFill>
            <a:blip r:embed="rId4"/>
            <a:srcRect/>
            <a:stretch>
              <a:fillRect/>
            </a:stretch>
          </p:blipFill>
          <p:spPr bwMode="auto">
            <a:xfrm>
              <a:off x="3644" y="2073"/>
              <a:ext cx="19" cy="4"/>
            </a:xfrm>
            <a:prstGeom prst="rect">
              <a:avLst/>
            </a:prstGeom>
            <a:noFill/>
            <a:ln w="9525">
              <a:noFill/>
              <a:miter lim="800000"/>
              <a:headEnd/>
              <a:tailEnd/>
            </a:ln>
          </p:spPr>
        </p:pic>
        <p:pic>
          <p:nvPicPr>
            <p:cNvPr id="365230" name="Picture 1710"/>
            <p:cNvPicPr>
              <a:picLocks noChangeAspect="1" noChangeArrowheads="1"/>
            </p:cNvPicPr>
            <p:nvPr/>
          </p:nvPicPr>
          <p:blipFill>
            <a:blip r:embed="rId4"/>
            <a:srcRect/>
            <a:stretch>
              <a:fillRect/>
            </a:stretch>
          </p:blipFill>
          <p:spPr bwMode="auto">
            <a:xfrm>
              <a:off x="3663" y="2073"/>
              <a:ext cx="19" cy="4"/>
            </a:xfrm>
            <a:prstGeom prst="rect">
              <a:avLst/>
            </a:prstGeom>
            <a:noFill/>
            <a:ln w="9525">
              <a:noFill/>
              <a:miter lim="800000"/>
              <a:headEnd/>
              <a:tailEnd/>
            </a:ln>
          </p:spPr>
        </p:pic>
        <p:pic>
          <p:nvPicPr>
            <p:cNvPr id="365231" name="Picture 1711"/>
            <p:cNvPicPr>
              <a:picLocks noChangeAspect="1" noChangeArrowheads="1"/>
            </p:cNvPicPr>
            <p:nvPr/>
          </p:nvPicPr>
          <p:blipFill>
            <a:blip r:embed="rId4"/>
            <a:srcRect/>
            <a:stretch>
              <a:fillRect/>
            </a:stretch>
          </p:blipFill>
          <p:spPr bwMode="auto">
            <a:xfrm>
              <a:off x="3682" y="2073"/>
              <a:ext cx="20" cy="4"/>
            </a:xfrm>
            <a:prstGeom prst="rect">
              <a:avLst/>
            </a:prstGeom>
            <a:noFill/>
            <a:ln w="9525">
              <a:noFill/>
              <a:miter lim="800000"/>
              <a:headEnd/>
              <a:tailEnd/>
            </a:ln>
          </p:spPr>
        </p:pic>
        <p:pic>
          <p:nvPicPr>
            <p:cNvPr id="365232" name="Picture 1712"/>
            <p:cNvPicPr>
              <a:picLocks noChangeAspect="1" noChangeArrowheads="1"/>
            </p:cNvPicPr>
            <p:nvPr/>
          </p:nvPicPr>
          <p:blipFill>
            <a:blip r:embed="rId4"/>
            <a:srcRect/>
            <a:stretch>
              <a:fillRect/>
            </a:stretch>
          </p:blipFill>
          <p:spPr bwMode="auto">
            <a:xfrm>
              <a:off x="3702" y="2073"/>
              <a:ext cx="19" cy="4"/>
            </a:xfrm>
            <a:prstGeom prst="rect">
              <a:avLst/>
            </a:prstGeom>
            <a:noFill/>
            <a:ln w="9525">
              <a:noFill/>
              <a:miter lim="800000"/>
              <a:headEnd/>
              <a:tailEnd/>
            </a:ln>
          </p:spPr>
        </p:pic>
        <p:pic>
          <p:nvPicPr>
            <p:cNvPr id="365233" name="Picture 1713"/>
            <p:cNvPicPr>
              <a:picLocks noChangeAspect="1" noChangeArrowheads="1"/>
            </p:cNvPicPr>
            <p:nvPr/>
          </p:nvPicPr>
          <p:blipFill>
            <a:blip r:embed="rId4"/>
            <a:srcRect/>
            <a:stretch>
              <a:fillRect/>
            </a:stretch>
          </p:blipFill>
          <p:spPr bwMode="auto">
            <a:xfrm>
              <a:off x="3721" y="2073"/>
              <a:ext cx="19" cy="4"/>
            </a:xfrm>
            <a:prstGeom prst="rect">
              <a:avLst/>
            </a:prstGeom>
            <a:noFill/>
            <a:ln w="9525">
              <a:noFill/>
              <a:miter lim="800000"/>
              <a:headEnd/>
              <a:tailEnd/>
            </a:ln>
          </p:spPr>
        </p:pic>
        <p:pic>
          <p:nvPicPr>
            <p:cNvPr id="365234" name="Picture 1714"/>
            <p:cNvPicPr>
              <a:picLocks noChangeAspect="1" noChangeArrowheads="1"/>
            </p:cNvPicPr>
            <p:nvPr/>
          </p:nvPicPr>
          <p:blipFill>
            <a:blip r:embed="rId4"/>
            <a:srcRect/>
            <a:stretch>
              <a:fillRect/>
            </a:stretch>
          </p:blipFill>
          <p:spPr bwMode="auto">
            <a:xfrm>
              <a:off x="3740" y="2073"/>
              <a:ext cx="19" cy="4"/>
            </a:xfrm>
            <a:prstGeom prst="rect">
              <a:avLst/>
            </a:prstGeom>
            <a:noFill/>
            <a:ln w="9525">
              <a:noFill/>
              <a:miter lim="800000"/>
              <a:headEnd/>
              <a:tailEnd/>
            </a:ln>
          </p:spPr>
        </p:pic>
        <p:pic>
          <p:nvPicPr>
            <p:cNvPr id="365235" name="Picture 1715"/>
            <p:cNvPicPr>
              <a:picLocks noChangeAspect="1" noChangeArrowheads="1"/>
            </p:cNvPicPr>
            <p:nvPr/>
          </p:nvPicPr>
          <p:blipFill>
            <a:blip r:embed="rId4"/>
            <a:srcRect/>
            <a:stretch>
              <a:fillRect/>
            </a:stretch>
          </p:blipFill>
          <p:spPr bwMode="auto">
            <a:xfrm>
              <a:off x="3759" y="2073"/>
              <a:ext cx="19" cy="4"/>
            </a:xfrm>
            <a:prstGeom prst="rect">
              <a:avLst/>
            </a:prstGeom>
            <a:noFill/>
            <a:ln w="9525">
              <a:noFill/>
              <a:miter lim="800000"/>
              <a:headEnd/>
              <a:tailEnd/>
            </a:ln>
          </p:spPr>
        </p:pic>
        <p:pic>
          <p:nvPicPr>
            <p:cNvPr id="365236" name="Picture 1716"/>
            <p:cNvPicPr>
              <a:picLocks noChangeAspect="1" noChangeArrowheads="1"/>
            </p:cNvPicPr>
            <p:nvPr/>
          </p:nvPicPr>
          <p:blipFill>
            <a:blip r:embed="rId4"/>
            <a:srcRect/>
            <a:stretch>
              <a:fillRect/>
            </a:stretch>
          </p:blipFill>
          <p:spPr bwMode="auto">
            <a:xfrm>
              <a:off x="3778" y="2073"/>
              <a:ext cx="20" cy="4"/>
            </a:xfrm>
            <a:prstGeom prst="rect">
              <a:avLst/>
            </a:prstGeom>
            <a:noFill/>
            <a:ln w="9525">
              <a:noFill/>
              <a:miter lim="800000"/>
              <a:headEnd/>
              <a:tailEnd/>
            </a:ln>
          </p:spPr>
        </p:pic>
        <p:pic>
          <p:nvPicPr>
            <p:cNvPr id="365237" name="Picture 1717"/>
            <p:cNvPicPr>
              <a:picLocks noChangeAspect="1" noChangeArrowheads="1"/>
            </p:cNvPicPr>
            <p:nvPr/>
          </p:nvPicPr>
          <p:blipFill>
            <a:blip r:embed="rId4"/>
            <a:srcRect/>
            <a:stretch>
              <a:fillRect/>
            </a:stretch>
          </p:blipFill>
          <p:spPr bwMode="auto">
            <a:xfrm>
              <a:off x="3798" y="2073"/>
              <a:ext cx="19" cy="4"/>
            </a:xfrm>
            <a:prstGeom prst="rect">
              <a:avLst/>
            </a:prstGeom>
            <a:noFill/>
            <a:ln w="9525">
              <a:noFill/>
              <a:miter lim="800000"/>
              <a:headEnd/>
              <a:tailEnd/>
            </a:ln>
          </p:spPr>
        </p:pic>
        <p:pic>
          <p:nvPicPr>
            <p:cNvPr id="365238" name="Picture 1718"/>
            <p:cNvPicPr>
              <a:picLocks noChangeAspect="1" noChangeArrowheads="1"/>
            </p:cNvPicPr>
            <p:nvPr/>
          </p:nvPicPr>
          <p:blipFill>
            <a:blip r:embed="rId4"/>
            <a:srcRect/>
            <a:stretch>
              <a:fillRect/>
            </a:stretch>
          </p:blipFill>
          <p:spPr bwMode="auto">
            <a:xfrm>
              <a:off x="3817" y="2073"/>
              <a:ext cx="19" cy="4"/>
            </a:xfrm>
            <a:prstGeom prst="rect">
              <a:avLst/>
            </a:prstGeom>
            <a:noFill/>
            <a:ln w="9525">
              <a:noFill/>
              <a:miter lim="800000"/>
              <a:headEnd/>
              <a:tailEnd/>
            </a:ln>
          </p:spPr>
        </p:pic>
        <p:pic>
          <p:nvPicPr>
            <p:cNvPr id="365239" name="Picture 1719"/>
            <p:cNvPicPr>
              <a:picLocks noChangeAspect="1" noChangeArrowheads="1"/>
            </p:cNvPicPr>
            <p:nvPr/>
          </p:nvPicPr>
          <p:blipFill>
            <a:blip r:embed="rId4"/>
            <a:srcRect/>
            <a:stretch>
              <a:fillRect/>
            </a:stretch>
          </p:blipFill>
          <p:spPr bwMode="auto">
            <a:xfrm>
              <a:off x="3836" y="2073"/>
              <a:ext cx="19" cy="4"/>
            </a:xfrm>
            <a:prstGeom prst="rect">
              <a:avLst/>
            </a:prstGeom>
            <a:noFill/>
            <a:ln w="9525">
              <a:noFill/>
              <a:miter lim="800000"/>
              <a:headEnd/>
              <a:tailEnd/>
            </a:ln>
          </p:spPr>
        </p:pic>
        <p:pic>
          <p:nvPicPr>
            <p:cNvPr id="365240" name="Picture 1720"/>
            <p:cNvPicPr>
              <a:picLocks noChangeAspect="1" noChangeArrowheads="1"/>
            </p:cNvPicPr>
            <p:nvPr/>
          </p:nvPicPr>
          <p:blipFill>
            <a:blip r:embed="rId4"/>
            <a:srcRect/>
            <a:stretch>
              <a:fillRect/>
            </a:stretch>
          </p:blipFill>
          <p:spPr bwMode="auto">
            <a:xfrm>
              <a:off x="3855" y="2073"/>
              <a:ext cx="19" cy="4"/>
            </a:xfrm>
            <a:prstGeom prst="rect">
              <a:avLst/>
            </a:prstGeom>
            <a:noFill/>
            <a:ln w="9525">
              <a:noFill/>
              <a:miter lim="800000"/>
              <a:headEnd/>
              <a:tailEnd/>
            </a:ln>
          </p:spPr>
        </p:pic>
        <p:pic>
          <p:nvPicPr>
            <p:cNvPr id="365241" name="Picture 1721"/>
            <p:cNvPicPr>
              <a:picLocks noChangeAspect="1" noChangeArrowheads="1"/>
            </p:cNvPicPr>
            <p:nvPr/>
          </p:nvPicPr>
          <p:blipFill>
            <a:blip r:embed="rId4"/>
            <a:srcRect/>
            <a:stretch>
              <a:fillRect/>
            </a:stretch>
          </p:blipFill>
          <p:spPr bwMode="auto">
            <a:xfrm>
              <a:off x="3874" y="2073"/>
              <a:ext cx="20" cy="4"/>
            </a:xfrm>
            <a:prstGeom prst="rect">
              <a:avLst/>
            </a:prstGeom>
            <a:noFill/>
            <a:ln w="9525">
              <a:noFill/>
              <a:miter lim="800000"/>
              <a:headEnd/>
              <a:tailEnd/>
            </a:ln>
          </p:spPr>
        </p:pic>
        <p:pic>
          <p:nvPicPr>
            <p:cNvPr id="365242" name="Picture 1722"/>
            <p:cNvPicPr>
              <a:picLocks noChangeAspect="1" noChangeArrowheads="1"/>
            </p:cNvPicPr>
            <p:nvPr/>
          </p:nvPicPr>
          <p:blipFill>
            <a:blip r:embed="rId4"/>
            <a:srcRect/>
            <a:stretch>
              <a:fillRect/>
            </a:stretch>
          </p:blipFill>
          <p:spPr bwMode="auto">
            <a:xfrm>
              <a:off x="3894" y="2073"/>
              <a:ext cx="19" cy="4"/>
            </a:xfrm>
            <a:prstGeom prst="rect">
              <a:avLst/>
            </a:prstGeom>
            <a:noFill/>
            <a:ln w="9525">
              <a:noFill/>
              <a:miter lim="800000"/>
              <a:headEnd/>
              <a:tailEnd/>
            </a:ln>
          </p:spPr>
        </p:pic>
        <p:pic>
          <p:nvPicPr>
            <p:cNvPr id="365243" name="Picture 1723"/>
            <p:cNvPicPr>
              <a:picLocks noChangeAspect="1" noChangeArrowheads="1"/>
            </p:cNvPicPr>
            <p:nvPr/>
          </p:nvPicPr>
          <p:blipFill>
            <a:blip r:embed="rId4"/>
            <a:srcRect/>
            <a:stretch>
              <a:fillRect/>
            </a:stretch>
          </p:blipFill>
          <p:spPr bwMode="auto">
            <a:xfrm>
              <a:off x="3913" y="2073"/>
              <a:ext cx="19" cy="4"/>
            </a:xfrm>
            <a:prstGeom prst="rect">
              <a:avLst/>
            </a:prstGeom>
            <a:noFill/>
            <a:ln w="9525">
              <a:noFill/>
              <a:miter lim="800000"/>
              <a:headEnd/>
              <a:tailEnd/>
            </a:ln>
          </p:spPr>
        </p:pic>
        <p:pic>
          <p:nvPicPr>
            <p:cNvPr id="365244" name="Picture 1724"/>
            <p:cNvPicPr>
              <a:picLocks noChangeAspect="1" noChangeArrowheads="1"/>
            </p:cNvPicPr>
            <p:nvPr/>
          </p:nvPicPr>
          <p:blipFill>
            <a:blip r:embed="rId4"/>
            <a:srcRect/>
            <a:stretch>
              <a:fillRect/>
            </a:stretch>
          </p:blipFill>
          <p:spPr bwMode="auto">
            <a:xfrm>
              <a:off x="3932" y="2073"/>
              <a:ext cx="19" cy="4"/>
            </a:xfrm>
            <a:prstGeom prst="rect">
              <a:avLst/>
            </a:prstGeom>
            <a:noFill/>
            <a:ln w="9525">
              <a:noFill/>
              <a:miter lim="800000"/>
              <a:headEnd/>
              <a:tailEnd/>
            </a:ln>
          </p:spPr>
        </p:pic>
        <p:pic>
          <p:nvPicPr>
            <p:cNvPr id="365245" name="Picture 1725"/>
            <p:cNvPicPr>
              <a:picLocks noChangeAspect="1" noChangeArrowheads="1"/>
            </p:cNvPicPr>
            <p:nvPr/>
          </p:nvPicPr>
          <p:blipFill>
            <a:blip r:embed="rId4"/>
            <a:srcRect/>
            <a:stretch>
              <a:fillRect/>
            </a:stretch>
          </p:blipFill>
          <p:spPr bwMode="auto">
            <a:xfrm>
              <a:off x="3951" y="2073"/>
              <a:ext cx="19" cy="4"/>
            </a:xfrm>
            <a:prstGeom prst="rect">
              <a:avLst/>
            </a:prstGeom>
            <a:noFill/>
            <a:ln w="9525">
              <a:noFill/>
              <a:miter lim="800000"/>
              <a:headEnd/>
              <a:tailEnd/>
            </a:ln>
          </p:spPr>
        </p:pic>
        <p:pic>
          <p:nvPicPr>
            <p:cNvPr id="365246" name="Picture 1726"/>
            <p:cNvPicPr>
              <a:picLocks noChangeAspect="1" noChangeArrowheads="1"/>
            </p:cNvPicPr>
            <p:nvPr/>
          </p:nvPicPr>
          <p:blipFill>
            <a:blip r:embed="rId4"/>
            <a:srcRect/>
            <a:stretch>
              <a:fillRect/>
            </a:stretch>
          </p:blipFill>
          <p:spPr bwMode="auto">
            <a:xfrm>
              <a:off x="3970" y="2073"/>
              <a:ext cx="20" cy="4"/>
            </a:xfrm>
            <a:prstGeom prst="rect">
              <a:avLst/>
            </a:prstGeom>
            <a:noFill/>
            <a:ln w="9525">
              <a:noFill/>
              <a:miter lim="800000"/>
              <a:headEnd/>
              <a:tailEnd/>
            </a:ln>
          </p:spPr>
        </p:pic>
        <p:pic>
          <p:nvPicPr>
            <p:cNvPr id="365247" name="Picture 1727"/>
            <p:cNvPicPr>
              <a:picLocks noChangeAspect="1" noChangeArrowheads="1"/>
            </p:cNvPicPr>
            <p:nvPr/>
          </p:nvPicPr>
          <p:blipFill>
            <a:blip r:embed="rId4"/>
            <a:srcRect/>
            <a:stretch>
              <a:fillRect/>
            </a:stretch>
          </p:blipFill>
          <p:spPr bwMode="auto">
            <a:xfrm>
              <a:off x="3990" y="2073"/>
              <a:ext cx="19" cy="4"/>
            </a:xfrm>
            <a:prstGeom prst="rect">
              <a:avLst/>
            </a:prstGeom>
            <a:noFill/>
            <a:ln w="9525">
              <a:noFill/>
              <a:miter lim="800000"/>
              <a:headEnd/>
              <a:tailEnd/>
            </a:ln>
          </p:spPr>
        </p:pic>
        <p:pic>
          <p:nvPicPr>
            <p:cNvPr id="365248" name="Picture 1728"/>
            <p:cNvPicPr>
              <a:picLocks noChangeAspect="1" noChangeArrowheads="1"/>
            </p:cNvPicPr>
            <p:nvPr/>
          </p:nvPicPr>
          <p:blipFill>
            <a:blip r:embed="rId4"/>
            <a:srcRect/>
            <a:stretch>
              <a:fillRect/>
            </a:stretch>
          </p:blipFill>
          <p:spPr bwMode="auto">
            <a:xfrm>
              <a:off x="4009" y="2073"/>
              <a:ext cx="19" cy="4"/>
            </a:xfrm>
            <a:prstGeom prst="rect">
              <a:avLst/>
            </a:prstGeom>
            <a:noFill/>
            <a:ln w="9525">
              <a:noFill/>
              <a:miter lim="800000"/>
              <a:headEnd/>
              <a:tailEnd/>
            </a:ln>
          </p:spPr>
        </p:pic>
        <p:pic>
          <p:nvPicPr>
            <p:cNvPr id="365249" name="Picture 1729"/>
            <p:cNvPicPr>
              <a:picLocks noChangeAspect="1" noChangeArrowheads="1"/>
            </p:cNvPicPr>
            <p:nvPr/>
          </p:nvPicPr>
          <p:blipFill>
            <a:blip r:embed="rId4"/>
            <a:srcRect/>
            <a:stretch>
              <a:fillRect/>
            </a:stretch>
          </p:blipFill>
          <p:spPr bwMode="auto">
            <a:xfrm>
              <a:off x="4028" y="2073"/>
              <a:ext cx="19" cy="4"/>
            </a:xfrm>
            <a:prstGeom prst="rect">
              <a:avLst/>
            </a:prstGeom>
            <a:noFill/>
            <a:ln w="9525">
              <a:noFill/>
              <a:miter lim="800000"/>
              <a:headEnd/>
              <a:tailEnd/>
            </a:ln>
          </p:spPr>
        </p:pic>
        <p:pic>
          <p:nvPicPr>
            <p:cNvPr id="365250" name="Picture 1730"/>
            <p:cNvPicPr>
              <a:picLocks noChangeAspect="1" noChangeArrowheads="1"/>
            </p:cNvPicPr>
            <p:nvPr/>
          </p:nvPicPr>
          <p:blipFill>
            <a:blip r:embed="rId4"/>
            <a:srcRect/>
            <a:stretch>
              <a:fillRect/>
            </a:stretch>
          </p:blipFill>
          <p:spPr bwMode="auto">
            <a:xfrm>
              <a:off x="4047" y="2073"/>
              <a:ext cx="19" cy="4"/>
            </a:xfrm>
            <a:prstGeom prst="rect">
              <a:avLst/>
            </a:prstGeom>
            <a:noFill/>
            <a:ln w="9525">
              <a:noFill/>
              <a:miter lim="800000"/>
              <a:headEnd/>
              <a:tailEnd/>
            </a:ln>
          </p:spPr>
        </p:pic>
        <p:pic>
          <p:nvPicPr>
            <p:cNvPr id="365251" name="Picture 1731"/>
            <p:cNvPicPr>
              <a:picLocks noChangeAspect="1" noChangeArrowheads="1"/>
            </p:cNvPicPr>
            <p:nvPr/>
          </p:nvPicPr>
          <p:blipFill>
            <a:blip r:embed="rId4"/>
            <a:srcRect/>
            <a:stretch>
              <a:fillRect/>
            </a:stretch>
          </p:blipFill>
          <p:spPr bwMode="auto">
            <a:xfrm>
              <a:off x="4066" y="2073"/>
              <a:ext cx="20" cy="4"/>
            </a:xfrm>
            <a:prstGeom prst="rect">
              <a:avLst/>
            </a:prstGeom>
            <a:noFill/>
            <a:ln w="9525">
              <a:noFill/>
              <a:miter lim="800000"/>
              <a:headEnd/>
              <a:tailEnd/>
            </a:ln>
          </p:spPr>
        </p:pic>
        <p:pic>
          <p:nvPicPr>
            <p:cNvPr id="365252" name="Picture 1732"/>
            <p:cNvPicPr>
              <a:picLocks noChangeAspect="1" noChangeArrowheads="1"/>
            </p:cNvPicPr>
            <p:nvPr/>
          </p:nvPicPr>
          <p:blipFill>
            <a:blip r:embed="rId4"/>
            <a:srcRect/>
            <a:stretch>
              <a:fillRect/>
            </a:stretch>
          </p:blipFill>
          <p:spPr bwMode="auto">
            <a:xfrm>
              <a:off x="4086" y="2073"/>
              <a:ext cx="19" cy="4"/>
            </a:xfrm>
            <a:prstGeom prst="rect">
              <a:avLst/>
            </a:prstGeom>
            <a:noFill/>
            <a:ln w="9525">
              <a:noFill/>
              <a:miter lim="800000"/>
              <a:headEnd/>
              <a:tailEnd/>
            </a:ln>
          </p:spPr>
        </p:pic>
        <p:pic>
          <p:nvPicPr>
            <p:cNvPr id="365253" name="Picture 1733"/>
            <p:cNvPicPr>
              <a:picLocks noChangeAspect="1" noChangeArrowheads="1"/>
            </p:cNvPicPr>
            <p:nvPr/>
          </p:nvPicPr>
          <p:blipFill>
            <a:blip r:embed="rId4"/>
            <a:srcRect/>
            <a:stretch>
              <a:fillRect/>
            </a:stretch>
          </p:blipFill>
          <p:spPr bwMode="auto">
            <a:xfrm>
              <a:off x="4105" y="2073"/>
              <a:ext cx="19" cy="4"/>
            </a:xfrm>
            <a:prstGeom prst="rect">
              <a:avLst/>
            </a:prstGeom>
            <a:noFill/>
            <a:ln w="9525">
              <a:noFill/>
              <a:miter lim="800000"/>
              <a:headEnd/>
              <a:tailEnd/>
            </a:ln>
          </p:spPr>
        </p:pic>
        <p:pic>
          <p:nvPicPr>
            <p:cNvPr id="365254" name="Picture 1734"/>
            <p:cNvPicPr>
              <a:picLocks noChangeAspect="1" noChangeArrowheads="1"/>
            </p:cNvPicPr>
            <p:nvPr/>
          </p:nvPicPr>
          <p:blipFill>
            <a:blip r:embed="rId4"/>
            <a:srcRect/>
            <a:stretch>
              <a:fillRect/>
            </a:stretch>
          </p:blipFill>
          <p:spPr bwMode="auto">
            <a:xfrm>
              <a:off x="4124" y="2073"/>
              <a:ext cx="19" cy="4"/>
            </a:xfrm>
            <a:prstGeom prst="rect">
              <a:avLst/>
            </a:prstGeom>
            <a:noFill/>
            <a:ln w="9525">
              <a:noFill/>
              <a:miter lim="800000"/>
              <a:headEnd/>
              <a:tailEnd/>
            </a:ln>
          </p:spPr>
        </p:pic>
        <p:pic>
          <p:nvPicPr>
            <p:cNvPr id="365255" name="Picture 1735"/>
            <p:cNvPicPr>
              <a:picLocks noChangeAspect="1" noChangeArrowheads="1"/>
            </p:cNvPicPr>
            <p:nvPr/>
          </p:nvPicPr>
          <p:blipFill>
            <a:blip r:embed="rId4"/>
            <a:srcRect/>
            <a:stretch>
              <a:fillRect/>
            </a:stretch>
          </p:blipFill>
          <p:spPr bwMode="auto">
            <a:xfrm>
              <a:off x="4143" y="2073"/>
              <a:ext cx="19" cy="4"/>
            </a:xfrm>
            <a:prstGeom prst="rect">
              <a:avLst/>
            </a:prstGeom>
            <a:noFill/>
            <a:ln w="9525">
              <a:noFill/>
              <a:miter lim="800000"/>
              <a:headEnd/>
              <a:tailEnd/>
            </a:ln>
          </p:spPr>
        </p:pic>
        <p:pic>
          <p:nvPicPr>
            <p:cNvPr id="365256" name="Picture 1736"/>
            <p:cNvPicPr>
              <a:picLocks noChangeAspect="1" noChangeArrowheads="1"/>
            </p:cNvPicPr>
            <p:nvPr/>
          </p:nvPicPr>
          <p:blipFill>
            <a:blip r:embed="rId4"/>
            <a:srcRect/>
            <a:stretch>
              <a:fillRect/>
            </a:stretch>
          </p:blipFill>
          <p:spPr bwMode="auto">
            <a:xfrm>
              <a:off x="4162" y="2073"/>
              <a:ext cx="19" cy="4"/>
            </a:xfrm>
            <a:prstGeom prst="rect">
              <a:avLst/>
            </a:prstGeom>
            <a:noFill/>
            <a:ln w="9525">
              <a:noFill/>
              <a:miter lim="800000"/>
              <a:headEnd/>
              <a:tailEnd/>
            </a:ln>
          </p:spPr>
        </p:pic>
        <p:pic>
          <p:nvPicPr>
            <p:cNvPr id="365257" name="Picture 1737"/>
            <p:cNvPicPr>
              <a:picLocks noChangeAspect="1" noChangeArrowheads="1"/>
            </p:cNvPicPr>
            <p:nvPr/>
          </p:nvPicPr>
          <p:blipFill>
            <a:blip r:embed="rId4"/>
            <a:srcRect/>
            <a:stretch>
              <a:fillRect/>
            </a:stretch>
          </p:blipFill>
          <p:spPr bwMode="auto">
            <a:xfrm>
              <a:off x="4181" y="2073"/>
              <a:ext cx="20" cy="4"/>
            </a:xfrm>
            <a:prstGeom prst="rect">
              <a:avLst/>
            </a:prstGeom>
            <a:noFill/>
            <a:ln w="9525">
              <a:noFill/>
              <a:miter lim="800000"/>
              <a:headEnd/>
              <a:tailEnd/>
            </a:ln>
          </p:spPr>
        </p:pic>
        <p:pic>
          <p:nvPicPr>
            <p:cNvPr id="365258" name="Picture 1738"/>
            <p:cNvPicPr>
              <a:picLocks noChangeAspect="1" noChangeArrowheads="1"/>
            </p:cNvPicPr>
            <p:nvPr/>
          </p:nvPicPr>
          <p:blipFill>
            <a:blip r:embed="rId5"/>
            <a:srcRect/>
            <a:stretch>
              <a:fillRect/>
            </a:stretch>
          </p:blipFill>
          <p:spPr bwMode="auto">
            <a:xfrm>
              <a:off x="4201" y="2073"/>
              <a:ext cx="9" cy="4"/>
            </a:xfrm>
            <a:prstGeom prst="rect">
              <a:avLst/>
            </a:prstGeom>
            <a:noFill/>
            <a:ln w="9525">
              <a:noFill/>
              <a:miter lim="800000"/>
              <a:headEnd/>
              <a:tailEnd/>
            </a:ln>
          </p:spPr>
        </p:pic>
        <p:pic>
          <p:nvPicPr>
            <p:cNvPr id="365259" name="Picture 1739"/>
            <p:cNvPicPr>
              <a:picLocks noChangeAspect="1" noChangeArrowheads="1"/>
            </p:cNvPicPr>
            <p:nvPr/>
          </p:nvPicPr>
          <p:blipFill>
            <a:blip r:embed="rId6"/>
            <a:srcRect/>
            <a:stretch>
              <a:fillRect/>
            </a:stretch>
          </p:blipFill>
          <p:spPr bwMode="auto">
            <a:xfrm>
              <a:off x="4210" y="2073"/>
              <a:ext cx="4" cy="4"/>
            </a:xfrm>
            <a:prstGeom prst="rect">
              <a:avLst/>
            </a:prstGeom>
            <a:noFill/>
            <a:ln w="9525">
              <a:noFill/>
              <a:miter lim="800000"/>
              <a:headEnd/>
              <a:tailEnd/>
            </a:ln>
          </p:spPr>
        </p:pic>
        <p:pic>
          <p:nvPicPr>
            <p:cNvPr id="365260" name="Picture 1740"/>
            <p:cNvPicPr>
              <a:picLocks noChangeAspect="1" noChangeArrowheads="1"/>
            </p:cNvPicPr>
            <p:nvPr/>
          </p:nvPicPr>
          <p:blipFill>
            <a:blip r:embed="rId7"/>
            <a:srcRect/>
            <a:stretch>
              <a:fillRect/>
            </a:stretch>
          </p:blipFill>
          <p:spPr bwMode="auto">
            <a:xfrm>
              <a:off x="4214" y="2073"/>
              <a:ext cx="19" cy="4"/>
            </a:xfrm>
            <a:prstGeom prst="rect">
              <a:avLst/>
            </a:prstGeom>
            <a:noFill/>
            <a:ln w="9525">
              <a:noFill/>
              <a:miter lim="800000"/>
              <a:headEnd/>
              <a:tailEnd/>
            </a:ln>
          </p:spPr>
        </p:pic>
        <p:pic>
          <p:nvPicPr>
            <p:cNvPr id="365261" name="Picture 1741"/>
            <p:cNvPicPr>
              <a:picLocks noChangeAspect="1" noChangeArrowheads="1"/>
            </p:cNvPicPr>
            <p:nvPr/>
          </p:nvPicPr>
          <p:blipFill>
            <a:blip r:embed="rId7"/>
            <a:srcRect/>
            <a:stretch>
              <a:fillRect/>
            </a:stretch>
          </p:blipFill>
          <p:spPr bwMode="auto">
            <a:xfrm>
              <a:off x="4233" y="2073"/>
              <a:ext cx="20" cy="4"/>
            </a:xfrm>
            <a:prstGeom prst="rect">
              <a:avLst/>
            </a:prstGeom>
            <a:noFill/>
            <a:ln w="9525">
              <a:noFill/>
              <a:miter lim="800000"/>
              <a:headEnd/>
              <a:tailEnd/>
            </a:ln>
          </p:spPr>
        </p:pic>
        <p:pic>
          <p:nvPicPr>
            <p:cNvPr id="365262" name="Picture 1742"/>
            <p:cNvPicPr>
              <a:picLocks noChangeAspect="1" noChangeArrowheads="1"/>
            </p:cNvPicPr>
            <p:nvPr/>
          </p:nvPicPr>
          <p:blipFill>
            <a:blip r:embed="rId7"/>
            <a:srcRect/>
            <a:stretch>
              <a:fillRect/>
            </a:stretch>
          </p:blipFill>
          <p:spPr bwMode="auto">
            <a:xfrm>
              <a:off x="4253" y="2073"/>
              <a:ext cx="19" cy="4"/>
            </a:xfrm>
            <a:prstGeom prst="rect">
              <a:avLst/>
            </a:prstGeom>
            <a:noFill/>
            <a:ln w="9525">
              <a:noFill/>
              <a:miter lim="800000"/>
              <a:headEnd/>
              <a:tailEnd/>
            </a:ln>
          </p:spPr>
        </p:pic>
        <p:pic>
          <p:nvPicPr>
            <p:cNvPr id="365263" name="Picture 1743"/>
            <p:cNvPicPr>
              <a:picLocks noChangeAspect="1" noChangeArrowheads="1"/>
            </p:cNvPicPr>
            <p:nvPr/>
          </p:nvPicPr>
          <p:blipFill>
            <a:blip r:embed="rId7"/>
            <a:srcRect/>
            <a:stretch>
              <a:fillRect/>
            </a:stretch>
          </p:blipFill>
          <p:spPr bwMode="auto">
            <a:xfrm>
              <a:off x="4272" y="2073"/>
              <a:ext cx="19" cy="4"/>
            </a:xfrm>
            <a:prstGeom prst="rect">
              <a:avLst/>
            </a:prstGeom>
            <a:noFill/>
            <a:ln w="9525">
              <a:noFill/>
              <a:miter lim="800000"/>
              <a:headEnd/>
              <a:tailEnd/>
            </a:ln>
          </p:spPr>
        </p:pic>
        <p:pic>
          <p:nvPicPr>
            <p:cNvPr id="365264" name="Picture 1744"/>
            <p:cNvPicPr>
              <a:picLocks noChangeAspect="1" noChangeArrowheads="1"/>
            </p:cNvPicPr>
            <p:nvPr/>
          </p:nvPicPr>
          <p:blipFill>
            <a:blip r:embed="rId7"/>
            <a:srcRect/>
            <a:stretch>
              <a:fillRect/>
            </a:stretch>
          </p:blipFill>
          <p:spPr bwMode="auto">
            <a:xfrm>
              <a:off x="4291" y="2073"/>
              <a:ext cx="19" cy="4"/>
            </a:xfrm>
            <a:prstGeom prst="rect">
              <a:avLst/>
            </a:prstGeom>
            <a:noFill/>
            <a:ln w="9525">
              <a:noFill/>
              <a:miter lim="800000"/>
              <a:headEnd/>
              <a:tailEnd/>
            </a:ln>
          </p:spPr>
        </p:pic>
        <p:pic>
          <p:nvPicPr>
            <p:cNvPr id="365265" name="Picture 1745"/>
            <p:cNvPicPr>
              <a:picLocks noChangeAspect="1" noChangeArrowheads="1"/>
            </p:cNvPicPr>
            <p:nvPr/>
          </p:nvPicPr>
          <p:blipFill>
            <a:blip r:embed="rId7"/>
            <a:srcRect/>
            <a:stretch>
              <a:fillRect/>
            </a:stretch>
          </p:blipFill>
          <p:spPr bwMode="auto">
            <a:xfrm>
              <a:off x="4310" y="2073"/>
              <a:ext cx="19" cy="4"/>
            </a:xfrm>
            <a:prstGeom prst="rect">
              <a:avLst/>
            </a:prstGeom>
            <a:noFill/>
            <a:ln w="9525">
              <a:noFill/>
              <a:miter lim="800000"/>
              <a:headEnd/>
              <a:tailEnd/>
            </a:ln>
          </p:spPr>
        </p:pic>
        <p:pic>
          <p:nvPicPr>
            <p:cNvPr id="365266" name="Picture 1746"/>
            <p:cNvPicPr>
              <a:picLocks noChangeAspect="1" noChangeArrowheads="1"/>
            </p:cNvPicPr>
            <p:nvPr/>
          </p:nvPicPr>
          <p:blipFill>
            <a:blip r:embed="rId7"/>
            <a:srcRect/>
            <a:stretch>
              <a:fillRect/>
            </a:stretch>
          </p:blipFill>
          <p:spPr bwMode="auto">
            <a:xfrm>
              <a:off x="4329" y="2073"/>
              <a:ext cx="20" cy="4"/>
            </a:xfrm>
            <a:prstGeom prst="rect">
              <a:avLst/>
            </a:prstGeom>
            <a:noFill/>
            <a:ln w="9525">
              <a:noFill/>
              <a:miter lim="800000"/>
              <a:headEnd/>
              <a:tailEnd/>
            </a:ln>
          </p:spPr>
        </p:pic>
        <p:pic>
          <p:nvPicPr>
            <p:cNvPr id="365267" name="Picture 1747"/>
            <p:cNvPicPr>
              <a:picLocks noChangeAspect="1" noChangeArrowheads="1"/>
            </p:cNvPicPr>
            <p:nvPr/>
          </p:nvPicPr>
          <p:blipFill>
            <a:blip r:embed="rId7"/>
            <a:srcRect/>
            <a:stretch>
              <a:fillRect/>
            </a:stretch>
          </p:blipFill>
          <p:spPr bwMode="auto">
            <a:xfrm>
              <a:off x="4349" y="2073"/>
              <a:ext cx="19" cy="4"/>
            </a:xfrm>
            <a:prstGeom prst="rect">
              <a:avLst/>
            </a:prstGeom>
            <a:noFill/>
            <a:ln w="9525">
              <a:noFill/>
              <a:miter lim="800000"/>
              <a:headEnd/>
              <a:tailEnd/>
            </a:ln>
          </p:spPr>
        </p:pic>
        <p:pic>
          <p:nvPicPr>
            <p:cNvPr id="365268" name="Picture 1748"/>
            <p:cNvPicPr>
              <a:picLocks noChangeAspect="1" noChangeArrowheads="1"/>
            </p:cNvPicPr>
            <p:nvPr/>
          </p:nvPicPr>
          <p:blipFill>
            <a:blip r:embed="rId7"/>
            <a:srcRect/>
            <a:stretch>
              <a:fillRect/>
            </a:stretch>
          </p:blipFill>
          <p:spPr bwMode="auto">
            <a:xfrm>
              <a:off x="4368" y="2073"/>
              <a:ext cx="19" cy="4"/>
            </a:xfrm>
            <a:prstGeom prst="rect">
              <a:avLst/>
            </a:prstGeom>
            <a:noFill/>
            <a:ln w="9525">
              <a:noFill/>
              <a:miter lim="800000"/>
              <a:headEnd/>
              <a:tailEnd/>
            </a:ln>
          </p:spPr>
        </p:pic>
        <p:pic>
          <p:nvPicPr>
            <p:cNvPr id="365269" name="Picture 1749"/>
            <p:cNvPicPr>
              <a:picLocks noChangeAspect="1" noChangeArrowheads="1"/>
            </p:cNvPicPr>
            <p:nvPr/>
          </p:nvPicPr>
          <p:blipFill>
            <a:blip r:embed="rId7"/>
            <a:srcRect/>
            <a:stretch>
              <a:fillRect/>
            </a:stretch>
          </p:blipFill>
          <p:spPr bwMode="auto">
            <a:xfrm>
              <a:off x="4387" y="2073"/>
              <a:ext cx="19" cy="4"/>
            </a:xfrm>
            <a:prstGeom prst="rect">
              <a:avLst/>
            </a:prstGeom>
            <a:noFill/>
            <a:ln w="9525">
              <a:noFill/>
              <a:miter lim="800000"/>
              <a:headEnd/>
              <a:tailEnd/>
            </a:ln>
          </p:spPr>
        </p:pic>
        <p:pic>
          <p:nvPicPr>
            <p:cNvPr id="365270" name="Picture 1750"/>
            <p:cNvPicPr>
              <a:picLocks noChangeAspect="1" noChangeArrowheads="1"/>
            </p:cNvPicPr>
            <p:nvPr/>
          </p:nvPicPr>
          <p:blipFill>
            <a:blip r:embed="rId7"/>
            <a:srcRect/>
            <a:stretch>
              <a:fillRect/>
            </a:stretch>
          </p:blipFill>
          <p:spPr bwMode="auto">
            <a:xfrm>
              <a:off x="4406" y="2073"/>
              <a:ext cx="19" cy="4"/>
            </a:xfrm>
            <a:prstGeom prst="rect">
              <a:avLst/>
            </a:prstGeom>
            <a:noFill/>
            <a:ln w="9525">
              <a:noFill/>
              <a:miter lim="800000"/>
              <a:headEnd/>
              <a:tailEnd/>
            </a:ln>
          </p:spPr>
        </p:pic>
        <p:pic>
          <p:nvPicPr>
            <p:cNvPr id="365271" name="Picture 1751"/>
            <p:cNvPicPr>
              <a:picLocks noChangeAspect="1" noChangeArrowheads="1"/>
            </p:cNvPicPr>
            <p:nvPr/>
          </p:nvPicPr>
          <p:blipFill>
            <a:blip r:embed="rId7"/>
            <a:srcRect/>
            <a:stretch>
              <a:fillRect/>
            </a:stretch>
          </p:blipFill>
          <p:spPr bwMode="auto">
            <a:xfrm>
              <a:off x="4425" y="2073"/>
              <a:ext cx="19" cy="4"/>
            </a:xfrm>
            <a:prstGeom prst="rect">
              <a:avLst/>
            </a:prstGeom>
            <a:noFill/>
            <a:ln w="9525">
              <a:noFill/>
              <a:miter lim="800000"/>
              <a:headEnd/>
              <a:tailEnd/>
            </a:ln>
          </p:spPr>
        </p:pic>
        <p:pic>
          <p:nvPicPr>
            <p:cNvPr id="365272" name="Picture 1752"/>
            <p:cNvPicPr>
              <a:picLocks noChangeAspect="1" noChangeArrowheads="1"/>
            </p:cNvPicPr>
            <p:nvPr/>
          </p:nvPicPr>
          <p:blipFill>
            <a:blip r:embed="rId7"/>
            <a:srcRect/>
            <a:stretch>
              <a:fillRect/>
            </a:stretch>
          </p:blipFill>
          <p:spPr bwMode="auto">
            <a:xfrm>
              <a:off x="4444" y="2073"/>
              <a:ext cx="20" cy="4"/>
            </a:xfrm>
            <a:prstGeom prst="rect">
              <a:avLst/>
            </a:prstGeom>
            <a:noFill/>
            <a:ln w="9525">
              <a:noFill/>
              <a:miter lim="800000"/>
              <a:headEnd/>
              <a:tailEnd/>
            </a:ln>
          </p:spPr>
        </p:pic>
        <p:pic>
          <p:nvPicPr>
            <p:cNvPr id="365273" name="Picture 1753"/>
            <p:cNvPicPr>
              <a:picLocks noChangeAspect="1" noChangeArrowheads="1"/>
            </p:cNvPicPr>
            <p:nvPr/>
          </p:nvPicPr>
          <p:blipFill>
            <a:blip r:embed="rId7"/>
            <a:srcRect/>
            <a:stretch>
              <a:fillRect/>
            </a:stretch>
          </p:blipFill>
          <p:spPr bwMode="auto">
            <a:xfrm>
              <a:off x="4464" y="2073"/>
              <a:ext cx="19" cy="4"/>
            </a:xfrm>
            <a:prstGeom prst="rect">
              <a:avLst/>
            </a:prstGeom>
            <a:noFill/>
            <a:ln w="9525">
              <a:noFill/>
              <a:miter lim="800000"/>
              <a:headEnd/>
              <a:tailEnd/>
            </a:ln>
          </p:spPr>
        </p:pic>
        <p:pic>
          <p:nvPicPr>
            <p:cNvPr id="365274" name="Picture 1754"/>
            <p:cNvPicPr>
              <a:picLocks noChangeAspect="1" noChangeArrowheads="1"/>
            </p:cNvPicPr>
            <p:nvPr/>
          </p:nvPicPr>
          <p:blipFill>
            <a:blip r:embed="rId7"/>
            <a:srcRect/>
            <a:stretch>
              <a:fillRect/>
            </a:stretch>
          </p:blipFill>
          <p:spPr bwMode="auto">
            <a:xfrm>
              <a:off x="4483" y="2073"/>
              <a:ext cx="19" cy="4"/>
            </a:xfrm>
            <a:prstGeom prst="rect">
              <a:avLst/>
            </a:prstGeom>
            <a:noFill/>
            <a:ln w="9525">
              <a:noFill/>
              <a:miter lim="800000"/>
              <a:headEnd/>
              <a:tailEnd/>
            </a:ln>
          </p:spPr>
        </p:pic>
        <p:pic>
          <p:nvPicPr>
            <p:cNvPr id="365275" name="Picture 1755"/>
            <p:cNvPicPr>
              <a:picLocks noChangeAspect="1" noChangeArrowheads="1"/>
            </p:cNvPicPr>
            <p:nvPr/>
          </p:nvPicPr>
          <p:blipFill>
            <a:blip r:embed="rId7"/>
            <a:srcRect/>
            <a:stretch>
              <a:fillRect/>
            </a:stretch>
          </p:blipFill>
          <p:spPr bwMode="auto">
            <a:xfrm>
              <a:off x="4502" y="2073"/>
              <a:ext cx="19" cy="4"/>
            </a:xfrm>
            <a:prstGeom prst="rect">
              <a:avLst/>
            </a:prstGeom>
            <a:noFill/>
            <a:ln w="9525">
              <a:noFill/>
              <a:miter lim="800000"/>
              <a:headEnd/>
              <a:tailEnd/>
            </a:ln>
          </p:spPr>
        </p:pic>
        <p:pic>
          <p:nvPicPr>
            <p:cNvPr id="365276" name="Picture 1756"/>
            <p:cNvPicPr>
              <a:picLocks noChangeAspect="1" noChangeArrowheads="1"/>
            </p:cNvPicPr>
            <p:nvPr/>
          </p:nvPicPr>
          <p:blipFill>
            <a:blip r:embed="rId7"/>
            <a:srcRect/>
            <a:stretch>
              <a:fillRect/>
            </a:stretch>
          </p:blipFill>
          <p:spPr bwMode="auto">
            <a:xfrm>
              <a:off x="4521" y="2073"/>
              <a:ext cx="19" cy="4"/>
            </a:xfrm>
            <a:prstGeom prst="rect">
              <a:avLst/>
            </a:prstGeom>
            <a:noFill/>
            <a:ln w="9525">
              <a:noFill/>
              <a:miter lim="800000"/>
              <a:headEnd/>
              <a:tailEnd/>
            </a:ln>
          </p:spPr>
        </p:pic>
        <p:pic>
          <p:nvPicPr>
            <p:cNvPr id="365277" name="Picture 1757"/>
            <p:cNvPicPr>
              <a:picLocks noChangeAspect="1" noChangeArrowheads="1"/>
            </p:cNvPicPr>
            <p:nvPr/>
          </p:nvPicPr>
          <p:blipFill>
            <a:blip r:embed="rId7"/>
            <a:srcRect/>
            <a:stretch>
              <a:fillRect/>
            </a:stretch>
          </p:blipFill>
          <p:spPr bwMode="auto">
            <a:xfrm>
              <a:off x="4540" y="2073"/>
              <a:ext cx="20" cy="4"/>
            </a:xfrm>
            <a:prstGeom prst="rect">
              <a:avLst/>
            </a:prstGeom>
            <a:noFill/>
            <a:ln w="9525">
              <a:noFill/>
              <a:miter lim="800000"/>
              <a:headEnd/>
              <a:tailEnd/>
            </a:ln>
          </p:spPr>
        </p:pic>
        <p:pic>
          <p:nvPicPr>
            <p:cNvPr id="365278" name="Picture 1758"/>
            <p:cNvPicPr>
              <a:picLocks noChangeAspect="1" noChangeArrowheads="1"/>
            </p:cNvPicPr>
            <p:nvPr/>
          </p:nvPicPr>
          <p:blipFill>
            <a:blip r:embed="rId7"/>
            <a:srcRect/>
            <a:stretch>
              <a:fillRect/>
            </a:stretch>
          </p:blipFill>
          <p:spPr bwMode="auto">
            <a:xfrm>
              <a:off x="4560" y="2073"/>
              <a:ext cx="19" cy="4"/>
            </a:xfrm>
            <a:prstGeom prst="rect">
              <a:avLst/>
            </a:prstGeom>
            <a:noFill/>
            <a:ln w="9525">
              <a:noFill/>
              <a:miter lim="800000"/>
              <a:headEnd/>
              <a:tailEnd/>
            </a:ln>
          </p:spPr>
        </p:pic>
        <p:pic>
          <p:nvPicPr>
            <p:cNvPr id="365279" name="Picture 1759"/>
            <p:cNvPicPr>
              <a:picLocks noChangeAspect="1" noChangeArrowheads="1"/>
            </p:cNvPicPr>
            <p:nvPr/>
          </p:nvPicPr>
          <p:blipFill>
            <a:blip r:embed="rId7"/>
            <a:srcRect/>
            <a:stretch>
              <a:fillRect/>
            </a:stretch>
          </p:blipFill>
          <p:spPr bwMode="auto">
            <a:xfrm>
              <a:off x="4579" y="2073"/>
              <a:ext cx="19" cy="4"/>
            </a:xfrm>
            <a:prstGeom prst="rect">
              <a:avLst/>
            </a:prstGeom>
            <a:noFill/>
            <a:ln w="9525">
              <a:noFill/>
              <a:miter lim="800000"/>
              <a:headEnd/>
              <a:tailEnd/>
            </a:ln>
          </p:spPr>
        </p:pic>
        <p:pic>
          <p:nvPicPr>
            <p:cNvPr id="365280" name="Picture 1760"/>
            <p:cNvPicPr>
              <a:picLocks noChangeAspect="1" noChangeArrowheads="1"/>
            </p:cNvPicPr>
            <p:nvPr/>
          </p:nvPicPr>
          <p:blipFill>
            <a:blip r:embed="rId7"/>
            <a:srcRect/>
            <a:stretch>
              <a:fillRect/>
            </a:stretch>
          </p:blipFill>
          <p:spPr bwMode="auto">
            <a:xfrm>
              <a:off x="4598" y="2073"/>
              <a:ext cx="19" cy="4"/>
            </a:xfrm>
            <a:prstGeom prst="rect">
              <a:avLst/>
            </a:prstGeom>
            <a:noFill/>
            <a:ln w="9525">
              <a:noFill/>
              <a:miter lim="800000"/>
              <a:headEnd/>
              <a:tailEnd/>
            </a:ln>
          </p:spPr>
        </p:pic>
        <p:pic>
          <p:nvPicPr>
            <p:cNvPr id="365281" name="Picture 1761"/>
            <p:cNvPicPr>
              <a:picLocks noChangeAspect="1" noChangeArrowheads="1"/>
            </p:cNvPicPr>
            <p:nvPr/>
          </p:nvPicPr>
          <p:blipFill>
            <a:blip r:embed="rId7"/>
            <a:srcRect/>
            <a:stretch>
              <a:fillRect/>
            </a:stretch>
          </p:blipFill>
          <p:spPr bwMode="auto">
            <a:xfrm>
              <a:off x="4617" y="2073"/>
              <a:ext cx="19" cy="4"/>
            </a:xfrm>
            <a:prstGeom prst="rect">
              <a:avLst/>
            </a:prstGeom>
            <a:noFill/>
            <a:ln w="9525">
              <a:noFill/>
              <a:miter lim="800000"/>
              <a:headEnd/>
              <a:tailEnd/>
            </a:ln>
          </p:spPr>
        </p:pic>
        <p:pic>
          <p:nvPicPr>
            <p:cNvPr id="365282" name="Picture 1762"/>
            <p:cNvPicPr>
              <a:picLocks noChangeAspect="1" noChangeArrowheads="1"/>
            </p:cNvPicPr>
            <p:nvPr/>
          </p:nvPicPr>
          <p:blipFill>
            <a:blip r:embed="rId7"/>
            <a:srcRect/>
            <a:stretch>
              <a:fillRect/>
            </a:stretch>
          </p:blipFill>
          <p:spPr bwMode="auto">
            <a:xfrm>
              <a:off x="4636" y="2073"/>
              <a:ext cx="20" cy="4"/>
            </a:xfrm>
            <a:prstGeom prst="rect">
              <a:avLst/>
            </a:prstGeom>
            <a:noFill/>
            <a:ln w="9525">
              <a:noFill/>
              <a:miter lim="800000"/>
              <a:headEnd/>
              <a:tailEnd/>
            </a:ln>
          </p:spPr>
        </p:pic>
        <p:pic>
          <p:nvPicPr>
            <p:cNvPr id="365283" name="Picture 1763"/>
            <p:cNvPicPr>
              <a:picLocks noChangeAspect="1" noChangeArrowheads="1"/>
            </p:cNvPicPr>
            <p:nvPr/>
          </p:nvPicPr>
          <p:blipFill>
            <a:blip r:embed="rId7"/>
            <a:srcRect/>
            <a:stretch>
              <a:fillRect/>
            </a:stretch>
          </p:blipFill>
          <p:spPr bwMode="auto">
            <a:xfrm>
              <a:off x="4656" y="2073"/>
              <a:ext cx="19" cy="4"/>
            </a:xfrm>
            <a:prstGeom prst="rect">
              <a:avLst/>
            </a:prstGeom>
            <a:noFill/>
            <a:ln w="9525">
              <a:noFill/>
              <a:miter lim="800000"/>
              <a:headEnd/>
              <a:tailEnd/>
            </a:ln>
          </p:spPr>
        </p:pic>
        <p:pic>
          <p:nvPicPr>
            <p:cNvPr id="365284" name="Picture 1764"/>
            <p:cNvPicPr>
              <a:picLocks noChangeAspect="1" noChangeArrowheads="1"/>
            </p:cNvPicPr>
            <p:nvPr/>
          </p:nvPicPr>
          <p:blipFill>
            <a:blip r:embed="rId7"/>
            <a:srcRect/>
            <a:stretch>
              <a:fillRect/>
            </a:stretch>
          </p:blipFill>
          <p:spPr bwMode="auto">
            <a:xfrm>
              <a:off x="4675" y="2073"/>
              <a:ext cx="19" cy="4"/>
            </a:xfrm>
            <a:prstGeom prst="rect">
              <a:avLst/>
            </a:prstGeom>
            <a:noFill/>
            <a:ln w="9525">
              <a:noFill/>
              <a:miter lim="800000"/>
              <a:headEnd/>
              <a:tailEnd/>
            </a:ln>
          </p:spPr>
        </p:pic>
        <p:pic>
          <p:nvPicPr>
            <p:cNvPr id="365285" name="Picture 1765"/>
            <p:cNvPicPr>
              <a:picLocks noChangeAspect="1" noChangeArrowheads="1"/>
            </p:cNvPicPr>
            <p:nvPr/>
          </p:nvPicPr>
          <p:blipFill>
            <a:blip r:embed="rId7"/>
            <a:srcRect/>
            <a:stretch>
              <a:fillRect/>
            </a:stretch>
          </p:blipFill>
          <p:spPr bwMode="auto">
            <a:xfrm>
              <a:off x="4694" y="2073"/>
              <a:ext cx="19" cy="4"/>
            </a:xfrm>
            <a:prstGeom prst="rect">
              <a:avLst/>
            </a:prstGeom>
            <a:noFill/>
            <a:ln w="9525">
              <a:noFill/>
              <a:miter lim="800000"/>
              <a:headEnd/>
              <a:tailEnd/>
            </a:ln>
          </p:spPr>
        </p:pic>
        <p:pic>
          <p:nvPicPr>
            <p:cNvPr id="365286" name="Picture 1766"/>
            <p:cNvPicPr>
              <a:picLocks noChangeAspect="1" noChangeArrowheads="1"/>
            </p:cNvPicPr>
            <p:nvPr/>
          </p:nvPicPr>
          <p:blipFill>
            <a:blip r:embed="rId7"/>
            <a:srcRect/>
            <a:stretch>
              <a:fillRect/>
            </a:stretch>
          </p:blipFill>
          <p:spPr bwMode="auto">
            <a:xfrm>
              <a:off x="4713" y="2073"/>
              <a:ext cx="19" cy="4"/>
            </a:xfrm>
            <a:prstGeom prst="rect">
              <a:avLst/>
            </a:prstGeom>
            <a:noFill/>
            <a:ln w="9525">
              <a:noFill/>
              <a:miter lim="800000"/>
              <a:headEnd/>
              <a:tailEnd/>
            </a:ln>
          </p:spPr>
        </p:pic>
        <p:pic>
          <p:nvPicPr>
            <p:cNvPr id="365287" name="Picture 1767"/>
            <p:cNvPicPr>
              <a:picLocks noChangeAspect="1" noChangeArrowheads="1"/>
            </p:cNvPicPr>
            <p:nvPr/>
          </p:nvPicPr>
          <p:blipFill>
            <a:blip r:embed="rId7"/>
            <a:srcRect/>
            <a:stretch>
              <a:fillRect/>
            </a:stretch>
          </p:blipFill>
          <p:spPr bwMode="auto">
            <a:xfrm>
              <a:off x="4732" y="2073"/>
              <a:ext cx="20" cy="4"/>
            </a:xfrm>
            <a:prstGeom prst="rect">
              <a:avLst/>
            </a:prstGeom>
            <a:noFill/>
            <a:ln w="9525">
              <a:noFill/>
              <a:miter lim="800000"/>
              <a:headEnd/>
              <a:tailEnd/>
            </a:ln>
          </p:spPr>
        </p:pic>
        <p:pic>
          <p:nvPicPr>
            <p:cNvPr id="365288" name="Picture 1768"/>
            <p:cNvPicPr>
              <a:picLocks noChangeAspect="1" noChangeArrowheads="1"/>
            </p:cNvPicPr>
            <p:nvPr/>
          </p:nvPicPr>
          <p:blipFill>
            <a:blip r:embed="rId7"/>
            <a:srcRect/>
            <a:stretch>
              <a:fillRect/>
            </a:stretch>
          </p:blipFill>
          <p:spPr bwMode="auto">
            <a:xfrm>
              <a:off x="4752" y="2073"/>
              <a:ext cx="19" cy="4"/>
            </a:xfrm>
            <a:prstGeom prst="rect">
              <a:avLst/>
            </a:prstGeom>
            <a:noFill/>
            <a:ln w="9525">
              <a:noFill/>
              <a:miter lim="800000"/>
              <a:headEnd/>
              <a:tailEnd/>
            </a:ln>
          </p:spPr>
        </p:pic>
        <p:pic>
          <p:nvPicPr>
            <p:cNvPr id="365289" name="Picture 1769"/>
            <p:cNvPicPr>
              <a:picLocks noChangeAspect="1" noChangeArrowheads="1"/>
            </p:cNvPicPr>
            <p:nvPr/>
          </p:nvPicPr>
          <p:blipFill>
            <a:blip r:embed="rId7"/>
            <a:srcRect/>
            <a:stretch>
              <a:fillRect/>
            </a:stretch>
          </p:blipFill>
          <p:spPr bwMode="auto">
            <a:xfrm>
              <a:off x="4771" y="2073"/>
              <a:ext cx="19" cy="4"/>
            </a:xfrm>
            <a:prstGeom prst="rect">
              <a:avLst/>
            </a:prstGeom>
            <a:noFill/>
            <a:ln w="9525">
              <a:noFill/>
              <a:miter lim="800000"/>
              <a:headEnd/>
              <a:tailEnd/>
            </a:ln>
          </p:spPr>
        </p:pic>
        <p:pic>
          <p:nvPicPr>
            <p:cNvPr id="365290" name="Picture 1770"/>
            <p:cNvPicPr>
              <a:picLocks noChangeAspect="1" noChangeArrowheads="1"/>
            </p:cNvPicPr>
            <p:nvPr/>
          </p:nvPicPr>
          <p:blipFill>
            <a:blip r:embed="rId7"/>
            <a:srcRect/>
            <a:stretch>
              <a:fillRect/>
            </a:stretch>
          </p:blipFill>
          <p:spPr bwMode="auto">
            <a:xfrm>
              <a:off x="4790" y="2073"/>
              <a:ext cx="19" cy="4"/>
            </a:xfrm>
            <a:prstGeom prst="rect">
              <a:avLst/>
            </a:prstGeom>
            <a:noFill/>
            <a:ln w="9525">
              <a:noFill/>
              <a:miter lim="800000"/>
              <a:headEnd/>
              <a:tailEnd/>
            </a:ln>
          </p:spPr>
        </p:pic>
        <p:pic>
          <p:nvPicPr>
            <p:cNvPr id="365291" name="Picture 1771"/>
            <p:cNvPicPr>
              <a:picLocks noChangeAspect="1" noChangeArrowheads="1"/>
            </p:cNvPicPr>
            <p:nvPr/>
          </p:nvPicPr>
          <p:blipFill>
            <a:blip r:embed="rId7"/>
            <a:srcRect/>
            <a:stretch>
              <a:fillRect/>
            </a:stretch>
          </p:blipFill>
          <p:spPr bwMode="auto">
            <a:xfrm>
              <a:off x="4809" y="2073"/>
              <a:ext cx="19" cy="4"/>
            </a:xfrm>
            <a:prstGeom prst="rect">
              <a:avLst/>
            </a:prstGeom>
            <a:noFill/>
            <a:ln w="9525">
              <a:noFill/>
              <a:miter lim="800000"/>
              <a:headEnd/>
              <a:tailEnd/>
            </a:ln>
          </p:spPr>
        </p:pic>
        <p:pic>
          <p:nvPicPr>
            <p:cNvPr id="365292" name="Picture 1772"/>
            <p:cNvPicPr>
              <a:picLocks noChangeAspect="1" noChangeArrowheads="1"/>
            </p:cNvPicPr>
            <p:nvPr/>
          </p:nvPicPr>
          <p:blipFill>
            <a:blip r:embed="rId7"/>
            <a:srcRect/>
            <a:stretch>
              <a:fillRect/>
            </a:stretch>
          </p:blipFill>
          <p:spPr bwMode="auto">
            <a:xfrm>
              <a:off x="4828" y="2073"/>
              <a:ext cx="20" cy="4"/>
            </a:xfrm>
            <a:prstGeom prst="rect">
              <a:avLst/>
            </a:prstGeom>
            <a:noFill/>
            <a:ln w="9525">
              <a:noFill/>
              <a:miter lim="800000"/>
              <a:headEnd/>
              <a:tailEnd/>
            </a:ln>
          </p:spPr>
        </p:pic>
        <p:pic>
          <p:nvPicPr>
            <p:cNvPr id="365293" name="Picture 1773"/>
            <p:cNvPicPr>
              <a:picLocks noChangeAspect="1" noChangeArrowheads="1"/>
            </p:cNvPicPr>
            <p:nvPr/>
          </p:nvPicPr>
          <p:blipFill>
            <a:blip r:embed="rId7"/>
            <a:srcRect/>
            <a:stretch>
              <a:fillRect/>
            </a:stretch>
          </p:blipFill>
          <p:spPr bwMode="auto">
            <a:xfrm>
              <a:off x="4848" y="2073"/>
              <a:ext cx="19" cy="4"/>
            </a:xfrm>
            <a:prstGeom prst="rect">
              <a:avLst/>
            </a:prstGeom>
            <a:noFill/>
            <a:ln w="9525">
              <a:noFill/>
              <a:miter lim="800000"/>
              <a:headEnd/>
              <a:tailEnd/>
            </a:ln>
          </p:spPr>
        </p:pic>
        <p:pic>
          <p:nvPicPr>
            <p:cNvPr id="365294" name="Picture 1774"/>
            <p:cNvPicPr>
              <a:picLocks noChangeAspect="1" noChangeArrowheads="1"/>
            </p:cNvPicPr>
            <p:nvPr/>
          </p:nvPicPr>
          <p:blipFill>
            <a:blip r:embed="rId7"/>
            <a:srcRect/>
            <a:stretch>
              <a:fillRect/>
            </a:stretch>
          </p:blipFill>
          <p:spPr bwMode="auto">
            <a:xfrm>
              <a:off x="4867" y="2073"/>
              <a:ext cx="19" cy="4"/>
            </a:xfrm>
            <a:prstGeom prst="rect">
              <a:avLst/>
            </a:prstGeom>
            <a:noFill/>
            <a:ln w="9525">
              <a:noFill/>
              <a:miter lim="800000"/>
              <a:headEnd/>
              <a:tailEnd/>
            </a:ln>
          </p:spPr>
        </p:pic>
        <p:pic>
          <p:nvPicPr>
            <p:cNvPr id="365295" name="Picture 1775"/>
            <p:cNvPicPr>
              <a:picLocks noChangeAspect="1" noChangeArrowheads="1"/>
            </p:cNvPicPr>
            <p:nvPr/>
          </p:nvPicPr>
          <p:blipFill>
            <a:blip r:embed="rId7"/>
            <a:srcRect/>
            <a:stretch>
              <a:fillRect/>
            </a:stretch>
          </p:blipFill>
          <p:spPr bwMode="auto">
            <a:xfrm>
              <a:off x="4886" y="2073"/>
              <a:ext cx="19" cy="4"/>
            </a:xfrm>
            <a:prstGeom prst="rect">
              <a:avLst/>
            </a:prstGeom>
            <a:noFill/>
            <a:ln w="9525">
              <a:noFill/>
              <a:miter lim="800000"/>
              <a:headEnd/>
              <a:tailEnd/>
            </a:ln>
          </p:spPr>
        </p:pic>
        <p:pic>
          <p:nvPicPr>
            <p:cNvPr id="365296" name="Picture 1776"/>
            <p:cNvPicPr>
              <a:picLocks noChangeAspect="1" noChangeArrowheads="1"/>
            </p:cNvPicPr>
            <p:nvPr/>
          </p:nvPicPr>
          <p:blipFill>
            <a:blip r:embed="rId7"/>
            <a:srcRect/>
            <a:stretch>
              <a:fillRect/>
            </a:stretch>
          </p:blipFill>
          <p:spPr bwMode="auto">
            <a:xfrm>
              <a:off x="4905" y="2073"/>
              <a:ext cx="19" cy="4"/>
            </a:xfrm>
            <a:prstGeom prst="rect">
              <a:avLst/>
            </a:prstGeom>
            <a:noFill/>
            <a:ln w="9525">
              <a:noFill/>
              <a:miter lim="800000"/>
              <a:headEnd/>
              <a:tailEnd/>
            </a:ln>
          </p:spPr>
        </p:pic>
        <p:pic>
          <p:nvPicPr>
            <p:cNvPr id="365297" name="Picture 1777"/>
            <p:cNvPicPr>
              <a:picLocks noChangeAspect="1" noChangeArrowheads="1"/>
            </p:cNvPicPr>
            <p:nvPr/>
          </p:nvPicPr>
          <p:blipFill>
            <a:blip r:embed="rId7"/>
            <a:srcRect/>
            <a:stretch>
              <a:fillRect/>
            </a:stretch>
          </p:blipFill>
          <p:spPr bwMode="auto">
            <a:xfrm>
              <a:off x="4924" y="2073"/>
              <a:ext cx="20" cy="4"/>
            </a:xfrm>
            <a:prstGeom prst="rect">
              <a:avLst/>
            </a:prstGeom>
            <a:noFill/>
            <a:ln w="9525">
              <a:noFill/>
              <a:miter lim="800000"/>
              <a:headEnd/>
              <a:tailEnd/>
            </a:ln>
          </p:spPr>
        </p:pic>
        <p:pic>
          <p:nvPicPr>
            <p:cNvPr id="365298" name="Picture 1778"/>
            <p:cNvPicPr>
              <a:picLocks noChangeAspect="1" noChangeArrowheads="1"/>
            </p:cNvPicPr>
            <p:nvPr/>
          </p:nvPicPr>
          <p:blipFill>
            <a:blip r:embed="rId7"/>
            <a:srcRect/>
            <a:stretch>
              <a:fillRect/>
            </a:stretch>
          </p:blipFill>
          <p:spPr bwMode="auto">
            <a:xfrm>
              <a:off x="4944" y="2073"/>
              <a:ext cx="19" cy="4"/>
            </a:xfrm>
            <a:prstGeom prst="rect">
              <a:avLst/>
            </a:prstGeom>
            <a:noFill/>
            <a:ln w="9525">
              <a:noFill/>
              <a:miter lim="800000"/>
              <a:headEnd/>
              <a:tailEnd/>
            </a:ln>
          </p:spPr>
        </p:pic>
        <p:pic>
          <p:nvPicPr>
            <p:cNvPr id="365299" name="Picture 1779"/>
            <p:cNvPicPr>
              <a:picLocks noChangeAspect="1" noChangeArrowheads="1"/>
            </p:cNvPicPr>
            <p:nvPr/>
          </p:nvPicPr>
          <p:blipFill>
            <a:blip r:embed="rId7"/>
            <a:srcRect/>
            <a:stretch>
              <a:fillRect/>
            </a:stretch>
          </p:blipFill>
          <p:spPr bwMode="auto">
            <a:xfrm>
              <a:off x="4963" y="2073"/>
              <a:ext cx="19" cy="4"/>
            </a:xfrm>
            <a:prstGeom prst="rect">
              <a:avLst/>
            </a:prstGeom>
            <a:noFill/>
            <a:ln w="9525">
              <a:noFill/>
              <a:miter lim="800000"/>
              <a:headEnd/>
              <a:tailEnd/>
            </a:ln>
          </p:spPr>
        </p:pic>
        <p:pic>
          <p:nvPicPr>
            <p:cNvPr id="365300" name="Picture 1780"/>
            <p:cNvPicPr>
              <a:picLocks noChangeAspect="1" noChangeArrowheads="1"/>
            </p:cNvPicPr>
            <p:nvPr/>
          </p:nvPicPr>
          <p:blipFill>
            <a:blip r:embed="rId7"/>
            <a:srcRect/>
            <a:stretch>
              <a:fillRect/>
            </a:stretch>
          </p:blipFill>
          <p:spPr bwMode="auto">
            <a:xfrm>
              <a:off x="4982" y="2073"/>
              <a:ext cx="19" cy="4"/>
            </a:xfrm>
            <a:prstGeom prst="rect">
              <a:avLst/>
            </a:prstGeom>
            <a:noFill/>
            <a:ln w="9525">
              <a:noFill/>
              <a:miter lim="800000"/>
              <a:headEnd/>
              <a:tailEnd/>
            </a:ln>
          </p:spPr>
        </p:pic>
        <p:pic>
          <p:nvPicPr>
            <p:cNvPr id="365301" name="Picture 1781"/>
            <p:cNvPicPr>
              <a:picLocks noChangeAspect="1" noChangeArrowheads="1"/>
            </p:cNvPicPr>
            <p:nvPr/>
          </p:nvPicPr>
          <p:blipFill>
            <a:blip r:embed="rId7"/>
            <a:srcRect/>
            <a:stretch>
              <a:fillRect/>
            </a:stretch>
          </p:blipFill>
          <p:spPr bwMode="auto">
            <a:xfrm>
              <a:off x="5001" y="2073"/>
              <a:ext cx="19" cy="4"/>
            </a:xfrm>
            <a:prstGeom prst="rect">
              <a:avLst/>
            </a:prstGeom>
            <a:noFill/>
            <a:ln w="9525">
              <a:noFill/>
              <a:miter lim="800000"/>
              <a:headEnd/>
              <a:tailEnd/>
            </a:ln>
          </p:spPr>
        </p:pic>
        <p:pic>
          <p:nvPicPr>
            <p:cNvPr id="365302" name="Picture 1782"/>
            <p:cNvPicPr>
              <a:picLocks noChangeAspect="1" noChangeArrowheads="1"/>
            </p:cNvPicPr>
            <p:nvPr/>
          </p:nvPicPr>
          <p:blipFill>
            <a:blip r:embed="rId7"/>
            <a:srcRect/>
            <a:stretch>
              <a:fillRect/>
            </a:stretch>
          </p:blipFill>
          <p:spPr bwMode="auto">
            <a:xfrm>
              <a:off x="5020" y="2073"/>
              <a:ext cx="20" cy="4"/>
            </a:xfrm>
            <a:prstGeom prst="rect">
              <a:avLst/>
            </a:prstGeom>
            <a:noFill/>
            <a:ln w="9525">
              <a:noFill/>
              <a:miter lim="800000"/>
              <a:headEnd/>
              <a:tailEnd/>
            </a:ln>
          </p:spPr>
        </p:pic>
        <p:pic>
          <p:nvPicPr>
            <p:cNvPr id="365303" name="Picture 1783"/>
            <p:cNvPicPr>
              <a:picLocks noChangeAspect="1" noChangeArrowheads="1"/>
            </p:cNvPicPr>
            <p:nvPr/>
          </p:nvPicPr>
          <p:blipFill>
            <a:blip r:embed="rId7"/>
            <a:srcRect/>
            <a:stretch>
              <a:fillRect/>
            </a:stretch>
          </p:blipFill>
          <p:spPr bwMode="auto">
            <a:xfrm>
              <a:off x="5040" y="2073"/>
              <a:ext cx="19" cy="4"/>
            </a:xfrm>
            <a:prstGeom prst="rect">
              <a:avLst/>
            </a:prstGeom>
            <a:noFill/>
            <a:ln w="9525">
              <a:noFill/>
              <a:miter lim="800000"/>
              <a:headEnd/>
              <a:tailEnd/>
            </a:ln>
          </p:spPr>
        </p:pic>
        <p:pic>
          <p:nvPicPr>
            <p:cNvPr id="365304" name="Picture 1784"/>
            <p:cNvPicPr>
              <a:picLocks noChangeAspect="1" noChangeArrowheads="1"/>
            </p:cNvPicPr>
            <p:nvPr/>
          </p:nvPicPr>
          <p:blipFill>
            <a:blip r:embed="rId7"/>
            <a:srcRect/>
            <a:stretch>
              <a:fillRect/>
            </a:stretch>
          </p:blipFill>
          <p:spPr bwMode="auto">
            <a:xfrm>
              <a:off x="5059" y="2073"/>
              <a:ext cx="19" cy="4"/>
            </a:xfrm>
            <a:prstGeom prst="rect">
              <a:avLst/>
            </a:prstGeom>
            <a:noFill/>
            <a:ln w="9525">
              <a:noFill/>
              <a:miter lim="800000"/>
              <a:headEnd/>
              <a:tailEnd/>
            </a:ln>
          </p:spPr>
        </p:pic>
        <p:pic>
          <p:nvPicPr>
            <p:cNvPr id="365305" name="Picture 1785"/>
            <p:cNvPicPr>
              <a:picLocks noChangeAspect="1" noChangeArrowheads="1"/>
            </p:cNvPicPr>
            <p:nvPr/>
          </p:nvPicPr>
          <p:blipFill>
            <a:blip r:embed="rId7"/>
            <a:srcRect/>
            <a:stretch>
              <a:fillRect/>
            </a:stretch>
          </p:blipFill>
          <p:spPr bwMode="auto">
            <a:xfrm>
              <a:off x="5078" y="2073"/>
              <a:ext cx="19" cy="4"/>
            </a:xfrm>
            <a:prstGeom prst="rect">
              <a:avLst/>
            </a:prstGeom>
            <a:noFill/>
            <a:ln w="9525">
              <a:noFill/>
              <a:miter lim="800000"/>
              <a:headEnd/>
              <a:tailEnd/>
            </a:ln>
          </p:spPr>
        </p:pic>
        <p:pic>
          <p:nvPicPr>
            <p:cNvPr id="365306" name="Picture 1786"/>
            <p:cNvPicPr>
              <a:picLocks noChangeAspect="1" noChangeArrowheads="1"/>
            </p:cNvPicPr>
            <p:nvPr/>
          </p:nvPicPr>
          <p:blipFill>
            <a:blip r:embed="rId7"/>
            <a:srcRect/>
            <a:stretch>
              <a:fillRect/>
            </a:stretch>
          </p:blipFill>
          <p:spPr bwMode="auto">
            <a:xfrm>
              <a:off x="5097" y="2073"/>
              <a:ext cx="19" cy="4"/>
            </a:xfrm>
            <a:prstGeom prst="rect">
              <a:avLst/>
            </a:prstGeom>
            <a:noFill/>
            <a:ln w="9525">
              <a:noFill/>
              <a:miter lim="800000"/>
              <a:headEnd/>
              <a:tailEnd/>
            </a:ln>
          </p:spPr>
        </p:pic>
        <p:pic>
          <p:nvPicPr>
            <p:cNvPr id="365307" name="Picture 1787"/>
            <p:cNvPicPr>
              <a:picLocks noChangeAspect="1" noChangeArrowheads="1"/>
            </p:cNvPicPr>
            <p:nvPr/>
          </p:nvPicPr>
          <p:blipFill>
            <a:blip r:embed="rId7"/>
            <a:srcRect/>
            <a:stretch>
              <a:fillRect/>
            </a:stretch>
          </p:blipFill>
          <p:spPr bwMode="auto">
            <a:xfrm>
              <a:off x="5116" y="2073"/>
              <a:ext cx="20" cy="4"/>
            </a:xfrm>
            <a:prstGeom prst="rect">
              <a:avLst/>
            </a:prstGeom>
            <a:noFill/>
            <a:ln w="9525">
              <a:noFill/>
              <a:miter lim="800000"/>
              <a:headEnd/>
              <a:tailEnd/>
            </a:ln>
          </p:spPr>
        </p:pic>
        <p:pic>
          <p:nvPicPr>
            <p:cNvPr id="365308" name="Picture 1788"/>
            <p:cNvPicPr>
              <a:picLocks noChangeAspect="1" noChangeArrowheads="1"/>
            </p:cNvPicPr>
            <p:nvPr/>
          </p:nvPicPr>
          <p:blipFill>
            <a:blip r:embed="rId7"/>
            <a:srcRect/>
            <a:stretch>
              <a:fillRect/>
            </a:stretch>
          </p:blipFill>
          <p:spPr bwMode="auto">
            <a:xfrm>
              <a:off x="5136" y="2073"/>
              <a:ext cx="19" cy="4"/>
            </a:xfrm>
            <a:prstGeom prst="rect">
              <a:avLst/>
            </a:prstGeom>
            <a:noFill/>
            <a:ln w="9525">
              <a:noFill/>
              <a:miter lim="800000"/>
              <a:headEnd/>
              <a:tailEnd/>
            </a:ln>
          </p:spPr>
        </p:pic>
        <p:pic>
          <p:nvPicPr>
            <p:cNvPr id="365309" name="Picture 1789"/>
            <p:cNvPicPr>
              <a:picLocks noChangeAspect="1" noChangeArrowheads="1"/>
            </p:cNvPicPr>
            <p:nvPr/>
          </p:nvPicPr>
          <p:blipFill>
            <a:blip r:embed="rId7"/>
            <a:srcRect/>
            <a:stretch>
              <a:fillRect/>
            </a:stretch>
          </p:blipFill>
          <p:spPr bwMode="auto">
            <a:xfrm>
              <a:off x="5155" y="2073"/>
              <a:ext cx="19" cy="4"/>
            </a:xfrm>
            <a:prstGeom prst="rect">
              <a:avLst/>
            </a:prstGeom>
            <a:noFill/>
            <a:ln w="9525">
              <a:noFill/>
              <a:miter lim="800000"/>
              <a:headEnd/>
              <a:tailEnd/>
            </a:ln>
          </p:spPr>
        </p:pic>
        <p:pic>
          <p:nvPicPr>
            <p:cNvPr id="365310" name="Picture 1790"/>
            <p:cNvPicPr>
              <a:picLocks noChangeAspect="1" noChangeArrowheads="1"/>
            </p:cNvPicPr>
            <p:nvPr/>
          </p:nvPicPr>
          <p:blipFill>
            <a:blip r:embed="rId7"/>
            <a:srcRect/>
            <a:stretch>
              <a:fillRect/>
            </a:stretch>
          </p:blipFill>
          <p:spPr bwMode="auto">
            <a:xfrm>
              <a:off x="5174" y="2073"/>
              <a:ext cx="19" cy="4"/>
            </a:xfrm>
            <a:prstGeom prst="rect">
              <a:avLst/>
            </a:prstGeom>
            <a:noFill/>
            <a:ln w="9525">
              <a:noFill/>
              <a:miter lim="800000"/>
              <a:headEnd/>
              <a:tailEnd/>
            </a:ln>
          </p:spPr>
        </p:pic>
        <p:pic>
          <p:nvPicPr>
            <p:cNvPr id="365311" name="Picture 1791"/>
            <p:cNvPicPr>
              <a:picLocks noChangeAspect="1" noChangeArrowheads="1"/>
            </p:cNvPicPr>
            <p:nvPr/>
          </p:nvPicPr>
          <p:blipFill>
            <a:blip r:embed="rId7"/>
            <a:srcRect/>
            <a:stretch>
              <a:fillRect/>
            </a:stretch>
          </p:blipFill>
          <p:spPr bwMode="auto">
            <a:xfrm>
              <a:off x="5193" y="2073"/>
              <a:ext cx="19" cy="4"/>
            </a:xfrm>
            <a:prstGeom prst="rect">
              <a:avLst/>
            </a:prstGeom>
            <a:noFill/>
            <a:ln w="9525">
              <a:noFill/>
              <a:miter lim="800000"/>
              <a:headEnd/>
              <a:tailEnd/>
            </a:ln>
          </p:spPr>
        </p:pic>
        <p:pic>
          <p:nvPicPr>
            <p:cNvPr id="365312" name="Picture 1792"/>
            <p:cNvPicPr>
              <a:picLocks noChangeAspect="1" noChangeArrowheads="1"/>
            </p:cNvPicPr>
            <p:nvPr/>
          </p:nvPicPr>
          <p:blipFill>
            <a:blip r:embed="rId7"/>
            <a:srcRect/>
            <a:stretch>
              <a:fillRect/>
            </a:stretch>
          </p:blipFill>
          <p:spPr bwMode="auto">
            <a:xfrm>
              <a:off x="5212" y="2073"/>
              <a:ext cx="20" cy="4"/>
            </a:xfrm>
            <a:prstGeom prst="rect">
              <a:avLst/>
            </a:prstGeom>
            <a:noFill/>
            <a:ln w="9525">
              <a:noFill/>
              <a:miter lim="800000"/>
              <a:headEnd/>
              <a:tailEnd/>
            </a:ln>
          </p:spPr>
        </p:pic>
        <p:pic>
          <p:nvPicPr>
            <p:cNvPr id="365313" name="Picture 1793"/>
            <p:cNvPicPr>
              <a:picLocks noChangeAspect="1" noChangeArrowheads="1"/>
            </p:cNvPicPr>
            <p:nvPr/>
          </p:nvPicPr>
          <p:blipFill>
            <a:blip r:embed="rId7"/>
            <a:srcRect/>
            <a:stretch>
              <a:fillRect/>
            </a:stretch>
          </p:blipFill>
          <p:spPr bwMode="auto">
            <a:xfrm>
              <a:off x="5232" y="2073"/>
              <a:ext cx="19" cy="4"/>
            </a:xfrm>
            <a:prstGeom prst="rect">
              <a:avLst/>
            </a:prstGeom>
            <a:noFill/>
            <a:ln w="9525">
              <a:noFill/>
              <a:miter lim="800000"/>
              <a:headEnd/>
              <a:tailEnd/>
            </a:ln>
          </p:spPr>
        </p:pic>
        <p:pic>
          <p:nvPicPr>
            <p:cNvPr id="365314" name="Picture 1794"/>
            <p:cNvPicPr>
              <a:picLocks noChangeAspect="1" noChangeArrowheads="1"/>
            </p:cNvPicPr>
            <p:nvPr/>
          </p:nvPicPr>
          <p:blipFill>
            <a:blip r:embed="rId7"/>
            <a:srcRect/>
            <a:stretch>
              <a:fillRect/>
            </a:stretch>
          </p:blipFill>
          <p:spPr bwMode="auto">
            <a:xfrm>
              <a:off x="5251" y="2073"/>
              <a:ext cx="19" cy="4"/>
            </a:xfrm>
            <a:prstGeom prst="rect">
              <a:avLst/>
            </a:prstGeom>
            <a:noFill/>
            <a:ln w="9525">
              <a:noFill/>
              <a:miter lim="800000"/>
              <a:headEnd/>
              <a:tailEnd/>
            </a:ln>
          </p:spPr>
        </p:pic>
        <p:pic>
          <p:nvPicPr>
            <p:cNvPr id="365315" name="Picture 1795"/>
            <p:cNvPicPr>
              <a:picLocks noChangeAspect="1" noChangeArrowheads="1"/>
            </p:cNvPicPr>
            <p:nvPr/>
          </p:nvPicPr>
          <p:blipFill>
            <a:blip r:embed="rId7"/>
            <a:srcRect/>
            <a:stretch>
              <a:fillRect/>
            </a:stretch>
          </p:blipFill>
          <p:spPr bwMode="auto">
            <a:xfrm>
              <a:off x="5270" y="2073"/>
              <a:ext cx="19" cy="4"/>
            </a:xfrm>
            <a:prstGeom prst="rect">
              <a:avLst/>
            </a:prstGeom>
            <a:noFill/>
            <a:ln w="9525">
              <a:noFill/>
              <a:miter lim="800000"/>
              <a:headEnd/>
              <a:tailEnd/>
            </a:ln>
          </p:spPr>
        </p:pic>
        <p:pic>
          <p:nvPicPr>
            <p:cNvPr id="365316" name="Picture 1796"/>
            <p:cNvPicPr>
              <a:picLocks noChangeAspect="1" noChangeArrowheads="1"/>
            </p:cNvPicPr>
            <p:nvPr/>
          </p:nvPicPr>
          <p:blipFill>
            <a:blip r:embed="rId7"/>
            <a:srcRect/>
            <a:stretch>
              <a:fillRect/>
            </a:stretch>
          </p:blipFill>
          <p:spPr bwMode="auto">
            <a:xfrm>
              <a:off x="5289" y="2073"/>
              <a:ext cx="19" cy="4"/>
            </a:xfrm>
            <a:prstGeom prst="rect">
              <a:avLst/>
            </a:prstGeom>
            <a:noFill/>
            <a:ln w="9525">
              <a:noFill/>
              <a:miter lim="800000"/>
              <a:headEnd/>
              <a:tailEnd/>
            </a:ln>
          </p:spPr>
        </p:pic>
        <p:pic>
          <p:nvPicPr>
            <p:cNvPr id="365317" name="Picture 1797"/>
            <p:cNvPicPr>
              <a:picLocks noChangeAspect="1" noChangeArrowheads="1"/>
            </p:cNvPicPr>
            <p:nvPr/>
          </p:nvPicPr>
          <p:blipFill>
            <a:blip r:embed="rId7"/>
            <a:srcRect/>
            <a:stretch>
              <a:fillRect/>
            </a:stretch>
          </p:blipFill>
          <p:spPr bwMode="auto">
            <a:xfrm>
              <a:off x="5308" y="2073"/>
              <a:ext cx="20" cy="4"/>
            </a:xfrm>
            <a:prstGeom prst="rect">
              <a:avLst/>
            </a:prstGeom>
            <a:noFill/>
            <a:ln w="9525">
              <a:noFill/>
              <a:miter lim="800000"/>
              <a:headEnd/>
              <a:tailEnd/>
            </a:ln>
          </p:spPr>
        </p:pic>
        <p:pic>
          <p:nvPicPr>
            <p:cNvPr id="365318" name="Picture 1798"/>
            <p:cNvPicPr>
              <a:picLocks noChangeAspect="1" noChangeArrowheads="1"/>
            </p:cNvPicPr>
            <p:nvPr/>
          </p:nvPicPr>
          <p:blipFill>
            <a:blip r:embed="rId7"/>
            <a:srcRect/>
            <a:stretch>
              <a:fillRect/>
            </a:stretch>
          </p:blipFill>
          <p:spPr bwMode="auto">
            <a:xfrm>
              <a:off x="5328" y="2073"/>
              <a:ext cx="19" cy="4"/>
            </a:xfrm>
            <a:prstGeom prst="rect">
              <a:avLst/>
            </a:prstGeom>
            <a:noFill/>
            <a:ln w="9525">
              <a:noFill/>
              <a:miter lim="800000"/>
              <a:headEnd/>
              <a:tailEnd/>
            </a:ln>
          </p:spPr>
        </p:pic>
        <p:pic>
          <p:nvPicPr>
            <p:cNvPr id="365319" name="Picture 1799"/>
            <p:cNvPicPr>
              <a:picLocks noChangeAspect="1" noChangeArrowheads="1"/>
            </p:cNvPicPr>
            <p:nvPr/>
          </p:nvPicPr>
          <p:blipFill>
            <a:blip r:embed="rId8"/>
            <a:srcRect/>
            <a:stretch>
              <a:fillRect/>
            </a:stretch>
          </p:blipFill>
          <p:spPr bwMode="auto">
            <a:xfrm>
              <a:off x="5347" y="2073"/>
              <a:ext cx="7" cy="4"/>
            </a:xfrm>
            <a:prstGeom prst="rect">
              <a:avLst/>
            </a:prstGeom>
            <a:noFill/>
            <a:ln w="9525">
              <a:noFill/>
              <a:miter lim="800000"/>
              <a:headEnd/>
              <a:tailEnd/>
            </a:ln>
          </p:spPr>
        </p:pic>
        <p:sp>
          <p:nvSpPr>
            <p:cNvPr id="365320" name="Rectangle 1800"/>
            <p:cNvSpPr>
              <a:spLocks noChangeArrowheads="1"/>
            </p:cNvSpPr>
            <p:nvPr/>
          </p:nvSpPr>
          <p:spPr bwMode="auto">
            <a:xfrm>
              <a:off x="5354" y="2073"/>
              <a:ext cx="18" cy="4"/>
            </a:xfrm>
            <a:prstGeom prst="rect">
              <a:avLst/>
            </a:prstGeom>
            <a:solidFill>
              <a:srgbClr val="000000"/>
            </a:solidFill>
            <a:ln w="9525">
              <a:noFill/>
              <a:miter lim="800000"/>
              <a:headEnd/>
              <a:tailEnd/>
            </a:ln>
          </p:spPr>
          <p:txBody>
            <a:bodyPr/>
            <a:lstStyle/>
            <a:p>
              <a:endParaRPr lang="es-ES"/>
            </a:p>
          </p:txBody>
        </p:sp>
        <p:sp>
          <p:nvSpPr>
            <p:cNvPr id="365321" name="Rectangle 1801"/>
            <p:cNvSpPr>
              <a:spLocks noChangeArrowheads="1"/>
            </p:cNvSpPr>
            <p:nvPr/>
          </p:nvSpPr>
          <p:spPr bwMode="auto">
            <a:xfrm>
              <a:off x="3051" y="2077"/>
              <a:ext cx="17" cy="132"/>
            </a:xfrm>
            <a:prstGeom prst="rect">
              <a:avLst/>
            </a:prstGeom>
            <a:solidFill>
              <a:srgbClr val="000000"/>
            </a:solidFill>
            <a:ln w="9525">
              <a:noFill/>
              <a:miter lim="800000"/>
              <a:headEnd/>
              <a:tailEnd/>
            </a:ln>
          </p:spPr>
          <p:txBody>
            <a:bodyPr/>
            <a:lstStyle/>
            <a:p>
              <a:endParaRPr lang="es-ES"/>
            </a:p>
          </p:txBody>
        </p:sp>
        <p:pic>
          <p:nvPicPr>
            <p:cNvPr id="365322" name="Picture 1802"/>
            <p:cNvPicPr>
              <a:picLocks noChangeAspect="1" noChangeArrowheads="1"/>
            </p:cNvPicPr>
            <p:nvPr/>
          </p:nvPicPr>
          <p:blipFill>
            <a:blip r:embed="rId9"/>
            <a:srcRect/>
            <a:stretch>
              <a:fillRect/>
            </a:stretch>
          </p:blipFill>
          <p:spPr bwMode="auto">
            <a:xfrm>
              <a:off x="4210" y="2077"/>
              <a:ext cx="4" cy="23"/>
            </a:xfrm>
            <a:prstGeom prst="rect">
              <a:avLst/>
            </a:prstGeom>
            <a:noFill/>
            <a:ln w="9525">
              <a:noFill/>
              <a:miter lim="800000"/>
              <a:headEnd/>
              <a:tailEnd/>
            </a:ln>
          </p:spPr>
        </p:pic>
        <p:pic>
          <p:nvPicPr>
            <p:cNvPr id="365323" name="Picture 1803"/>
            <p:cNvPicPr>
              <a:picLocks noChangeAspect="1" noChangeArrowheads="1"/>
            </p:cNvPicPr>
            <p:nvPr/>
          </p:nvPicPr>
          <p:blipFill>
            <a:blip r:embed="rId9"/>
            <a:srcRect/>
            <a:stretch>
              <a:fillRect/>
            </a:stretch>
          </p:blipFill>
          <p:spPr bwMode="auto">
            <a:xfrm>
              <a:off x="4210" y="2100"/>
              <a:ext cx="4" cy="23"/>
            </a:xfrm>
            <a:prstGeom prst="rect">
              <a:avLst/>
            </a:prstGeom>
            <a:noFill/>
            <a:ln w="9525">
              <a:noFill/>
              <a:miter lim="800000"/>
              <a:headEnd/>
              <a:tailEnd/>
            </a:ln>
          </p:spPr>
        </p:pic>
        <p:pic>
          <p:nvPicPr>
            <p:cNvPr id="365324" name="Picture 1804"/>
            <p:cNvPicPr>
              <a:picLocks noChangeAspect="1" noChangeArrowheads="1"/>
            </p:cNvPicPr>
            <p:nvPr/>
          </p:nvPicPr>
          <p:blipFill>
            <a:blip r:embed="rId9"/>
            <a:srcRect/>
            <a:stretch>
              <a:fillRect/>
            </a:stretch>
          </p:blipFill>
          <p:spPr bwMode="auto">
            <a:xfrm>
              <a:off x="4210" y="2123"/>
              <a:ext cx="4" cy="22"/>
            </a:xfrm>
            <a:prstGeom prst="rect">
              <a:avLst/>
            </a:prstGeom>
            <a:noFill/>
            <a:ln w="9525">
              <a:noFill/>
              <a:miter lim="800000"/>
              <a:headEnd/>
              <a:tailEnd/>
            </a:ln>
          </p:spPr>
        </p:pic>
        <p:pic>
          <p:nvPicPr>
            <p:cNvPr id="365325" name="Picture 1805"/>
            <p:cNvPicPr>
              <a:picLocks noChangeAspect="1" noChangeArrowheads="1"/>
            </p:cNvPicPr>
            <p:nvPr/>
          </p:nvPicPr>
          <p:blipFill>
            <a:blip r:embed="rId9"/>
            <a:srcRect/>
            <a:stretch>
              <a:fillRect/>
            </a:stretch>
          </p:blipFill>
          <p:spPr bwMode="auto">
            <a:xfrm>
              <a:off x="4210" y="2145"/>
              <a:ext cx="4" cy="23"/>
            </a:xfrm>
            <a:prstGeom prst="rect">
              <a:avLst/>
            </a:prstGeom>
            <a:noFill/>
            <a:ln w="9525">
              <a:noFill/>
              <a:miter lim="800000"/>
              <a:headEnd/>
              <a:tailEnd/>
            </a:ln>
          </p:spPr>
        </p:pic>
        <p:pic>
          <p:nvPicPr>
            <p:cNvPr id="365326" name="Picture 1806"/>
            <p:cNvPicPr>
              <a:picLocks noChangeAspect="1" noChangeArrowheads="1"/>
            </p:cNvPicPr>
            <p:nvPr/>
          </p:nvPicPr>
          <p:blipFill>
            <a:blip r:embed="rId9"/>
            <a:srcRect/>
            <a:stretch>
              <a:fillRect/>
            </a:stretch>
          </p:blipFill>
          <p:spPr bwMode="auto">
            <a:xfrm>
              <a:off x="4210" y="2168"/>
              <a:ext cx="4" cy="23"/>
            </a:xfrm>
            <a:prstGeom prst="rect">
              <a:avLst/>
            </a:prstGeom>
            <a:noFill/>
            <a:ln w="9525">
              <a:noFill/>
              <a:miter lim="800000"/>
              <a:headEnd/>
              <a:tailEnd/>
            </a:ln>
          </p:spPr>
        </p:pic>
        <p:pic>
          <p:nvPicPr>
            <p:cNvPr id="365327" name="Picture 1807"/>
            <p:cNvPicPr>
              <a:picLocks noChangeAspect="1" noChangeArrowheads="1"/>
            </p:cNvPicPr>
            <p:nvPr/>
          </p:nvPicPr>
          <p:blipFill>
            <a:blip r:embed="rId10"/>
            <a:srcRect/>
            <a:stretch>
              <a:fillRect/>
            </a:stretch>
          </p:blipFill>
          <p:spPr bwMode="auto">
            <a:xfrm>
              <a:off x="4210" y="2191"/>
              <a:ext cx="4" cy="18"/>
            </a:xfrm>
            <a:prstGeom prst="rect">
              <a:avLst/>
            </a:prstGeom>
            <a:noFill/>
            <a:ln w="9525">
              <a:noFill/>
              <a:miter lim="800000"/>
              <a:headEnd/>
              <a:tailEnd/>
            </a:ln>
          </p:spPr>
        </p:pic>
        <p:sp>
          <p:nvSpPr>
            <p:cNvPr id="365328" name="Rectangle 1808"/>
            <p:cNvSpPr>
              <a:spLocks noChangeArrowheads="1"/>
            </p:cNvSpPr>
            <p:nvPr/>
          </p:nvSpPr>
          <p:spPr bwMode="auto">
            <a:xfrm>
              <a:off x="5354" y="2077"/>
              <a:ext cx="18" cy="132"/>
            </a:xfrm>
            <a:prstGeom prst="rect">
              <a:avLst/>
            </a:prstGeom>
            <a:solidFill>
              <a:srgbClr val="000000"/>
            </a:solidFill>
            <a:ln w="9525">
              <a:noFill/>
              <a:miter lim="800000"/>
              <a:headEnd/>
              <a:tailEnd/>
            </a:ln>
          </p:spPr>
          <p:txBody>
            <a:bodyPr/>
            <a:lstStyle/>
            <a:p>
              <a:endParaRPr lang="es-ES"/>
            </a:p>
          </p:txBody>
        </p:sp>
        <p:sp>
          <p:nvSpPr>
            <p:cNvPr id="365329" name="Rectangle 1809"/>
            <p:cNvSpPr>
              <a:spLocks noChangeArrowheads="1"/>
            </p:cNvSpPr>
            <p:nvPr/>
          </p:nvSpPr>
          <p:spPr bwMode="auto">
            <a:xfrm>
              <a:off x="3089" y="2209"/>
              <a:ext cx="49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1.Prestigio</a:t>
              </a:r>
              <a:endParaRPr lang="es-ES">
                <a:solidFill>
                  <a:srgbClr val="333399"/>
                </a:solidFill>
              </a:endParaRPr>
            </a:p>
          </p:txBody>
        </p:sp>
        <p:sp>
          <p:nvSpPr>
            <p:cNvPr id="365330" name="Rectangle 1810"/>
            <p:cNvSpPr>
              <a:spLocks noChangeArrowheads="1"/>
            </p:cNvSpPr>
            <p:nvPr/>
          </p:nvSpPr>
          <p:spPr bwMode="auto">
            <a:xfrm>
              <a:off x="3502" y="2209"/>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5331" name="Rectangle 1811"/>
            <p:cNvSpPr>
              <a:spLocks noChangeArrowheads="1"/>
            </p:cNvSpPr>
            <p:nvPr/>
          </p:nvSpPr>
          <p:spPr bwMode="auto">
            <a:xfrm>
              <a:off x="4677" y="2209"/>
              <a:ext cx="27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65.5%</a:t>
              </a:r>
              <a:endParaRPr lang="es-ES">
                <a:solidFill>
                  <a:srgbClr val="333399"/>
                </a:solidFill>
              </a:endParaRPr>
            </a:p>
          </p:txBody>
        </p:sp>
        <p:sp>
          <p:nvSpPr>
            <p:cNvPr id="365332" name="Rectangle 1812"/>
            <p:cNvSpPr>
              <a:spLocks noChangeArrowheads="1"/>
            </p:cNvSpPr>
            <p:nvPr/>
          </p:nvSpPr>
          <p:spPr bwMode="auto">
            <a:xfrm>
              <a:off x="4899" y="2209"/>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5333" name="Rectangle 1813"/>
            <p:cNvSpPr>
              <a:spLocks noChangeArrowheads="1"/>
            </p:cNvSpPr>
            <p:nvPr/>
          </p:nvSpPr>
          <p:spPr bwMode="auto">
            <a:xfrm>
              <a:off x="3051" y="2209"/>
              <a:ext cx="17" cy="5"/>
            </a:xfrm>
            <a:prstGeom prst="rect">
              <a:avLst/>
            </a:prstGeom>
            <a:solidFill>
              <a:srgbClr val="000000"/>
            </a:solidFill>
            <a:ln w="9525">
              <a:noFill/>
              <a:miter lim="800000"/>
              <a:headEnd/>
              <a:tailEnd/>
            </a:ln>
          </p:spPr>
          <p:txBody>
            <a:bodyPr/>
            <a:lstStyle/>
            <a:p>
              <a:endParaRPr lang="es-ES"/>
            </a:p>
          </p:txBody>
        </p:sp>
        <p:pic>
          <p:nvPicPr>
            <p:cNvPr id="365334" name="Picture 1814"/>
            <p:cNvPicPr>
              <a:picLocks noChangeAspect="1" noChangeArrowheads="1"/>
            </p:cNvPicPr>
            <p:nvPr/>
          </p:nvPicPr>
          <p:blipFill>
            <a:blip r:embed="rId4"/>
            <a:srcRect/>
            <a:stretch>
              <a:fillRect/>
            </a:stretch>
          </p:blipFill>
          <p:spPr bwMode="auto">
            <a:xfrm>
              <a:off x="3068" y="2209"/>
              <a:ext cx="19" cy="5"/>
            </a:xfrm>
            <a:prstGeom prst="rect">
              <a:avLst/>
            </a:prstGeom>
            <a:noFill/>
            <a:ln w="9525">
              <a:noFill/>
              <a:miter lim="800000"/>
              <a:headEnd/>
              <a:tailEnd/>
            </a:ln>
          </p:spPr>
        </p:pic>
        <p:pic>
          <p:nvPicPr>
            <p:cNvPr id="365335" name="Picture 1815"/>
            <p:cNvPicPr>
              <a:picLocks noChangeAspect="1" noChangeArrowheads="1"/>
            </p:cNvPicPr>
            <p:nvPr/>
          </p:nvPicPr>
          <p:blipFill>
            <a:blip r:embed="rId4"/>
            <a:srcRect/>
            <a:stretch>
              <a:fillRect/>
            </a:stretch>
          </p:blipFill>
          <p:spPr bwMode="auto">
            <a:xfrm>
              <a:off x="3087" y="2209"/>
              <a:ext cx="19" cy="5"/>
            </a:xfrm>
            <a:prstGeom prst="rect">
              <a:avLst/>
            </a:prstGeom>
            <a:noFill/>
            <a:ln w="9525">
              <a:noFill/>
              <a:miter lim="800000"/>
              <a:headEnd/>
              <a:tailEnd/>
            </a:ln>
          </p:spPr>
        </p:pic>
        <p:pic>
          <p:nvPicPr>
            <p:cNvPr id="365336" name="Picture 1816"/>
            <p:cNvPicPr>
              <a:picLocks noChangeAspect="1" noChangeArrowheads="1"/>
            </p:cNvPicPr>
            <p:nvPr/>
          </p:nvPicPr>
          <p:blipFill>
            <a:blip r:embed="rId4"/>
            <a:srcRect/>
            <a:stretch>
              <a:fillRect/>
            </a:stretch>
          </p:blipFill>
          <p:spPr bwMode="auto">
            <a:xfrm>
              <a:off x="3106" y="2209"/>
              <a:ext cx="20" cy="5"/>
            </a:xfrm>
            <a:prstGeom prst="rect">
              <a:avLst/>
            </a:prstGeom>
            <a:noFill/>
            <a:ln w="9525">
              <a:noFill/>
              <a:miter lim="800000"/>
              <a:headEnd/>
              <a:tailEnd/>
            </a:ln>
          </p:spPr>
        </p:pic>
        <p:pic>
          <p:nvPicPr>
            <p:cNvPr id="365337" name="Picture 1817"/>
            <p:cNvPicPr>
              <a:picLocks noChangeAspect="1" noChangeArrowheads="1"/>
            </p:cNvPicPr>
            <p:nvPr/>
          </p:nvPicPr>
          <p:blipFill>
            <a:blip r:embed="rId4"/>
            <a:srcRect/>
            <a:stretch>
              <a:fillRect/>
            </a:stretch>
          </p:blipFill>
          <p:spPr bwMode="auto">
            <a:xfrm>
              <a:off x="3126" y="2209"/>
              <a:ext cx="19" cy="5"/>
            </a:xfrm>
            <a:prstGeom prst="rect">
              <a:avLst/>
            </a:prstGeom>
            <a:noFill/>
            <a:ln w="9525">
              <a:noFill/>
              <a:miter lim="800000"/>
              <a:headEnd/>
              <a:tailEnd/>
            </a:ln>
          </p:spPr>
        </p:pic>
        <p:pic>
          <p:nvPicPr>
            <p:cNvPr id="365338" name="Picture 1818"/>
            <p:cNvPicPr>
              <a:picLocks noChangeAspect="1" noChangeArrowheads="1"/>
            </p:cNvPicPr>
            <p:nvPr/>
          </p:nvPicPr>
          <p:blipFill>
            <a:blip r:embed="rId4"/>
            <a:srcRect/>
            <a:stretch>
              <a:fillRect/>
            </a:stretch>
          </p:blipFill>
          <p:spPr bwMode="auto">
            <a:xfrm>
              <a:off x="3145" y="2209"/>
              <a:ext cx="19" cy="5"/>
            </a:xfrm>
            <a:prstGeom prst="rect">
              <a:avLst/>
            </a:prstGeom>
            <a:noFill/>
            <a:ln w="9525">
              <a:noFill/>
              <a:miter lim="800000"/>
              <a:headEnd/>
              <a:tailEnd/>
            </a:ln>
          </p:spPr>
        </p:pic>
        <p:pic>
          <p:nvPicPr>
            <p:cNvPr id="365339" name="Picture 1819"/>
            <p:cNvPicPr>
              <a:picLocks noChangeAspect="1" noChangeArrowheads="1"/>
            </p:cNvPicPr>
            <p:nvPr/>
          </p:nvPicPr>
          <p:blipFill>
            <a:blip r:embed="rId4"/>
            <a:srcRect/>
            <a:stretch>
              <a:fillRect/>
            </a:stretch>
          </p:blipFill>
          <p:spPr bwMode="auto">
            <a:xfrm>
              <a:off x="3164" y="2209"/>
              <a:ext cx="19" cy="5"/>
            </a:xfrm>
            <a:prstGeom prst="rect">
              <a:avLst/>
            </a:prstGeom>
            <a:noFill/>
            <a:ln w="9525">
              <a:noFill/>
              <a:miter lim="800000"/>
              <a:headEnd/>
              <a:tailEnd/>
            </a:ln>
          </p:spPr>
        </p:pic>
        <p:pic>
          <p:nvPicPr>
            <p:cNvPr id="365340" name="Picture 1820"/>
            <p:cNvPicPr>
              <a:picLocks noChangeAspect="1" noChangeArrowheads="1"/>
            </p:cNvPicPr>
            <p:nvPr/>
          </p:nvPicPr>
          <p:blipFill>
            <a:blip r:embed="rId4"/>
            <a:srcRect/>
            <a:stretch>
              <a:fillRect/>
            </a:stretch>
          </p:blipFill>
          <p:spPr bwMode="auto">
            <a:xfrm>
              <a:off x="3183" y="2209"/>
              <a:ext cx="19" cy="5"/>
            </a:xfrm>
            <a:prstGeom prst="rect">
              <a:avLst/>
            </a:prstGeom>
            <a:noFill/>
            <a:ln w="9525">
              <a:noFill/>
              <a:miter lim="800000"/>
              <a:headEnd/>
              <a:tailEnd/>
            </a:ln>
          </p:spPr>
        </p:pic>
        <p:pic>
          <p:nvPicPr>
            <p:cNvPr id="365341" name="Picture 1821"/>
            <p:cNvPicPr>
              <a:picLocks noChangeAspect="1" noChangeArrowheads="1"/>
            </p:cNvPicPr>
            <p:nvPr/>
          </p:nvPicPr>
          <p:blipFill>
            <a:blip r:embed="rId4"/>
            <a:srcRect/>
            <a:stretch>
              <a:fillRect/>
            </a:stretch>
          </p:blipFill>
          <p:spPr bwMode="auto">
            <a:xfrm>
              <a:off x="3202" y="2209"/>
              <a:ext cx="20" cy="5"/>
            </a:xfrm>
            <a:prstGeom prst="rect">
              <a:avLst/>
            </a:prstGeom>
            <a:noFill/>
            <a:ln w="9525">
              <a:noFill/>
              <a:miter lim="800000"/>
              <a:headEnd/>
              <a:tailEnd/>
            </a:ln>
          </p:spPr>
        </p:pic>
        <p:pic>
          <p:nvPicPr>
            <p:cNvPr id="365342" name="Picture 1822"/>
            <p:cNvPicPr>
              <a:picLocks noChangeAspect="1" noChangeArrowheads="1"/>
            </p:cNvPicPr>
            <p:nvPr/>
          </p:nvPicPr>
          <p:blipFill>
            <a:blip r:embed="rId4"/>
            <a:srcRect/>
            <a:stretch>
              <a:fillRect/>
            </a:stretch>
          </p:blipFill>
          <p:spPr bwMode="auto">
            <a:xfrm>
              <a:off x="3222" y="2209"/>
              <a:ext cx="19" cy="5"/>
            </a:xfrm>
            <a:prstGeom prst="rect">
              <a:avLst/>
            </a:prstGeom>
            <a:noFill/>
            <a:ln w="9525">
              <a:noFill/>
              <a:miter lim="800000"/>
              <a:headEnd/>
              <a:tailEnd/>
            </a:ln>
          </p:spPr>
        </p:pic>
        <p:pic>
          <p:nvPicPr>
            <p:cNvPr id="365343" name="Picture 1823"/>
            <p:cNvPicPr>
              <a:picLocks noChangeAspect="1" noChangeArrowheads="1"/>
            </p:cNvPicPr>
            <p:nvPr/>
          </p:nvPicPr>
          <p:blipFill>
            <a:blip r:embed="rId4"/>
            <a:srcRect/>
            <a:stretch>
              <a:fillRect/>
            </a:stretch>
          </p:blipFill>
          <p:spPr bwMode="auto">
            <a:xfrm>
              <a:off x="3241" y="2209"/>
              <a:ext cx="19" cy="5"/>
            </a:xfrm>
            <a:prstGeom prst="rect">
              <a:avLst/>
            </a:prstGeom>
            <a:noFill/>
            <a:ln w="9525">
              <a:noFill/>
              <a:miter lim="800000"/>
              <a:headEnd/>
              <a:tailEnd/>
            </a:ln>
          </p:spPr>
        </p:pic>
        <p:pic>
          <p:nvPicPr>
            <p:cNvPr id="365344" name="Picture 1824"/>
            <p:cNvPicPr>
              <a:picLocks noChangeAspect="1" noChangeArrowheads="1"/>
            </p:cNvPicPr>
            <p:nvPr/>
          </p:nvPicPr>
          <p:blipFill>
            <a:blip r:embed="rId4"/>
            <a:srcRect/>
            <a:stretch>
              <a:fillRect/>
            </a:stretch>
          </p:blipFill>
          <p:spPr bwMode="auto">
            <a:xfrm>
              <a:off x="3260" y="2209"/>
              <a:ext cx="19" cy="5"/>
            </a:xfrm>
            <a:prstGeom prst="rect">
              <a:avLst/>
            </a:prstGeom>
            <a:noFill/>
            <a:ln w="9525">
              <a:noFill/>
              <a:miter lim="800000"/>
              <a:headEnd/>
              <a:tailEnd/>
            </a:ln>
          </p:spPr>
        </p:pic>
        <p:pic>
          <p:nvPicPr>
            <p:cNvPr id="365345" name="Picture 1825"/>
            <p:cNvPicPr>
              <a:picLocks noChangeAspect="1" noChangeArrowheads="1"/>
            </p:cNvPicPr>
            <p:nvPr/>
          </p:nvPicPr>
          <p:blipFill>
            <a:blip r:embed="rId4"/>
            <a:srcRect/>
            <a:stretch>
              <a:fillRect/>
            </a:stretch>
          </p:blipFill>
          <p:spPr bwMode="auto">
            <a:xfrm>
              <a:off x="3279" y="2209"/>
              <a:ext cx="19" cy="5"/>
            </a:xfrm>
            <a:prstGeom prst="rect">
              <a:avLst/>
            </a:prstGeom>
            <a:noFill/>
            <a:ln w="9525">
              <a:noFill/>
              <a:miter lim="800000"/>
              <a:headEnd/>
              <a:tailEnd/>
            </a:ln>
          </p:spPr>
        </p:pic>
        <p:pic>
          <p:nvPicPr>
            <p:cNvPr id="365346" name="Picture 1826"/>
            <p:cNvPicPr>
              <a:picLocks noChangeAspect="1" noChangeArrowheads="1"/>
            </p:cNvPicPr>
            <p:nvPr/>
          </p:nvPicPr>
          <p:blipFill>
            <a:blip r:embed="rId4"/>
            <a:srcRect/>
            <a:stretch>
              <a:fillRect/>
            </a:stretch>
          </p:blipFill>
          <p:spPr bwMode="auto">
            <a:xfrm>
              <a:off x="3298" y="2209"/>
              <a:ext cx="20" cy="5"/>
            </a:xfrm>
            <a:prstGeom prst="rect">
              <a:avLst/>
            </a:prstGeom>
            <a:noFill/>
            <a:ln w="9525">
              <a:noFill/>
              <a:miter lim="800000"/>
              <a:headEnd/>
              <a:tailEnd/>
            </a:ln>
          </p:spPr>
        </p:pic>
        <p:pic>
          <p:nvPicPr>
            <p:cNvPr id="365347" name="Picture 1827"/>
            <p:cNvPicPr>
              <a:picLocks noChangeAspect="1" noChangeArrowheads="1"/>
            </p:cNvPicPr>
            <p:nvPr/>
          </p:nvPicPr>
          <p:blipFill>
            <a:blip r:embed="rId4"/>
            <a:srcRect/>
            <a:stretch>
              <a:fillRect/>
            </a:stretch>
          </p:blipFill>
          <p:spPr bwMode="auto">
            <a:xfrm>
              <a:off x="3318" y="2209"/>
              <a:ext cx="19" cy="5"/>
            </a:xfrm>
            <a:prstGeom prst="rect">
              <a:avLst/>
            </a:prstGeom>
            <a:noFill/>
            <a:ln w="9525">
              <a:noFill/>
              <a:miter lim="800000"/>
              <a:headEnd/>
              <a:tailEnd/>
            </a:ln>
          </p:spPr>
        </p:pic>
        <p:pic>
          <p:nvPicPr>
            <p:cNvPr id="365348" name="Picture 1828"/>
            <p:cNvPicPr>
              <a:picLocks noChangeAspect="1" noChangeArrowheads="1"/>
            </p:cNvPicPr>
            <p:nvPr/>
          </p:nvPicPr>
          <p:blipFill>
            <a:blip r:embed="rId4"/>
            <a:srcRect/>
            <a:stretch>
              <a:fillRect/>
            </a:stretch>
          </p:blipFill>
          <p:spPr bwMode="auto">
            <a:xfrm>
              <a:off x="3337" y="2209"/>
              <a:ext cx="19" cy="5"/>
            </a:xfrm>
            <a:prstGeom prst="rect">
              <a:avLst/>
            </a:prstGeom>
            <a:noFill/>
            <a:ln w="9525">
              <a:noFill/>
              <a:miter lim="800000"/>
              <a:headEnd/>
              <a:tailEnd/>
            </a:ln>
          </p:spPr>
        </p:pic>
        <p:pic>
          <p:nvPicPr>
            <p:cNvPr id="365349" name="Picture 1829"/>
            <p:cNvPicPr>
              <a:picLocks noChangeAspect="1" noChangeArrowheads="1"/>
            </p:cNvPicPr>
            <p:nvPr/>
          </p:nvPicPr>
          <p:blipFill>
            <a:blip r:embed="rId4"/>
            <a:srcRect/>
            <a:stretch>
              <a:fillRect/>
            </a:stretch>
          </p:blipFill>
          <p:spPr bwMode="auto">
            <a:xfrm>
              <a:off x="3356" y="2209"/>
              <a:ext cx="19" cy="5"/>
            </a:xfrm>
            <a:prstGeom prst="rect">
              <a:avLst/>
            </a:prstGeom>
            <a:noFill/>
            <a:ln w="9525">
              <a:noFill/>
              <a:miter lim="800000"/>
              <a:headEnd/>
              <a:tailEnd/>
            </a:ln>
          </p:spPr>
        </p:pic>
        <p:pic>
          <p:nvPicPr>
            <p:cNvPr id="365350" name="Picture 1830"/>
            <p:cNvPicPr>
              <a:picLocks noChangeAspect="1" noChangeArrowheads="1"/>
            </p:cNvPicPr>
            <p:nvPr/>
          </p:nvPicPr>
          <p:blipFill>
            <a:blip r:embed="rId4"/>
            <a:srcRect/>
            <a:stretch>
              <a:fillRect/>
            </a:stretch>
          </p:blipFill>
          <p:spPr bwMode="auto">
            <a:xfrm>
              <a:off x="3375" y="2209"/>
              <a:ext cx="19" cy="5"/>
            </a:xfrm>
            <a:prstGeom prst="rect">
              <a:avLst/>
            </a:prstGeom>
            <a:noFill/>
            <a:ln w="9525">
              <a:noFill/>
              <a:miter lim="800000"/>
              <a:headEnd/>
              <a:tailEnd/>
            </a:ln>
          </p:spPr>
        </p:pic>
        <p:pic>
          <p:nvPicPr>
            <p:cNvPr id="365351" name="Picture 1831"/>
            <p:cNvPicPr>
              <a:picLocks noChangeAspect="1" noChangeArrowheads="1"/>
            </p:cNvPicPr>
            <p:nvPr/>
          </p:nvPicPr>
          <p:blipFill>
            <a:blip r:embed="rId4"/>
            <a:srcRect/>
            <a:stretch>
              <a:fillRect/>
            </a:stretch>
          </p:blipFill>
          <p:spPr bwMode="auto">
            <a:xfrm>
              <a:off x="3394" y="2209"/>
              <a:ext cx="20" cy="5"/>
            </a:xfrm>
            <a:prstGeom prst="rect">
              <a:avLst/>
            </a:prstGeom>
            <a:noFill/>
            <a:ln w="9525">
              <a:noFill/>
              <a:miter lim="800000"/>
              <a:headEnd/>
              <a:tailEnd/>
            </a:ln>
          </p:spPr>
        </p:pic>
        <p:pic>
          <p:nvPicPr>
            <p:cNvPr id="365352" name="Picture 1832"/>
            <p:cNvPicPr>
              <a:picLocks noChangeAspect="1" noChangeArrowheads="1"/>
            </p:cNvPicPr>
            <p:nvPr/>
          </p:nvPicPr>
          <p:blipFill>
            <a:blip r:embed="rId4"/>
            <a:srcRect/>
            <a:stretch>
              <a:fillRect/>
            </a:stretch>
          </p:blipFill>
          <p:spPr bwMode="auto">
            <a:xfrm>
              <a:off x="3414" y="2209"/>
              <a:ext cx="19" cy="5"/>
            </a:xfrm>
            <a:prstGeom prst="rect">
              <a:avLst/>
            </a:prstGeom>
            <a:noFill/>
            <a:ln w="9525">
              <a:noFill/>
              <a:miter lim="800000"/>
              <a:headEnd/>
              <a:tailEnd/>
            </a:ln>
          </p:spPr>
        </p:pic>
        <p:pic>
          <p:nvPicPr>
            <p:cNvPr id="365353" name="Picture 1833"/>
            <p:cNvPicPr>
              <a:picLocks noChangeAspect="1" noChangeArrowheads="1"/>
            </p:cNvPicPr>
            <p:nvPr/>
          </p:nvPicPr>
          <p:blipFill>
            <a:blip r:embed="rId4"/>
            <a:srcRect/>
            <a:stretch>
              <a:fillRect/>
            </a:stretch>
          </p:blipFill>
          <p:spPr bwMode="auto">
            <a:xfrm>
              <a:off x="3433" y="2209"/>
              <a:ext cx="19" cy="5"/>
            </a:xfrm>
            <a:prstGeom prst="rect">
              <a:avLst/>
            </a:prstGeom>
            <a:noFill/>
            <a:ln w="9525">
              <a:noFill/>
              <a:miter lim="800000"/>
              <a:headEnd/>
              <a:tailEnd/>
            </a:ln>
          </p:spPr>
        </p:pic>
        <p:pic>
          <p:nvPicPr>
            <p:cNvPr id="365354" name="Picture 1834"/>
            <p:cNvPicPr>
              <a:picLocks noChangeAspect="1" noChangeArrowheads="1"/>
            </p:cNvPicPr>
            <p:nvPr/>
          </p:nvPicPr>
          <p:blipFill>
            <a:blip r:embed="rId4"/>
            <a:srcRect/>
            <a:stretch>
              <a:fillRect/>
            </a:stretch>
          </p:blipFill>
          <p:spPr bwMode="auto">
            <a:xfrm>
              <a:off x="3452" y="2209"/>
              <a:ext cx="19" cy="5"/>
            </a:xfrm>
            <a:prstGeom prst="rect">
              <a:avLst/>
            </a:prstGeom>
            <a:noFill/>
            <a:ln w="9525">
              <a:noFill/>
              <a:miter lim="800000"/>
              <a:headEnd/>
              <a:tailEnd/>
            </a:ln>
          </p:spPr>
        </p:pic>
        <p:pic>
          <p:nvPicPr>
            <p:cNvPr id="365355" name="Picture 1835"/>
            <p:cNvPicPr>
              <a:picLocks noChangeAspect="1" noChangeArrowheads="1"/>
            </p:cNvPicPr>
            <p:nvPr/>
          </p:nvPicPr>
          <p:blipFill>
            <a:blip r:embed="rId4"/>
            <a:srcRect/>
            <a:stretch>
              <a:fillRect/>
            </a:stretch>
          </p:blipFill>
          <p:spPr bwMode="auto">
            <a:xfrm>
              <a:off x="3471" y="2209"/>
              <a:ext cx="19" cy="5"/>
            </a:xfrm>
            <a:prstGeom prst="rect">
              <a:avLst/>
            </a:prstGeom>
            <a:noFill/>
            <a:ln w="9525">
              <a:noFill/>
              <a:miter lim="800000"/>
              <a:headEnd/>
              <a:tailEnd/>
            </a:ln>
          </p:spPr>
        </p:pic>
        <p:pic>
          <p:nvPicPr>
            <p:cNvPr id="365356" name="Picture 1836"/>
            <p:cNvPicPr>
              <a:picLocks noChangeAspect="1" noChangeArrowheads="1"/>
            </p:cNvPicPr>
            <p:nvPr/>
          </p:nvPicPr>
          <p:blipFill>
            <a:blip r:embed="rId4"/>
            <a:srcRect/>
            <a:stretch>
              <a:fillRect/>
            </a:stretch>
          </p:blipFill>
          <p:spPr bwMode="auto">
            <a:xfrm>
              <a:off x="3490" y="2209"/>
              <a:ext cx="20" cy="5"/>
            </a:xfrm>
            <a:prstGeom prst="rect">
              <a:avLst/>
            </a:prstGeom>
            <a:noFill/>
            <a:ln w="9525">
              <a:noFill/>
              <a:miter lim="800000"/>
              <a:headEnd/>
              <a:tailEnd/>
            </a:ln>
          </p:spPr>
        </p:pic>
        <p:pic>
          <p:nvPicPr>
            <p:cNvPr id="365357" name="Picture 1837"/>
            <p:cNvPicPr>
              <a:picLocks noChangeAspect="1" noChangeArrowheads="1"/>
            </p:cNvPicPr>
            <p:nvPr/>
          </p:nvPicPr>
          <p:blipFill>
            <a:blip r:embed="rId4"/>
            <a:srcRect/>
            <a:stretch>
              <a:fillRect/>
            </a:stretch>
          </p:blipFill>
          <p:spPr bwMode="auto">
            <a:xfrm>
              <a:off x="3510" y="2209"/>
              <a:ext cx="19" cy="5"/>
            </a:xfrm>
            <a:prstGeom prst="rect">
              <a:avLst/>
            </a:prstGeom>
            <a:noFill/>
            <a:ln w="9525">
              <a:noFill/>
              <a:miter lim="800000"/>
              <a:headEnd/>
              <a:tailEnd/>
            </a:ln>
          </p:spPr>
        </p:pic>
        <p:pic>
          <p:nvPicPr>
            <p:cNvPr id="365358" name="Picture 1838"/>
            <p:cNvPicPr>
              <a:picLocks noChangeAspect="1" noChangeArrowheads="1"/>
            </p:cNvPicPr>
            <p:nvPr/>
          </p:nvPicPr>
          <p:blipFill>
            <a:blip r:embed="rId4"/>
            <a:srcRect/>
            <a:stretch>
              <a:fillRect/>
            </a:stretch>
          </p:blipFill>
          <p:spPr bwMode="auto">
            <a:xfrm>
              <a:off x="3529" y="2209"/>
              <a:ext cx="19" cy="5"/>
            </a:xfrm>
            <a:prstGeom prst="rect">
              <a:avLst/>
            </a:prstGeom>
            <a:noFill/>
            <a:ln w="9525">
              <a:noFill/>
              <a:miter lim="800000"/>
              <a:headEnd/>
              <a:tailEnd/>
            </a:ln>
          </p:spPr>
        </p:pic>
        <p:pic>
          <p:nvPicPr>
            <p:cNvPr id="365359" name="Picture 1839"/>
            <p:cNvPicPr>
              <a:picLocks noChangeAspect="1" noChangeArrowheads="1"/>
            </p:cNvPicPr>
            <p:nvPr/>
          </p:nvPicPr>
          <p:blipFill>
            <a:blip r:embed="rId4"/>
            <a:srcRect/>
            <a:stretch>
              <a:fillRect/>
            </a:stretch>
          </p:blipFill>
          <p:spPr bwMode="auto">
            <a:xfrm>
              <a:off x="3548" y="2209"/>
              <a:ext cx="19" cy="5"/>
            </a:xfrm>
            <a:prstGeom prst="rect">
              <a:avLst/>
            </a:prstGeom>
            <a:noFill/>
            <a:ln w="9525">
              <a:noFill/>
              <a:miter lim="800000"/>
              <a:headEnd/>
              <a:tailEnd/>
            </a:ln>
          </p:spPr>
        </p:pic>
        <p:pic>
          <p:nvPicPr>
            <p:cNvPr id="365360" name="Picture 1840"/>
            <p:cNvPicPr>
              <a:picLocks noChangeAspect="1" noChangeArrowheads="1"/>
            </p:cNvPicPr>
            <p:nvPr/>
          </p:nvPicPr>
          <p:blipFill>
            <a:blip r:embed="rId4"/>
            <a:srcRect/>
            <a:stretch>
              <a:fillRect/>
            </a:stretch>
          </p:blipFill>
          <p:spPr bwMode="auto">
            <a:xfrm>
              <a:off x="3567" y="2209"/>
              <a:ext cx="19" cy="5"/>
            </a:xfrm>
            <a:prstGeom prst="rect">
              <a:avLst/>
            </a:prstGeom>
            <a:noFill/>
            <a:ln w="9525">
              <a:noFill/>
              <a:miter lim="800000"/>
              <a:headEnd/>
              <a:tailEnd/>
            </a:ln>
          </p:spPr>
        </p:pic>
        <p:pic>
          <p:nvPicPr>
            <p:cNvPr id="365361" name="Picture 1841"/>
            <p:cNvPicPr>
              <a:picLocks noChangeAspect="1" noChangeArrowheads="1"/>
            </p:cNvPicPr>
            <p:nvPr/>
          </p:nvPicPr>
          <p:blipFill>
            <a:blip r:embed="rId4"/>
            <a:srcRect/>
            <a:stretch>
              <a:fillRect/>
            </a:stretch>
          </p:blipFill>
          <p:spPr bwMode="auto">
            <a:xfrm>
              <a:off x="3586" y="2209"/>
              <a:ext cx="20" cy="5"/>
            </a:xfrm>
            <a:prstGeom prst="rect">
              <a:avLst/>
            </a:prstGeom>
            <a:noFill/>
            <a:ln w="9525">
              <a:noFill/>
              <a:miter lim="800000"/>
              <a:headEnd/>
              <a:tailEnd/>
            </a:ln>
          </p:spPr>
        </p:pic>
        <p:pic>
          <p:nvPicPr>
            <p:cNvPr id="365362" name="Picture 1842"/>
            <p:cNvPicPr>
              <a:picLocks noChangeAspect="1" noChangeArrowheads="1"/>
            </p:cNvPicPr>
            <p:nvPr/>
          </p:nvPicPr>
          <p:blipFill>
            <a:blip r:embed="rId4"/>
            <a:srcRect/>
            <a:stretch>
              <a:fillRect/>
            </a:stretch>
          </p:blipFill>
          <p:spPr bwMode="auto">
            <a:xfrm>
              <a:off x="3606" y="2209"/>
              <a:ext cx="19" cy="5"/>
            </a:xfrm>
            <a:prstGeom prst="rect">
              <a:avLst/>
            </a:prstGeom>
            <a:noFill/>
            <a:ln w="9525">
              <a:noFill/>
              <a:miter lim="800000"/>
              <a:headEnd/>
              <a:tailEnd/>
            </a:ln>
          </p:spPr>
        </p:pic>
        <p:pic>
          <p:nvPicPr>
            <p:cNvPr id="365363" name="Picture 1843"/>
            <p:cNvPicPr>
              <a:picLocks noChangeAspect="1" noChangeArrowheads="1"/>
            </p:cNvPicPr>
            <p:nvPr/>
          </p:nvPicPr>
          <p:blipFill>
            <a:blip r:embed="rId4"/>
            <a:srcRect/>
            <a:stretch>
              <a:fillRect/>
            </a:stretch>
          </p:blipFill>
          <p:spPr bwMode="auto">
            <a:xfrm>
              <a:off x="3625" y="2209"/>
              <a:ext cx="19" cy="5"/>
            </a:xfrm>
            <a:prstGeom prst="rect">
              <a:avLst/>
            </a:prstGeom>
            <a:noFill/>
            <a:ln w="9525">
              <a:noFill/>
              <a:miter lim="800000"/>
              <a:headEnd/>
              <a:tailEnd/>
            </a:ln>
          </p:spPr>
        </p:pic>
        <p:pic>
          <p:nvPicPr>
            <p:cNvPr id="365364" name="Picture 1844"/>
            <p:cNvPicPr>
              <a:picLocks noChangeAspect="1" noChangeArrowheads="1"/>
            </p:cNvPicPr>
            <p:nvPr/>
          </p:nvPicPr>
          <p:blipFill>
            <a:blip r:embed="rId4"/>
            <a:srcRect/>
            <a:stretch>
              <a:fillRect/>
            </a:stretch>
          </p:blipFill>
          <p:spPr bwMode="auto">
            <a:xfrm>
              <a:off x="3644" y="2209"/>
              <a:ext cx="19" cy="5"/>
            </a:xfrm>
            <a:prstGeom prst="rect">
              <a:avLst/>
            </a:prstGeom>
            <a:noFill/>
            <a:ln w="9525">
              <a:noFill/>
              <a:miter lim="800000"/>
              <a:headEnd/>
              <a:tailEnd/>
            </a:ln>
          </p:spPr>
        </p:pic>
        <p:pic>
          <p:nvPicPr>
            <p:cNvPr id="365365" name="Picture 1845"/>
            <p:cNvPicPr>
              <a:picLocks noChangeAspect="1" noChangeArrowheads="1"/>
            </p:cNvPicPr>
            <p:nvPr/>
          </p:nvPicPr>
          <p:blipFill>
            <a:blip r:embed="rId4"/>
            <a:srcRect/>
            <a:stretch>
              <a:fillRect/>
            </a:stretch>
          </p:blipFill>
          <p:spPr bwMode="auto">
            <a:xfrm>
              <a:off x="3663" y="2209"/>
              <a:ext cx="19" cy="5"/>
            </a:xfrm>
            <a:prstGeom prst="rect">
              <a:avLst/>
            </a:prstGeom>
            <a:noFill/>
            <a:ln w="9525">
              <a:noFill/>
              <a:miter lim="800000"/>
              <a:headEnd/>
              <a:tailEnd/>
            </a:ln>
          </p:spPr>
        </p:pic>
        <p:pic>
          <p:nvPicPr>
            <p:cNvPr id="365366" name="Picture 1846"/>
            <p:cNvPicPr>
              <a:picLocks noChangeAspect="1" noChangeArrowheads="1"/>
            </p:cNvPicPr>
            <p:nvPr/>
          </p:nvPicPr>
          <p:blipFill>
            <a:blip r:embed="rId4"/>
            <a:srcRect/>
            <a:stretch>
              <a:fillRect/>
            </a:stretch>
          </p:blipFill>
          <p:spPr bwMode="auto">
            <a:xfrm>
              <a:off x="3682" y="2209"/>
              <a:ext cx="20" cy="5"/>
            </a:xfrm>
            <a:prstGeom prst="rect">
              <a:avLst/>
            </a:prstGeom>
            <a:noFill/>
            <a:ln w="9525">
              <a:noFill/>
              <a:miter lim="800000"/>
              <a:headEnd/>
              <a:tailEnd/>
            </a:ln>
          </p:spPr>
        </p:pic>
        <p:pic>
          <p:nvPicPr>
            <p:cNvPr id="365367" name="Picture 1847"/>
            <p:cNvPicPr>
              <a:picLocks noChangeAspect="1" noChangeArrowheads="1"/>
            </p:cNvPicPr>
            <p:nvPr/>
          </p:nvPicPr>
          <p:blipFill>
            <a:blip r:embed="rId4"/>
            <a:srcRect/>
            <a:stretch>
              <a:fillRect/>
            </a:stretch>
          </p:blipFill>
          <p:spPr bwMode="auto">
            <a:xfrm>
              <a:off x="3702" y="2209"/>
              <a:ext cx="19" cy="5"/>
            </a:xfrm>
            <a:prstGeom prst="rect">
              <a:avLst/>
            </a:prstGeom>
            <a:noFill/>
            <a:ln w="9525">
              <a:noFill/>
              <a:miter lim="800000"/>
              <a:headEnd/>
              <a:tailEnd/>
            </a:ln>
          </p:spPr>
        </p:pic>
        <p:pic>
          <p:nvPicPr>
            <p:cNvPr id="365368" name="Picture 1848"/>
            <p:cNvPicPr>
              <a:picLocks noChangeAspect="1" noChangeArrowheads="1"/>
            </p:cNvPicPr>
            <p:nvPr/>
          </p:nvPicPr>
          <p:blipFill>
            <a:blip r:embed="rId4"/>
            <a:srcRect/>
            <a:stretch>
              <a:fillRect/>
            </a:stretch>
          </p:blipFill>
          <p:spPr bwMode="auto">
            <a:xfrm>
              <a:off x="3721" y="2209"/>
              <a:ext cx="19" cy="5"/>
            </a:xfrm>
            <a:prstGeom prst="rect">
              <a:avLst/>
            </a:prstGeom>
            <a:noFill/>
            <a:ln w="9525">
              <a:noFill/>
              <a:miter lim="800000"/>
              <a:headEnd/>
              <a:tailEnd/>
            </a:ln>
          </p:spPr>
        </p:pic>
        <p:pic>
          <p:nvPicPr>
            <p:cNvPr id="365369" name="Picture 1849"/>
            <p:cNvPicPr>
              <a:picLocks noChangeAspect="1" noChangeArrowheads="1"/>
            </p:cNvPicPr>
            <p:nvPr/>
          </p:nvPicPr>
          <p:blipFill>
            <a:blip r:embed="rId4"/>
            <a:srcRect/>
            <a:stretch>
              <a:fillRect/>
            </a:stretch>
          </p:blipFill>
          <p:spPr bwMode="auto">
            <a:xfrm>
              <a:off x="3740" y="2209"/>
              <a:ext cx="19" cy="5"/>
            </a:xfrm>
            <a:prstGeom prst="rect">
              <a:avLst/>
            </a:prstGeom>
            <a:noFill/>
            <a:ln w="9525">
              <a:noFill/>
              <a:miter lim="800000"/>
              <a:headEnd/>
              <a:tailEnd/>
            </a:ln>
          </p:spPr>
        </p:pic>
        <p:pic>
          <p:nvPicPr>
            <p:cNvPr id="365370" name="Picture 1850"/>
            <p:cNvPicPr>
              <a:picLocks noChangeAspect="1" noChangeArrowheads="1"/>
            </p:cNvPicPr>
            <p:nvPr/>
          </p:nvPicPr>
          <p:blipFill>
            <a:blip r:embed="rId4"/>
            <a:srcRect/>
            <a:stretch>
              <a:fillRect/>
            </a:stretch>
          </p:blipFill>
          <p:spPr bwMode="auto">
            <a:xfrm>
              <a:off x="3759" y="2209"/>
              <a:ext cx="19" cy="5"/>
            </a:xfrm>
            <a:prstGeom prst="rect">
              <a:avLst/>
            </a:prstGeom>
            <a:noFill/>
            <a:ln w="9525">
              <a:noFill/>
              <a:miter lim="800000"/>
              <a:headEnd/>
              <a:tailEnd/>
            </a:ln>
          </p:spPr>
        </p:pic>
        <p:pic>
          <p:nvPicPr>
            <p:cNvPr id="365371" name="Picture 1851"/>
            <p:cNvPicPr>
              <a:picLocks noChangeAspect="1" noChangeArrowheads="1"/>
            </p:cNvPicPr>
            <p:nvPr/>
          </p:nvPicPr>
          <p:blipFill>
            <a:blip r:embed="rId4"/>
            <a:srcRect/>
            <a:stretch>
              <a:fillRect/>
            </a:stretch>
          </p:blipFill>
          <p:spPr bwMode="auto">
            <a:xfrm>
              <a:off x="3778" y="2209"/>
              <a:ext cx="20" cy="5"/>
            </a:xfrm>
            <a:prstGeom prst="rect">
              <a:avLst/>
            </a:prstGeom>
            <a:noFill/>
            <a:ln w="9525">
              <a:noFill/>
              <a:miter lim="800000"/>
              <a:headEnd/>
              <a:tailEnd/>
            </a:ln>
          </p:spPr>
        </p:pic>
        <p:pic>
          <p:nvPicPr>
            <p:cNvPr id="365372" name="Picture 1852"/>
            <p:cNvPicPr>
              <a:picLocks noChangeAspect="1" noChangeArrowheads="1"/>
            </p:cNvPicPr>
            <p:nvPr/>
          </p:nvPicPr>
          <p:blipFill>
            <a:blip r:embed="rId4"/>
            <a:srcRect/>
            <a:stretch>
              <a:fillRect/>
            </a:stretch>
          </p:blipFill>
          <p:spPr bwMode="auto">
            <a:xfrm>
              <a:off x="3798" y="2209"/>
              <a:ext cx="19" cy="5"/>
            </a:xfrm>
            <a:prstGeom prst="rect">
              <a:avLst/>
            </a:prstGeom>
            <a:noFill/>
            <a:ln w="9525">
              <a:noFill/>
              <a:miter lim="800000"/>
              <a:headEnd/>
              <a:tailEnd/>
            </a:ln>
          </p:spPr>
        </p:pic>
        <p:pic>
          <p:nvPicPr>
            <p:cNvPr id="365373" name="Picture 1853"/>
            <p:cNvPicPr>
              <a:picLocks noChangeAspect="1" noChangeArrowheads="1"/>
            </p:cNvPicPr>
            <p:nvPr/>
          </p:nvPicPr>
          <p:blipFill>
            <a:blip r:embed="rId4"/>
            <a:srcRect/>
            <a:stretch>
              <a:fillRect/>
            </a:stretch>
          </p:blipFill>
          <p:spPr bwMode="auto">
            <a:xfrm>
              <a:off x="3817" y="2209"/>
              <a:ext cx="19" cy="5"/>
            </a:xfrm>
            <a:prstGeom prst="rect">
              <a:avLst/>
            </a:prstGeom>
            <a:noFill/>
            <a:ln w="9525">
              <a:noFill/>
              <a:miter lim="800000"/>
              <a:headEnd/>
              <a:tailEnd/>
            </a:ln>
          </p:spPr>
        </p:pic>
        <p:pic>
          <p:nvPicPr>
            <p:cNvPr id="365374" name="Picture 1854"/>
            <p:cNvPicPr>
              <a:picLocks noChangeAspect="1" noChangeArrowheads="1"/>
            </p:cNvPicPr>
            <p:nvPr/>
          </p:nvPicPr>
          <p:blipFill>
            <a:blip r:embed="rId4"/>
            <a:srcRect/>
            <a:stretch>
              <a:fillRect/>
            </a:stretch>
          </p:blipFill>
          <p:spPr bwMode="auto">
            <a:xfrm>
              <a:off x="3836" y="2209"/>
              <a:ext cx="19" cy="5"/>
            </a:xfrm>
            <a:prstGeom prst="rect">
              <a:avLst/>
            </a:prstGeom>
            <a:noFill/>
            <a:ln w="9525">
              <a:noFill/>
              <a:miter lim="800000"/>
              <a:headEnd/>
              <a:tailEnd/>
            </a:ln>
          </p:spPr>
        </p:pic>
        <p:pic>
          <p:nvPicPr>
            <p:cNvPr id="365375" name="Picture 1855"/>
            <p:cNvPicPr>
              <a:picLocks noChangeAspect="1" noChangeArrowheads="1"/>
            </p:cNvPicPr>
            <p:nvPr/>
          </p:nvPicPr>
          <p:blipFill>
            <a:blip r:embed="rId4"/>
            <a:srcRect/>
            <a:stretch>
              <a:fillRect/>
            </a:stretch>
          </p:blipFill>
          <p:spPr bwMode="auto">
            <a:xfrm>
              <a:off x="3855" y="2209"/>
              <a:ext cx="19" cy="5"/>
            </a:xfrm>
            <a:prstGeom prst="rect">
              <a:avLst/>
            </a:prstGeom>
            <a:noFill/>
            <a:ln w="9525">
              <a:noFill/>
              <a:miter lim="800000"/>
              <a:headEnd/>
              <a:tailEnd/>
            </a:ln>
          </p:spPr>
        </p:pic>
        <p:pic>
          <p:nvPicPr>
            <p:cNvPr id="365376" name="Picture 1856"/>
            <p:cNvPicPr>
              <a:picLocks noChangeAspect="1" noChangeArrowheads="1"/>
            </p:cNvPicPr>
            <p:nvPr/>
          </p:nvPicPr>
          <p:blipFill>
            <a:blip r:embed="rId4"/>
            <a:srcRect/>
            <a:stretch>
              <a:fillRect/>
            </a:stretch>
          </p:blipFill>
          <p:spPr bwMode="auto">
            <a:xfrm>
              <a:off x="3874" y="2209"/>
              <a:ext cx="20" cy="5"/>
            </a:xfrm>
            <a:prstGeom prst="rect">
              <a:avLst/>
            </a:prstGeom>
            <a:noFill/>
            <a:ln w="9525">
              <a:noFill/>
              <a:miter lim="800000"/>
              <a:headEnd/>
              <a:tailEnd/>
            </a:ln>
          </p:spPr>
        </p:pic>
        <p:pic>
          <p:nvPicPr>
            <p:cNvPr id="365377" name="Picture 1857"/>
            <p:cNvPicPr>
              <a:picLocks noChangeAspect="1" noChangeArrowheads="1"/>
            </p:cNvPicPr>
            <p:nvPr/>
          </p:nvPicPr>
          <p:blipFill>
            <a:blip r:embed="rId4"/>
            <a:srcRect/>
            <a:stretch>
              <a:fillRect/>
            </a:stretch>
          </p:blipFill>
          <p:spPr bwMode="auto">
            <a:xfrm>
              <a:off x="3894" y="2209"/>
              <a:ext cx="19" cy="5"/>
            </a:xfrm>
            <a:prstGeom prst="rect">
              <a:avLst/>
            </a:prstGeom>
            <a:noFill/>
            <a:ln w="9525">
              <a:noFill/>
              <a:miter lim="800000"/>
              <a:headEnd/>
              <a:tailEnd/>
            </a:ln>
          </p:spPr>
        </p:pic>
        <p:pic>
          <p:nvPicPr>
            <p:cNvPr id="365378" name="Picture 1858"/>
            <p:cNvPicPr>
              <a:picLocks noChangeAspect="1" noChangeArrowheads="1"/>
            </p:cNvPicPr>
            <p:nvPr/>
          </p:nvPicPr>
          <p:blipFill>
            <a:blip r:embed="rId4"/>
            <a:srcRect/>
            <a:stretch>
              <a:fillRect/>
            </a:stretch>
          </p:blipFill>
          <p:spPr bwMode="auto">
            <a:xfrm>
              <a:off x="3913" y="2209"/>
              <a:ext cx="19" cy="5"/>
            </a:xfrm>
            <a:prstGeom prst="rect">
              <a:avLst/>
            </a:prstGeom>
            <a:noFill/>
            <a:ln w="9525">
              <a:noFill/>
              <a:miter lim="800000"/>
              <a:headEnd/>
              <a:tailEnd/>
            </a:ln>
          </p:spPr>
        </p:pic>
        <p:pic>
          <p:nvPicPr>
            <p:cNvPr id="365379" name="Picture 1859"/>
            <p:cNvPicPr>
              <a:picLocks noChangeAspect="1" noChangeArrowheads="1"/>
            </p:cNvPicPr>
            <p:nvPr/>
          </p:nvPicPr>
          <p:blipFill>
            <a:blip r:embed="rId4"/>
            <a:srcRect/>
            <a:stretch>
              <a:fillRect/>
            </a:stretch>
          </p:blipFill>
          <p:spPr bwMode="auto">
            <a:xfrm>
              <a:off x="3932" y="2209"/>
              <a:ext cx="19" cy="5"/>
            </a:xfrm>
            <a:prstGeom prst="rect">
              <a:avLst/>
            </a:prstGeom>
            <a:noFill/>
            <a:ln w="9525">
              <a:noFill/>
              <a:miter lim="800000"/>
              <a:headEnd/>
              <a:tailEnd/>
            </a:ln>
          </p:spPr>
        </p:pic>
        <p:pic>
          <p:nvPicPr>
            <p:cNvPr id="365380" name="Picture 1860"/>
            <p:cNvPicPr>
              <a:picLocks noChangeAspect="1" noChangeArrowheads="1"/>
            </p:cNvPicPr>
            <p:nvPr/>
          </p:nvPicPr>
          <p:blipFill>
            <a:blip r:embed="rId4"/>
            <a:srcRect/>
            <a:stretch>
              <a:fillRect/>
            </a:stretch>
          </p:blipFill>
          <p:spPr bwMode="auto">
            <a:xfrm>
              <a:off x="3951" y="2209"/>
              <a:ext cx="19" cy="5"/>
            </a:xfrm>
            <a:prstGeom prst="rect">
              <a:avLst/>
            </a:prstGeom>
            <a:noFill/>
            <a:ln w="9525">
              <a:noFill/>
              <a:miter lim="800000"/>
              <a:headEnd/>
              <a:tailEnd/>
            </a:ln>
          </p:spPr>
        </p:pic>
        <p:pic>
          <p:nvPicPr>
            <p:cNvPr id="365381" name="Picture 1861"/>
            <p:cNvPicPr>
              <a:picLocks noChangeAspect="1" noChangeArrowheads="1"/>
            </p:cNvPicPr>
            <p:nvPr/>
          </p:nvPicPr>
          <p:blipFill>
            <a:blip r:embed="rId4"/>
            <a:srcRect/>
            <a:stretch>
              <a:fillRect/>
            </a:stretch>
          </p:blipFill>
          <p:spPr bwMode="auto">
            <a:xfrm>
              <a:off x="3970" y="2209"/>
              <a:ext cx="20" cy="5"/>
            </a:xfrm>
            <a:prstGeom prst="rect">
              <a:avLst/>
            </a:prstGeom>
            <a:noFill/>
            <a:ln w="9525">
              <a:noFill/>
              <a:miter lim="800000"/>
              <a:headEnd/>
              <a:tailEnd/>
            </a:ln>
          </p:spPr>
        </p:pic>
        <p:pic>
          <p:nvPicPr>
            <p:cNvPr id="365382" name="Picture 1862"/>
            <p:cNvPicPr>
              <a:picLocks noChangeAspect="1" noChangeArrowheads="1"/>
            </p:cNvPicPr>
            <p:nvPr/>
          </p:nvPicPr>
          <p:blipFill>
            <a:blip r:embed="rId4"/>
            <a:srcRect/>
            <a:stretch>
              <a:fillRect/>
            </a:stretch>
          </p:blipFill>
          <p:spPr bwMode="auto">
            <a:xfrm>
              <a:off x="3990" y="2209"/>
              <a:ext cx="19" cy="5"/>
            </a:xfrm>
            <a:prstGeom prst="rect">
              <a:avLst/>
            </a:prstGeom>
            <a:noFill/>
            <a:ln w="9525">
              <a:noFill/>
              <a:miter lim="800000"/>
              <a:headEnd/>
              <a:tailEnd/>
            </a:ln>
          </p:spPr>
        </p:pic>
        <p:pic>
          <p:nvPicPr>
            <p:cNvPr id="365383" name="Picture 1863"/>
            <p:cNvPicPr>
              <a:picLocks noChangeAspect="1" noChangeArrowheads="1"/>
            </p:cNvPicPr>
            <p:nvPr/>
          </p:nvPicPr>
          <p:blipFill>
            <a:blip r:embed="rId4"/>
            <a:srcRect/>
            <a:stretch>
              <a:fillRect/>
            </a:stretch>
          </p:blipFill>
          <p:spPr bwMode="auto">
            <a:xfrm>
              <a:off x="4009" y="2209"/>
              <a:ext cx="19" cy="5"/>
            </a:xfrm>
            <a:prstGeom prst="rect">
              <a:avLst/>
            </a:prstGeom>
            <a:noFill/>
            <a:ln w="9525">
              <a:noFill/>
              <a:miter lim="800000"/>
              <a:headEnd/>
              <a:tailEnd/>
            </a:ln>
          </p:spPr>
        </p:pic>
        <p:pic>
          <p:nvPicPr>
            <p:cNvPr id="365384" name="Picture 1864"/>
            <p:cNvPicPr>
              <a:picLocks noChangeAspect="1" noChangeArrowheads="1"/>
            </p:cNvPicPr>
            <p:nvPr/>
          </p:nvPicPr>
          <p:blipFill>
            <a:blip r:embed="rId4"/>
            <a:srcRect/>
            <a:stretch>
              <a:fillRect/>
            </a:stretch>
          </p:blipFill>
          <p:spPr bwMode="auto">
            <a:xfrm>
              <a:off x="4028" y="2209"/>
              <a:ext cx="19" cy="5"/>
            </a:xfrm>
            <a:prstGeom prst="rect">
              <a:avLst/>
            </a:prstGeom>
            <a:noFill/>
            <a:ln w="9525">
              <a:noFill/>
              <a:miter lim="800000"/>
              <a:headEnd/>
              <a:tailEnd/>
            </a:ln>
          </p:spPr>
        </p:pic>
      </p:grpSp>
      <p:grpSp>
        <p:nvGrpSpPr>
          <p:cNvPr id="365586" name="Group 2066"/>
          <p:cNvGrpSpPr>
            <a:grpSpLocks/>
          </p:cNvGrpSpPr>
          <p:nvPr/>
        </p:nvGrpSpPr>
        <p:grpSpPr bwMode="auto">
          <a:xfrm>
            <a:off x="4843463" y="3506788"/>
            <a:ext cx="3684587" cy="363537"/>
            <a:chOff x="3051" y="2209"/>
            <a:chExt cx="2321" cy="229"/>
          </a:xfrm>
        </p:grpSpPr>
        <p:pic>
          <p:nvPicPr>
            <p:cNvPr id="365386" name="Picture 1866"/>
            <p:cNvPicPr>
              <a:picLocks noChangeAspect="1" noChangeArrowheads="1"/>
            </p:cNvPicPr>
            <p:nvPr/>
          </p:nvPicPr>
          <p:blipFill>
            <a:blip r:embed="rId4"/>
            <a:srcRect/>
            <a:stretch>
              <a:fillRect/>
            </a:stretch>
          </p:blipFill>
          <p:spPr bwMode="auto">
            <a:xfrm>
              <a:off x="4047" y="2209"/>
              <a:ext cx="19" cy="5"/>
            </a:xfrm>
            <a:prstGeom prst="rect">
              <a:avLst/>
            </a:prstGeom>
            <a:noFill/>
            <a:ln w="9525">
              <a:noFill/>
              <a:miter lim="800000"/>
              <a:headEnd/>
              <a:tailEnd/>
            </a:ln>
          </p:spPr>
        </p:pic>
        <p:pic>
          <p:nvPicPr>
            <p:cNvPr id="365387" name="Picture 1867"/>
            <p:cNvPicPr>
              <a:picLocks noChangeAspect="1" noChangeArrowheads="1"/>
            </p:cNvPicPr>
            <p:nvPr/>
          </p:nvPicPr>
          <p:blipFill>
            <a:blip r:embed="rId4"/>
            <a:srcRect/>
            <a:stretch>
              <a:fillRect/>
            </a:stretch>
          </p:blipFill>
          <p:spPr bwMode="auto">
            <a:xfrm>
              <a:off x="4066" y="2209"/>
              <a:ext cx="20" cy="5"/>
            </a:xfrm>
            <a:prstGeom prst="rect">
              <a:avLst/>
            </a:prstGeom>
            <a:noFill/>
            <a:ln w="9525">
              <a:noFill/>
              <a:miter lim="800000"/>
              <a:headEnd/>
              <a:tailEnd/>
            </a:ln>
          </p:spPr>
        </p:pic>
        <p:pic>
          <p:nvPicPr>
            <p:cNvPr id="365388" name="Picture 1868"/>
            <p:cNvPicPr>
              <a:picLocks noChangeAspect="1" noChangeArrowheads="1"/>
            </p:cNvPicPr>
            <p:nvPr/>
          </p:nvPicPr>
          <p:blipFill>
            <a:blip r:embed="rId4"/>
            <a:srcRect/>
            <a:stretch>
              <a:fillRect/>
            </a:stretch>
          </p:blipFill>
          <p:spPr bwMode="auto">
            <a:xfrm>
              <a:off x="4086" y="2209"/>
              <a:ext cx="19" cy="5"/>
            </a:xfrm>
            <a:prstGeom prst="rect">
              <a:avLst/>
            </a:prstGeom>
            <a:noFill/>
            <a:ln w="9525">
              <a:noFill/>
              <a:miter lim="800000"/>
              <a:headEnd/>
              <a:tailEnd/>
            </a:ln>
          </p:spPr>
        </p:pic>
        <p:pic>
          <p:nvPicPr>
            <p:cNvPr id="365389" name="Picture 1869"/>
            <p:cNvPicPr>
              <a:picLocks noChangeAspect="1" noChangeArrowheads="1"/>
            </p:cNvPicPr>
            <p:nvPr/>
          </p:nvPicPr>
          <p:blipFill>
            <a:blip r:embed="rId4"/>
            <a:srcRect/>
            <a:stretch>
              <a:fillRect/>
            </a:stretch>
          </p:blipFill>
          <p:spPr bwMode="auto">
            <a:xfrm>
              <a:off x="4105" y="2209"/>
              <a:ext cx="19" cy="5"/>
            </a:xfrm>
            <a:prstGeom prst="rect">
              <a:avLst/>
            </a:prstGeom>
            <a:noFill/>
            <a:ln w="9525">
              <a:noFill/>
              <a:miter lim="800000"/>
              <a:headEnd/>
              <a:tailEnd/>
            </a:ln>
          </p:spPr>
        </p:pic>
        <p:pic>
          <p:nvPicPr>
            <p:cNvPr id="365390" name="Picture 1870"/>
            <p:cNvPicPr>
              <a:picLocks noChangeAspect="1" noChangeArrowheads="1"/>
            </p:cNvPicPr>
            <p:nvPr/>
          </p:nvPicPr>
          <p:blipFill>
            <a:blip r:embed="rId4"/>
            <a:srcRect/>
            <a:stretch>
              <a:fillRect/>
            </a:stretch>
          </p:blipFill>
          <p:spPr bwMode="auto">
            <a:xfrm>
              <a:off x="4124" y="2209"/>
              <a:ext cx="19" cy="5"/>
            </a:xfrm>
            <a:prstGeom prst="rect">
              <a:avLst/>
            </a:prstGeom>
            <a:noFill/>
            <a:ln w="9525">
              <a:noFill/>
              <a:miter lim="800000"/>
              <a:headEnd/>
              <a:tailEnd/>
            </a:ln>
          </p:spPr>
        </p:pic>
        <p:pic>
          <p:nvPicPr>
            <p:cNvPr id="365391" name="Picture 1871"/>
            <p:cNvPicPr>
              <a:picLocks noChangeAspect="1" noChangeArrowheads="1"/>
            </p:cNvPicPr>
            <p:nvPr/>
          </p:nvPicPr>
          <p:blipFill>
            <a:blip r:embed="rId4"/>
            <a:srcRect/>
            <a:stretch>
              <a:fillRect/>
            </a:stretch>
          </p:blipFill>
          <p:spPr bwMode="auto">
            <a:xfrm>
              <a:off x="4143" y="2209"/>
              <a:ext cx="19" cy="5"/>
            </a:xfrm>
            <a:prstGeom prst="rect">
              <a:avLst/>
            </a:prstGeom>
            <a:noFill/>
            <a:ln w="9525">
              <a:noFill/>
              <a:miter lim="800000"/>
              <a:headEnd/>
              <a:tailEnd/>
            </a:ln>
          </p:spPr>
        </p:pic>
        <p:pic>
          <p:nvPicPr>
            <p:cNvPr id="365392" name="Picture 1872"/>
            <p:cNvPicPr>
              <a:picLocks noChangeAspect="1" noChangeArrowheads="1"/>
            </p:cNvPicPr>
            <p:nvPr/>
          </p:nvPicPr>
          <p:blipFill>
            <a:blip r:embed="rId4"/>
            <a:srcRect/>
            <a:stretch>
              <a:fillRect/>
            </a:stretch>
          </p:blipFill>
          <p:spPr bwMode="auto">
            <a:xfrm>
              <a:off x="4162" y="2209"/>
              <a:ext cx="19" cy="5"/>
            </a:xfrm>
            <a:prstGeom prst="rect">
              <a:avLst/>
            </a:prstGeom>
            <a:noFill/>
            <a:ln w="9525">
              <a:noFill/>
              <a:miter lim="800000"/>
              <a:headEnd/>
              <a:tailEnd/>
            </a:ln>
          </p:spPr>
        </p:pic>
        <p:pic>
          <p:nvPicPr>
            <p:cNvPr id="365393" name="Picture 1873"/>
            <p:cNvPicPr>
              <a:picLocks noChangeAspect="1" noChangeArrowheads="1"/>
            </p:cNvPicPr>
            <p:nvPr/>
          </p:nvPicPr>
          <p:blipFill>
            <a:blip r:embed="rId4"/>
            <a:srcRect/>
            <a:stretch>
              <a:fillRect/>
            </a:stretch>
          </p:blipFill>
          <p:spPr bwMode="auto">
            <a:xfrm>
              <a:off x="4181" y="2209"/>
              <a:ext cx="20" cy="5"/>
            </a:xfrm>
            <a:prstGeom prst="rect">
              <a:avLst/>
            </a:prstGeom>
            <a:noFill/>
            <a:ln w="9525">
              <a:noFill/>
              <a:miter lim="800000"/>
              <a:headEnd/>
              <a:tailEnd/>
            </a:ln>
          </p:spPr>
        </p:pic>
        <p:pic>
          <p:nvPicPr>
            <p:cNvPr id="365394" name="Picture 1874"/>
            <p:cNvPicPr>
              <a:picLocks noChangeAspect="1" noChangeArrowheads="1"/>
            </p:cNvPicPr>
            <p:nvPr/>
          </p:nvPicPr>
          <p:blipFill>
            <a:blip r:embed="rId5"/>
            <a:srcRect/>
            <a:stretch>
              <a:fillRect/>
            </a:stretch>
          </p:blipFill>
          <p:spPr bwMode="auto">
            <a:xfrm>
              <a:off x="4201" y="2209"/>
              <a:ext cx="9" cy="5"/>
            </a:xfrm>
            <a:prstGeom prst="rect">
              <a:avLst/>
            </a:prstGeom>
            <a:noFill/>
            <a:ln w="9525">
              <a:noFill/>
              <a:miter lim="800000"/>
              <a:headEnd/>
              <a:tailEnd/>
            </a:ln>
          </p:spPr>
        </p:pic>
        <p:pic>
          <p:nvPicPr>
            <p:cNvPr id="365395" name="Picture 1875"/>
            <p:cNvPicPr>
              <a:picLocks noChangeAspect="1" noChangeArrowheads="1"/>
            </p:cNvPicPr>
            <p:nvPr/>
          </p:nvPicPr>
          <p:blipFill>
            <a:blip r:embed="rId11"/>
            <a:srcRect/>
            <a:stretch>
              <a:fillRect/>
            </a:stretch>
          </p:blipFill>
          <p:spPr bwMode="auto">
            <a:xfrm>
              <a:off x="4210" y="2209"/>
              <a:ext cx="4" cy="5"/>
            </a:xfrm>
            <a:prstGeom prst="rect">
              <a:avLst/>
            </a:prstGeom>
            <a:noFill/>
            <a:ln w="9525">
              <a:noFill/>
              <a:miter lim="800000"/>
              <a:headEnd/>
              <a:tailEnd/>
            </a:ln>
          </p:spPr>
        </p:pic>
        <p:pic>
          <p:nvPicPr>
            <p:cNvPr id="365396" name="Picture 1876"/>
            <p:cNvPicPr>
              <a:picLocks noChangeAspect="1" noChangeArrowheads="1"/>
            </p:cNvPicPr>
            <p:nvPr/>
          </p:nvPicPr>
          <p:blipFill>
            <a:blip r:embed="rId7"/>
            <a:srcRect/>
            <a:stretch>
              <a:fillRect/>
            </a:stretch>
          </p:blipFill>
          <p:spPr bwMode="auto">
            <a:xfrm>
              <a:off x="4214" y="2209"/>
              <a:ext cx="19" cy="5"/>
            </a:xfrm>
            <a:prstGeom prst="rect">
              <a:avLst/>
            </a:prstGeom>
            <a:noFill/>
            <a:ln w="9525">
              <a:noFill/>
              <a:miter lim="800000"/>
              <a:headEnd/>
              <a:tailEnd/>
            </a:ln>
          </p:spPr>
        </p:pic>
        <p:pic>
          <p:nvPicPr>
            <p:cNvPr id="365397" name="Picture 1877"/>
            <p:cNvPicPr>
              <a:picLocks noChangeAspect="1" noChangeArrowheads="1"/>
            </p:cNvPicPr>
            <p:nvPr/>
          </p:nvPicPr>
          <p:blipFill>
            <a:blip r:embed="rId7"/>
            <a:srcRect/>
            <a:stretch>
              <a:fillRect/>
            </a:stretch>
          </p:blipFill>
          <p:spPr bwMode="auto">
            <a:xfrm>
              <a:off x="4233" y="2209"/>
              <a:ext cx="20" cy="5"/>
            </a:xfrm>
            <a:prstGeom prst="rect">
              <a:avLst/>
            </a:prstGeom>
            <a:noFill/>
            <a:ln w="9525">
              <a:noFill/>
              <a:miter lim="800000"/>
              <a:headEnd/>
              <a:tailEnd/>
            </a:ln>
          </p:spPr>
        </p:pic>
        <p:pic>
          <p:nvPicPr>
            <p:cNvPr id="365398" name="Picture 1878"/>
            <p:cNvPicPr>
              <a:picLocks noChangeAspect="1" noChangeArrowheads="1"/>
            </p:cNvPicPr>
            <p:nvPr/>
          </p:nvPicPr>
          <p:blipFill>
            <a:blip r:embed="rId7"/>
            <a:srcRect/>
            <a:stretch>
              <a:fillRect/>
            </a:stretch>
          </p:blipFill>
          <p:spPr bwMode="auto">
            <a:xfrm>
              <a:off x="4253" y="2209"/>
              <a:ext cx="19" cy="5"/>
            </a:xfrm>
            <a:prstGeom prst="rect">
              <a:avLst/>
            </a:prstGeom>
            <a:noFill/>
            <a:ln w="9525">
              <a:noFill/>
              <a:miter lim="800000"/>
              <a:headEnd/>
              <a:tailEnd/>
            </a:ln>
          </p:spPr>
        </p:pic>
        <p:pic>
          <p:nvPicPr>
            <p:cNvPr id="365399" name="Picture 1879"/>
            <p:cNvPicPr>
              <a:picLocks noChangeAspect="1" noChangeArrowheads="1"/>
            </p:cNvPicPr>
            <p:nvPr/>
          </p:nvPicPr>
          <p:blipFill>
            <a:blip r:embed="rId7"/>
            <a:srcRect/>
            <a:stretch>
              <a:fillRect/>
            </a:stretch>
          </p:blipFill>
          <p:spPr bwMode="auto">
            <a:xfrm>
              <a:off x="4272" y="2209"/>
              <a:ext cx="19" cy="5"/>
            </a:xfrm>
            <a:prstGeom prst="rect">
              <a:avLst/>
            </a:prstGeom>
            <a:noFill/>
            <a:ln w="9525">
              <a:noFill/>
              <a:miter lim="800000"/>
              <a:headEnd/>
              <a:tailEnd/>
            </a:ln>
          </p:spPr>
        </p:pic>
        <p:pic>
          <p:nvPicPr>
            <p:cNvPr id="365400" name="Picture 1880"/>
            <p:cNvPicPr>
              <a:picLocks noChangeAspect="1" noChangeArrowheads="1"/>
            </p:cNvPicPr>
            <p:nvPr/>
          </p:nvPicPr>
          <p:blipFill>
            <a:blip r:embed="rId7"/>
            <a:srcRect/>
            <a:stretch>
              <a:fillRect/>
            </a:stretch>
          </p:blipFill>
          <p:spPr bwMode="auto">
            <a:xfrm>
              <a:off x="4291" y="2209"/>
              <a:ext cx="19" cy="5"/>
            </a:xfrm>
            <a:prstGeom prst="rect">
              <a:avLst/>
            </a:prstGeom>
            <a:noFill/>
            <a:ln w="9525">
              <a:noFill/>
              <a:miter lim="800000"/>
              <a:headEnd/>
              <a:tailEnd/>
            </a:ln>
          </p:spPr>
        </p:pic>
        <p:pic>
          <p:nvPicPr>
            <p:cNvPr id="365401" name="Picture 1881"/>
            <p:cNvPicPr>
              <a:picLocks noChangeAspect="1" noChangeArrowheads="1"/>
            </p:cNvPicPr>
            <p:nvPr/>
          </p:nvPicPr>
          <p:blipFill>
            <a:blip r:embed="rId7"/>
            <a:srcRect/>
            <a:stretch>
              <a:fillRect/>
            </a:stretch>
          </p:blipFill>
          <p:spPr bwMode="auto">
            <a:xfrm>
              <a:off x="4310" y="2209"/>
              <a:ext cx="19" cy="5"/>
            </a:xfrm>
            <a:prstGeom prst="rect">
              <a:avLst/>
            </a:prstGeom>
            <a:noFill/>
            <a:ln w="9525">
              <a:noFill/>
              <a:miter lim="800000"/>
              <a:headEnd/>
              <a:tailEnd/>
            </a:ln>
          </p:spPr>
        </p:pic>
        <p:pic>
          <p:nvPicPr>
            <p:cNvPr id="365402" name="Picture 1882"/>
            <p:cNvPicPr>
              <a:picLocks noChangeAspect="1" noChangeArrowheads="1"/>
            </p:cNvPicPr>
            <p:nvPr/>
          </p:nvPicPr>
          <p:blipFill>
            <a:blip r:embed="rId7"/>
            <a:srcRect/>
            <a:stretch>
              <a:fillRect/>
            </a:stretch>
          </p:blipFill>
          <p:spPr bwMode="auto">
            <a:xfrm>
              <a:off x="4329" y="2209"/>
              <a:ext cx="20" cy="5"/>
            </a:xfrm>
            <a:prstGeom prst="rect">
              <a:avLst/>
            </a:prstGeom>
            <a:noFill/>
            <a:ln w="9525">
              <a:noFill/>
              <a:miter lim="800000"/>
              <a:headEnd/>
              <a:tailEnd/>
            </a:ln>
          </p:spPr>
        </p:pic>
        <p:pic>
          <p:nvPicPr>
            <p:cNvPr id="365403" name="Picture 1883"/>
            <p:cNvPicPr>
              <a:picLocks noChangeAspect="1" noChangeArrowheads="1"/>
            </p:cNvPicPr>
            <p:nvPr/>
          </p:nvPicPr>
          <p:blipFill>
            <a:blip r:embed="rId7"/>
            <a:srcRect/>
            <a:stretch>
              <a:fillRect/>
            </a:stretch>
          </p:blipFill>
          <p:spPr bwMode="auto">
            <a:xfrm>
              <a:off x="4349" y="2209"/>
              <a:ext cx="19" cy="5"/>
            </a:xfrm>
            <a:prstGeom prst="rect">
              <a:avLst/>
            </a:prstGeom>
            <a:noFill/>
            <a:ln w="9525">
              <a:noFill/>
              <a:miter lim="800000"/>
              <a:headEnd/>
              <a:tailEnd/>
            </a:ln>
          </p:spPr>
        </p:pic>
        <p:pic>
          <p:nvPicPr>
            <p:cNvPr id="365404" name="Picture 1884"/>
            <p:cNvPicPr>
              <a:picLocks noChangeAspect="1" noChangeArrowheads="1"/>
            </p:cNvPicPr>
            <p:nvPr/>
          </p:nvPicPr>
          <p:blipFill>
            <a:blip r:embed="rId7"/>
            <a:srcRect/>
            <a:stretch>
              <a:fillRect/>
            </a:stretch>
          </p:blipFill>
          <p:spPr bwMode="auto">
            <a:xfrm>
              <a:off x="4368" y="2209"/>
              <a:ext cx="19" cy="5"/>
            </a:xfrm>
            <a:prstGeom prst="rect">
              <a:avLst/>
            </a:prstGeom>
            <a:noFill/>
            <a:ln w="9525">
              <a:noFill/>
              <a:miter lim="800000"/>
              <a:headEnd/>
              <a:tailEnd/>
            </a:ln>
          </p:spPr>
        </p:pic>
        <p:pic>
          <p:nvPicPr>
            <p:cNvPr id="365405" name="Picture 1885"/>
            <p:cNvPicPr>
              <a:picLocks noChangeAspect="1" noChangeArrowheads="1"/>
            </p:cNvPicPr>
            <p:nvPr/>
          </p:nvPicPr>
          <p:blipFill>
            <a:blip r:embed="rId7"/>
            <a:srcRect/>
            <a:stretch>
              <a:fillRect/>
            </a:stretch>
          </p:blipFill>
          <p:spPr bwMode="auto">
            <a:xfrm>
              <a:off x="4387" y="2209"/>
              <a:ext cx="19" cy="5"/>
            </a:xfrm>
            <a:prstGeom prst="rect">
              <a:avLst/>
            </a:prstGeom>
            <a:noFill/>
            <a:ln w="9525">
              <a:noFill/>
              <a:miter lim="800000"/>
              <a:headEnd/>
              <a:tailEnd/>
            </a:ln>
          </p:spPr>
        </p:pic>
        <p:pic>
          <p:nvPicPr>
            <p:cNvPr id="365406" name="Picture 1886"/>
            <p:cNvPicPr>
              <a:picLocks noChangeAspect="1" noChangeArrowheads="1"/>
            </p:cNvPicPr>
            <p:nvPr/>
          </p:nvPicPr>
          <p:blipFill>
            <a:blip r:embed="rId7"/>
            <a:srcRect/>
            <a:stretch>
              <a:fillRect/>
            </a:stretch>
          </p:blipFill>
          <p:spPr bwMode="auto">
            <a:xfrm>
              <a:off x="4406" y="2209"/>
              <a:ext cx="19" cy="5"/>
            </a:xfrm>
            <a:prstGeom prst="rect">
              <a:avLst/>
            </a:prstGeom>
            <a:noFill/>
            <a:ln w="9525">
              <a:noFill/>
              <a:miter lim="800000"/>
              <a:headEnd/>
              <a:tailEnd/>
            </a:ln>
          </p:spPr>
        </p:pic>
        <p:pic>
          <p:nvPicPr>
            <p:cNvPr id="365407" name="Picture 1887"/>
            <p:cNvPicPr>
              <a:picLocks noChangeAspect="1" noChangeArrowheads="1"/>
            </p:cNvPicPr>
            <p:nvPr/>
          </p:nvPicPr>
          <p:blipFill>
            <a:blip r:embed="rId7"/>
            <a:srcRect/>
            <a:stretch>
              <a:fillRect/>
            </a:stretch>
          </p:blipFill>
          <p:spPr bwMode="auto">
            <a:xfrm>
              <a:off x="4425" y="2209"/>
              <a:ext cx="19" cy="5"/>
            </a:xfrm>
            <a:prstGeom prst="rect">
              <a:avLst/>
            </a:prstGeom>
            <a:noFill/>
            <a:ln w="9525">
              <a:noFill/>
              <a:miter lim="800000"/>
              <a:headEnd/>
              <a:tailEnd/>
            </a:ln>
          </p:spPr>
        </p:pic>
        <p:pic>
          <p:nvPicPr>
            <p:cNvPr id="365408" name="Picture 1888"/>
            <p:cNvPicPr>
              <a:picLocks noChangeAspect="1" noChangeArrowheads="1"/>
            </p:cNvPicPr>
            <p:nvPr/>
          </p:nvPicPr>
          <p:blipFill>
            <a:blip r:embed="rId7"/>
            <a:srcRect/>
            <a:stretch>
              <a:fillRect/>
            </a:stretch>
          </p:blipFill>
          <p:spPr bwMode="auto">
            <a:xfrm>
              <a:off x="4444" y="2209"/>
              <a:ext cx="20" cy="5"/>
            </a:xfrm>
            <a:prstGeom prst="rect">
              <a:avLst/>
            </a:prstGeom>
            <a:noFill/>
            <a:ln w="9525">
              <a:noFill/>
              <a:miter lim="800000"/>
              <a:headEnd/>
              <a:tailEnd/>
            </a:ln>
          </p:spPr>
        </p:pic>
        <p:pic>
          <p:nvPicPr>
            <p:cNvPr id="365409" name="Picture 1889"/>
            <p:cNvPicPr>
              <a:picLocks noChangeAspect="1" noChangeArrowheads="1"/>
            </p:cNvPicPr>
            <p:nvPr/>
          </p:nvPicPr>
          <p:blipFill>
            <a:blip r:embed="rId7"/>
            <a:srcRect/>
            <a:stretch>
              <a:fillRect/>
            </a:stretch>
          </p:blipFill>
          <p:spPr bwMode="auto">
            <a:xfrm>
              <a:off x="4464" y="2209"/>
              <a:ext cx="19" cy="5"/>
            </a:xfrm>
            <a:prstGeom prst="rect">
              <a:avLst/>
            </a:prstGeom>
            <a:noFill/>
            <a:ln w="9525">
              <a:noFill/>
              <a:miter lim="800000"/>
              <a:headEnd/>
              <a:tailEnd/>
            </a:ln>
          </p:spPr>
        </p:pic>
        <p:pic>
          <p:nvPicPr>
            <p:cNvPr id="365410" name="Picture 1890"/>
            <p:cNvPicPr>
              <a:picLocks noChangeAspect="1" noChangeArrowheads="1"/>
            </p:cNvPicPr>
            <p:nvPr/>
          </p:nvPicPr>
          <p:blipFill>
            <a:blip r:embed="rId7"/>
            <a:srcRect/>
            <a:stretch>
              <a:fillRect/>
            </a:stretch>
          </p:blipFill>
          <p:spPr bwMode="auto">
            <a:xfrm>
              <a:off x="4483" y="2209"/>
              <a:ext cx="19" cy="5"/>
            </a:xfrm>
            <a:prstGeom prst="rect">
              <a:avLst/>
            </a:prstGeom>
            <a:noFill/>
            <a:ln w="9525">
              <a:noFill/>
              <a:miter lim="800000"/>
              <a:headEnd/>
              <a:tailEnd/>
            </a:ln>
          </p:spPr>
        </p:pic>
        <p:pic>
          <p:nvPicPr>
            <p:cNvPr id="365411" name="Picture 1891"/>
            <p:cNvPicPr>
              <a:picLocks noChangeAspect="1" noChangeArrowheads="1"/>
            </p:cNvPicPr>
            <p:nvPr/>
          </p:nvPicPr>
          <p:blipFill>
            <a:blip r:embed="rId7"/>
            <a:srcRect/>
            <a:stretch>
              <a:fillRect/>
            </a:stretch>
          </p:blipFill>
          <p:spPr bwMode="auto">
            <a:xfrm>
              <a:off x="4502" y="2209"/>
              <a:ext cx="19" cy="5"/>
            </a:xfrm>
            <a:prstGeom prst="rect">
              <a:avLst/>
            </a:prstGeom>
            <a:noFill/>
            <a:ln w="9525">
              <a:noFill/>
              <a:miter lim="800000"/>
              <a:headEnd/>
              <a:tailEnd/>
            </a:ln>
          </p:spPr>
        </p:pic>
        <p:pic>
          <p:nvPicPr>
            <p:cNvPr id="365412" name="Picture 1892"/>
            <p:cNvPicPr>
              <a:picLocks noChangeAspect="1" noChangeArrowheads="1"/>
            </p:cNvPicPr>
            <p:nvPr/>
          </p:nvPicPr>
          <p:blipFill>
            <a:blip r:embed="rId7"/>
            <a:srcRect/>
            <a:stretch>
              <a:fillRect/>
            </a:stretch>
          </p:blipFill>
          <p:spPr bwMode="auto">
            <a:xfrm>
              <a:off x="4521" y="2209"/>
              <a:ext cx="19" cy="5"/>
            </a:xfrm>
            <a:prstGeom prst="rect">
              <a:avLst/>
            </a:prstGeom>
            <a:noFill/>
            <a:ln w="9525">
              <a:noFill/>
              <a:miter lim="800000"/>
              <a:headEnd/>
              <a:tailEnd/>
            </a:ln>
          </p:spPr>
        </p:pic>
        <p:pic>
          <p:nvPicPr>
            <p:cNvPr id="365413" name="Picture 1893"/>
            <p:cNvPicPr>
              <a:picLocks noChangeAspect="1" noChangeArrowheads="1"/>
            </p:cNvPicPr>
            <p:nvPr/>
          </p:nvPicPr>
          <p:blipFill>
            <a:blip r:embed="rId7"/>
            <a:srcRect/>
            <a:stretch>
              <a:fillRect/>
            </a:stretch>
          </p:blipFill>
          <p:spPr bwMode="auto">
            <a:xfrm>
              <a:off x="4540" y="2209"/>
              <a:ext cx="20" cy="5"/>
            </a:xfrm>
            <a:prstGeom prst="rect">
              <a:avLst/>
            </a:prstGeom>
            <a:noFill/>
            <a:ln w="9525">
              <a:noFill/>
              <a:miter lim="800000"/>
              <a:headEnd/>
              <a:tailEnd/>
            </a:ln>
          </p:spPr>
        </p:pic>
        <p:pic>
          <p:nvPicPr>
            <p:cNvPr id="365414" name="Picture 1894"/>
            <p:cNvPicPr>
              <a:picLocks noChangeAspect="1" noChangeArrowheads="1"/>
            </p:cNvPicPr>
            <p:nvPr/>
          </p:nvPicPr>
          <p:blipFill>
            <a:blip r:embed="rId7"/>
            <a:srcRect/>
            <a:stretch>
              <a:fillRect/>
            </a:stretch>
          </p:blipFill>
          <p:spPr bwMode="auto">
            <a:xfrm>
              <a:off x="4560" y="2209"/>
              <a:ext cx="19" cy="5"/>
            </a:xfrm>
            <a:prstGeom prst="rect">
              <a:avLst/>
            </a:prstGeom>
            <a:noFill/>
            <a:ln w="9525">
              <a:noFill/>
              <a:miter lim="800000"/>
              <a:headEnd/>
              <a:tailEnd/>
            </a:ln>
          </p:spPr>
        </p:pic>
        <p:pic>
          <p:nvPicPr>
            <p:cNvPr id="365415" name="Picture 1895"/>
            <p:cNvPicPr>
              <a:picLocks noChangeAspect="1" noChangeArrowheads="1"/>
            </p:cNvPicPr>
            <p:nvPr/>
          </p:nvPicPr>
          <p:blipFill>
            <a:blip r:embed="rId7"/>
            <a:srcRect/>
            <a:stretch>
              <a:fillRect/>
            </a:stretch>
          </p:blipFill>
          <p:spPr bwMode="auto">
            <a:xfrm>
              <a:off x="4579" y="2209"/>
              <a:ext cx="19" cy="5"/>
            </a:xfrm>
            <a:prstGeom prst="rect">
              <a:avLst/>
            </a:prstGeom>
            <a:noFill/>
            <a:ln w="9525">
              <a:noFill/>
              <a:miter lim="800000"/>
              <a:headEnd/>
              <a:tailEnd/>
            </a:ln>
          </p:spPr>
        </p:pic>
        <p:pic>
          <p:nvPicPr>
            <p:cNvPr id="365416" name="Picture 1896"/>
            <p:cNvPicPr>
              <a:picLocks noChangeAspect="1" noChangeArrowheads="1"/>
            </p:cNvPicPr>
            <p:nvPr/>
          </p:nvPicPr>
          <p:blipFill>
            <a:blip r:embed="rId7"/>
            <a:srcRect/>
            <a:stretch>
              <a:fillRect/>
            </a:stretch>
          </p:blipFill>
          <p:spPr bwMode="auto">
            <a:xfrm>
              <a:off x="4598" y="2209"/>
              <a:ext cx="19" cy="5"/>
            </a:xfrm>
            <a:prstGeom prst="rect">
              <a:avLst/>
            </a:prstGeom>
            <a:noFill/>
            <a:ln w="9525">
              <a:noFill/>
              <a:miter lim="800000"/>
              <a:headEnd/>
              <a:tailEnd/>
            </a:ln>
          </p:spPr>
        </p:pic>
        <p:pic>
          <p:nvPicPr>
            <p:cNvPr id="365417" name="Picture 1897"/>
            <p:cNvPicPr>
              <a:picLocks noChangeAspect="1" noChangeArrowheads="1"/>
            </p:cNvPicPr>
            <p:nvPr/>
          </p:nvPicPr>
          <p:blipFill>
            <a:blip r:embed="rId7"/>
            <a:srcRect/>
            <a:stretch>
              <a:fillRect/>
            </a:stretch>
          </p:blipFill>
          <p:spPr bwMode="auto">
            <a:xfrm>
              <a:off x="4617" y="2209"/>
              <a:ext cx="19" cy="5"/>
            </a:xfrm>
            <a:prstGeom prst="rect">
              <a:avLst/>
            </a:prstGeom>
            <a:noFill/>
            <a:ln w="9525">
              <a:noFill/>
              <a:miter lim="800000"/>
              <a:headEnd/>
              <a:tailEnd/>
            </a:ln>
          </p:spPr>
        </p:pic>
        <p:pic>
          <p:nvPicPr>
            <p:cNvPr id="365418" name="Picture 1898"/>
            <p:cNvPicPr>
              <a:picLocks noChangeAspect="1" noChangeArrowheads="1"/>
            </p:cNvPicPr>
            <p:nvPr/>
          </p:nvPicPr>
          <p:blipFill>
            <a:blip r:embed="rId7"/>
            <a:srcRect/>
            <a:stretch>
              <a:fillRect/>
            </a:stretch>
          </p:blipFill>
          <p:spPr bwMode="auto">
            <a:xfrm>
              <a:off x="4636" y="2209"/>
              <a:ext cx="20" cy="5"/>
            </a:xfrm>
            <a:prstGeom prst="rect">
              <a:avLst/>
            </a:prstGeom>
            <a:noFill/>
            <a:ln w="9525">
              <a:noFill/>
              <a:miter lim="800000"/>
              <a:headEnd/>
              <a:tailEnd/>
            </a:ln>
          </p:spPr>
        </p:pic>
        <p:pic>
          <p:nvPicPr>
            <p:cNvPr id="365419" name="Picture 1899"/>
            <p:cNvPicPr>
              <a:picLocks noChangeAspect="1" noChangeArrowheads="1"/>
            </p:cNvPicPr>
            <p:nvPr/>
          </p:nvPicPr>
          <p:blipFill>
            <a:blip r:embed="rId7"/>
            <a:srcRect/>
            <a:stretch>
              <a:fillRect/>
            </a:stretch>
          </p:blipFill>
          <p:spPr bwMode="auto">
            <a:xfrm>
              <a:off x="4656" y="2209"/>
              <a:ext cx="19" cy="5"/>
            </a:xfrm>
            <a:prstGeom prst="rect">
              <a:avLst/>
            </a:prstGeom>
            <a:noFill/>
            <a:ln w="9525">
              <a:noFill/>
              <a:miter lim="800000"/>
              <a:headEnd/>
              <a:tailEnd/>
            </a:ln>
          </p:spPr>
        </p:pic>
        <p:pic>
          <p:nvPicPr>
            <p:cNvPr id="365420" name="Picture 1900"/>
            <p:cNvPicPr>
              <a:picLocks noChangeAspect="1" noChangeArrowheads="1"/>
            </p:cNvPicPr>
            <p:nvPr/>
          </p:nvPicPr>
          <p:blipFill>
            <a:blip r:embed="rId7"/>
            <a:srcRect/>
            <a:stretch>
              <a:fillRect/>
            </a:stretch>
          </p:blipFill>
          <p:spPr bwMode="auto">
            <a:xfrm>
              <a:off x="4675" y="2209"/>
              <a:ext cx="19" cy="5"/>
            </a:xfrm>
            <a:prstGeom prst="rect">
              <a:avLst/>
            </a:prstGeom>
            <a:noFill/>
            <a:ln w="9525">
              <a:noFill/>
              <a:miter lim="800000"/>
              <a:headEnd/>
              <a:tailEnd/>
            </a:ln>
          </p:spPr>
        </p:pic>
        <p:pic>
          <p:nvPicPr>
            <p:cNvPr id="365421" name="Picture 1901"/>
            <p:cNvPicPr>
              <a:picLocks noChangeAspect="1" noChangeArrowheads="1"/>
            </p:cNvPicPr>
            <p:nvPr/>
          </p:nvPicPr>
          <p:blipFill>
            <a:blip r:embed="rId7"/>
            <a:srcRect/>
            <a:stretch>
              <a:fillRect/>
            </a:stretch>
          </p:blipFill>
          <p:spPr bwMode="auto">
            <a:xfrm>
              <a:off x="4694" y="2209"/>
              <a:ext cx="19" cy="5"/>
            </a:xfrm>
            <a:prstGeom prst="rect">
              <a:avLst/>
            </a:prstGeom>
            <a:noFill/>
            <a:ln w="9525">
              <a:noFill/>
              <a:miter lim="800000"/>
              <a:headEnd/>
              <a:tailEnd/>
            </a:ln>
          </p:spPr>
        </p:pic>
        <p:pic>
          <p:nvPicPr>
            <p:cNvPr id="365422" name="Picture 1902"/>
            <p:cNvPicPr>
              <a:picLocks noChangeAspect="1" noChangeArrowheads="1"/>
            </p:cNvPicPr>
            <p:nvPr/>
          </p:nvPicPr>
          <p:blipFill>
            <a:blip r:embed="rId7"/>
            <a:srcRect/>
            <a:stretch>
              <a:fillRect/>
            </a:stretch>
          </p:blipFill>
          <p:spPr bwMode="auto">
            <a:xfrm>
              <a:off x="4713" y="2209"/>
              <a:ext cx="19" cy="5"/>
            </a:xfrm>
            <a:prstGeom prst="rect">
              <a:avLst/>
            </a:prstGeom>
            <a:noFill/>
            <a:ln w="9525">
              <a:noFill/>
              <a:miter lim="800000"/>
              <a:headEnd/>
              <a:tailEnd/>
            </a:ln>
          </p:spPr>
        </p:pic>
        <p:pic>
          <p:nvPicPr>
            <p:cNvPr id="365423" name="Picture 1903"/>
            <p:cNvPicPr>
              <a:picLocks noChangeAspect="1" noChangeArrowheads="1"/>
            </p:cNvPicPr>
            <p:nvPr/>
          </p:nvPicPr>
          <p:blipFill>
            <a:blip r:embed="rId7"/>
            <a:srcRect/>
            <a:stretch>
              <a:fillRect/>
            </a:stretch>
          </p:blipFill>
          <p:spPr bwMode="auto">
            <a:xfrm>
              <a:off x="4732" y="2209"/>
              <a:ext cx="20" cy="5"/>
            </a:xfrm>
            <a:prstGeom prst="rect">
              <a:avLst/>
            </a:prstGeom>
            <a:noFill/>
            <a:ln w="9525">
              <a:noFill/>
              <a:miter lim="800000"/>
              <a:headEnd/>
              <a:tailEnd/>
            </a:ln>
          </p:spPr>
        </p:pic>
        <p:pic>
          <p:nvPicPr>
            <p:cNvPr id="365424" name="Picture 1904"/>
            <p:cNvPicPr>
              <a:picLocks noChangeAspect="1" noChangeArrowheads="1"/>
            </p:cNvPicPr>
            <p:nvPr/>
          </p:nvPicPr>
          <p:blipFill>
            <a:blip r:embed="rId7"/>
            <a:srcRect/>
            <a:stretch>
              <a:fillRect/>
            </a:stretch>
          </p:blipFill>
          <p:spPr bwMode="auto">
            <a:xfrm>
              <a:off x="4752" y="2209"/>
              <a:ext cx="19" cy="5"/>
            </a:xfrm>
            <a:prstGeom prst="rect">
              <a:avLst/>
            </a:prstGeom>
            <a:noFill/>
            <a:ln w="9525">
              <a:noFill/>
              <a:miter lim="800000"/>
              <a:headEnd/>
              <a:tailEnd/>
            </a:ln>
          </p:spPr>
        </p:pic>
        <p:pic>
          <p:nvPicPr>
            <p:cNvPr id="365425" name="Picture 1905"/>
            <p:cNvPicPr>
              <a:picLocks noChangeAspect="1" noChangeArrowheads="1"/>
            </p:cNvPicPr>
            <p:nvPr/>
          </p:nvPicPr>
          <p:blipFill>
            <a:blip r:embed="rId7"/>
            <a:srcRect/>
            <a:stretch>
              <a:fillRect/>
            </a:stretch>
          </p:blipFill>
          <p:spPr bwMode="auto">
            <a:xfrm>
              <a:off x="4771" y="2209"/>
              <a:ext cx="19" cy="5"/>
            </a:xfrm>
            <a:prstGeom prst="rect">
              <a:avLst/>
            </a:prstGeom>
            <a:noFill/>
            <a:ln w="9525">
              <a:noFill/>
              <a:miter lim="800000"/>
              <a:headEnd/>
              <a:tailEnd/>
            </a:ln>
          </p:spPr>
        </p:pic>
        <p:pic>
          <p:nvPicPr>
            <p:cNvPr id="365426" name="Picture 1906"/>
            <p:cNvPicPr>
              <a:picLocks noChangeAspect="1" noChangeArrowheads="1"/>
            </p:cNvPicPr>
            <p:nvPr/>
          </p:nvPicPr>
          <p:blipFill>
            <a:blip r:embed="rId7"/>
            <a:srcRect/>
            <a:stretch>
              <a:fillRect/>
            </a:stretch>
          </p:blipFill>
          <p:spPr bwMode="auto">
            <a:xfrm>
              <a:off x="4790" y="2209"/>
              <a:ext cx="19" cy="5"/>
            </a:xfrm>
            <a:prstGeom prst="rect">
              <a:avLst/>
            </a:prstGeom>
            <a:noFill/>
            <a:ln w="9525">
              <a:noFill/>
              <a:miter lim="800000"/>
              <a:headEnd/>
              <a:tailEnd/>
            </a:ln>
          </p:spPr>
        </p:pic>
        <p:pic>
          <p:nvPicPr>
            <p:cNvPr id="365427" name="Picture 1907"/>
            <p:cNvPicPr>
              <a:picLocks noChangeAspect="1" noChangeArrowheads="1"/>
            </p:cNvPicPr>
            <p:nvPr/>
          </p:nvPicPr>
          <p:blipFill>
            <a:blip r:embed="rId7"/>
            <a:srcRect/>
            <a:stretch>
              <a:fillRect/>
            </a:stretch>
          </p:blipFill>
          <p:spPr bwMode="auto">
            <a:xfrm>
              <a:off x="4809" y="2209"/>
              <a:ext cx="19" cy="5"/>
            </a:xfrm>
            <a:prstGeom prst="rect">
              <a:avLst/>
            </a:prstGeom>
            <a:noFill/>
            <a:ln w="9525">
              <a:noFill/>
              <a:miter lim="800000"/>
              <a:headEnd/>
              <a:tailEnd/>
            </a:ln>
          </p:spPr>
        </p:pic>
        <p:pic>
          <p:nvPicPr>
            <p:cNvPr id="365428" name="Picture 1908"/>
            <p:cNvPicPr>
              <a:picLocks noChangeAspect="1" noChangeArrowheads="1"/>
            </p:cNvPicPr>
            <p:nvPr/>
          </p:nvPicPr>
          <p:blipFill>
            <a:blip r:embed="rId7"/>
            <a:srcRect/>
            <a:stretch>
              <a:fillRect/>
            </a:stretch>
          </p:blipFill>
          <p:spPr bwMode="auto">
            <a:xfrm>
              <a:off x="4828" y="2209"/>
              <a:ext cx="20" cy="5"/>
            </a:xfrm>
            <a:prstGeom prst="rect">
              <a:avLst/>
            </a:prstGeom>
            <a:noFill/>
            <a:ln w="9525">
              <a:noFill/>
              <a:miter lim="800000"/>
              <a:headEnd/>
              <a:tailEnd/>
            </a:ln>
          </p:spPr>
        </p:pic>
        <p:pic>
          <p:nvPicPr>
            <p:cNvPr id="365429" name="Picture 1909"/>
            <p:cNvPicPr>
              <a:picLocks noChangeAspect="1" noChangeArrowheads="1"/>
            </p:cNvPicPr>
            <p:nvPr/>
          </p:nvPicPr>
          <p:blipFill>
            <a:blip r:embed="rId7"/>
            <a:srcRect/>
            <a:stretch>
              <a:fillRect/>
            </a:stretch>
          </p:blipFill>
          <p:spPr bwMode="auto">
            <a:xfrm>
              <a:off x="4848" y="2209"/>
              <a:ext cx="19" cy="5"/>
            </a:xfrm>
            <a:prstGeom prst="rect">
              <a:avLst/>
            </a:prstGeom>
            <a:noFill/>
            <a:ln w="9525">
              <a:noFill/>
              <a:miter lim="800000"/>
              <a:headEnd/>
              <a:tailEnd/>
            </a:ln>
          </p:spPr>
        </p:pic>
        <p:pic>
          <p:nvPicPr>
            <p:cNvPr id="365430" name="Picture 1910"/>
            <p:cNvPicPr>
              <a:picLocks noChangeAspect="1" noChangeArrowheads="1"/>
            </p:cNvPicPr>
            <p:nvPr/>
          </p:nvPicPr>
          <p:blipFill>
            <a:blip r:embed="rId7"/>
            <a:srcRect/>
            <a:stretch>
              <a:fillRect/>
            </a:stretch>
          </p:blipFill>
          <p:spPr bwMode="auto">
            <a:xfrm>
              <a:off x="4867" y="2209"/>
              <a:ext cx="19" cy="5"/>
            </a:xfrm>
            <a:prstGeom prst="rect">
              <a:avLst/>
            </a:prstGeom>
            <a:noFill/>
            <a:ln w="9525">
              <a:noFill/>
              <a:miter lim="800000"/>
              <a:headEnd/>
              <a:tailEnd/>
            </a:ln>
          </p:spPr>
        </p:pic>
        <p:pic>
          <p:nvPicPr>
            <p:cNvPr id="365431" name="Picture 1911"/>
            <p:cNvPicPr>
              <a:picLocks noChangeAspect="1" noChangeArrowheads="1"/>
            </p:cNvPicPr>
            <p:nvPr/>
          </p:nvPicPr>
          <p:blipFill>
            <a:blip r:embed="rId7"/>
            <a:srcRect/>
            <a:stretch>
              <a:fillRect/>
            </a:stretch>
          </p:blipFill>
          <p:spPr bwMode="auto">
            <a:xfrm>
              <a:off x="4886" y="2209"/>
              <a:ext cx="19" cy="5"/>
            </a:xfrm>
            <a:prstGeom prst="rect">
              <a:avLst/>
            </a:prstGeom>
            <a:noFill/>
            <a:ln w="9525">
              <a:noFill/>
              <a:miter lim="800000"/>
              <a:headEnd/>
              <a:tailEnd/>
            </a:ln>
          </p:spPr>
        </p:pic>
        <p:pic>
          <p:nvPicPr>
            <p:cNvPr id="365432" name="Picture 1912"/>
            <p:cNvPicPr>
              <a:picLocks noChangeAspect="1" noChangeArrowheads="1"/>
            </p:cNvPicPr>
            <p:nvPr/>
          </p:nvPicPr>
          <p:blipFill>
            <a:blip r:embed="rId7"/>
            <a:srcRect/>
            <a:stretch>
              <a:fillRect/>
            </a:stretch>
          </p:blipFill>
          <p:spPr bwMode="auto">
            <a:xfrm>
              <a:off x="4905" y="2209"/>
              <a:ext cx="19" cy="5"/>
            </a:xfrm>
            <a:prstGeom prst="rect">
              <a:avLst/>
            </a:prstGeom>
            <a:noFill/>
            <a:ln w="9525">
              <a:noFill/>
              <a:miter lim="800000"/>
              <a:headEnd/>
              <a:tailEnd/>
            </a:ln>
          </p:spPr>
        </p:pic>
        <p:pic>
          <p:nvPicPr>
            <p:cNvPr id="365433" name="Picture 1913"/>
            <p:cNvPicPr>
              <a:picLocks noChangeAspect="1" noChangeArrowheads="1"/>
            </p:cNvPicPr>
            <p:nvPr/>
          </p:nvPicPr>
          <p:blipFill>
            <a:blip r:embed="rId7"/>
            <a:srcRect/>
            <a:stretch>
              <a:fillRect/>
            </a:stretch>
          </p:blipFill>
          <p:spPr bwMode="auto">
            <a:xfrm>
              <a:off x="4924" y="2209"/>
              <a:ext cx="20" cy="5"/>
            </a:xfrm>
            <a:prstGeom prst="rect">
              <a:avLst/>
            </a:prstGeom>
            <a:noFill/>
            <a:ln w="9525">
              <a:noFill/>
              <a:miter lim="800000"/>
              <a:headEnd/>
              <a:tailEnd/>
            </a:ln>
          </p:spPr>
        </p:pic>
        <p:pic>
          <p:nvPicPr>
            <p:cNvPr id="365434" name="Picture 1914"/>
            <p:cNvPicPr>
              <a:picLocks noChangeAspect="1" noChangeArrowheads="1"/>
            </p:cNvPicPr>
            <p:nvPr/>
          </p:nvPicPr>
          <p:blipFill>
            <a:blip r:embed="rId7"/>
            <a:srcRect/>
            <a:stretch>
              <a:fillRect/>
            </a:stretch>
          </p:blipFill>
          <p:spPr bwMode="auto">
            <a:xfrm>
              <a:off x="4944" y="2209"/>
              <a:ext cx="19" cy="5"/>
            </a:xfrm>
            <a:prstGeom prst="rect">
              <a:avLst/>
            </a:prstGeom>
            <a:noFill/>
            <a:ln w="9525">
              <a:noFill/>
              <a:miter lim="800000"/>
              <a:headEnd/>
              <a:tailEnd/>
            </a:ln>
          </p:spPr>
        </p:pic>
        <p:pic>
          <p:nvPicPr>
            <p:cNvPr id="365435" name="Picture 1915"/>
            <p:cNvPicPr>
              <a:picLocks noChangeAspect="1" noChangeArrowheads="1"/>
            </p:cNvPicPr>
            <p:nvPr/>
          </p:nvPicPr>
          <p:blipFill>
            <a:blip r:embed="rId7"/>
            <a:srcRect/>
            <a:stretch>
              <a:fillRect/>
            </a:stretch>
          </p:blipFill>
          <p:spPr bwMode="auto">
            <a:xfrm>
              <a:off x="4963" y="2209"/>
              <a:ext cx="19" cy="5"/>
            </a:xfrm>
            <a:prstGeom prst="rect">
              <a:avLst/>
            </a:prstGeom>
            <a:noFill/>
            <a:ln w="9525">
              <a:noFill/>
              <a:miter lim="800000"/>
              <a:headEnd/>
              <a:tailEnd/>
            </a:ln>
          </p:spPr>
        </p:pic>
        <p:pic>
          <p:nvPicPr>
            <p:cNvPr id="365436" name="Picture 1916"/>
            <p:cNvPicPr>
              <a:picLocks noChangeAspect="1" noChangeArrowheads="1"/>
            </p:cNvPicPr>
            <p:nvPr/>
          </p:nvPicPr>
          <p:blipFill>
            <a:blip r:embed="rId7"/>
            <a:srcRect/>
            <a:stretch>
              <a:fillRect/>
            </a:stretch>
          </p:blipFill>
          <p:spPr bwMode="auto">
            <a:xfrm>
              <a:off x="4982" y="2209"/>
              <a:ext cx="19" cy="5"/>
            </a:xfrm>
            <a:prstGeom prst="rect">
              <a:avLst/>
            </a:prstGeom>
            <a:noFill/>
            <a:ln w="9525">
              <a:noFill/>
              <a:miter lim="800000"/>
              <a:headEnd/>
              <a:tailEnd/>
            </a:ln>
          </p:spPr>
        </p:pic>
        <p:pic>
          <p:nvPicPr>
            <p:cNvPr id="365437" name="Picture 1917"/>
            <p:cNvPicPr>
              <a:picLocks noChangeAspect="1" noChangeArrowheads="1"/>
            </p:cNvPicPr>
            <p:nvPr/>
          </p:nvPicPr>
          <p:blipFill>
            <a:blip r:embed="rId7"/>
            <a:srcRect/>
            <a:stretch>
              <a:fillRect/>
            </a:stretch>
          </p:blipFill>
          <p:spPr bwMode="auto">
            <a:xfrm>
              <a:off x="5001" y="2209"/>
              <a:ext cx="19" cy="5"/>
            </a:xfrm>
            <a:prstGeom prst="rect">
              <a:avLst/>
            </a:prstGeom>
            <a:noFill/>
            <a:ln w="9525">
              <a:noFill/>
              <a:miter lim="800000"/>
              <a:headEnd/>
              <a:tailEnd/>
            </a:ln>
          </p:spPr>
        </p:pic>
        <p:pic>
          <p:nvPicPr>
            <p:cNvPr id="365438" name="Picture 1918"/>
            <p:cNvPicPr>
              <a:picLocks noChangeAspect="1" noChangeArrowheads="1"/>
            </p:cNvPicPr>
            <p:nvPr/>
          </p:nvPicPr>
          <p:blipFill>
            <a:blip r:embed="rId7"/>
            <a:srcRect/>
            <a:stretch>
              <a:fillRect/>
            </a:stretch>
          </p:blipFill>
          <p:spPr bwMode="auto">
            <a:xfrm>
              <a:off x="5020" y="2209"/>
              <a:ext cx="20" cy="5"/>
            </a:xfrm>
            <a:prstGeom prst="rect">
              <a:avLst/>
            </a:prstGeom>
            <a:noFill/>
            <a:ln w="9525">
              <a:noFill/>
              <a:miter lim="800000"/>
              <a:headEnd/>
              <a:tailEnd/>
            </a:ln>
          </p:spPr>
        </p:pic>
        <p:pic>
          <p:nvPicPr>
            <p:cNvPr id="365439" name="Picture 1919"/>
            <p:cNvPicPr>
              <a:picLocks noChangeAspect="1" noChangeArrowheads="1"/>
            </p:cNvPicPr>
            <p:nvPr/>
          </p:nvPicPr>
          <p:blipFill>
            <a:blip r:embed="rId7"/>
            <a:srcRect/>
            <a:stretch>
              <a:fillRect/>
            </a:stretch>
          </p:blipFill>
          <p:spPr bwMode="auto">
            <a:xfrm>
              <a:off x="5040" y="2209"/>
              <a:ext cx="19" cy="5"/>
            </a:xfrm>
            <a:prstGeom prst="rect">
              <a:avLst/>
            </a:prstGeom>
            <a:noFill/>
            <a:ln w="9525">
              <a:noFill/>
              <a:miter lim="800000"/>
              <a:headEnd/>
              <a:tailEnd/>
            </a:ln>
          </p:spPr>
        </p:pic>
        <p:pic>
          <p:nvPicPr>
            <p:cNvPr id="365440" name="Picture 1920"/>
            <p:cNvPicPr>
              <a:picLocks noChangeAspect="1" noChangeArrowheads="1"/>
            </p:cNvPicPr>
            <p:nvPr/>
          </p:nvPicPr>
          <p:blipFill>
            <a:blip r:embed="rId7"/>
            <a:srcRect/>
            <a:stretch>
              <a:fillRect/>
            </a:stretch>
          </p:blipFill>
          <p:spPr bwMode="auto">
            <a:xfrm>
              <a:off x="5059" y="2209"/>
              <a:ext cx="19" cy="5"/>
            </a:xfrm>
            <a:prstGeom prst="rect">
              <a:avLst/>
            </a:prstGeom>
            <a:noFill/>
            <a:ln w="9525">
              <a:noFill/>
              <a:miter lim="800000"/>
              <a:headEnd/>
              <a:tailEnd/>
            </a:ln>
          </p:spPr>
        </p:pic>
        <p:pic>
          <p:nvPicPr>
            <p:cNvPr id="365441" name="Picture 1921"/>
            <p:cNvPicPr>
              <a:picLocks noChangeAspect="1" noChangeArrowheads="1"/>
            </p:cNvPicPr>
            <p:nvPr/>
          </p:nvPicPr>
          <p:blipFill>
            <a:blip r:embed="rId7"/>
            <a:srcRect/>
            <a:stretch>
              <a:fillRect/>
            </a:stretch>
          </p:blipFill>
          <p:spPr bwMode="auto">
            <a:xfrm>
              <a:off x="5078" y="2209"/>
              <a:ext cx="19" cy="5"/>
            </a:xfrm>
            <a:prstGeom prst="rect">
              <a:avLst/>
            </a:prstGeom>
            <a:noFill/>
            <a:ln w="9525">
              <a:noFill/>
              <a:miter lim="800000"/>
              <a:headEnd/>
              <a:tailEnd/>
            </a:ln>
          </p:spPr>
        </p:pic>
        <p:pic>
          <p:nvPicPr>
            <p:cNvPr id="365442" name="Picture 1922"/>
            <p:cNvPicPr>
              <a:picLocks noChangeAspect="1" noChangeArrowheads="1"/>
            </p:cNvPicPr>
            <p:nvPr/>
          </p:nvPicPr>
          <p:blipFill>
            <a:blip r:embed="rId7"/>
            <a:srcRect/>
            <a:stretch>
              <a:fillRect/>
            </a:stretch>
          </p:blipFill>
          <p:spPr bwMode="auto">
            <a:xfrm>
              <a:off x="5097" y="2209"/>
              <a:ext cx="19" cy="5"/>
            </a:xfrm>
            <a:prstGeom prst="rect">
              <a:avLst/>
            </a:prstGeom>
            <a:noFill/>
            <a:ln w="9525">
              <a:noFill/>
              <a:miter lim="800000"/>
              <a:headEnd/>
              <a:tailEnd/>
            </a:ln>
          </p:spPr>
        </p:pic>
        <p:pic>
          <p:nvPicPr>
            <p:cNvPr id="365443" name="Picture 1923"/>
            <p:cNvPicPr>
              <a:picLocks noChangeAspect="1" noChangeArrowheads="1"/>
            </p:cNvPicPr>
            <p:nvPr/>
          </p:nvPicPr>
          <p:blipFill>
            <a:blip r:embed="rId7"/>
            <a:srcRect/>
            <a:stretch>
              <a:fillRect/>
            </a:stretch>
          </p:blipFill>
          <p:spPr bwMode="auto">
            <a:xfrm>
              <a:off x="5116" y="2209"/>
              <a:ext cx="20" cy="5"/>
            </a:xfrm>
            <a:prstGeom prst="rect">
              <a:avLst/>
            </a:prstGeom>
            <a:noFill/>
            <a:ln w="9525">
              <a:noFill/>
              <a:miter lim="800000"/>
              <a:headEnd/>
              <a:tailEnd/>
            </a:ln>
          </p:spPr>
        </p:pic>
        <p:pic>
          <p:nvPicPr>
            <p:cNvPr id="365444" name="Picture 1924"/>
            <p:cNvPicPr>
              <a:picLocks noChangeAspect="1" noChangeArrowheads="1"/>
            </p:cNvPicPr>
            <p:nvPr/>
          </p:nvPicPr>
          <p:blipFill>
            <a:blip r:embed="rId7"/>
            <a:srcRect/>
            <a:stretch>
              <a:fillRect/>
            </a:stretch>
          </p:blipFill>
          <p:spPr bwMode="auto">
            <a:xfrm>
              <a:off x="5136" y="2209"/>
              <a:ext cx="19" cy="5"/>
            </a:xfrm>
            <a:prstGeom prst="rect">
              <a:avLst/>
            </a:prstGeom>
            <a:noFill/>
            <a:ln w="9525">
              <a:noFill/>
              <a:miter lim="800000"/>
              <a:headEnd/>
              <a:tailEnd/>
            </a:ln>
          </p:spPr>
        </p:pic>
        <p:pic>
          <p:nvPicPr>
            <p:cNvPr id="365445" name="Picture 1925"/>
            <p:cNvPicPr>
              <a:picLocks noChangeAspect="1" noChangeArrowheads="1"/>
            </p:cNvPicPr>
            <p:nvPr/>
          </p:nvPicPr>
          <p:blipFill>
            <a:blip r:embed="rId7"/>
            <a:srcRect/>
            <a:stretch>
              <a:fillRect/>
            </a:stretch>
          </p:blipFill>
          <p:spPr bwMode="auto">
            <a:xfrm>
              <a:off x="5155" y="2209"/>
              <a:ext cx="19" cy="5"/>
            </a:xfrm>
            <a:prstGeom prst="rect">
              <a:avLst/>
            </a:prstGeom>
            <a:noFill/>
            <a:ln w="9525">
              <a:noFill/>
              <a:miter lim="800000"/>
              <a:headEnd/>
              <a:tailEnd/>
            </a:ln>
          </p:spPr>
        </p:pic>
        <p:pic>
          <p:nvPicPr>
            <p:cNvPr id="365446" name="Picture 1926"/>
            <p:cNvPicPr>
              <a:picLocks noChangeAspect="1" noChangeArrowheads="1"/>
            </p:cNvPicPr>
            <p:nvPr/>
          </p:nvPicPr>
          <p:blipFill>
            <a:blip r:embed="rId7"/>
            <a:srcRect/>
            <a:stretch>
              <a:fillRect/>
            </a:stretch>
          </p:blipFill>
          <p:spPr bwMode="auto">
            <a:xfrm>
              <a:off x="5174" y="2209"/>
              <a:ext cx="19" cy="5"/>
            </a:xfrm>
            <a:prstGeom prst="rect">
              <a:avLst/>
            </a:prstGeom>
            <a:noFill/>
            <a:ln w="9525">
              <a:noFill/>
              <a:miter lim="800000"/>
              <a:headEnd/>
              <a:tailEnd/>
            </a:ln>
          </p:spPr>
        </p:pic>
        <p:pic>
          <p:nvPicPr>
            <p:cNvPr id="365447" name="Picture 1927"/>
            <p:cNvPicPr>
              <a:picLocks noChangeAspect="1" noChangeArrowheads="1"/>
            </p:cNvPicPr>
            <p:nvPr/>
          </p:nvPicPr>
          <p:blipFill>
            <a:blip r:embed="rId7"/>
            <a:srcRect/>
            <a:stretch>
              <a:fillRect/>
            </a:stretch>
          </p:blipFill>
          <p:spPr bwMode="auto">
            <a:xfrm>
              <a:off x="5193" y="2209"/>
              <a:ext cx="19" cy="5"/>
            </a:xfrm>
            <a:prstGeom prst="rect">
              <a:avLst/>
            </a:prstGeom>
            <a:noFill/>
            <a:ln w="9525">
              <a:noFill/>
              <a:miter lim="800000"/>
              <a:headEnd/>
              <a:tailEnd/>
            </a:ln>
          </p:spPr>
        </p:pic>
        <p:pic>
          <p:nvPicPr>
            <p:cNvPr id="365448" name="Picture 1928"/>
            <p:cNvPicPr>
              <a:picLocks noChangeAspect="1" noChangeArrowheads="1"/>
            </p:cNvPicPr>
            <p:nvPr/>
          </p:nvPicPr>
          <p:blipFill>
            <a:blip r:embed="rId7"/>
            <a:srcRect/>
            <a:stretch>
              <a:fillRect/>
            </a:stretch>
          </p:blipFill>
          <p:spPr bwMode="auto">
            <a:xfrm>
              <a:off x="5212" y="2209"/>
              <a:ext cx="20" cy="5"/>
            </a:xfrm>
            <a:prstGeom prst="rect">
              <a:avLst/>
            </a:prstGeom>
            <a:noFill/>
            <a:ln w="9525">
              <a:noFill/>
              <a:miter lim="800000"/>
              <a:headEnd/>
              <a:tailEnd/>
            </a:ln>
          </p:spPr>
        </p:pic>
        <p:pic>
          <p:nvPicPr>
            <p:cNvPr id="365449" name="Picture 1929"/>
            <p:cNvPicPr>
              <a:picLocks noChangeAspect="1" noChangeArrowheads="1"/>
            </p:cNvPicPr>
            <p:nvPr/>
          </p:nvPicPr>
          <p:blipFill>
            <a:blip r:embed="rId7"/>
            <a:srcRect/>
            <a:stretch>
              <a:fillRect/>
            </a:stretch>
          </p:blipFill>
          <p:spPr bwMode="auto">
            <a:xfrm>
              <a:off x="5232" y="2209"/>
              <a:ext cx="19" cy="5"/>
            </a:xfrm>
            <a:prstGeom prst="rect">
              <a:avLst/>
            </a:prstGeom>
            <a:noFill/>
            <a:ln w="9525">
              <a:noFill/>
              <a:miter lim="800000"/>
              <a:headEnd/>
              <a:tailEnd/>
            </a:ln>
          </p:spPr>
        </p:pic>
        <p:pic>
          <p:nvPicPr>
            <p:cNvPr id="365450" name="Picture 1930"/>
            <p:cNvPicPr>
              <a:picLocks noChangeAspect="1" noChangeArrowheads="1"/>
            </p:cNvPicPr>
            <p:nvPr/>
          </p:nvPicPr>
          <p:blipFill>
            <a:blip r:embed="rId7"/>
            <a:srcRect/>
            <a:stretch>
              <a:fillRect/>
            </a:stretch>
          </p:blipFill>
          <p:spPr bwMode="auto">
            <a:xfrm>
              <a:off x="5251" y="2209"/>
              <a:ext cx="19" cy="5"/>
            </a:xfrm>
            <a:prstGeom prst="rect">
              <a:avLst/>
            </a:prstGeom>
            <a:noFill/>
            <a:ln w="9525">
              <a:noFill/>
              <a:miter lim="800000"/>
              <a:headEnd/>
              <a:tailEnd/>
            </a:ln>
          </p:spPr>
        </p:pic>
        <p:pic>
          <p:nvPicPr>
            <p:cNvPr id="365451" name="Picture 1931"/>
            <p:cNvPicPr>
              <a:picLocks noChangeAspect="1" noChangeArrowheads="1"/>
            </p:cNvPicPr>
            <p:nvPr/>
          </p:nvPicPr>
          <p:blipFill>
            <a:blip r:embed="rId7"/>
            <a:srcRect/>
            <a:stretch>
              <a:fillRect/>
            </a:stretch>
          </p:blipFill>
          <p:spPr bwMode="auto">
            <a:xfrm>
              <a:off x="5270" y="2209"/>
              <a:ext cx="19" cy="5"/>
            </a:xfrm>
            <a:prstGeom prst="rect">
              <a:avLst/>
            </a:prstGeom>
            <a:noFill/>
            <a:ln w="9525">
              <a:noFill/>
              <a:miter lim="800000"/>
              <a:headEnd/>
              <a:tailEnd/>
            </a:ln>
          </p:spPr>
        </p:pic>
        <p:pic>
          <p:nvPicPr>
            <p:cNvPr id="365452" name="Picture 1932"/>
            <p:cNvPicPr>
              <a:picLocks noChangeAspect="1" noChangeArrowheads="1"/>
            </p:cNvPicPr>
            <p:nvPr/>
          </p:nvPicPr>
          <p:blipFill>
            <a:blip r:embed="rId7"/>
            <a:srcRect/>
            <a:stretch>
              <a:fillRect/>
            </a:stretch>
          </p:blipFill>
          <p:spPr bwMode="auto">
            <a:xfrm>
              <a:off x="5289" y="2209"/>
              <a:ext cx="19" cy="5"/>
            </a:xfrm>
            <a:prstGeom prst="rect">
              <a:avLst/>
            </a:prstGeom>
            <a:noFill/>
            <a:ln w="9525">
              <a:noFill/>
              <a:miter lim="800000"/>
              <a:headEnd/>
              <a:tailEnd/>
            </a:ln>
          </p:spPr>
        </p:pic>
        <p:pic>
          <p:nvPicPr>
            <p:cNvPr id="365453" name="Picture 1933"/>
            <p:cNvPicPr>
              <a:picLocks noChangeAspect="1" noChangeArrowheads="1"/>
            </p:cNvPicPr>
            <p:nvPr/>
          </p:nvPicPr>
          <p:blipFill>
            <a:blip r:embed="rId7"/>
            <a:srcRect/>
            <a:stretch>
              <a:fillRect/>
            </a:stretch>
          </p:blipFill>
          <p:spPr bwMode="auto">
            <a:xfrm>
              <a:off x="5308" y="2209"/>
              <a:ext cx="20" cy="5"/>
            </a:xfrm>
            <a:prstGeom prst="rect">
              <a:avLst/>
            </a:prstGeom>
            <a:noFill/>
            <a:ln w="9525">
              <a:noFill/>
              <a:miter lim="800000"/>
              <a:headEnd/>
              <a:tailEnd/>
            </a:ln>
          </p:spPr>
        </p:pic>
        <p:pic>
          <p:nvPicPr>
            <p:cNvPr id="365454" name="Picture 1934"/>
            <p:cNvPicPr>
              <a:picLocks noChangeAspect="1" noChangeArrowheads="1"/>
            </p:cNvPicPr>
            <p:nvPr/>
          </p:nvPicPr>
          <p:blipFill>
            <a:blip r:embed="rId7"/>
            <a:srcRect/>
            <a:stretch>
              <a:fillRect/>
            </a:stretch>
          </p:blipFill>
          <p:spPr bwMode="auto">
            <a:xfrm>
              <a:off x="5328" y="2209"/>
              <a:ext cx="19" cy="5"/>
            </a:xfrm>
            <a:prstGeom prst="rect">
              <a:avLst/>
            </a:prstGeom>
            <a:noFill/>
            <a:ln w="9525">
              <a:noFill/>
              <a:miter lim="800000"/>
              <a:headEnd/>
              <a:tailEnd/>
            </a:ln>
          </p:spPr>
        </p:pic>
        <p:pic>
          <p:nvPicPr>
            <p:cNvPr id="365455" name="Picture 1935"/>
            <p:cNvPicPr>
              <a:picLocks noChangeAspect="1" noChangeArrowheads="1"/>
            </p:cNvPicPr>
            <p:nvPr/>
          </p:nvPicPr>
          <p:blipFill>
            <a:blip r:embed="rId8"/>
            <a:srcRect/>
            <a:stretch>
              <a:fillRect/>
            </a:stretch>
          </p:blipFill>
          <p:spPr bwMode="auto">
            <a:xfrm>
              <a:off x="5347" y="2209"/>
              <a:ext cx="7" cy="5"/>
            </a:xfrm>
            <a:prstGeom prst="rect">
              <a:avLst/>
            </a:prstGeom>
            <a:noFill/>
            <a:ln w="9525">
              <a:noFill/>
              <a:miter lim="800000"/>
              <a:headEnd/>
              <a:tailEnd/>
            </a:ln>
          </p:spPr>
        </p:pic>
        <p:sp>
          <p:nvSpPr>
            <p:cNvPr id="365456" name="Rectangle 1936"/>
            <p:cNvSpPr>
              <a:spLocks noChangeArrowheads="1"/>
            </p:cNvSpPr>
            <p:nvPr/>
          </p:nvSpPr>
          <p:spPr bwMode="auto">
            <a:xfrm>
              <a:off x="5354" y="2209"/>
              <a:ext cx="18" cy="5"/>
            </a:xfrm>
            <a:prstGeom prst="rect">
              <a:avLst/>
            </a:prstGeom>
            <a:solidFill>
              <a:srgbClr val="000000"/>
            </a:solidFill>
            <a:ln w="9525">
              <a:noFill/>
              <a:miter lim="800000"/>
              <a:headEnd/>
              <a:tailEnd/>
            </a:ln>
          </p:spPr>
          <p:txBody>
            <a:bodyPr/>
            <a:lstStyle/>
            <a:p>
              <a:endParaRPr lang="es-ES"/>
            </a:p>
          </p:txBody>
        </p:sp>
        <p:sp>
          <p:nvSpPr>
            <p:cNvPr id="365457" name="Rectangle 1937"/>
            <p:cNvSpPr>
              <a:spLocks noChangeArrowheads="1"/>
            </p:cNvSpPr>
            <p:nvPr/>
          </p:nvSpPr>
          <p:spPr bwMode="auto">
            <a:xfrm>
              <a:off x="3051" y="2214"/>
              <a:ext cx="17" cy="109"/>
            </a:xfrm>
            <a:prstGeom prst="rect">
              <a:avLst/>
            </a:prstGeom>
            <a:solidFill>
              <a:srgbClr val="000000"/>
            </a:solidFill>
            <a:ln w="9525">
              <a:noFill/>
              <a:miter lim="800000"/>
              <a:headEnd/>
              <a:tailEnd/>
            </a:ln>
          </p:spPr>
          <p:txBody>
            <a:bodyPr/>
            <a:lstStyle/>
            <a:p>
              <a:endParaRPr lang="es-ES"/>
            </a:p>
          </p:txBody>
        </p:sp>
        <p:pic>
          <p:nvPicPr>
            <p:cNvPr id="365458" name="Picture 1938"/>
            <p:cNvPicPr>
              <a:picLocks noChangeAspect="1" noChangeArrowheads="1"/>
            </p:cNvPicPr>
            <p:nvPr/>
          </p:nvPicPr>
          <p:blipFill>
            <a:blip r:embed="rId9"/>
            <a:srcRect/>
            <a:stretch>
              <a:fillRect/>
            </a:stretch>
          </p:blipFill>
          <p:spPr bwMode="auto">
            <a:xfrm>
              <a:off x="4210" y="2214"/>
              <a:ext cx="4" cy="23"/>
            </a:xfrm>
            <a:prstGeom prst="rect">
              <a:avLst/>
            </a:prstGeom>
            <a:noFill/>
            <a:ln w="9525">
              <a:noFill/>
              <a:miter lim="800000"/>
              <a:headEnd/>
              <a:tailEnd/>
            </a:ln>
          </p:spPr>
        </p:pic>
        <p:pic>
          <p:nvPicPr>
            <p:cNvPr id="365459" name="Picture 1939"/>
            <p:cNvPicPr>
              <a:picLocks noChangeAspect="1" noChangeArrowheads="1"/>
            </p:cNvPicPr>
            <p:nvPr/>
          </p:nvPicPr>
          <p:blipFill>
            <a:blip r:embed="rId9"/>
            <a:srcRect/>
            <a:stretch>
              <a:fillRect/>
            </a:stretch>
          </p:blipFill>
          <p:spPr bwMode="auto">
            <a:xfrm>
              <a:off x="4210" y="2237"/>
              <a:ext cx="4" cy="22"/>
            </a:xfrm>
            <a:prstGeom prst="rect">
              <a:avLst/>
            </a:prstGeom>
            <a:noFill/>
            <a:ln w="9525">
              <a:noFill/>
              <a:miter lim="800000"/>
              <a:headEnd/>
              <a:tailEnd/>
            </a:ln>
          </p:spPr>
        </p:pic>
        <p:pic>
          <p:nvPicPr>
            <p:cNvPr id="365460" name="Picture 1940"/>
            <p:cNvPicPr>
              <a:picLocks noChangeAspect="1" noChangeArrowheads="1"/>
            </p:cNvPicPr>
            <p:nvPr/>
          </p:nvPicPr>
          <p:blipFill>
            <a:blip r:embed="rId9"/>
            <a:srcRect/>
            <a:stretch>
              <a:fillRect/>
            </a:stretch>
          </p:blipFill>
          <p:spPr bwMode="auto">
            <a:xfrm>
              <a:off x="4210" y="2259"/>
              <a:ext cx="4" cy="23"/>
            </a:xfrm>
            <a:prstGeom prst="rect">
              <a:avLst/>
            </a:prstGeom>
            <a:noFill/>
            <a:ln w="9525">
              <a:noFill/>
              <a:miter lim="800000"/>
              <a:headEnd/>
              <a:tailEnd/>
            </a:ln>
          </p:spPr>
        </p:pic>
        <p:pic>
          <p:nvPicPr>
            <p:cNvPr id="365461" name="Picture 1941"/>
            <p:cNvPicPr>
              <a:picLocks noChangeAspect="1" noChangeArrowheads="1"/>
            </p:cNvPicPr>
            <p:nvPr/>
          </p:nvPicPr>
          <p:blipFill>
            <a:blip r:embed="rId9"/>
            <a:srcRect/>
            <a:stretch>
              <a:fillRect/>
            </a:stretch>
          </p:blipFill>
          <p:spPr bwMode="auto">
            <a:xfrm>
              <a:off x="4210" y="2282"/>
              <a:ext cx="4" cy="23"/>
            </a:xfrm>
            <a:prstGeom prst="rect">
              <a:avLst/>
            </a:prstGeom>
            <a:noFill/>
            <a:ln w="9525">
              <a:noFill/>
              <a:miter lim="800000"/>
              <a:headEnd/>
              <a:tailEnd/>
            </a:ln>
          </p:spPr>
        </p:pic>
        <p:pic>
          <p:nvPicPr>
            <p:cNvPr id="365462" name="Picture 1942"/>
            <p:cNvPicPr>
              <a:picLocks noChangeAspect="1" noChangeArrowheads="1"/>
            </p:cNvPicPr>
            <p:nvPr/>
          </p:nvPicPr>
          <p:blipFill>
            <a:blip r:embed="rId10"/>
            <a:srcRect/>
            <a:stretch>
              <a:fillRect/>
            </a:stretch>
          </p:blipFill>
          <p:spPr bwMode="auto">
            <a:xfrm>
              <a:off x="4210" y="2305"/>
              <a:ext cx="4" cy="18"/>
            </a:xfrm>
            <a:prstGeom prst="rect">
              <a:avLst/>
            </a:prstGeom>
            <a:noFill/>
            <a:ln w="9525">
              <a:noFill/>
              <a:miter lim="800000"/>
              <a:headEnd/>
              <a:tailEnd/>
            </a:ln>
          </p:spPr>
        </p:pic>
        <p:sp>
          <p:nvSpPr>
            <p:cNvPr id="365463" name="Rectangle 1943"/>
            <p:cNvSpPr>
              <a:spLocks noChangeArrowheads="1"/>
            </p:cNvSpPr>
            <p:nvPr/>
          </p:nvSpPr>
          <p:spPr bwMode="auto">
            <a:xfrm>
              <a:off x="5354" y="2214"/>
              <a:ext cx="18" cy="109"/>
            </a:xfrm>
            <a:prstGeom prst="rect">
              <a:avLst/>
            </a:prstGeom>
            <a:solidFill>
              <a:srgbClr val="000000"/>
            </a:solidFill>
            <a:ln w="9525">
              <a:noFill/>
              <a:miter lim="800000"/>
              <a:headEnd/>
              <a:tailEnd/>
            </a:ln>
          </p:spPr>
          <p:txBody>
            <a:bodyPr/>
            <a:lstStyle/>
            <a:p>
              <a:endParaRPr lang="es-ES"/>
            </a:p>
          </p:txBody>
        </p:sp>
        <p:sp>
          <p:nvSpPr>
            <p:cNvPr id="365464" name="Rectangle 1944"/>
            <p:cNvSpPr>
              <a:spLocks noChangeArrowheads="1"/>
            </p:cNvSpPr>
            <p:nvPr/>
          </p:nvSpPr>
          <p:spPr bwMode="auto">
            <a:xfrm>
              <a:off x="3089" y="2323"/>
              <a:ext cx="593"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2.Estabilidad</a:t>
              </a:r>
              <a:endParaRPr lang="es-ES">
                <a:solidFill>
                  <a:srgbClr val="333399"/>
                </a:solidFill>
              </a:endParaRPr>
            </a:p>
          </p:txBody>
        </p:sp>
        <p:sp>
          <p:nvSpPr>
            <p:cNvPr id="365465" name="Rectangle 1945"/>
            <p:cNvSpPr>
              <a:spLocks noChangeArrowheads="1"/>
            </p:cNvSpPr>
            <p:nvPr/>
          </p:nvSpPr>
          <p:spPr bwMode="auto">
            <a:xfrm>
              <a:off x="3588" y="2323"/>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5466" name="Rectangle 1946"/>
            <p:cNvSpPr>
              <a:spLocks noChangeArrowheads="1"/>
            </p:cNvSpPr>
            <p:nvPr/>
          </p:nvSpPr>
          <p:spPr bwMode="auto">
            <a:xfrm>
              <a:off x="4677" y="2323"/>
              <a:ext cx="27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41.7%</a:t>
              </a:r>
              <a:endParaRPr lang="es-ES">
                <a:solidFill>
                  <a:srgbClr val="333399"/>
                </a:solidFill>
              </a:endParaRPr>
            </a:p>
          </p:txBody>
        </p:sp>
        <p:sp>
          <p:nvSpPr>
            <p:cNvPr id="365467" name="Rectangle 1947"/>
            <p:cNvSpPr>
              <a:spLocks noChangeArrowheads="1"/>
            </p:cNvSpPr>
            <p:nvPr/>
          </p:nvSpPr>
          <p:spPr bwMode="auto">
            <a:xfrm>
              <a:off x="4899" y="2323"/>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5468" name="Rectangle 1948"/>
            <p:cNvSpPr>
              <a:spLocks noChangeArrowheads="1"/>
            </p:cNvSpPr>
            <p:nvPr/>
          </p:nvSpPr>
          <p:spPr bwMode="auto">
            <a:xfrm>
              <a:off x="3051" y="2323"/>
              <a:ext cx="17" cy="5"/>
            </a:xfrm>
            <a:prstGeom prst="rect">
              <a:avLst/>
            </a:prstGeom>
            <a:solidFill>
              <a:srgbClr val="000000"/>
            </a:solidFill>
            <a:ln w="9525">
              <a:noFill/>
              <a:miter lim="800000"/>
              <a:headEnd/>
              <a:tailEnd/>
            </a:ln>
          </p:spPr>
          <p:txBody>
            <a:bodyPr/>
            <a:lstStyle/>
            <a:p>
              <a:endParaRPr lang="es-ES"/>
            </a:p>
          </p:txBody>
        </p:sp>
        <p:pic>
          <p:nvPicPr>
            <p:cNvPr id="365469" name="Picture 1949"/>
            <p:cNvPicPr>
              <a:picLocks noChangeAspect="1" noChangeArrowheads="1"/>
            </p:cNvPicPr>
            <p:nvPr/>
          </p:nvPicPr>
          <p:blipFill>
            <a:blip r:embed="rId4"/>
            <a:srcRect/>
            <a:stretch>
              <a:fillRect/>
            </a:stretch>
          </p:blipFill>
          <p:spPr bwMode="auto">
            <a:xfrm>
              <a:off x="3068" y="2323"/>
              <a:ext cx="19" cy="5"/>
            </a:xfrm>
            <a:prstGeom prst="rect">
              <a:avLst/>
            </a:prstGeom>
            <a:noFill/>
            <a:ln w="9525">
              <a:noFill/>
              <a:miter lim="800000"/>
              <a:headEnd/>
              <a:tailEnd/>
            </a:ln>
          </p:spPr>
        </p:pic>
        <p:pic>
          <p:nvPicPr>
            <p:cNvPr id="365470" name="Picture 1950"/>
            <p:cNvPicPr>
              <a:picLocks noChangeAspect="1" noChangeArrowheads="1"/>
            </p:cNvPicPr>
            <p:nvPr/>
          </p:nvPicPr>
          <p:blipFill>
            <a:blip r:embed="rId4"/>
            <a:srcRect/>
            <a:stretch>
              <a:fillRect/>
            </a:stretch>
          </p:blipFill>
          <p:spPr bwMode="auto">
            <a:xfrm>
              <a:off x="3087" y="2323"/>
              <a:ext cx="19" cy="5"/>
            </a:xfrm>
            <a:prstGeom prst="rect">
              <a:avLst/>
            </a:prstGeom>
            <a:noFill/>
            <a:ln w="9525">
              <a:noFill/>
              <a:miter lim="800000"/>
              <a:headEnd/>
              <a:tailEnd/>
            </a:ln>
          </p:spPr>
        </p:pic>
        <p:pic>
          <p:nvPicPr>
            <p:cNvPr id="365471" name="Picture 1951"/>
            <p:cNvPicPr>
              <a:picLocks noChangeAspect="1" noChangeArrowheads="1"/>
            </p:cNvPicPr>
            <p:nvPr/>
          </p:nvPicPr>
          <p:blipFill>
            <a:blip r:embed="rId4"/>
            <a:srcRect/>
            <a:stretch>
              <a:fillRect/>
            </a:stretch>
          </p:blipFill>
          <p:spPr bwMode="auto">
            <a:xfrm>
              <a:off x="3106" y="2323"/>
              <a:ext cx="20" cy="5"/>
            </a:xfrm>
            <a:prstGeom prst="rect">
              <a:avLst/>
            </a:prstGeom>
            <a:noFill/>
            <a:ln w="9525">
              <a:noFill/>
              <a:miter lim="800000"/>
              <a:headEnd/>
              <a:tailEnd/>
            </a:ln>
          </p:spPr>
        </p:pic>
        <p:pic>
          <p:nvPicPr>
            <p:cNvPr id="365472" name="Picture 1952"/>
            <p:cNvPicPr>
              <a:picLocks noChangeAspect="1" noChangeArrowheads="1"/>
            </p:cNvPicPr>
            <p:nvPr/>
          </p:nvPicPr>
          <p:blipFill>
            <a:blip r:embed="rId4"/>
            <a:srcRect/>
            <a:stretch>
              <a:fillRect/>
            </a:stretch>
          </p:blipFill>
          <p:spPr bwMode="auto">
            <a:xfrm>
              <a:off x="3126" y="2323"/>
              <a:ext cx="19" cy="5"/>
            </a:xfrm>
            <a:prstGeom prst="rect">
              <a:avLst/>
            </a:prstGeom>
            <a:noFill/>
            <a:ln w="9525">
              <a:noFill/>
              <a:miter lim="800000"/>
              <a:headEnd/>
              <a:tailEnd/>
            </a:ln>
          </p:spPr>
        </p:pic>
        <p:pic>
          <p:nvPicPr>
            <p:cNvPr id="365473" name="Picture 1953"/>
            <p:cNvPicPr>
              <a:picLocks noChangeAspect="1" noChangeArrowheads="1"/>
            </p:cNvPicPr>
            <p:nvPr/>
          </p:nvPicPr>
          <p:blipFill>
            <a:blip r:embed="rId4"/>
            <a:srcRect/>
            <a:stretch>
              <a:fillRect/>
            </a:stretch>
          </p:blipFill>
          <p:spPr bwMode="auto">
            <a:xfrm>
              <a:off x="3145" y="2323"/>
              <a:ext cx="19" cy="5"/>
            </a:xfrm>
            <a:prstGeom prst="rect">
              <a:avLst/>
            </a:prstGeom>
            <a:noFill/>
            <a:ln w="9525">
              <a:noFill/>
              <a:miter lim="800000"/>
              <a:headEnd/>
              <a:tailEnd/>
            </a:ln>
          </p:spPr>
        </p:pic>
        <p:pic>
          <p:nvPicPr>
            <p:cNvPr id="365474" name="Picture 1954"/>
            <p:cNvPicPr>
              <a:picLocks noChangeAspect="1" noChangeArrowheads="1"/>
            </p:cNvPicPr>
            <p:nvPr/>
          </p:nvPicPr>
          <p:blipFill>
            <a:blip r:embed="rId4"/>
            <a:srcRect/>
            <a:stretch>
              <a:fillRect/>
            </a:stretch>
          </p:blipFill>
          <p:spPr bwMode="auto">
            <a:xfrm>
              <a:off x="3164" y="2323"/>
              <a:ext cx="19" cy="5"/>
            </a:xfrm>
            <a:prstGeom prst="rect">
              <a:avLst/>
            </a:prstGeom>
            <a:noFill/>
            <a:ln w="9525">
              <a:noFill/>
              <a:miter lim="800000"/>
              <a:headEnd/>
              <a:tailEnd/>
            </a:ln>
          </p:spPr>
        </p:pic>
        <p:pic>
          <p:nvPicPr>
            <p:cNvPr id="365475" name="Picture 1955"/>
            <p:cNvPicPr>
              <a:picLocks noChangeAspect="1" noChangeArrowheads="1"/>
            </p:cNvPicPr>
            <p:nvPr/>
          </p:nvPicPr>
          <p:blipFill>
            <a:blip r:embed="rId4"/>
            <a:srcRect/>
            <a:stretch>
              <a:fillRect/>
            </a:stretch>
          </p:blipFill>
          <p:spPr bwMode="auto">
            <a:xfrm>
              <a:off x="3183" y="2323"/>
              <a:ext cx="19" cy="5"/>
            </a:xfrm>
            <a:prstGeom prst="rect">
              <a:avLst/>
            </a:prstGeom>
            <a:noFill/>
            <a:ln w="9525">
              <a:noFill/>
              <a:miter lim="800000"/>
              <a:headEnd/>
              <a:tailEnd/>
            </a:ln>
          </p:spPr>
        </p:pic>
        <p:pic>
          <p:nvPicPr>
            <p:cNvPr id="365476" name="Picture 1956"/>
            <p:cNvPicPr>
              <a:picLocks noChangeAspect="1" noChangeArrowheads="1"/>
            </p:cNvPicPr>
            <p:nvPr/>
          </p:nvPicPr>
          <p:blipFill>
            <a:blip r:embed="rId4"/>
            <a:srcRect/>
            <a:stretch>
              <a:fillRect/>
            </a:stretch>
          </p:blipFill>
          <p:spPr bwMode="auto">
            <a:xfrm>
              <a:off x="3202" y="2323"/>
              <a:ext cx="20" cy="5"/>
            </a:xfrm>
            <a:prstGeom prst="rect">
              <a:avLst/>
            </a:prstGeom>
            <a:noFill/>
            <a:ln w="9525">
              <a:noFill/>
              <a:miter lim="800000"/>
              <a:headEnd/>
              <a:tailEnd/>
            </a:ln>
          </p:spPr>
        </p:pic>
        <p:pic>
          <p:nvPicPr>
            <p:cNvPr id="365477" name="Picture 1957"/>
            <p:cNvPicPr>
              <a:picLocks noChangeAspect="1" noChangeArrowheads="1"/>
            </p:cNvPicPr>
            <p:nvPr/>
          </p:nvPicPr>
          <p:blipFill>
            <a:blip r:embed="rId4"/>
            <a:srcRect/>
            <a:stretch>
              <a:fillRect/>
            </a:stretch>
          </p:blipFill>
          <p:spPr bwMode="auto">
            <a:xfrm>
              <a:off x="3222" y="2323"/>
              <a:ext cx="19" cy="5"/>
            </a:xfrm>
            <a:prstGeom prst="rect">
              <a:avLst/>
            </a:prstGeom>
            <a:noFill/>
            <a:ln w="9525">
              <a:noFill/>
              <a:miter lim="800000"/>
              <a:headEnd/>
              <a:tailEnd/>
            </a:ln>
          </p:spPr>
        </p:pic>
        <p:pic>
          <p:nvPicPr>
            <p:cNvPr id="365478" name="Picture 1958"/>
            <p:cNvPicPr>
              <a:picLocks noChangeAspect="1" noChangeArrowheads="1"/>
            </p:cNvPicPr>
            <p:nvPr/>
          </p:nvPicPr>
          <p:blipFill>
            <a:blip r:embed="rId4"/>
            <a:srcRect/>
            <a:stretch>
              <a:fillRect/>
            </a:stretch>
          </p:blipFill>
          <p:spPr bwMode="auto">
            <a:xfrm>
              <a:off x="3241" y="2323"/>
              <a:ext cx="19" cy="5"/>
            </a:xfrm>
            <a:prstGeom prst="rect">
              <a:avLst/>
            </a:prstGeom>
            <a:noFill/>
            <a:ln w="9525">
              <a:noFill/>
              <a:miter lim="800000"/>
              <a:headEnd/>
              <a:tailEnd/>
            </a:ln>
          </p:spPr>
        </p:pic>
        <p:pic>
          <p:nvPicPr>
            <p:cNvPr id="365479" name="Picture 1959"/>
            <p:cNvPicPr>
              <a:picLocks noChangeAspect="1" noChangeArrowheads="1"/>
            </p:cNvPicPr>
            <p:nvPr/>
          </p:nvPicPr>
          <p:blipFill>
            <a:blip r:embed="rId4"/>
            <a:srcRect/>
            <a:stretch>
              <a:fillRect/>
            </a:stretch>
          </p:blipFill>
          <p:spPr bwMode="auto">
            <a:xfrm>
              <a:off x="3260" y="2323"/>
              <a:ext cx="19" cy="5"/>
            </a:xfrm>
            <a:prstGeom prst="rect">
              <a:avLst/>
            </a:prstGeom>
            <a:noFill/>
            <a:ln w="9525">
              <a:noFill/>
              <a:miter lim="800000"/>
              <a:headEnd/>
              <a:tailEnd/>
            </a:ln>
          </p:spPr>
        </p:pic>
        <p:pic>
          <p:nvPicPr>
            <p:cNvPr id="365480" name="Picture 1960"/>
            <p:cNvPicPr>
              <a:picLocks noChangeAspect="1" noChangeArrowheads="1"/>
            </p:cNvPicPr>
            <p:nvPr/>
          </p:nvPicPr>
          <p:blipFill>
            <a:blip r:embed="rId4"/>
            <a:srcRect/>
            <a:stretch>
              <a:fillRect/>
            </a:stretch>
          </p:blipFill>
          <p:spPr bwMode="auto">
            <a:xfrm>
              <a:off x="3279" y="2323"/>
              <a:ext cx="19" cy="5"/>
            </a:xfrm>
            <a:prstGeom prst="rect">
              <a:avLst/>
            </a:prstGeom>
            <a:noFill/>
            <a:ln w="9525">
              <a:noFill/>
              <a:miter lim="800000"/>
              <a:headEnd/>
              <a:tailEnd/>
            </a:ln>
          </p:spPr>
        </p:pic>
        <p:pic>
          <p:nvPicPr>
            <p:cNvPr id="365481" name="Picture 1961"/>
            <p:cNvPicPr>
              <a:picLocks noChangeAspect="1" noChangeArrowheads="1"/>
            </p:cNvPicPr>
            <p:nvPr/>
          </p:nvPicPr>
          <p:blipFill>
            <a:blip r:embed="rId4"/>
            <a:srcRect/>
            <a:stretch>
              <a:fillRect/>
            </a:stretch>
          </p:blipFill>
          <p:spPr bwMode="auto">
            <a:xfrm>
              <a:off x="3298" y="2323"/>
              <a:ext cx="20" cy="5"/>
            </a:xfrm>
            <a:prstGeom prst="rect">
              <a:avLst/>
            </a:prstGeom>
            <a:noFill/>
            <a:ln w="9525">
              <a:noFill/>
              <a:miter lim="800000"/>
              <a:headEnd/>
              <a:tailEnd/>
            </a:ln>
          </p:spPr>
        </p:pic>
        <p:pic>
          <p:nvPicPr>
            <p:cNvPr id="365482" name="Picture 1962"/>
            <p:cNvPicPr>
              <a:picLocks noChangeAspect="1" noChangeArrowheads="1"/>
            </p:cNvPicPr>
            <p:nvPr/>
          </p:nvPicPr>
          <p:blipFill>
            <a:blip r:embed="rId4"/>
            <a:srcRect/>
            <a:stretch>
              <a:fillRect/>
            </a:stretch>
          </p:blipFill>
          <p:spPr bwMode="auto">
            <a:xfrm>
              <a:off x="3318" y="2323"/>
              <a:ext cx="19" cy="5"/>
            </a:xfrm>
            <a:prstGeom prst="rect">
              <a:avLst/>
            </a:prstGeom>
            <a:noFill/>
            <a:ln w="9525">
              <a:noFill/>
              <a:miter lim="800000"/>
              <a:headEnd/>
              <a:tailEnd/>
            </a:ln>
          </p:spPr>
        </p:pic>
        <p:pic>
          <p:nvPicPr>
            <p:cNvPr id="365483" name="Picture 1963"/>
            <p:cNvPicPr>
              <a:picLocks noChangeAspect="1" noChangeArrowheads="1"/>
            </p:cNvPicPr>
            <p:nvPr/>
          </p:nvPicPr>
          <p:blipFill>
            <a:blip r:embed="rId4"/>
            <a:srcRect/>
            <a:stretch>
              <a:fillRect/>
            </a:stretch>
          </p:blipFill>
          <p:spPr bwMode="auto">
            <a:xfrm>
              <a:off x="3337" y="2323"/>
              <a:ext cx="19" cy="5"/>
            </a:xfrm>
            <a:prstGeom prst="rect">
              <a:avLst/>
            </a:prstGeom>
            <a:noFill/>
            <a:ln w="9525">
              <a:noFill/>
              <a:miter lim="800000"/>
              <a:headEnd/>
              <a:tailEnd/>
            </a:ln>
          </p:spPr>
        </p:pic>
        <p:pic>
          <p:nvPicPr>
            <p:cNvPr id="365484" name="Picture 1964"/>
            <p:cNvPicPr>
              <a:picLocks noChangeAspect="1" noChangeArrowheads="1"/>
            </p:cNvPicPr>
            <p:nvPr/>
          </p:nvPicPr>
          <p:blipFill>
            <a:blip r:embed="rId4"/>
            <a:srcRect/>
            <a:stretch>
              <a:fillRect/>
            </a:stretch>
          </p:blipFill>
          <p:spPr bwMode="auto">
            <a:xfrm>
              <a:off x="3356" y="2323"/>
              <a:ext cx="19" cy="5"/>
            </a:xfrm>
            <a:prstGeom prst="rect">
              <a:avLst/>
            </a:prstGeom>
            <a:noFill/>
            <a:ln w="9525">
              <a:noFill/>
              <a:miter lim="800000"/>
              <a:headEnd/>
              <a:tailEnd/>
            </a:ln>
          </p:spPr>
        </p:pic>
        <p:pic>
          <p:nvPicPr>
            <p:cNvPr id="365485" name="Picture 1965"/>
            <p:cNvPicPr>
              <a:picLocks noChangeAspect="1" noChangeArrowheads="1"/>
            </p:cNvPicPr>
            <p:nvPr/>
          </p:nvPicPr>
          <p:blipFill>
            <a:blip r:embed="rId4"/>
            <a:srcRect/>
            <a:stretch>
              <a:fillRect/>
            </a:stretch>
          </p:blipFill>
          <p:spPr bwMode="auto">
            <a:xfrm>
              <a:off x="3375" y="2323"/>
              <a:ext cx="19" cy="5"/>
            </a:xfrm>
            <a:prstGeom prst="rect">
              <a:avLst/>
            </a:prstGeom>
            <a:noFill/>
            <a:ln w="9525">
              <a:noFill/>
              <a:miter lim="800000"/>
              <a:headEnd/>
              <a:tailEnd/>
            </a:ln>
          </p:spPr>
        </p:pic>
        <p:pic>
          <p:nvPicPr>
            <p:cNvPr id="365486" name="Picture 1966"/>
            <p:cNvPicPr>
              <a:picLocks noChangeAspect="1" noChangeArrowheads="1"/>
            </p:cNvPicPr>
            <p:nvPr/>
          </p:nvPicPr>
          <p:blipFill>
            <a:blip r:embed="rId4"/>
            <a:srcRect/>
            <a:stretch>
              <a:fillRect/>
            </a:stretch>
          </p:blipFill>
          <p:spPr bwMode="auto">
            <a:xfrm>
              <a:off x="3394" y="2323"/>
              <a:ext cx="20" cy="5"/>
            </a:xfrm>
            <a:prstGeom prst="rect">
              <a:avLst/>
            </a:prstGeom>
            <a:noFill/>
            <a:ln w="9525">
              <a:noFill/>
              <a:miter lim="800000"/>
              <a:headEnd/>
              <a:tailEnd/>
            </a:ln>
          </p:spPr>
        </p:pic>
        <p:pic>
          <p:nvPicPr>
            <p:cNvPr id="365487" name="Picture 1967"/>
            <p:cNvPicPr>
              <a:picLocks noChangeAspect="1" noChangeArrowheads="1"/>
            </p:cNvPicPr>
            <p:nvPr/>
          </p:nvPicPr>
          <p:blipFill>
            <a:blip r:embed="rId4"/>
            <a:srcRect/>
            <a:stretch>
              <a:fillRect/>
            </a:stretch>
          </p:blipFill>
          <p:spPr bwMode="auto">
            <a:xfrm>
              <a:off x="3414" y="2323"/>
              <a:ext cx="19" cy="5"/>
            </a:xfrm>
            <a:prstGeom prst="rect">
              <a:avLst/>
            </a:prstGeom>
            <a:noFill/>
            <a:ln w="9525">
              <a:noFill/>
              <a:miter lim="800000"/>
              <a:headEnd/>
              <a:tailEnd/>
            </a:ln>
          </p:spPr>
        </p:pic>
        <p:pic>
          <p:nvPicPr>
            <p:cNvPr id="365488" name="Picture 1968"/>
            <p:cNvPicPr>
              <a:picLocks noChangeAspect="1" noChangeArrowheads="1"/>
            </p:cNvPicPr>
            <p:nvPr/>
          </p:nvPicPr>
          <p:blipFill>
            <a:blip r:embed="rId4"/>
            <a:srcRect/>
            <a:stretch>
              <a:fillRect/>
            </a:stretch>
          </p:blipFill>
          <p:spPr bwMode="auto">
            <a:xfrm>
              <a:off x="3433" y="2323"/>
              <a:ext cx="19" cy="5"/>
            </a:xfrm>
            <a:prstGeom prst="rect">
              <a:avLst/>
            </a:prstGeom>
            <a:noFill/>
            <a:ln w="9525">
              <a:noFill/>
              <a:miter lim="800000"/>
              <a:headEnd/>
              <a:tailEnd/>
            </a:ln>
          </p:spPr>
        </p:pic>
        <p:pic>
          <p:nvPicPr>
            <p:cNvPr id="365489" name="Picture 1969"/>
            <p:cNvPicPr>
              <a:picLocks noChangeAspect="1" noChangeArrowheads="1"/>
            </p:cNvPicPr>
            <p:nvPr/>
          </p:nvPicPr>
          <p:blipFill>
            <a:blip r:embed="rId4"/>
            <a:srcRect/>
            <a:stretch>
              <a:fillRect/>
            </a:stretch>
          </p:blipFill>
          <p:spPr bwMode="auto">
            <a:xfrm>
              <a:off x="3452" y="2323"/>
              <a:ext cx="19" cy="5"/>
            </a:xfrm>
            <a:prstGeom prst="rect">
              <a:avLst/>
            </a:prstGeom>
            <a:noFill/>
            <a:ln w="9525">
              <a:noFill/>
              <a:miter lim="800000"/>
              <a:headEnd/>
              <a:tailEnd/>
            </a:ln>
          </p:spPr>
        </p:pic>
        <p:pic>
          <p:nvPicPr>
            <p:cNvPr id="365490" name="Picture 1970"/>
            <p:cNvPicPr>
              <a:picLocks noChangeAspect="1" noChangeArrowheads="1"/>
            </p:cNvPicPr>
            <p:nvPr/>
          </p:nvPicPr>
          <p:blipFill>
            <a:blip r:embed="rId4"/>
            <a:srcRect/>
            <a:stretch>
              <a:fillRect/>
            </a:stretch>
          </p:blipFill>
          <p:spPr bwMode="auto">
            <a:xfrm>
              <a:off x="3471" y="2323"/>
              <a:ext cx="19" cy="5"/>
            </a:xfrm>
            <a:prstGeom prst="rect">
              <a:avLst/>
            </a:prstGeom>
            <a:noFill/>
            <a:ln w="9525">
              <a:noFill/>
              <a:miter lim="800000"/>
              <a:headEnd/>
              <a:tailEnd/>
            </a:ln>
          </p:spPr>
        </p:pic>
        <p:pic>
          <p:nvPicPr>
            <p:cNvPr id="365491" name="Picture 1971"/>
            <p:cNvPicPr>
              <a:picLocks noChangeAspect="1" noChangeArrowheads="1"/>
            </p:cNvPicPr>
            <p:nvPr/>
          </p:nvPicPr>
          <p:blipFill>
            <a:blip r:embed="rId4"/>
            <a:srcRect/>
            <a:stretch>
              <a:fillRect/>
            </a:stretch>
          </p:blipFill>
          <p:spPr bwMode="auto">
            <a:xfrm>
              <a:off x="3490" y="2323"/>
              <a:ext cx="20" cy="5"/>
            </a:xfrm>
            <a:prstGeom prst="rect">
              <a:avLst/>
            </a:prstGeom>
            <a:noFill/>
            <a:ln w="9525">
              <a:noFill/>
              <a:miter lim="800000"/>
              <a:headEnd/>
              <a:tailEnd/>
            </a:ln>
          </p:spPr>
        </p:pic>
        <p:pic>
          <p:nvPicPr>
            <p:cNvPr id="365492" name="Picture 1972"/>
            <p:cNvPicPr>
              <a:picLocks noChangeAspect="1" noChangeArrowheads="1"/>
            </p:cNvPicPr>
            <p:nvPr/>
          </p:nvPicPr>
          <p:blipFill>
            <a:blip r:embed="rId4"/>
            <a:srcRect/>
            <a:stretch>
              <a:fillRect/>
            </a:stretch>
          </p:blipFill>
          <p:spPr bwMode="auto">
            <a:xfrm>
              <a:off x="3510" y="2323"/>
              <a:ext cx="19" cy="5"/>
            </a:xfrm>
            <a:prstGeom prst="rect">
              <a:avLst/>
            </a:prstGeom>
            <a:noFill/>
            <a:ln w="9525">
              <a:noFill/>
              <a:miter lim="800000"/>
              <a:headEnd/>
              <a:tailEnd/>
            </a:ln>
          </p:spPr>
        </p:pic>
        <p:pic>
          <p:nvPicPr>
            <p:cNvPr id="365493" name="Picture 1973"/>
            <p:cNvPicPr>
              <a:picLocks noChangeAspect="1" noChangeArrowheads="1"/>
            </p:cNvPicPr>
            <p:nvPr/>
          </p:nvPicPr>
          <p:blipFill>
            <a:blip r:embed="rId4"/>
            <a:srcRect/>
            <a:stretch>
              <a:fillRect/>
            </a:stretch>
          </p:blipFill>
          <p:spPr bwMode="auto">
            <a:xfrm>
              <a:off x="3529" y="2323"/>
              <a:ext cx="19" cy="5"/>
            </a:xfrm>
            <a:prstGeom prst="rect">
              <a:avLst/>
            </a:prstGeom>
            <a:noFill/>
            <a:ln w="9525">
              <a:noFill/>
              <a:miter lim="800000"/>
              <a:headEnd/>
              <a:tailEnd/>
            </a:ln>
          </p:spPr>
        </p:pic>
        <p:pic>
          <p:nvPicPr>
            <p:cNvPr id="365494" name="Picture 1974"/>
            <p:cNvPicPr>
              <a:picLocks noChangeAspect="1" noChangeArrowheads="1"/>
            </p:cNvPicPr>
            <p:nvPr/>
          </p:nvPicPr>
          <p:blipFill>
            <a:blip r:embed="rId4"/>
            <a:srcRect/>
            <a:stretch>
              <a:fillRect/>
            </a:stretch>
          </p:blipFill>
          <p:spPr bwMode="auto">
            <a:xfrm>
              <a:off x="3548" y="2323"/>
              <a:ext cx="19" cy="5"/>
            </a:xfrm>
            <a:prstGeom prst="rect">
              <a:avLst/>
            </a:prstGeom>
            <a:noFill/>
            <a:ln w="9525">
              <a:noFill/>
              <a:miter lim="800000"/>
              <a:headEnd/>
              <a:tailEnd/>
            </a:ln>
          </p:spPr>
        </p:pic>
        <p:pic>
          <p:nvPicPr>
            <p:cNvPr id="365495" name="Picture 1975"/>
            <p:cNvPicPr>
              <a:picLocks noChangeAspect="1" noChangeArrowheads="1"/>
            </p:cNvPicPr>
            <p:nvPr/>
          </p:nvPicPr>
          <p:blipFill>
            <a:blip r:embed="rId4"/>
            <a:srcRect/>
            <a:stretch>
              <a:fillRect/>
            </a:stretch>
          </p:blipFill>
          <p:spPr bwMode="auto">
            <a:xfrm>
              <a:off x="3567" y="2323"/>
              <a:ext cx="19" cy="5"/>
            </a:xfrm>
            <a:prstGeom prst="rect">
              <a:avLst/>
            </a:prstGeom>
            <a:noFill/>
            <a:ln w="9525">
              <a:noFill/>
              <a:miter lim="800000"/>
              <a:headEnd/>
              <a:tailEnd/>
            </a:ln>
          </p:spPr>
        </p:pic>
        <p:pic>
          <p:nvPicPr>
            <p:cNvPr id="365496" name="Picture 1976"/>
            <p:cNvPicPr>
              <a:picLocks noChangeAspect="1" noChangeArrowheads="1"/>
            </p:cNvPicPr>
            <p:nvPr/>
          </p:nvPicPr>
          <p:blipFill>
            <a:blip r:embed="rId4"/>
            <a:srcRect/>
            <a:stretch>
              <a:fillRect/>
            </a:stretch>
          </p:blipFill>
          <p:spPr bwMode="auto">
            <a:xfrm>
              <a:off x="3586" y="2323"/>
              <a:ext cx="20" cy="5"/>
            </a:xfrm>
            <a:prstGeom prst="rect">
              <a:avLst/>
            </a:prstGeom>
            <a:noFill/>
            <a:ln w="9525">
              <a:noFill/>
              <a:miter lim="800000"/>
              <a:headEnd/>
              <a:tailEnd/>
            </a:ln>
          </p:spPr>
        </p:pic>
        <p:pic>
          <p:nvPicPr>
            <p:cNvPr id="365497" name="Picture 1977"/>
            <p:cNvPicPr>
              <a:picLocks noChangeAspect="1" noChangeArrowheads="1"/>
            </p:cNvPicPr>
            <p:nvPr/>
          </p:nvPicPr>
          <p:blipFill>
            <a:blip r:embed="rId4"/>
            <a:srcRect/>
            <a:stretch>
              <a:fillRect/>
            </a:stretch>
          </p:blipFill>
          <p:spPr bwMode="auto">
            <a:xfrm>
              <a:off x="3606" y="2323"/>
              <a:ext cx="19" cy="5"/>
            </a:xfrm>
            <a:prstGeom prst="rect">
              <a:avLst/>
            </a:prstGeom>
            <a:noFill/>
            <a:ln w="9525">
              <a:noFill/>
              <a:miter lim="800000"/>
              <a:headEnd/>
              <a:tailEnd/>
            </a:ln>
          </p:spPr>
        </p:pic>
        <p:pic>
          <p:nvPicPr>
            <p:cNvPr id="365498" name="Picture 1978"/>
            <p:cNvPicPr>
              <a:picLocks noChangeAspect="1" noChangeArrowheads="1"/>
            </p:cNvPicPr>
            <p:nvPr/>
          </p:nvPicPr>
          <p:blipFill>
            <a:blip r:embed="rId4"/>
            <a:srcRect/>
            <a:stretch>
              <a:fillRect/>
            </a:stretch>
          </p:blipFill>
          <p:spPr bwMode="auto">
            <a:xfrm>
              <a:off x="3625" y="2323"/>
              <a:ext cx="19" cy="5"/>
            </a:xfrm>
            <a:prstGeom prst="rect">
              <a:avLst/>
            </a:prstGeom>
            <a:noFill/>
            <a:ln w="9525">
              <a:noFill/>
              <a:miter lim="800000"/>
              <a:headEnd/>
              <a:tailEnd/>
            </a:ln>
          </p:spPr>
        </p:pic>
        <p:pic>
          <p:nvPicPr>
            <p:cNvPr id="365499" name="Picture 1979"/>
            <p:cNvPicPr>
              <a:picLocks noChangeAspect="1" noChangeArrowheads="1"/>
            </p:cNvPicPr>
            <p:nvPr/>
          </p:nvPicPr>
          <p:blipFill>
            <a:blip r:embed="rId4"/>
            <a:srcRect/>
            <a:stretch>
              <a:fillRect/>
            </a:stretch>
          </p:blipFill>
          <p:spPr bwMode="auto">
            <a:xfrm>
              <a:off x="3644" y="2323"/>
              <a:ext cx="19" cy="5"/>
            </a:xfrm>
            <a:prstGeom prst="rect">
              <a:avLst/>
            </a:prstGeom>
            <a:noFill/>
            <a:ln w="9525">
              <a:noFill/>
              <a:miter lim="800000"/>
              <a:headEnd/>
              <a:tailEnd/>
            </a:ln>
          </p:spPr>
        </p:pic>
        <p:pic>
          <p:nvPicPr>
            <p:cNvPr id="365500" name="Picture 1980"/>
            <p:cNvPicPr>
              <a:picLocks noChangeAspect="1" noChangeArrowheads="1"/>
            </p:cNvPicPr>
            <p:nvPr/>
          </p:nvPicPr>
          <p:blipFill>
            <a:blip r:embed="rId4"/>
            <a:srcRect/>
            <a:stretch>
              <a:fillRect/>
            </a:stretch>
          </p:blipFill>
          <p:spPr bwMode="auto">
            <a:xfrm>
              <a:off x="3663" y="2323"/>
              <a:ext cx="19" cy="5"/>
            </a:xfrm>
            <a:prstGeom prst="rect">
              <a:avLst/>
            </a:prstGeom>
            <a:noFill/>
            <a:ln w="9525">
              <a:noFill/>
              <a:miter lim="800000"/>
              <a:headEnd/>
              <a:tailEnd/>
            </a:ln>
          </p:spPr>
        </p:pic>
        <p:pic>
          <p:nvPicPr>
            <p:cNvPr id="365501" name="Picture 1981"/>
            <p:cNvPicPr>
              <a:picLocks noChangeAspect="1" noChangeArrowheads="1"/>
            </p:cNvPicPr>
            <p:nvPr/>
          </p:nvPicPr>
          <p:blipFill>
            <a:blip r:embed="rId4"/>
            <a:srcRect/>
            <a:stretch>
              <a:fillRect/>
            </a:stretch>
          </p:blipFill>
          <p:spPr bwMode="auto">
            <a:xfrm>
              <a:off x="3682" y="2323"/>
              <a:ext cx="20" cy="5"/>
            </a:xfrm>
            <a:prstGeom prst="rect">
              <a:avLst/>
            </a:prstGeom>
            <a:noFill/>
            <a:ln w="9525">
              <a:noFill/>
              <a:miter lim="800000"/>
              <a:headEnd/>
              <a:tailEnd/>
            </a:ln>
          </p:spPr>
        </p:pic>
        <p:pic>
          <p:nvPicPr>
            <p:cNvPr id="365502" name="Picture 1982"/>
            <p:cNvPicPr>
              <a:picLocks noChangeAspect="1" noChangeArrowheads="1"/>
            </p:cNvPicPr>
            <p:nvPr/>
          </p:nvPicPr>
          <p:blipFill>
            <a:blip r:embed="rId4"/>
            <a:srcRect/>
            <a:stretch>
              <a:fillRect/>
            </a:stretch>
          </p:blipFill>
          <p:spPr bwMode="auto">
            <a:xfrm>
              <a:off x="3702" y="2323"/>
              <a:ext cx="19" cy="5"/>
            </a:xfrm>
            <a:prstGeom prst="rect">
              <a:avLst/>
            </a:prstGeom>
            <a:noFill/>
            <a:ln w="9525">
              <a:noFill/>
              <a:miter lim="800000"/>
              <a:headEnd/>
              <a:tailEnd/>
            </a:ln>
          </p:spPr>
        </p:pic>
        <p:pic>
          <p:nvPicPr>
            <p:cNvPr id="365503" name="Picture 1983"/>
            <p:cNvPicPr>
              <a:picLocks noChangeAspect="1" noChangeArrowheads="1"/>
            </p:cNvPicPr>
            <p:nvPr/>
          </p:nvPicPr>
          <p:blipFill>
            <a:blip r:embed="rId4"/>
            <a:srcRect/>
            <a:stretch>
              <a:fillRect/>
            </a:stretch>
          </p:blipFill>
          <p:spPr bwMode="auto">
            <a:xfrm>
              <a:off x="3721" y="2323"/>
              <a:ext cx="19" cy="5"/>
            </a:xfrm>
            <a:prstGeom prst="rect">
              <a:avLst/>
            </a:prstGeom>
            <a:noFill/>
            <a:ln w="9525">
              <a:noFill/>
              <a:miter lim="800000"/>
              <a:headEnd/>
              <a:tailEnd/>
            </a:ln>
          </p:spPr>
        </p:pic>
        <p:pic>
          <p:nvPicPr>
            <p:cNvPr id="365504" name="Picture 1984"/>
            <p:cNvPicPr>
              <a:picLocks noChangeAspect="1" noChangeArrowheads="1"/>
            </p:cNvPicPr>
            <p:nvPr/>
          </p:nvPicPr>
          <p:blipFill>
            <a:blip r:embed="rId4"/>
            <a:srcRect/>
            <a:stretch>
              <a:fillRect/>
            </a:stretch>
          </p:blipFill>
          <p:spPr bwMode="auto">
            <a:xfrm>
              <a:off x="3740" y="2323"/>
              <a:ext cx="19" cy="5"/>
            </a:xfrm>
            <a:prstGeom prst="rect">
              <a:avLst/>
            </a:prstGeom>
            <a:noFill/>
            <a:ln w="9525">
              <a:noFill/>
              <a:miter lim="800000"/>
              <a:headEnd/>
              <a:tailEnd/>
            </a:ln>
          </p:spPr>
        </p:pic>
        <p:pic>
          <p:nvPicPr>
            <p:cNvPr id="365505" name="Picture 1985"/>
            <p:cNvPicPr>
              <a:picLocks noChangeAspect="1" noChangeArrowheads="1"/>
            </p:cNvPicPr>
            <p:nvPr/>
          </p:nvPicPr>
          <p:blipFill>
            <a:blip r:embed="rId4"/>
            <a:srcRect/>
            <a:stretch>
              <a:fillRect/>
            </a:stretch>
          </p:blipFill>
          <p:spPr bwMode="auto">
            <a:xfrm>
              <a:off x="3759" y="2323"/>
              <a:ext cx="19" cy="5"/>
            </a:xfrm>
            <a:prstGeom prst="rect">
              <a:avLst/>
            </a:prstGeom>
            <a:noFill/>
            <a:ln w="9525">
              <a:noFill/>
              <a:miter lim="800000"/>
              <a:headEnd/>
              <a:tailEnd/>
            </a:ln>
          </p:spPr>
        </p:pic>
        <p:pic>
          <p:nvPicPr>
            <p:cNvPr id="365506" name="Picture 1986"/>
            <p:cNvPicPr>
              <a:picLocks noChangeAspect="1" noChangeArrowheads="1"/>
            </p:cNvPicPr>
            <p:nvPr/>
          </p:nvPicPr>
          <p:blipFill>
            <a:blip r:embed="rId4"/>
            <a:srcRect/>
            <a:stretch>
              <a:fillRect/>
            </a:stretch>
          </p:blipFill>
          <p:spPr bwMode="auto">
            <a:xfrm>
              <a:off x="3778" y="2323"/>
              <a:ext cx="20" cy="5"/>
            </a:xfrm>
            <a:prstGeom prst="rect">
              <a:avLst/>
            </a:prstGeom>
            <a:noFill/>
            <a:ln w="9525">
              <a:noFill/>
              <a:miter lim="800000"/>
              <a:headEnd/>
              <a:tailEnd/>
            </a:ln>
          </p:spPr>
        </p:pic>
        <p:pic>
          <p:nvPicPr>
            <p:cNvPr id="365507" name="Picture 1987"/>
            <p:cNvPicPr>
              <a:picLocks noChangeAspect="1" noChangeArrowheads="1"/>
            </p:cNvPicPr>
            <p:nvPr/>
          </p:nvPicPr>
          <p:blipFill>
            <a:blip r:embed="rId4"/>
            <a:srcRect/>
            <a:stretch>
              <a:fillRect/>
            </a:stretch>
          </p:blipFill>
          <p:spPr bwMode="auto">
            <a:xfrm>
              <a:off x="3798" y="2323"/>
              <a:ext cx="19" cy="5"/>
            </a:xfrm>
            <a:prstGeom prst="rect">
              <a:avLst/>
            </a:prstGeom>
            <a:noFill/>
            <a:ln w="9525">
              <a:noFill/>
              <a:miter lim="800000"/>
              <a:headEnd/>
              <a:tailEnd/>
            </a:ln>
          </p:spPr>
        </p:pic>
        <p:pic>
          <p:nvPicPr>
            <p:cNvPr id="365508" name="Picture 1988"/>
            <p:cNvPicPr>
              <a:picLocks noChangeAspect="1" noChangeArrowheads="1"/>
            </p:cNvPicPr>
            <p:nvPr/>
          </p:nvPicPr>
          <p:blipFill>
            <a:blip r:embed="rId4"/>
            <a:srcRect/>
            <a:stretch>
              <a:fillRect/>
            </a:stretch>
          </p:blipFill>
          <p:spPr bwMode="auto">
            <a:xfrm>
              <a:off x="3817" y="2323"/>
              <a:ext cx="19" cy="5"/>
            </a:xfrm>
            <a:prstGeom prst="rect">
              <a:avLst/>
            </a:prstGeom>
            <a:noFill/>
            <a:ln w="9525">
              <a:noFill/>
              <a:miter lim="800000"/>
              <a:headEnd/>
              <a:tailEnd/>
            </a:ln>
          </p:spPr>
        </p:pic>
        <p:pic>
          <p:nvPicPr>
            <p:cNvPr id="365509" name="Picture 1989"/>
            <p:cNvPicPr>
              <a:picLocks noChangeAspect="1" noChangeArrowheads="1"/>
            </p:cNvPicPr>
            <p:nvPr/>
          </p:nvPicPr>
          <p:blipFill>
            <a:blip r:embed="rId4"/>
            <a:srcRect/>
            <a:stretch>
              <a:fillRect/>
            </a:stretch>
          </p:blipFill>
          <p:spPr bwMode="auto">
            <a:xfrm>
              <a:off x="3836" y="2323"/>
              <a:ext cx="19" cy="5"/>
            </a:xfrm>
            <a:prstGeom prst="rect">
              <a:avLst/>
            </a:prstGeom>
            <a:noFill/>
            <a:ln w="9525">
              <a:noFill/>
              <a:miter lim="800000"/>
              <a:headEnd/>
              <a:tailEnd/>
            </a:ln>
          </p:spPr>
        </p:pic>
        <p:pic>
          <p:nvPicPr>
            <p:cNvPr id="365510" name="Picture 1990"/>
            <p:cNvPicPr>
              <a:picLocks noChangeAspect="1" noChangeArrowheads="1"/>
            </p:cNvPicPr>
            <p:nvPr/>
          </p:nvPicPr>
          <p:blipFill>
            <a:blip r:embed="rId4"/>
            <a:srcRect/>
            <a:stretch>
              <a:fillRect/>
            </a:stretch>
          </p:blipFill>
          <p:spPr bwMode="auto">
            <a:xfrm>
              <a:off x="3855" y="2323"/>
              <a:ext cx="19" cy="5"/>
            </a:xfrm>
            <a:prstGeom prst="rect">
              <a:avLst/>
            </a:prstGeom>
            <a:noFill/>
            <a:ln w="9525">
              <a:noFill/>
              <a:miter lim="800000"/>
              <a:headEnd/>
              <a:tailEnd/>
            </a:ln>
          </p:spPr>
        </p:pic>
        <p:pic>
          <p:nvPicPr>
            <p:cNvPr id="365511" name="Picture 1991"/>
            <p:cNvPicPr>
              <a:picLocks noChangeAspect="1" noChangeArrowheads="1"/>
            </p:cNvPicPr>
            <p:nvPr/>
          </p:nvPicPr>
          <p:blipFill>
            <a:blip r:embed="rId4"/>
            <a:srcRect/>
            <a:stretch>
              <a:fillRect/>
            </a:stretch>
          </p:blipFill>
          <p:spPr bwMode="auto">
            <a:xfrm>
              <a:off x="3874" y="2323"/>
              <a:ext cx="20" cy="5"/>
            </a:xfrm>
            <a:prstGeom prst="rect">
              <a:avLst/>
            </a:prstGeom>
            <a:noFill/>
            <a:ln w="9525">
              <a:noFill/>
              <a:miter lim="800000"/>
              <a:headEnd/>
              <a:tailEnd/>
            </a:ln>
          </p:spPr>
        </p:pic>
        <p:pic>
          <p:nvPicPr>
            <p:cNvPr id="365512" name="Picture 1992"/>
            <p:cNvPicPr>
              <a:picLocks noChangeAspect="1" noChangeArrowheads="1"/>
            </p:cNvPicPr>
            <p:nvPr/>
          </p:nvPicPr>
          <p:blipFill>
            <a:blip r:embed="rId4"/>
            <a:srcRect/>
            <a:stretch>
              <a:fillRect/>
            </a:stretch>
          </p:blipFill>
          <p:spPr bwMode="auto">
            <a:xfrm>
              <a:off x="3894" y="2323"/>
              <a:ext cx="19" cy="5"/>
            </a:xfrm>
            <a:prstGeom prst="rect">
              <a:avLst/>
            </a:prstGeom>
            <a:noFill/>
            <a:ln w="9525">
              <a:noFill/>
              <a:miter lim="800000"/>
              <a:headEnd/>
              <a:tailEnd/>
            </a:ln>
          </p:spPr>
        </p:pic>
        <p:pic>
          <p:nvPicPr>
            <p:cNvPr id="365513" name="Picture 1993"/>
            <p:cNvPicPr>
              <a:picLocks noChangeAspect="1" noChangeArrowheads="1"/>
            </p:cNvPicPr>
            <p:nvPr/>
          </p:nvPicPr>
          <p:blipFill>
            <a:blip r:embed="rId4"/>
            <a:srcRect/>
            <a:stretch>
              <a:fillRect/>
            </a:stretch>
          </p:blipFill>
          <p:spPr bwMode="auto">
            <a:xfrm>
              <a:off x="3913" y="2323"/>
              <a:ext cx="19" cy="5"/>
            </a:xfrm>
            <a:prstGeom prst="rect">
              <a:avLst/>
            </a:prstGeom>
            <a:noFill/>
            <a:ln w="9525">
              <a:noFill/>
              <a:miter lim="800000"/>
              <a:headEnd/>
              <a:tailEnd/>
            </a:ln>
          </p:spPr>
        </p:pic>
        <p:pic>
          <p:nvPicPr>
            <p:cNvPr id="365514" name="Picture 1994"/>
            <p:cNvPicPr>
              <a:picLocks noChangeAspect="1" noChangeArrowheads="1"/>
            </p:cNvPicPr>
            <p:nvPr/>
          </p:nvPicPr>
          <p:blipFill>
            <a:blip r:embed="rId4"/>
            <a:srcRect/>
            <a:stretch>
              <a:fillRect/>
            </a:stretch>
          </p:blipFill>
          <p:spPr bwMode="auto">
            <a:xfrm>
              <a:off x="3932" y="2323"/>
              <a:ext cx="19" cy="5"/>
            </a:xfrm>
            <a:prstGeom prst="rect">
              <a:avLst/>
            </a:prstGeom>
            <a:noFill/>
            <a:ln w="9525">
              <a:noFill/>
              <a:miter lim="800000"/>
              <a:headEnd/>
              <a:tailEnd/>
            </a:ln>
          </p:spPr>
        </p:pic>
        <p:pic>
          <p:nvPicPr>
            <p:cNvPr id="365515" name="Picture 1995"/>
            <p:cNvPicPr>
              <a:picLocks noChangeAspect="1" noChangeArrowheads="1"/>
            </p:cNvPicPr>
            <p:nvPr/>
          </p:nvPicPr>
          <p:blipFill>
            <a:blip r:embed="rId4"/>
            <a:srcRect/>
            <a:stretch>
              <a:fillRect/>
            </a:stretch>
          </p:blipFill>
          <p:spPr bwMode="auto">
            <a:xfrm>
              <a:off x="3951" y="2323"/>
              <a:ext cx="19" cy="5"/>
            </a:xfrm>
            <a:prstGeom prst="rect">
              <a:avLst/>
            </a:prstGeom>
            <a:noFill/>
            <a:ln w="9525">
              <a:noFill/>
              <a:miter lim="800000"/>
              <a:headEnd/>
              <a:tailEnd/>
            </a:ln>
          </p:spPr>
        </p:pic>
        <p:pic>
          <p:nvPicPr>
            <p:cNvPr id="365516" name="Picture 1996"/>
            <p:cNvPicPr>
              <a:picLocks noChangeAspect="1" noChangeArrowheads="1"/>
            </p:cNvPicPr>
            <p:nvPr/>
          </p:nvPicPr>
          <p:blipFill>
            <a:blip r:embed="rId4"/>
            <a:srcRect/>
            <a:stretch>
              <a:fillRect/>
            </a:stretch>
          </p:blipFill>
          <p:spPr bwMode="auto">
            <a:xfrm>
              <a:off x="3970" y="2323"/>
              <a:ext cx="20" cy="5"/>
            </a:xfrm>
            <a:prstGeom prst="rect">
              <a:avLst/>
            </a:prstGeom>
            <a:noFill/>
            <a:ln w="9525">
              <a:noFill/>
              <a:miter lim="800000"/>
              <a:headEnd/>
              <a:tailEnd/>
            </a:ln>
          </p:spPr>
        </p:pic>
        <p:pic>
          <p:nvPicPr>
            <p:cNvPr id="365517" name="Picture 1997"/>
            <p:cNvPicPr>
              <a:picLocks noChangeAspect="1" noChangeArrowheads="1"/>
            </p:cNvPicPr>
            <p:nvPr/>
          </p:nvPicPr>
          <p:blipFill>
            <a:blip r:embed="rId4"/>
            <a:srcRect/>
            <a:stretch>
              <a:fillRect/>
            </a:stretch>
          </p:blipFill>
          <p:spPr bwMode="auto">
            <a:xfrm>
              <a:off x="3990" y="2323"/>
              <a:ext cx="19" cy="5"/>
            </a:xfrm>
            <a:prstGeom prst="rect">
              <a:avLst/>
            </a:prstGeom>
            <a:noFill/>
            <a:ln w="9525">
              <a:noFill/>
              <a:miter lim="800000"/>
              <a:headEnd/>
              <a:tailEnd/>
            </a:ln>
          </p:spPr>
        </p:pic>
        <p:pic>
          <p:nvPicPr>
            <p:cNvPr id="365518" name="Picture 1998"/>
            <p:cNvPicPr>
              <a:picLocks noChangeAspect="1" noChangeArrowheads="1"/>
            </p:cNvPicPr>
            <p:nvPr/>
          </p:nvPicPr>
          <p:blipFill>
            <a:blip r:embed="rId4"/>
            <a:srcRect/>
            <a:stretch>
              <a:fillRect/>
            </a:stretch>
          </p:blipFill>
          <p:spPr bwMode="auto">
            <a:xfrm>
              <a:off x="4009" y="2323"/>
              <a:ext cx="19" cy="5"/>
            </a:xfrm>
            <a:prstGeom prst="rect">
              <a:avLst/>
            </a:prstGeom>
            <a:noFill/>
            <a:ln w="9525">
              <a:noFill/>
              <a:miter lim="800000"/>
              <a:headEnd/>
              <a:tailEnd/>
            </a:ln>
          </p:spPr>
        </p:pic>
        <p:pic>
          <p:nvPicPr>
            <p:cNvPr id="365519" name="Picture 1999"/>
            <p:cNvPicPr>
              <a:picLocks noChangeAspect="1" noChangeArrowheads="1"/>
            </p:cNvPicPr>
            <p:nvPr/>
          </p:nvPicPr>
          <p:blipFill>
            <a:blip r:embed="rId4"/>
            <a:srcRect/>
            <a:stretch>
              <a:fillRect/>
            </a:stretch>
          </p:blipFill>
          <p:spPr bwMode="auto">
            <a:xfrm>
              <a:off x="4028" y="2323"/>
              <a:ext cx="19" cy="5"/>
            </a:xfrm>
            <a:prstGeom prst="rect">
              <a:avLst/>
            </a:prstGeom>
            <a:noFill/>
            <a:ln w="9525">
              <a:noFill/>
              <a:miter lim="800000"/>
              <a:headEnd/>
              <a:tailEnd/>
            </a:ln>
          </p:spPr>
        </p:pic>
        <p:pic>
          <p:nvPicPr>
            <p:cNvPr id="365520" name="Picture 2000"/>
            <p:cNvPicPr>
              <a:picLocks noChangeAspect="1" noChangeArrowheads="1"/>
            </p:cNvPicPr>
            <p:nvPr/>
          </p:nvPicPr>
          <p:blipFill>
            <a:blip r:embed="rId4"/>
            <a:srcRect/>
            <a:stretch>
              <a:fillRect/>
            </a:stretch>
          </p:blipFill>
          <p:spPr bwMode="auto">
            <a:xfrm>
              <a:off x="4047" y="2323"/>
              <a:ext cx="19" cy="5"/>
            </a:xfrm>
            <a:prstGeom prst="rect">
              <a:avLst/>
            </a:prstGeom>
            <a:noFill/>
            <a:ln w="9525">
              <a:noFill/>
              <a:miter lim="800000"/>
              <a:headEnd/>
              <a:tailEnd/>
            </a:ln>
          </p:spPr>
        </p:pic>
        <p:pic>
          <p:nvPicPr>
            <p:cNvPr id="365521" name="Picture 2001"/>
            <p:cNvPicPr>
              <a:picLocks noChangeAspect="1" noChangeArrowheads="1"/>
            </p:cNvPicPr>
            <p:nvPr/>
          </p:nvPicPr>
          <p:blipFill>
            <a:blip r:embed="rId4"/>
            <a:srcRect/>
            <a:stretch>
              <a:fillRect/>
            </a:stretch>
          </p:blipFill>
          <p:spPr bwMode="auto">
            <a:xfrm>
              <a:off x="4066" y="2323"/>
              <a:ext cx="20" cy="5"/>
            </a:xfrm>
            <a:prstGeom prst="rect">
              <a:avLst/>
            </a:prstGeom>
            <a:noFill/>
            <a:ln w="9525">
              <a:noFill/>
              <a:miter lim="800000"/>
              <a:headEnd/>
              <a:tailEnd/>
            </a:ln>
          </p:spPr>
        </p:pic>
        <p:pic>
          <p:nvPicPr>
            <p:cNvPr id="365522" name="Picture 2002"/>
            <p:cNvPicPr>
              <a:picLocks noChangeAspect="1" noChangeArrowheads="1"/>
            </p:cNvPicPr>
            <p:nvPr/>
          </p:nvPicPr>
          <p:blipFill>
            <a:blip r:embed="rId4"/>
            <a:srcRect/>
            <a:stretch>
              <a:fillRect/>
            </a:stretch>
          </p:blipFill>
          <p:spPr bwMode="auto">
            <a:xfrm>
              <a:off x="4086" y="2323"/>
              <a:ext cx="19" cy="5"/>
            </a:xfrm>
            <a:prstGeom prst="rect">
              <a:avLst/>
            </a:prstGeom>
            <a:noFill/>
            <a:ln w="9525">
              <a:noFill/>
              <a:miter lim="800000"/>
              <a:headEnd/>
              <a:tailEnd/>
            </a:ln>
          </p:spPr>
        </p:pic>
        <p:pic>
          <p:nvPicPr>
            <p:cNvPr id="365523" name="Picture 2003"/>
            <p:cNvPicPr>
              <a:picLocks noChangeAspect="1" noChangeArrowheads="1"/>
            </p:cNvPicPr>
            <p:nvPr/>
          </p:nvPicPr>
          <p:blipFill>
            <a:blip r:embed="rId4"/>
            <a:srcRect/>
            <a:stretch>
              <a:fillRect/>
            </a:stretch>
          </p:blipFill>
          <p:spPr bwMode="auto">
            <a:xfrm>
              <a:off x="4105" y="2323"/>
              <a:ext cx="19" cy="5"/>
            </a:xfrm>
            <a:prstGeom prst="rect">
              <a:avLst/>
            </a:prstGeom>
            <a:noFill/>
            <a:ln w="9525">
              <a:noFill/>
              <a:miter lim="800000"/>
              <a:headEnd/>
              <a:tailEnd/>
            </a:ln>
          </p:spPr>
        </p:pic>
        <p:pic>
          <p:nvPicPr>
            <p:cNvPr id="365524" name="Picture 2004"/>
            <p:cNvPicPr>
              <a:picLocks noChangeAspect="1" noChangeArrowheads="1"/>
            </p:cNvPicPr>
            <p:nvPr/>
          </p:nvPicPr>
          <p:blipFill>
            <a:blip r:embed="rId4"/>
            <a:srcRect/>
            <a:stretch>
              <a:fillRect/>
            </a:stretch>
          </p:blipFill>
          <p:spPr bwMode="auto">
            <a:xfrm>
              <a:off x="4124" y="2323"/>
              <a:ext cx="19" cy="5"/>
            </a:xfrm>
            <a:prstGeom prst="rect">
              <a:avLst/>
            </a:prstGeom>
            <a:noFill/>
            <a:ln w="9525">
              <a:noFill/>
              <a:miter lim="800000"/>
              <a:headEnd/>
              <a:tailEnd/>
            </a:ln>
          </p:spPr>
        </p:pic>
        <p:pic>
          <p:nvPicPr>
            <p:cNvPr id="365525" name="Picture 2005"/>
            <p:cNvPicPr>
              <a:picLocks noChangeAspect="1" noChangeArrowheads="1"/>
            </p:cNvPicPr>
            <p:nvPr/>
          </p:nvPicPr>
          <p:blipFill>
            <a:blip r:embed="rId4"/>
            <a:srcRect/>
            <a:stretch>
              <a:fillRect/>
            </a:stretch>
          </p:blipFill>
          <p:spPr bwMode="auto">
            <a:xfrm>
              <a:off x="4143" y="2323"/>
              <a:ext cx="19" cy="5"/>
            </a:xfrm>
            <a:prstGeom prst="rect">
              <a:avLst/>
            </a:prstGeom>
            <a:noFill/>
            <a:ln w="9525">
              <a:noFill/>
              <a:miter lim="800000"/>
              <a:headEnd/>
              <a:tailEnd/>
            </a:ln>
          </p:spPr>
        </p:pic>
        <p:pic>
          <p:nvPicPr>
            <p:cNvPr id="365526" name="Picture 2006"/>
            <p:cNvPicPr>
              <a:picLocks noChangeAspect="1" noChangeArrowheads="1"/>
            </p:cNvPicPr>
            <p:nvPr/>
          </p:nvPicPr>
          <p:blipFill>
            <a:blip r:embed="rId4"/>
            <a:srcRect/>
            <a:stretch>
              <a:fillRect/>
            </a:stretch>
          </p:blipFill>
          <p:spPr bwMode="auto">
            <a:xfrm>
              <a:off x="4162" y="2323"/>
              <a:ext cx="19" cy="5"/>
            </a:xfrm>
            <a:prstGeom prst="rect">
              <a:avLst/>
            </a:prstGeom>
            <a:noFill/>
            <a:ln w="9525">
              <a:noFill/>
              <a:miter lim="800000"/>
              <a:headEnd/>
              <a:tailEnd/>
            </a:ln>
          </p:spPr>
        </p:pic>
        <p:pic>
          <p:nvPicPr>
            <p:cNvPr id="365527" name="Picture 2007"/>
            <p:cNvPicPr>
              <a:picLocks noChangeAspect="1" noChangeArrowheads="1"/>
            </p:cNvPicPr>
            <p:nvPr/>
          </p:nvPicPr>
          <p:blipFill>
            <a:blip r:embed="rId4"/>
            <a:srcRect/>
            <a:stretch>
              <a:fillRect/>
            </a:stretch>
          </p:blipFill>
          <p:spPr bwMode="auto">
            <a:xfrm>
              <a:off x="4181" y="2323"/>
              <a:ext cx="20" cy="5"/>
            </a:xfrm>
            <a:prstGeom prst="rect">
              <a:avLst/>
            </a:prstGeom>
            <a:noFill/>
            <a:ln w="9525">
              <a:noFill/>
              <a:miter lim="800000"/>
              <a:headEnd/>
              <a:tailEnd/>
            </a:ln>
          </p:spPr>
        </p:pic>
        <p:pic>
          <p:nvPicPr>
            <p:cNvPr id="365528" name="Picture 2008"/>
            <p:cNvPicPr>
              <a:picLocks noChangeAspect="1" noChangeArrowheads="1"/>
            </p:cNvPicPr>
            <p:nvPr/>
          </p:nvPicPr>
          <p:blipFill>
            <a:blip r:embed="rId5"/>
            <a:srcRect/>
            <a:stretch>
              <a:fillRect/>
            </a:stretch>
          </p:blipFill>
          <p:spPr bwMode="auto">
            <a:xfrm>
              <a:off x="4201" y="2323"/>
              <a:ext cx="9" cy="5"/>
            </a:xfrm>
            <a:prstGeom prst="rect">
              <a:avLst/>
            </a:prstGeom>
            <a:noFill/>
            <a:ln w="9525">
              <a:noFill/>
              <a:miter lim="800000"/>
              <a:headEnd/>
              <a:tailEnd/>
            </a:ln>
          </p:spPr>
        </p:pic>
        <p:pic>
          <p:nvPicPr>
            <p:cNvPr id="365529" name="Picture 2009"/>
            <p:cNvPicPr>
              <a:picLocks noChangeAspect="1" noChangeArrowheads="1"/>
            </p:cNvPicPr>
            <p:nvPr/>
          </p:nvPicPr>
          <p:blipFill>
            <a:blip r:embed="rId11"/>
            <a:srcRect/>
            <a:stretch>
              <a:fillRect/>
            </a:stretch>
          </p:blipFill>
          <p:spPr bwMode="auto">
            <a:xfrm>
              <a:off x="4210" y="2323"/>
              <a:ext cx="4" cy="5"/>
            </a:xfrm>
            <a:prstGeom prst="rect">
              <a:avLst/>
            </a:prstGeom>
            <a:noFill/>
            <a:ln w="9525">
              <a:noFill/>
              <a:miter lim="800000"/>
              <a:headEnd/>
              <a:tailEnd/>
            </a:ln>
          </p:spPr>
        </p:pic>
        <p:pic>
          <p:nvPicPr>
            <p:cNvPr id="365530" name="Picture 2010"/>
            <p:cNvPicPr>
              <a:picLocks noChangeAspect="1" noChangeArrowheads="1"/>
            </p:cNvPicPr>
            <p:nvPr/>
          </p:nvPicPr>
          <p:blipFill>
            <a:blip r:embed="rId7"/>
            <a:srcRect/>
            <a:stretch>
              <a:fillRect/>
            </a:stretch>
          </p:blipFill>
          <p:spPr bwMode="auto">
            <a:xfrm>
              <a:off x="4214" y="2323"/>
              <a:ext cx="19" cy="5"/>
            </a:xfrm>
            <a:prstGeom prst="rect">
              <a:avLst/>
            </a:prstGeom>
            <a:noFill/>
            <a:ln w="9525">
              <a:noFill/>
              <a:miter lim="800000"/>
              <a:headEnd/>
              <a:tailEnd/>
            </a:ln>
          </p:spPr>
        </p:pic>
        <p:pic>
          <p:nvPicPr>
            <p:cNvPr id="365531" name="Picture 2011"/>
            <p:cNvPicPr>
              <a:picLocks noChangeAspect="1" noChangeArrowheads="1"/>
            </p:cNvPicPr>
            <p:nvPr/>
          </p:nvPicPr>
          <p:blipFill>
            <a:blip r:embed="rId7"/>
            <a:srcRect/>
            <a:stretch>
              <a:fillRect/>
            </a:stretch>
          </p:blipFill>
          <p:spPr bwMode="auto">
            <a:xfrm>
              <a:off x="4233" y="2323"/>
              <a:ext cx="20" cy="5"/>
            </a:xfrm>
            <a:prstGeom prst="rect">
              <a:avLst/>
            </a:prstGeom>
            <a:noFill/>
            <a:ln w="9525">
              <a:noFill/>
              <a:miter lim="800000"/>
              <a:headEnd/>
              <a:tailEnd/>
            </a:ln>
          </p:spPr>
        </p:pic>
        <p:pic>
          <p:nvPicPr>
            <p:cNvPr id="365532" name="Picture 2012"/>
            <p:cNvPicPr>
              <a:picLocks noChangeAspect="1" noChangeArrowheads="1"/>
            </p:cNvPicPr>
            <p:nvPr/>
          </p:nvPicPr>
          <p:blipFill>
            <a:blip r:embed="rId7"/>
            <a:srcRect/>
            <a:stretch>
              <a:fillRect/>
            </a:stretch>
          </p:blipFill>
          <p:spPr bwMode="auto">
            <a:xfrm>
              <a:off x="4253" y="2323"/>
              <a:ext cx="19" cy="5"/>
            </a:xfrm>
            <a:prstGeom prst="rect">
              <a:avLst/>
            </a:prstGeom>
            <a:noFill/>
            <a:ln w="9525">
              <a:noFill/>
              <a:miter lim="800000"/>
              <a:headEnd/>
              <a:tailEnd/>
            </a:ln>
          </p:spPr>
        </p:pic>
        <p:pic>
          <p:nvPicPr>
            <p:cNvPr id="365533" name="Picture 2013"/>
            <p:cNvPicPr>
              <a:picLocks noChangeAspect="1" noChangeArrowheads="1"/>
            </p:cNvPicPr>
            <p:nvPr/>
          </p:nvPicPr>
          <p:blipFill>
            <a:blip r:embed="rId7"/>
            <a:srcRect/>
            <a:stretch>
              <a:fillRect/>
            </a:stretch>
          </p:blipFill>
          <p:spPr bwMode="auto">
            <a:xfrm>
              <a:off x="4272" y="2323"/>
              <a:ext cx="19" cy="5"/>
            </a:xfrm>
            <a:prstGeom prst="rect">
              <a:avLst/>
            </a:prstGeom>
            <a:noFill/>
            <a:ln w="9525">
              <a:noFill/>
              <a:miter lim="800000"/>
              <a:headEnd/>
              <a:tailEnd/>
            </a:ln>
          </p:spPr>
        </p:pic>
        <p:pic>
          <p:nvPicPr>
            <p:cNvPr id="365534" name="Picture 2014"/>
            <p:cNvPicPr>
              <a:picLocks noChangeAspect="1" noChangeArrowheads="1"/>
            </p:cNvPicPr>
            <p:nvPr/>
          </p:nvPicPr>
          <p:blipFill>
            <a:blip r:embed="rId7"/>
            <a:srcRect/>
            <a:stretch>
              <a:fillRect/>
            </a:stretch>
          </p:blipFill>
          <p:spPr bwMode="auto">
            <a:xfrm>
              <a:off x="4291" y="2323"/>
              <a:ext cx="19" cy="5"/>
            </a:xfrm>
            <a:prstGeom prst="rect">
              <a:avLst/>
            </a:prstGeom>
            <a:noFill/>
            <a:ln w="9525">
              <a:noFill/>
              <a:miter lim="800000"/>
              <a:headEnd/>
              <a:tailEnd/>
            </a:ln>
          </p:spPr>
        </p:pic>
        <p:pic>
          <p:nvPicPr>
            <p:cNvPr id="365535" name="Picture 2015"/>
            <p:cNvPicPr>
              <a:picLocks noChangeAspect="1" noChangeArrowheads="1"/>
            </p:cNvPicPr>
            <p:nvPr/>
          </p:nvPicPr>
          <p:blipFill>
            <a:blip r:embed="rId7"/>
            <a:srcRect/>
            <a:stretch>
              <a:fillRect/>
            </a:stretch>
          </p:blipFill>
          <p:spPr bwMode="auto">
            <a:xfrm>
              <a:off x="4310" y="2323"/>
              <a:ext cx="19" cy="5"/>
            </a:xfrm>
            <a:prstGeom prst="rect">
              <a:avLst/>
            </a:prstGeom>
            <a:noFill/>
            <a:ln w="9525">
              <a:noFill/>
              <a:miter lim="800000"/>
              <a:headEnd/>
              <a:tailEnd/>
            </a:ln>
          </p:spPr>
        </p:pic>
        <p:pic>
          <p:nvPicPr>
            <p:cNvPr id="365536" name="Picture 2016"/>
            <p:cNvPicPr>
              <a:picLocks noChangeAspect="1" noChangeArrowheads="1"/>
            </p:cNvPicPr>
            <p:nvPr/>
          </p:nvPicPr>
          <p:blipFill>
            <a:blip r:embed="rId7"/>
            <a:srcRect/>
            <a:stretch>
              <a:fillRect/>
            </a:stretch>
          </p:blipFill>
          <p:spPr bwMode="auto">
            <a:xfrm>
              <a:off x="4329" y="2323"/>
              <a:ext cx="20" cy="5"/>
            </a:xfrm>
            <a:prstGeom prst="rect">
              <a:avLst/>
            </a:prstGeom>
            <a:noFill/>
            <a:ln w="9525">
              <a:noFill/>
              <a:miter lim="800000"/>
              <a:headEnd/>
              <a:tailEnd/>
            </a:ln>
          </p:spPr>
        </p:pic>
        <p:pic>
          <p:nvPicPr>
            <p:cNvPr id="365537" name="Picture 2017"/>
            <p:cNvPicPr>
              <a:picLocks noChangeAspect="1" noChangeArrowheads="1"/>
            </p:cNvPicPr>
            <p:nvPr/>
          </p:nvPicPr>
          <p:blipFill>
            <a:blip r:embed="rId7"/>
            <a:srcRect/>
            <a:stretch>
              <a:fillRect/>
            </a:stretch>
          </p:blipFill>
          <p:spPr bwMode="auto">
            <a:xfrm>
              <a:off x="4349" y="2323"/>
              <a:ext cx="19" cy="5"/>
            </a:xfrm>
            <a:prstGeom prst="rect">
              <a:avLst/>
            </a:prstGeom>
            <a:noFill/>
            <a:ln w="9525">
              <a:noFill/>
              <a:miter lim="800000"/>
              <a:headEnd/>
              <a:tailEnd/>
            </a:ln>
          </p:spPr>
        </p:pic>
        <p:pic>
          <p:nvPicPr>
            <p:cNvPr id="365538" name="Picture 2018"/>
            <p:cNvPicPr>
              <a:picLocks noChangeAspect="1" noChangeArrowheads="1"/>
            </p:cNvPicPr>
            <p:nvPr/>
          </p:nvPicPr>
          <p:blipFill>
            <a:blip r:embed="rId7"/>
            <a:srcRect/>
            <a:stretch>
              <a:fillRect/>
            </a:stretch>
          </p:blipFill>
          <p:spPr bwMode="auto">
            <a:xfrm>
              <a:off x="4368" y="2323"/>
              <a:ext cx="19" cy="5"/>
            </a:xfrm>
            <a:prstGeom prst="rect">
              <a:avLst/>
            </a:prstGeom>
            <a:noFill/>
            <a:ln w="9525">
              <a:noFill/>
              <a:miter lim="800000"/>
              <a:headEnd/>
              <a:tailEnd/>
            </a:ln>
          </p:spPr>
        </p:pic>
        <p:pic>
          <p:nvPicPr>
            <p:cNvPr id="365539" name="Picture 2019"/>
            <p:cNvPicPr>
              <a:picLocks noChangeAspect="1" noChangeArrowheads="1"/>
            </p:cNvPicPr>
            <p:nvPr/>
          </p:nvPicPr>
          <p:blipFill>
            <a:blip r:embed="rId7"/>
            <a:srcRect/>
            <a:stretch>
              <a:fillRect/>
            </a:stretch>
          </p:blipFill>
          <p:spPr bwMode="auto">
            <a:xfrm>
              <a:off x="4387" y="2323"/>
              <a:ext cx="19" cy="5"/>
            </a:xfrm>
            <a:prstGeom prst="rect">
              <a:avLst/>
            </a:prstGeom>
            <a:noFill/>
            <a:ln w="9525">
              <a:noFill/>
              <a:miter lim="800000"/>
              <a:headEnd/>
              <a:tailEnd/>
            </a:ln>
          </p:spPr>
        </p:pic>
        <p:pic>
          <p:nvPicPr>
            <p:cNvPr id="365540" name="Picture 2020"/>
            <p:cNvPicPr>
              <a:picLocks noChangeAspect="1" noChangeArrowheads="1"/>
            </p:cNvPicPr>
            <p:nvPr/>
          </p:nvPicPr>
          <p:blipFill>
            <a:blip r:embed="rId7"/>
            <a:srcRect/>
            <a:stretch>
              <a:fillRect/>
            </a:stretch>
          </p:blipFill>
          <p:spPr bwMode="auto">
            <a:xfrm>
              <a:off x="4406" y="2323"/>
              <a:ext cx="19" cy="5"/>
            </a:xfrm>
            <a:prstGeom prst="rect">
              <a:avLst/>
            </a:prstGeom>
            <a:noFill/>
            <a:ln w="9525">
              <a:noFill/>
              <a:miter lim="800000"/>
              <a:headEnd/>
              <a:tailEnd/>
            </a:ln>
          </p:spPr>
        </p:pic>
        <p:pic>
          <p:nvPicPr>
            <p:cNvPr id="365541" name="Picture 2021"/>
            <p:cNvPicPr>
              <a:picLocks noChangeAspect="1" noChangeArrowheads="1"/>
            </p:cNvPicPr>
            <p:nvPr/>
          </p:nvPicPr>
          <p:blipFill>
            <a:blip r:embed="rId7"/>
            <a:srcRect/>
            <a:stretch>
              <a:fillRect/>
            </a:stretch>
          </p:blipFill>
          <p:spPr bwMode="auto">
            <a:xfrm>
              <a:off x="4425" y="2323"/>
              <a:ext cx="19" cy="5"/>
            </a:xfrm>
            <a:prstGeom prst="rect">
              <a:avLst/>
            </a:prstGeom>
            <a:noFill/>
            <a:ln w="9525">
              <a:noFill/>
              <a:miter lim="800000"/>
              <a:headEnd/>
              <a:tailEnd/>
            </a:ln>
          </p:spPr>
        </p:pic>
        <p:pic>
          <p:nvPicPr>
            <p:cNvPr id="365542" name="Picture 2022"/>
            <p:cNvPicPr>
              <a:picLocks noChangeAspect="1" noChangeArrowheads="1"/>
            </p:cNvPicPr>
            <p:nvPr/>
          </p:nvPicPr>
          <p:blipFill>
            <a:blip r:embed="rId7"/>
            <a:srcRect/>
            <a:stretch>
              <a:fillRect/>
            </a:stretch>
          </p:blipFill>
          <p:spPr bwMode="auto">
            <a:xfrm>
              <a:off x="4444" y="2323"/>
              <a:ext cx="20" cy="5"/>
            </a:xfrm>
            <a:prstGeom prst="rect">
              <a:avLst/>
            </a:prstGeom>
            <a:noFill/>
            <a:ln w="9525">
              <a:noFill/>
              <a:miter lim="800000"/>
              <a:headEnd/>
              <a:tailEnd/>
            </a:ln>
          </p:spPr>
        </p:pic>
        <p:pic>
          <p:nvPicPr>
            <p:cNvPr id="365543" name="Picture 2023"/>
            <p:cNvPicPr>
              <a:picLocks noChangeAspect="1" noChangeArrowheads="1"/>
            </p:cNvPicPr>
            <p:nvPr/>
          </p:nvPicPr>
          <p:blipFill>
            <a:blip r:embed="rId7"/>
            <a:srcRect/>
            <a:stretch>
              <a:fillRect/>
            </a:stretch>
          </p:blipFill>
          <p:spPr bwMode="auto">
            <a:xfrm>
              <a:off x="4464" y="2323"/>
              <a:ext cx="19" cy="5"/>
            </a:xfrm>
            <a:prstGeom prst="rect">
              <a:avLst/>
            </a:prstGeom>
            <a:noFill/>
            <a:ln w="9525">
              <a:noFill/>
              <a:miter lim="800000"/>
              <a:headEnd/>
              <a:tailEnd/>
            </a:ln>
          </p:spPr>
        </p:pic>
        <p:pic>
          <p:nvPicPr>
            <p:cNvPr id="365544" name="Picture 2024"/>
            <p:cNvPicPr>
              <a:picLocks noChangeAspect="1" noChangeArrowheads="1"/>
            </p:cNvPicPr>
            <p:nvPr/>
          </p:nvPicPr>
          <p:blipFill>
            <a:blip r:embed="rId7"/>
            <a:srcRect/>
            <a:stretch>
              <a:fillRect/>
            </a:stretch>
          </p:blipFill>
          <p:spPr bwMode="auto">
            <a:xfrm>
              <a:off x="4483" y="2323"/>
              <a:ext cx="19" cy="5"/>
            </a:xfrm>
            <a:prstGeom prst="rect">
              <a:avLst/>
            </a:prstGeom>
            <a:noFill/>
            <a:ln w="9525">
              <a:noFill/>
              <a:miter lim="800000"/>
              <a:headEnd/>
              <a:tailEnd/>
            </a:ln>
          </p:spPr>
        </p:pic>
        <p:pic>
          <p:nvPicPr>
            <p:cNvPr id="365545" name="Picture 2025"/>
            <p:cNvPicPr>
              <a:picLocks noChangeAspect="1" noChangeArrowheads="1"/>
            </p:cNvPicPr>
            <p:nvPr/>
          </p:nvPicPr>
          <p:blipFill>
            <a:blip r:embed="rId7"/>
            <a:srcRect/>
            <a:stretch>
              <a:fillRect/>
            </a:stretch>
          </p:blipFill>
          <p:spPr bwMode="auto">
            <a:xfrm>
              <a:off x="4502" y="2323"/>
              <a:ext cx="19" cy="5"/>
            </a:xfrm>
            <a:prstGeom prst="rect">
              <a:avLst/>
            </a:prstGeom>
            <a:noFill/>
            <a:ln w="9525">
              <a:noFill/>
              <a:miter lim="800000"/>
              <a:headEnd/>
              <a:tailEnd/>
            </a:ln>
          </p:spPr>
        </p:pic>
        <p:pic>
          <p:nvPicPr>
            <p:cNvPr id="365546" name="Picture 2026"/>
            <p:cNvPicPr>
              <a:picLocks noChangeAspect="1" noChangeArrowheads="1"/>
            </p:cNvPicPr>
            <p:nvPr/>
          </p:nvPicPr>
          <p:blipFill>
            <a:blip r:embed="rId7"/>
            <a:srcRect/>
            <a:stretch>
              <a:fillRect/>
            </a:stretch>
          </p:blipFill>
          <p:spPr bwMode="auto">
            <a:xfrm>
              <a:off x="4521" y="2323"/>
              <a:ext cx="19" cy="5"/>
            </a:xfrm>
            <a:prstGeom prst="rect">
              <a:avLst/>
            </a:prstGeom>
            <a:noFill/>
            <a:ln w="9525">
              <a:noFill/>
              <a:miter lim="800000"/>
              <a:headEnd/>
              <a:tailEnd/>
            </a:ln>
          </p:spPr>
        </p:pic>
        <p:pic>
          <p:nvPicPr>
            <p:cNvPr id="365547" name="Picture 2027"/>
            <p:cNvPicPr>
              <a:picLocks noChangeAspect="1" noChangeArrowheads="1"/>
            </p:cNvPicPr>
            <p:nvPr/>
          </p:nvPicPr>
          <p:blipFill>
            <a:blip r:embed="rId7"/>
            <a:srcRect/>
            <a:stretch>
              <a:fillRect/>
            </a:stretch>
          </p:blipFill>
          <p:spPr bwMode="auto">
            <a:xfrm>
              <a:off x="4540" y="2323"/>
              <a:ext cx="20" cy="5"/>
            </a:xfrm>
            <a:prstGeom prst="rect">
              <a:avLst/>
            </a:prstGeom>
            <a:noFill/>
            <a:ln w="9525">
              <a:noFill/>
              <a:miter lim="800000"/>
              <a:headEnd/>
              <a:tailEnd/>
            </a:ln>
          </p:spPr>
        </p:pic>
        <p:pic>
          <p:nvPicPr>
            <p:cNvPr id="365548" name="Picture 2028"/>
            <p:cNvPicPr>
              <a:picLocks noChangeAspect="1" noChangeArrowheads="1"/>
            </p:cNvPicPr>
            <p:nvPr/>
          </p:nvPicPr>
          <p:blipFill>
            <a:blip r:embed="rId7"/>
            <a:srcRect/>
            <a:stretch>
              <a:fillRect/>
            </a:stretch>
          </p:blipFill>
          <p:spPr bwMode="auto">
            <a:xfrm>
              <a:off x="4560" y="2323"/>
              <a:ext cx="19" cy="5"/>
            </a:xfrm>
            <a:prstGeom prst="rect">
              <a:avLst/>
            </a:prstGeom>
            <a:noFill/>
            <a:ln w="9525">
              <a:noFill/>
              <a:miter lim="800000"/>
              <a:headEnd/>
              <a:tailEnd/>
            </a:ln>
          </p:spPr>
        </p:pic>
        <p:pic>
          <p:nvPicPr>
            <p:cNvPr id="365549" name="Picture 2029"/>
            <p:cNvPicPr>
              <a:picLocks noChangeAspect="1" noChangeArrowheads="1"/>
            </p:cNvPicPr>
            <p:nvPr/>
          </p:nvPicPr>
          <p:blipFill>
            <a:blip r:embed="rId7"/>
            <a:srcRect/>
            <a:stretch>
              <a:fillRect/>
            </a:stretch>
          </p:blipFill>
          <p:spPr bwMode="auto">
            <a:xfrm>
              <a:off x="4579" y="2323"/>
              <a:ext cx="19" cy="5"/>
            </a:xfrm>
            <a:prstGeom prst="rect">
              <a:avLst/>
            </a:prstGeom>
            <a:noFill/>
            <a:ln w="9525">
              <a:noFill/>
              <a:miter lim="800000"/>
              <a:headEnd/>
              <a:tailEnd/>
            </a:ln>
          </p:spPr>
        </p:pic>
        <p:pic>
          <p:nvPicPr>
            <p:cNvPr id="365550" name="Picture 2030"/>
            <p:cNvPicPr>
              <a:picLocks noChangeAspect="1" noChangeArrowheads="1"/>
            </p:cNvPicPr>
            <p:nvPr/>
          </p:nvPicPr>
          <p:blipFill>
            <a:blip r:embed="rId7"/>
            <a:srcRect/>
            <a:stretch>
              <a:fillRect/>
            </a:stretch>
          </p:blipFill>
          <p:spPr bwMode="auto">
            <a:xfrm>
              <a:off x="4598" y="2323"/>
              <a:ext cx="19" cy="5"/>
            </a:xfrm>
            <a:prstGeom prst="rect">
              <a:avLst/>
            </a:prstGeom>
            <a:noFill/>
            <a:ln w="9525">
              <a:noFill/>
              <a:miter lim="800000"/>
              <a:headEnd/>
              <a:tailEnd/>
            </a:ln>
          </p:spPr>
        </p:pic>
        <p:pic>
          <p:nvPicPr>
            <p:cNvPr id="365551" name="Picture 2031"/>
            <p:cNvPicPr>
              <a:picLocks noChangeAspect="1" noChangeArrowheads="1"/>
            </p:cNvPicPr>
            <p:nvPr/>
          </p:nvPicPr>
          <p:blipFill>
            <a:blip r:embed="rId7"/>
            <a:srcRect/>
            <a:stretch>
              <a:fillRect/>
            </a:stretch>
          </p:blipFill>
          <p:spPr bwMode="auto">
            <a:xfrm>
              <a:off x="4617" y="2323"/>
              <a:ext cx="19" cy="5"/>
            </a:xfrm>
            <a:prstGeom prst="rect">
              <a:avLst/>
            </a:prstGeom>
            <a:noFill/>
            <a:ln w="9525">
              <a:noFill/>
              <a:miter lim="800000"/>
              <a:headEnd/>
              <a:tailEnd/>
            </a:ln>
          </p:spPr>
        </p:pic>
        <p:pic>
          <p:nvPicPr>
            <p:cNvPr id="365552" name="Picture 2032"/>
            <p:cNvPicPr>
              <a:picLocks noChangeAspect="1" noChangeArrowheads="1"/>
            </p:cNvPicPr>
            <p:nvPr/>
          </p:nvPicPr>
          <p:blipFill>
            <a:blip r:embed="rId7"/>
            <a:srcRect/>
            <a:stretch>
              <a:fillRect/>
            </a:stretch>
          </p:blipFill>
          <p:spPr bwMode="auto">
            <a:xfrm>
              <a:off x="4636" y="2323"/>
              <a:ext cx="20" cy="5"/>
            </a:xfrm>
            <a:prstGeom prst="rect">
              <a:avLst/>
            </a:prstGeom>
            <a:noFill/>
            <a:ln w="9525">
              <a:noFill/>
              <a:miter lim="800000"/>
              <a:headEnd/>
              <a:tailEnd/>
            </a:ln>
          </p:spPr>
        </p:pic>
        <p:pic>
          <p:nvPicPr>
            <p:cNvPr id="365553" name="Picture 2033"/>
            <p:cNvPicPr>
              <a:picLocks noChangeAspect="1" noChangeArrowheads="1"/>
            </p:cNvPicPr>
            <p:nvPr/>
          </p:nvPicPr>
          <p:blipFill>
            <a:blip r:embed="rId7"/>
            <a:srcRect/>
            <a:stretch>
              <a:fillRect/>
            </a:stretch>
          </p:blipFill>
          <p:spPr bwMode="auto">
            <a:xfrm>
              <a:off x="4656" y="2323"/>
              <a:ext cx="19" cy="5"/>
            </a:xfrm>
            <a:prstGeom prst="rect">
              <a:avLst/>
            </a:prstGeom>
            <a:noFill/>
            <a:ln w="9525">
              <a:noFill/>
              <a:miter lim="800000"/>
              <a:headEnd/>
              <a:tailEnd/>
            </a:ln>
          </p:spPr>
        </p:pic>
        <p:pic>
          <p:nvPicPr>
            <p:cNvPr id="365554" name="Picture 2034"/>
            <p:cNvPicPr>
              <a:picLocks noChangeAspect="1" noChangeArrowheads="1"/>
            </p:cNvPicPr>
            <p:nvPr/>
          </p:nvPicPr>
          <p:blipFill>
            <a:blip r:embed="rId7"/>
            <a:srcRect/>
            <a:stretch>
              <a:fillRect/>
            </a:stretch>
          </p:blipFill>
          <p:spPr bwMode="auto">
            <a:xfrm>
              <a:off x="4675" y="2323"/>
              <a:ext cx="19" cy="5"/>
            </a:xfrm>
            <a:prstGeom prst="rect">
              <a:avLst/>
            </a:prstGeom>
            <a:noFill/>
            <a:ln w="9525">
              <a:noFill/>
              <a:miter lim="800000"/>
              <a:headEnd/>
              <a:tailEnd/>
            </a:ln>
          </p:spPr>
        </p:pic>
        <p:pic>
          <p:nvPicPr>
            <p:cNvPr id="365555" name="Picture 2035"/>
            <p:cNvPicPr>
              <a:picLocks noChangeAspect="1" noChangeArrowheads="1"/>
            </p:cNvPicPr>
            <p:nvPr/>
          </p:nvPicPr>
          <p:blipFill>
            <a:blip r:embed="rId7"/>
            <a:srcRect/>
            <a:stretch>
              <a:fillRect/>
            </a:stretch>
          </p:blipFill>
          <p:spPr bwMode="auto">
            <a:xfrm>
              <a:off x="4694" y="2323"/>
              <a:ext cx="19" cy="5"/>
            </a:xfrm>
            <a:prstGeom prst="rect">
              <a:avLst/>
            </a:prstGeom>
            <a:noFill/>
            <a:ln w="9525">
              <a:noFill/>
              <a:miter lim="800000"/>
              <a:headEnd/>
              <a:tailEnd/>
            </a:ln>
          </p:spPr>
        </p:pic>
        <p:pic>
          <p:nvPicPr>
            <p:cNvPr id="365556" name="Picture 2036"/>
            <p:cNvPicPr>
              <a:picLocks noChangeAspect="1" noChangeArrowheads="1"/>
            </p:cNvPicPr>
            <p:nvPr/>
          </p:nvPicPr>
          <p:blipFill>
            <a:blip r:embed="rId7"/>
            <a:srcRect/>
            <a:stretch>
              <a:fillRect/>
            </a:stretch>
          </p:blipFill>
          <p:spPr bwMode="auto">
            <a:xfrm>
              <a:off x="4713" y="2323"/>
              <a:ext cx="19" cy="5"/>
            </a:xfrm>
            <a:prstGeom prst="rect">
              <a:avLst/>
            </a:prstGeom>
            <a:noFill/>
            <a:ln w="9525">
              <a:noFill/>
              <a:miter lim="800000"/>
              <a:headEnd/>
              <a:tailEnd/>
            </a:ln>
          </p:spPr>
        </p:pic>
        <p:pic>
          <p:nvPicPr>
            <p:cNvPr id="365557" name="Picture 2037"/>
            <p:cNvPicPr>
              <a:picLocks noChangeAspect="1" noChangeArrowheads="1"/>
            </p:cNvPicPr>
            <p:nvPr/>
          </p:nvPicPr>
          <p:blipFill>
            <a:blip r:embed="rId7"/>
            <a:srcRect/>
            <a:stretch>
              <a:fillRect/>
            </a:stretch>
          </p:blipFill>
          <p:spPr bwMode="auto">
            <a:xfrm>
              <a:off x="4732" y="2323"/>
              <a:ext cx="20" cy="5"/>
            </a:xfrm>
            <a:prstGeom prst="rect">
              <a:avLst/>
            </a:prstGeom>
            <a:noFill/>
            <a:ln w="9525">
              <a:noFill/>
              <a:miter lim="800000"/>
              <a:headEnd/>
              <a:tailEnd/>
            </a:ln>
          </p:spPr>
        </p:pic>
        <p:pic>
          <p:nvPicPr>
            <p:cNvPr id="365558" name="Picture 2038"/>
            <p:cNvPicPr>
              <a:picLocks noChangeAspect="1" noChangeArrowheads="1"/>
            </p:cNvPicPr>
            <p:nvPr/>
          </p:nvPicPr>
          <p:blipFill>
            <a:blip r:embed="rId7"/>
            <a:srcRect/>
            <a:stretch>
              <a:fillRect/>
            </a:stretch>
          </p:blipFill>
          <p:spPr bwMode="auto">
            <a:xfrm>
              <a:off x="4752" y="2323"/>
              <a:ext cx="19" cy="5"/>
            </a:xfrm>
            <a:prstGeom prst="rect">
              <a:avLst/>
            </a:prstGeom>
            <a:noFill/>
            <a:ln w="9525">
              <a:noFill/>
              <a:miter lim="800000"/>
              <a:headEnd/>
              <a:tailEnd/>
            </a:ln>
          </p:spPr>
        </p:pic>
        <p:pic>
          <p:nvPicPr>
            <p:cNvPr id="365559" name="Picture 2039"/>
            <p:cNvPicPr>
              <a:picLocks noChangeAspect="1" noChangeArrowheads="1"/>
            </p:cNvPicPr>
            <p:nvPr/>
          </p:nvPicPr>
          <p:blipFill>
            <a:blip r:embed="rId7"/>
            <a:srcRect/>
            <a:stretch>
              <a:fillRect/>
            </a:stretch>
          </p:blipFill>
          <p:spPr bwMode="auto">
            <a:xfrm>
              <a:off x="4771" y="2323"/>
              <a:ext cx="19" cy="5"/>
            </a:xfrm>
            <a:prstGeom prst="rect">
              <a:avLst/>
            </a:prstGeom>
            <a:noFill/>
            <a:ln w="9525">
              <a:noFill/>
              <a:miter lim="800000"/>
              <a:headEnd/>
              <a:tailEnd/>
            </a:ln>
          </p:spPr>
        </p:pic>
        <p:pic>
          <p:nvPicPr>
            <p:cNvPr id="365560" name="Picture 2040"/>
            <p:cNvPicPr>
              <a:picLocks noChangeAspect="1" noChangeArrowheads="1"/>
            </p:cNvPicPr>
            <p:nvPr/>
          </p:nvPicPr>
          <p:blipFill>
            <a:blip r:embed="rId7"/>
            <a:srcRect/>
            <a:stretch>
              <a:fillRect/>
            </a:stretch>
          </p:blipFill>
          <p:spPr bwMode="auto">
            <a:xfrm>
              <a:off x="4790" y="2323"/>
              <a:ext cx="19" cy="5"/>
            </a:xfrm>
            <a:prstGeom prst="rect">
              <a:avLst/>
            </a:prstGeom>
            <a:noFill/>
            <a:ln w="9525">
              <a:noFill/>
              <a:miter lim="800000"/>
              <a:headEnd/>
              <a:tailEnd/>
            </a:ln>
          </p:spPr>
        </p:pic>
        <p:pic>
          <p:nvPicPr>
            <p:cNvPr id="365561" name="Picture 2041"/>
            <p:cNvPicPr>
              <a:picLocks noChangeAspect="1" noChangeArrowheads="1"/>
            </p:cNvPicPr>
            <p:nvPr/>
          </p:nvPicPr>
          <p:blipFill>
            <a:blip r:embed="rId7"/>
            <a:srcRect/>
            <a:stretch>
              <a:fillRect/>
            </a:stretch>
          </p:blipFill>
          <p:spPr bwMode="auto">
            <a:xfrm>
              <a:off x="4809" y="2323"/>
              <a:ext cx="19" cy="5"/>
            </a:xfrm>
            <a:prstGeom prst="rect">
              <a:avLst/>
            </a:prstGeom>
            <a:noFill/>
            <a:ln w="9525">
              <a:noFill/>
              <a:miter lim="800000"/>
              <a:headEnd/>
              <a:tailEnd/>
            </a:ln>
          </p:spPr>
        </p:pic>
        <p:pic>
          <p:nvPicPr>
            <p:cNvPr id="365562" name="Picture 2042"/>
            <p:cNvPicPr>
              <a:picLocks noChangeAspect="1" noChangeArrowheads="1"/>
            </p:cNvPicPr>
            <p:nvPr/>
          </p:nvPicPr>
          <p:blipFill>
            <a:blip r:embed="rId7"/>
            <a:srcRect/>
            <a:stretch>
              <a:fillRect/>
            </a:stretch>
          </p:blipFill>
          <p:spPr bwMode="auto">
            <a:xfrm>
              <a:off x="4828" y="2323"/>
              <a:ext cx="20" cy="5"/>
            </a:xfrm>
            <a:prstGeom prst="rect">
              <a:avLst/>
            </a:prstGeom>
            <a:noFill/>
            <a:ln w="9525">
              <a:noFill/>
              <a:miter lim="800000"/>
              <a:headEnd/>
              <a:tailEnd/>
            </a:ln>
          </p:spPr>
        </p:pic>
        <p:pic>
          <p:nvPicPr>
            <p:cNvPr id="365563" name="Picture 2043"/>
            <p:cNvPicPr>
              <a:picLocks noChangeAspect="1" noChangeArrowheads="1"/>
            </p:cNvPicPr>
            <p:nvPr/>
          </p:nvPicPr>
          <p:blipFill>
            <a:blip r:embed="rId7"/>
            <a:srcRect/>
            <a:stretch>
              <a:fillRect/>
            </a:stretch>
          </p:blipFill>
          <p:spPr bwMode="auto">
            <a:xfrm>
              <a:off x="4848" y="2323"/>
              <a:ext cx="19" cy="5"/>
            </a:xfrm>
            <a:prstGeom prst="rect">
              <a:avLst/>
            </a:prstGeom>
            <a:noFill/>
            <a:ln w="9525">
              <a:noFill/>
              <a:miter lim="800000"/>
              <a:headEnd/>
              <a:tailEnd/>
            </a:ln>
          </p:spPr>
        </p:pic>
        <p:pic>
          <p:nvPicPr>
            <p:cNvPr id="365564" name="Picture 2044"/>
            <p:cNvPicPr>
              <a:picLocks noChangeAspect="1" noChangeArrowheads="1"/>
            </p:cNvPicPr>
            <p:nvPr/>
          </p:nvPicPr>
          <p:blipFill>
            <a:blip r:embed="rId7"/>
            <a:srcRect/>
            <a:stretch>
              <a:fillRect/>
            </a:stretch>
          </p:blipFill>
          <p:spPr bwMode="auto">
            <a:xfrm>
              <a:off x="4867" y="2323"/>
              <a:ext cx="19" cy="5"/>
            </a:xfrm>
            <a:prstGeom prst="rect">
              <a:avLst/>
            </a:prstGeom>
            <a:noFill/>
            <a:ln w="9525">
              <a:noFill/>
              <a:miter lim="800000"/>
              <a:headEnd/>
              <a:tailEnd/>
            </a:ln>
          </p:spPr>
        </p:pic>
        <p:pic>
          <p:nvPicPr>
            <p:cNvPr id="365565" name="Picture 2045"/>
            <p:cNvPicPr>
              <a:picLocks noChangeAspect="1" noChangeArrowheads="1"/>
            </p:cNvPicPr>
            <p:nvPr/>
          </p:nvPicPr>
          <p:blipFill>
            <a:blip r:embed="rId7"/>
            <a:srcRect/>
            <a:stretch>
              <a:fillRect/>
            </a:stretch>
          </p:blipFill>
          <p:spPr bwMode="auto">
            <a:xfrm>
              <a:off x="4886" y="2323"/>
              <a:ext cx="19" cy="5"/>
            </a:xfrm>
            <a:prstGeom prst="rect">
              <a:avLst/>
            </a:prstGeom>
            <a:noFill/>
            <a:ln w="9525">
              <a:noFill/>
              <a:miter lim="800000"/>
              <a:headEnd/>
              <a:tailEnd/>
            </a:ln>
          </p:spPr>
        </p:pic>
        <p:pic>
          <p:nvPicPr>
            <p:cNvPr id="365566" name="Picture 2046"/>
            <p:cNvPicPr>
              <a:picLocks noChangeAspect="1" noChangeArrowheads="1"/>
            </p:cNvPicPr>
            <p:nvPr/>
          </p:nvPicPr>
          <p:blipFill>
            <a:blip r:embed="rId7"/>
            <a:srcRect/>
            <a:stretch>
              <a:fillRect/>
            </a:stretch>
          </p:blipFill>
          <p:spPr bwMode="auto">
            <a:xfrm>
              <a:off x="4905" y="2323"/>
              <a:ext cx="19" cy="5"/>
            </a:xfrm>
            <a:prstGeom prst="rect">
              <a:avLst/>
            </a:prstGeom>
            <a:noFill/>
            <a:ln w="9525">
              <a:noFill/>
              <a:miter lim="800000"/>
              <a:headEnd/>
              <a:tailEnd/>
            </a:ln>
          </p:spPr>
        </p:pic>
        <p:pic>
          <p:nvPicPr>
            <p:cNvPr id="365567" name="Picture 2047"/>
            <p:cNvPicPr>
              <a:picLocks noChangeAspect="1" noChangeArrowheads="1"/>
            </p:cNvPicPr>
            <p:nvPr/>
          </p:nvPicPr>
          <p:blipFill>
            <a:blip r:embed="rId7"/>
            <a:srcRect/>
            <a:stretch>
              <a:fillRect/>
            </a:stretch>
          </p:blipFill>
          <p:spPr bwMode="auto">
            <a:xfrm>
              <a:off x="4924" y="2323"/>
              <a:ext cx="20" cy="5"/>
            </a:xfrm>
            <a:prstGeom prst="rect">
              <a:avLst/>
            </a:prstGeom>
            <a:noFill/>
            <a:ln w="9525">
              <a:noFill/>
              <a:miter lim="800000"/>
              <a:headEnd/>
              <a:tailEnd/>
            </a:ln>
          </p:spPr>
        </p:pic>
        <p:pic>
          <p:nvPicPr>
            <p:cNvPr id="365568" name="Picture 2048"/>
            <p:cNvPicPr>
              <a:picLocks noChangeAspect="1" noChangeArrowheads="1"/>
            </p:cNvPicPr>
            <p:nvPr/>
          </p:nvPicPr>
          <p:blipFill>
            <a:blip r:embed="rId7"/>
            <a:srcRect/>
            <a:stretch>
              <a:fillRect/>
            </a:stretch>
          </p:blipFill>
          <p:spPr bwMode="auto">
            <a:xfrm>
              <a:off x="4944" y="2323"/>
              <a:ext cx="19" cy="5"/>
            </a:xfrm>
            <a:prstGeom prst="rect">
              <a:avLst/>
            </a:prstGeom>
            <a:noFill/>
            <a:ln w="9525">
              <a:noFill/>
              <a:miter lim="800000"/>
              <a:headEnd/>
              <a:tailEnd/>
            </a:ln>
          </p:spPr>
        </p:pic>
        <p:pic>
          <p:nvPicPr>
            <p:cNvPr id="365569" name="Picture 2049"/>
            <p:cNvPicPr>
              <a:picLocks noChangeAspect="1" noChangeArrowheads="1"/>
            </p:cNvPicPr>
            <p:nvPr/>
          </p:nvPicPr>
          <p:blipFill>
            <a:blip r:embed="rId7"/>
            <a:srcRect/>
            <a:stretch>
              <a:fillRect/>
            </a:stretch>
          </p:blipFill>
          <p:spPr bwMode="auto">
            <a:xfrm>
              <a:off x="4963" y="2323"/>
              <a:ext cx="19" cy="5"/>
            </a:xfrm>
            <a:prstGeom prst="rect">
              <a:avLst/>
            </a:prstGeom>
            <a:noFill/>
            <a:ln w="9525">
              <a:noFill/>
              <a:miter lim="800000"/>
              <a:headEnd/>
              <a:tailEnd/>
            </a:ln>
          </p:spPr>
        </p:pic>
        <p:pic>
          <p:nvPicPr>
            <p:cNvPr id="365570" name="Picture 2050"/>
            <p:cNvPicPr>
              <a:picLocks noChangeAspect="1" noChangeArrowheads="1"/>
            </p:cNvPicPr>
            <p:nvPr/>
          </p:nvPicPr>
          <p:blipFill>
            <a:blip r:embed="rId7"/>
            <a:srcRect/>
            <a:stretch>
              <a:fillRect/>
            </a:stretch>
          </p:blipFill>
          <p:spPr bwMode="auto">
            <a:xfrm>
              <a:off x="4982" y="2323"/>
              <a:ext cx="19" cy="5"/>
            </a:xfrm>
            <a:prstGeom prst="rect">
              <a:avLst/>
            </a:prstGeom>
            <a:noFill/>
            <a:ln w="9525">
              <a:noFill/>
              <a:miter lim="800000"/>
              <a:headEnd/>
              <a:tailEnd/>
            </a:ln>
          </p:spPr>
        </p:pic>
        <p:pic>
          <p:nvPicPr>
            <p:cNvPr id="365571" name="Picture 2051"/>
            <p:cNvPicPr>
              <a:picLocks noChangeAspect="1" noChangeArrowheads="1"/>
            </p:cNvPicPr>
            <p:nvPr/>
          </p:nvPicPr>
          <p:blipFill>
            <a:blip r:embed="rId7"/>
            <a:srcRect/>
            <a:stretch>
              <a:fillRect/>
            </a:stretch>
          </p:blipFill>
          <p:spPr bwMode="auto">
            <a:xfrm>
              <a:off x="5001" y="2323"/>
              <a:ext cx="19" cy="5"/>
            </a:xfrm>
            <a:prstGeom prst="rect">
              <a:avLst/>
            </a:prstGeom>
            <a:noFill/>
            <a:ln w="9525">
              <a:noFill/>
              <a:miter lim="800000"/>
              <a:headEnd/>
              <a:tailEnd/>
            </a:ln>
          </p:spPr>
        </p:pic>
        <p:pic>
          <p:nvPicPr>
            <p:cNvPr id="365572" name="Picture 2052"/>
            <p:cNvPicPr>
              <a:picLocks noChangeAspect="1" noChangeArrowheads="1"/>
            </p:cNvPicPr>
            <p:nvPr/>
          </p:nvPicPr>
          <p:blipFill>
            <a:blip r:embed="rId7"/>
            <a:srcRect/>
            <a:stretch>
              <a:fillRect/>
            </a:stretch>
          </p:blipFill>
          <p:spPr bwMode="auto">
            <a:xfrm>
              <a:off x="5020" y="2323"/>
              <a:ext cx="20" cy="5"/>
            </a:xfrm>
            <a:prstGeom prst="rect">
              <a:avLst/>
            </a:prstGeom>
            <a:noFill/>
            <a:ln w="9525">
              <a:noFill/>
              <a:miter lim="800000"/>
              <a:headEnd/>
              <a:tailEnd/>
            </a:ln>
          </p:spPr>
        </p:pic>
        <p:pic>
          <p:nvPicPr>
            <p:cNvPr id="365573" name="Picture 2053"/>
            <p:cNvPicPr>
              <a:picLocks noChangeAspect="1" noChangeArrowheads="1"/>
            </p:cNvPicPr>
            <p:nvPr/>
          </p:nvPicPr>
          <p:blipFill>
            <a:blip r:embed="rId7"/>
            <a:srcRect/>
            <a:stretch>
              <a:fillRect/>
            </a:stretch>
          </p:blipFill>
          <p:spPr bwMode="auto">
            <a:xfrm>
              <a:off x="5040" y="2323"/>
              <a:ext cx="19" cy="5"/>
            </a:xfrm>
            <a:prstGeom prst="rect">
              <a:avLst/>
            </a:prstGeom>
            <a:noFill/>
            <a:ln w="9525">
              <a:noFill/>
              <a:miter lim="800000"/>
              <a:headEnd/>
              <a:tailEnd/>
            </a:ln>
          </p:spPr>
        </p:pic>
        <p:pic>
          <p:nvPicPr>
            <p:cNvPr id="365574" name="Picture 2054"/>
            <p:cNvPicPr>
              <a:picLocks noChangeAspect="1" noChangeArrowheads="1"/>
            </p:cNvPicPr>
            <p:nvPr/>
          </p:nvPicPr>
          <p:blipFill>
            <a:blip r:embed="rId7"/>
            <a:srcRect/>
            <a:stretch>
              <a:fillRect/>
            </a:stretch>
          </p:blipFill>
          <p:spPr bwMode="auto">
            <a:xfrm>
              <a:off x="5059" y="2323"/>
              <a:ext cx="19" cy="5"/>
            </a:xfrm>
            <a:prstGeom prst="rect">
              <a:avLst/>
            </a:prstGeom>
            <a:noFill/>
            <a:ln w="9525">
              <a:noFill/>
              <a:miter lim="800000"/>
              <a:headEnd/>
              <a:tailEnd/>
            </a:ln>
          </p:spPr>
        </p:pic>
        <p:pic>
          <p:nvPicPr>
            <p:cNvPr id="365575" name="Picture 2055"/>
            <p:cNvPicPr>
              <a:picLocks noChangeAspect="1" noChangeArrowheads="1"/>
            </p:cNvPicPr>
            <p:nvPr/>
          </p:nvPicPr>
          <p:blipFill>
            <a:blip r:embed="rId7"/>
            <a:srcRect/>
            <a:stretch>
              <a:fillRect/>
            </a:stretch>
          </p:blipFill>
          <p:spPr bwMode="auto">
            <a:xfrm>
              <a:off x="5078" y="2323"/>
              <a:ext cx="19" cy="5"/>
            </a:xfrm>
            <a:prstGeom prst="rect">
              <a:avLst/>
            </a:prstGeom>
            <a:noFill/>
            <a:ln w="9525">
              <a:noFill/>
              <a:miter lim="800000"/>
              <a:headEnd/>
              <a:tailEnd/>
            </a:ln>
          </p:spPr>
        </p:pic>
        <p:pic>
          <p:nvPicPr>
            <p:cNvPr id="365576" name="Picture 2056"/>
            <p:cNvPicPr>
              <a:picLocks noChangeAspect="1" noChangeArrowheads="1"/>
            </p:cNvPicPr>
            <p:nvPr/>
          </p:nvPicPr>
          <p:blipFill>
            <a:blip r:embed="rId7"/>
            <a:srcRect/>
            <a:stretch>
              <a:fillRect/>
            </a:stretch>
          </p:blipFill>
          <p:spPr bwMode="auto">
            <a:xfrm>
              <a:off x="5097" y="2323"/>
              <a:ext cx="19" cy="5"/>
            </a:xfrm>
            <a:prstGeom prst="rect">
              <a:avLst/>
            </a:prstGeom>
            <a:noFill/>
            <a:ln w="9525">
              <a:noFill/>
              <a:miter lim="800000"/>
              <a:headEnd/>
              <a:tailEnd/>
            </a:ln>
          </p:spPr>
        </p:pic>
        <p:pic>
          <p:nvPicPr>
            <p:cNvPr id="365577" name="Picture 2057"/>
            <p:cNvPicPr>
              <a:picLocks noChangeAspect="1" noChangeArrowheads="1"/>
            </p:cNvPicPr>
            <p:nvPr/>
          </p:nvPicPr>
          <p:blipFill>
            <a:blip r:embed="rId7"/>
            <a:srcRect/>
            <a:stretch>
              <a:fillRect/>
            </a:stretch>
          </p:blipFill>
          <p:spPr bwMode="auto">
            <a:xfrm>
              <a:off x="5116" y="2323"/>
              <a:ext cx="20" cy="5"/>
            </a:xfrm>
            <a:prstGeom prst="rect">
              <a:avLst/>
            </a:prstGeom>
            <a:noFill/>
            <a:ln w="9525">
              <a:noFill/>
              <a:miter lim="800000"/>
              <a:headEnd/>
              <a:tailEnd/>
            </a:ln>
          </p:spPr>
        </p:pic>
        <p:pic>
          <p:nvPicPr>
            <p:cNvPr id="365578" name="Picture 2058"/>
            <p:cNvPicPr>
              <a:picLocks noChangeAspect="1" noChangeArrowheads="1"/>
            </p:cNvPicPr>
            <p:nvPr/>
          </p:nvPicPr>
          <p:blipFill>
            <a:blip r:embed="rId7"/>
            <a:srcRect/>
            <a:stretch>
              <a:fillRect/>
            </a:stretch>
          </p:blipFill>
          <p:spPr bwMode="auto">
            <a:xfrm>
              <a:off x="5136" y="2323"/>
              <a:ext cx="19" cy="5"/>
            </a:xfrm>
            <a:prstGeom prst="rect">
              <a:avLst/>
            </a:prstGeom>
            <a:noFill/>
            <a:ln w="9525">
              <a:noFill/>
              <a:miter lim="800000"/>
              <a:headEnd/>
              <a:tailEnd/>
            </a:ln>
          </p:spPr>
        </p:pic>
        <p:pic>
          <p:nvPicPr>
            <p:cNvPr id="365579" name="Picture 2059"/>
            <p:cNvPicPr>
              <a:picLocks noChangeAspect="1" noChangeArrowheads="1"/>
            </p:cNvPicPr>
            <p:nvPr/>
          </p:nvPicPr>
          <p:blipFill>
            <a:blip r:embed="rId7"/>
            <a:srcRect/>
            <a:stretch>
              <a:fillRect/>
            </a:stretch>
          </p:blipFill>
          <p:spPr bwMode="auto">
            <a:xfrm>
              <a:off x="5155" y="2323"/>
              <a:ext cx="19" cy="5"/>
            </a:xfrm>
            <a:prstGeom prst="rect">
              <a:avLst/>
            </a:prstGeom>
            <a:noFill/>
            <a:ln w="9525">
              <a:noFill/>
              <a:miter lim="800000"/>
              <a:headEnd/>
              <a:tailEnd/>
            </a:ln>
          </p:spPr>
        </p:pic>
        <p:pic>
          <p:nvPicPr>
            <p:cNvPr id="365580" name="Picture 2060"/>
            <p:cNvPicPr>
              <a:picLocks noChangeAspect="1" noChangeArrowheads="1"/>
            </p:cNvPicPr>
            <p:nvPr/>
          </p:nvPicPr>
          <p:blipFill>
            <a:blip r:embed="rId7"/>
            <a:srcRect/>
            <a:stretch>
              <a:fillRect/>
            </a:stretch>
          </p:blipFill>
          <p:spPr bwMode="auto">
            <a:xfrm>
              <a:off x="5174" y="2323"/>
              <a:ext cx="19" cy="5"/>
            </a:xfrm>
            <a:prstGeom prst="rect">
              <a:avLst/>
            </a:prstGeom>
            <a:noFill/>
            <a:ln w="9525">
              <a:noFill/>
              <a:miter lim="800000"/>
              <a:headEnd/>
              <a:tailEnd/>
            </a:ln>
          </p:spPr>
        </p:pic>
        <p:pic>
          <p:nvPicPr>
            <p:cNvPr id="365581" name="Picture 2061"/>
            <p:cNvPicPr>
              <a:picLocks noChangeAspect="1" noChangeArrowheads="1"/>
            </p:cNvPicPr>
            <p:nvPr/>
          </p:nvPicPr>
          <p:blipFill>
            <a:blip r:embed="rId7"/>
            <a:srcRect/>
            <a:stretch>
              <a:fillRect/>
            </a:stretch>
          </p:blipFill>
          <p:spPr bwMode="auto">
            <a:xfrm>
              <a:off x="5193" y="2323"/>
              <a:ext cx="19" cy="5"/>
            </a:xfrm>
            <a:prstGeom prst="rect">
              <a:avLst/>
            </a:prstGeom>
            <a:noFill/>
            <a:ln w="9525">
              <a:noFill/>
              <a:miter lim="800000"/>
              <a:headEnd/>
              <a:tailEnd/>
            </a:ln>
          </p:spPr>
        </p:pic>
        <p:pic>
          <p:nvPicPr>
            <p:cNvPr id="365582" name="Picture 2062"/>
            <p:cNvPicPr>
              <a:picLocks noChangeAspect="1" noChangeArrowheads="1"/>
            </p:cNvPicPr>
            <p:nvPr/>
          </p:nvPicPr>
          <p:blipFill>
            <a:blip r:embed="rId7"/>
            <a:srcRect/>
            <a:stretch>
              <a:fillRect/>
            </a:stretch>
          </p:blipFill>
          <p:spPr bwMode="auto">
            <a:xfrm>
              <a:off x="5212" y="2323"/>
              <a:ext cx="20" cy="5"/>
            </a:xfrm>
            <a:prstGeom prst="rect">
              <a:avLst/>
            </a:prstGeom>
            <a:noFill/>
            <a:ln w="9525">
              <a:noFill/>
              <a:miter lim="800000"/>
              <a:headEnd/>
              <a:tailEnd/>
            </a:ln>
          </p:spPr>
        </p:pic>
        <p:pic>
          <p:nvPicPr>
            <p:cNvPr id="365583" name="Picture 2063"/>
            <p:cNvPicPr>
              <a:picLocks noChangeAspect="1" noChangeArrowheads="1"/>
            </p:cNvPicPr>
            <p:nvPr/>
          </p:nvPicPr>
          <p:blipFill>
            <a:blip r:embed="rId7"/>
            <a:srcRect/>
            <a:stretch>
              <a:fillRect/>
            </a:stretch>
          </p:blipFill>
          <p:spPr bwMode="auto">
            <a:xfrm>
              <a:off x="5232" y="2323"/>
              <a:ext cx="19" cy="5"/>
            </a:xfrm>
            <a:prstGeom prst="rect">
              <a:avLst/>
            </a:prstGeom>
            <a:noFill/>
            <a:ln w="9525">
              <a:noFill/>
              <a:miter lim="800000"/>
              <a:headEnd/>
              <a:tailEnd/>
            </a:ln>
          </p:spPr>
        </p:pic>
        <p:pic>
          <p:nvPicPr>
            <p:cNvPr id="365584" name="Picture 2064"/>
            <p:cNvPicPr>
              <a:picLocks noChangeAspect="1" noChangeArrowheads="1"/>
            </p:cNvPicPr>
            <p:nvPr/>
          </p:nvPicPr>
          <p:blipFill>
            <a:blip r:embed="rId7"/>
            <a:srcRect/>
            <a:stretch>
              <a:fillRect/>
            </a:stretch>
          </p:blipFill>
          <p:spPr bwMode="auto">
            <a:xfrm>
              <a:off x="5251" y="2323"/>
              <a:ext cx="19" cy="5"/>
            </a:xfrm>
            <a:prstGeom prst="rect">
              <a:avLst/>
            </a:prstGeom>
            <a:noFill/>
            <a:ln w="9525">
              <a:noFill/>
              <a:miter lim="800000"/>
              <a:headEnd/>
              <a:tailEnd/>
            </a:ln>
          </p:spPr>
        </p:pic>
        <p:pic>
          <p:nvPicPr>
            <p:cNvPr id="365585" name="Picture 2065"/>
            <p:cNvPicPr>
              <a:picLocks noChangeAspect="1" noChangeArrowheads="1"/>
            </p:cNvPicPr>
            <p:nvPr/>
          </p:nvPicPr>
          <p:blipFill>
            <a:blip r:embed="rId7"/>
            <a:srcRect/>
            <a:stretch>
              <a:fillRect/>
            </a:stretch>
          </p:blipFill>
          <p:spPr bwMode="auto">
            <a:xfrm>
              <a:off x="5270" y="2323"/>
              <a:ext cx="19" cy="5"/>
            </a:xfrm>
            <a:prstGeom prst="rect">
              <a:avLst/>
            </a:prstGeom>
            <a:noFill/>
            <a:ln w="9525">
              <a:noFill/>
              <a:miter lim="800000"/>
              <a:headEnd/>
              <a:tailEnd/>
            </a:ln>
          </p:spPr>
        </p:pic>
      </p:grpSp>
      <p:grpSp>
        <p:nvGrpSpPr>
          <p:cNvPr id="365787" name="Group 2267"/>
          <p:cNvGrpSpPr>
            <a:grpSpLocks/>
          </p:cNvGrpSpPr>
          <p:nvPr/>
        </p:nvGrpSpPr>
        <p:grpSpPr bwMode="auto">
          <a:xfrm>
            <a:off x="4843463" y="3687763"/>
            <a:ext cx="3684587" cy="544512"/>
            <a:chOff x="3051" y="2323"/>
            <a:chExt cx="2321" cy="343"/>
          </a:xfrm>
        </p:grpSpPr>
        <p:pic>
          <p:nvPicPr>
            <p:cNvPr id="365587" name="Picture 2067"/>
            <p:cNvPicPr>
              <a:picLocks noChangeAspect="1" noChangeArrowheads="1"/>
            </p:cNvPicPr>
            <p:nvPr/>
          </p:nvPicPr>
          <p:blipFill>
            <a:blip r:embed="rId7"/>
            <a:srcRect/>
            <a:stretch>
              <a:fillRect/>
            </a:stretch>
          </p:blipFill>
          <p:spPr bwMode="auto">
            <a:xfrm>
              <a:off x="5289" y="2323"/>
              <a:ext cx="19" cy="5"/>
            </a:xfrm>
            <a:prstGeom prst="rect">
              <a:avLst/>
            </a:prstGeom>
            <a:noFill/>
            <a:ln w="9525">
              <a:noFill/>
              <a:miter lim="800000"/>
              <a:headEnd/>
              <a:tailEnd/>
            </a:ln>
          </p:spPr>
        </p:pic>
        <p:pic>
          <p:nvPicPr>
            <p:cNvPr id="365588" name="Picture 2068"/>
            <p:cNvPicPr>
              <a:picLocks noChangeAspect="1" noChangeArrowheads="1"/>
            </p:cNvPicPr>
            <p:nvPr/>
          </p:nvPicPr>
          <p:blipFill>
            <a:blip r:embed="rId7"/>
            <a:srcRect/>
            <a:stretch>
              <a:fillRect/>
            </a:stretch>
          </p:blipFill>
          <p:spPr bwMode="auto">
            <a:xfrm>
              <a:off x="5308" y="2323"/>
              <a:ext cx="20" cy="5"/>
            </a:xfrm>
            <a:prstGeom prst="rect">
              <a:avLst/>
            </a:prstGeom>
            <a:noFill/>
            <a:ln w="9525">
              <a:noFill/>
              <a:miter lim="800000"/>
              <a:headEnd/>
              <a:tailEnd/>
            </a:ln>
          </p:spPr>
        </p:pic>
        <p:pic>
          <p:nvPicPr>
            <p:cNvPr id="365589" name="Picture 2069"/>
            <p:cNvPicPr>
              <a:picLocks noChangeAspect="1" noChangeArrowheads="1"/>
            </p:cNvPicPr>
            <p:nvPr/>
          </p:nvPicPr>
          <p:blipFill>
            <a:blip r:embed="rId7"/>
            <a:srcRect/>
            <a:stretch>
              <a:fillRect/>
            </a:stretch>
          </p:blipFill>
          <p:spPr bwMode="auto">
            <a:xfrm>
              <a:off x="5328" y="2323"/>
              <a:ext cx="19" cy="5"/>
            </a:xfrm>
            <a:prstGeom prst="rect">
              <a:avLst/>
            </a:prstGeom>
            <a:noFill/>
            <a:ln w="9525">
              <a:noFill/>
              <a:miter lim="800000"/>
              <a:headEnd/>
              <a:tailEnd/>
            </a:ln>
          </p:spPr>
        </p:pic>
        <p:pic>
          <p:nvPicPr>
            <p:cNvPr id="365590" name="Picture 2070"/>
            <p:cNvPicPr>
              <a:picLocks noChangeAspect="1" noChangeArrowheads="1"/>
            </p:cNvPicPr>
            <p:nvPr/>
          </p:nvPicPr>
          <p:blipFill>
            <a:blip r:embed="rId8"/>
            <a:srcRect/>
            <a:stretch>
              <a:fillRect/>
            </a:stretch>
          </p:blipFill>
          <p:spPr bwMode="auto">
            <a:xfrm>
              <a:off x="5347" y="2323"/>
              <a:ext cx="7" cy="5"/>
            </a:xfrm>
            <a:prstGeom prst="rect">
              <a:avLst/>
            </a:prstGeom>
            <a:noFill/>
            <a:ln w="9525">
              <a:noFill/>
              <a:miter lim="800000"/>
              <a:headEnd/>
              <a:tailEnd/>
            </a:ln>
          </p:spPr>
        </p:pic>
        <p:sp>
          <p:nvSpPr>
            <p:cNvPr id="365591" name="Rectangle 2071"/>
            <p:cNvSpPr>
              <a:spLocks noChangeArrowheads="1"/>
            </p:cNvSpPr>
            <p:nvPr/>
          </p:nvSpPr>
          <p:spPr bwMode="auto">
            <a:xfrm>
              <a:off x="5354" y="2323"/>
              <a:ext cx="18" cy="5"/>
            </a:xfrm>
            <a:prstGeom prst="rect">
              <a:avLst/>
            </a:prstGeom>
            <a:solidFill>
              <a:srgbClr val="000000"/>
            </a:solidFill>
            <a:ln w="9525">
              <a:noFill/>
              <a:miter lim="800000"/>
              <a:headEnd/>
              <a:tailEnd/>
            </a:ln>
          </p:spPr>
          <p:txBody>
            <a:bodyPr/>
            <a:lstStyle/>
            <a:p>
              <a:endParaRPr lang="es-ES"/>
            </a:p>
          </p:txBody>
        </p:sp>
        <p:sp>
          <p:nvSpPr>
            <p:cNvPr id="365592" name="Rectangle 2072"/>
            <p:cNvSpPr>
              <a:spLocks noChangeArrowheads="1"/>
            </p:cNvSpPr>
            <p:nvPr/>
          </p:nvSpPr>
          <p:spPr bwMode="auto">
            <a:xfrm>
              <a:off x="3051" y="2328"/>
              <a:ext cx="17" cy="109"/>
            </a:xfrm>
            <a:prstGeom prst="rect">
              <a:avLst/>
            </a:prstGeom>
            <a:solidFill>
              <a:srgbClr val="000000"/>
            </a:solidFill>
            <a:ln w="9525">
              <a:noFill/>
              <a:miter lim="800000"/>
              <a:headEnd/>
              <a:tailEnd/>
            </a:ln>
          </p:spPr>
          <p:txBody>
            <a:bodyPr/>
            <a:lstStyle/>
            <a:p>
              <a:endParaRPr lang="es-ES"/>
            </a:p>
          </p:txBody>
        </p:sp>
        <p:pic>
          <p:nvPicPr>
            <p:cNvPr id="365593" name="Picture 2073"/>
            <p:cNvPicPr>
              <a:picLocks noChangeAspect="1" noChangeArrowheads="1"/>
            </p:cNvPicPr>
            <p:nvPr/>
          </p:nvPicPr>
          <p:blipFill>
            <a:blip r:embed="rId9"/>
            <a:srcRect/>
            <a:stretch>
              <a:fillRect/>
            </a:stretch>
          </p:blipFill>
          <p:spPr bwMode="auto">
            <a:xfrm>
              <a:off x="4210" y="2328"/>
              <a:ext cx="4" cy="22"/>
            </a:xfrm>
            <a:prstGeom prst="rect">
              <a:avLst/>
            </a:prstGeom>
            <a:noFill/>
            <a:ln w="9525">
              <a:noFill/>
              <a:miter lim="800000"/>
              <a:headEnd/>
              <a:tailEnd/>
            </a:ln>
          </p:spPr>
        </p:pic>
        <p:pic>
          <p:nvPicPr>
            <p:cNvPr id="365594" name="Picture 2074"/>
            <p:cNvPicPr>
              <a:picLocks noChangeAspect="1" noChangeArrowheads="1"/>
            </p:cNvPicPr>
            <p:nvPr/>
          </p:nvPicPr>
          <p:blipFill>
            <a:blip r:embed="rId9"/>
            <a:srcRect/>
            <a:stretch>
              <a:fillRect/>
            </a:stretch>
          </p:blipFill>
          <p:spPr bwMode="auto">
            <a:xfrm>
              <a:off x="4210" y="2350"/>
              <a:ext cx="4" cy="23"/>
            </a:xfrm>
            <a:prstGeom prst="rect">
              <a:avLst/>
            </a:prstGeom>
            <a:noFill/>
            <a:ln w="9525">
              <a:noFill/>
              <a:miter lim="800000"/>
              <a:headEnd/>
              <a:tailEnd/>
            </a:ln>
          </p:spPr>
        </p:pic>
        <p:pic>
          <p:nvPicPr>
            <p:cNvPr id="365595" name="Picture 2075"/>
            <p:cNvPicPr>
              <a:picLocks noChangeAspect="1" noChangeArrowheads="1"/>
            </p:cNvPicPr>
            <p:nvPr/>
          </p:nvPicPr>
          <p:blipFill>
            <a:blip r:embed="rId9"/>
            <a:srcRect/>
            <a:stretch>
              <a:fillRect/>
            </a:stretch>
          </p:blipFill>
          <p:spPr bwMode="auto">
            <a:xfrm>
              <a:off x="4210" y="2373"/>
              <a:ext cx="4" cy="23"/>
            </a:xfrm>
            <a:prstGeom prst="rect">
              <a:avLst/>
            </a:prstGeom>
            <a:noFill/>
            <a:ln w="9525">
              <a:noFill/>
              <a:miter lim="800000"/>
              <a:headEnd/>
              <a:tailEnd/>
            </a:ln>
          </p:spPr>
        </p:pic>
        <p:pic>
          <p:nvPicPr>
            <p:cNvPr id="365596" name="Picture 2076"/>
            <p:cNvPicPr>
              <a:picLocks noChangeAspect="1" noChangeArrowheads="1"/>
            </p:cNvPicPr>
            <p:nvPr/>
          </p:nvPicPr>
          <p:blipFill>
            <a:blip r:embed="rId9"/>
            <a:srcRect/>
            <a:stretch>
              <a:fillRect/>
            </a:stretch>
          </p:blipFill>
          <p:spPr bwMode="auto">
            <a:xfrm>
              <a:off x="4210" y="2396"/>
              <a:ext cx="4" cy="23"/>
            </a:xfrm>
            <a:prstGeom prst="rect">
              <a:avLst/>
            </a:prstGeom>
            <a:noFill/>
            <a:ln w="9525">
              <a:noFill/>
              <a:miter lim="800000"/>
              <a:headEnd/>
              <a:tailEnd/>
            </a:ln>
          </p:spPr>
        </p:pic>
        <p:pic>
          <p:nvPicPr>
            <p:cNvPr id="365597" name="Picture 2077"/>
            <p:cNvPicPr>
              <a:picLocks noChangeAspect="1" noChangeArrowheads="1"/>
            </p:cNvPicPr>
            <p:nvPr/>
          </p:nvPicPr>
          <p:blipFill>
            <a:blip r:embed="rId10"/>
            <a:srcRect/>
            <a:stretch>
              <a:fillRect/>
            </a:stretch>
          </p:blipFill>
          <p:spPr bwMode="auto">
            <a:xfrm>
              <a:off x="4210" y="2419"/>
              <a:ext cx="4" cy="18"/>
            </a:xfrm>
            <a:prstGeom prst="rect">
              <a:avLst/>
            </a:prstGeom>
            <a:noFill/>
            <a:ln w="9525">
              <a:noFill/>
              <a:miter lim="800000"/>
              <a:headEnd/>
              <a:tailEnd/>
            </a:ln>
          </p:spPr>
        </p:pic>
        <p:sp>
          <p:nvSpPr>
            <p:cNvPr id="365598" name="Rectangle 2078"/>
            <p:cNvSpPr>
              <a:spLocks noChangeArrowheads="1"/>
            </p:cNvSpPr>
            <p:nvPr/>
          </p:nvSpPr>
          <p:spPr bwMode="auto">
            <a:xfrm>
              <a:off x="5354" y="2328"/>
              <a:ext cx="18" cy="109"/>
            </a:xfrm>
            <a:prstGeom prst="rect">
              <a:avLst/>
            </a:prstGeom>
            <a:solidFill>
              <a:srgbClr val="000000"/>
            </a:solidFill>
            <a:ln w="9525">
              <a:noFill/>
              <a:miter lim="800000"/>
              <a:headEnd/>
              <a:tailEnd/>
            </a:ln>
          </p:spPr>
          <p:txBody>
            <a:bodyPr/>
            <a:lstStyle/>
            <a:p>
              <a:endParaRPr lang="es-ES"/>
            </a:p>
          </p:txBody>
        </p:sp>
        <p:sp>
          <p:nvSpPr>
            <p:cNvPr id="365599" name="Rectangle 2079"/>
            <p:cNvSpPr>
              <a:spLocks noChangeArrowheads="1"/>
            </p:cNvSpPr>
            <p:nvPr/>
          </p:nvSpPr>
          <p:spPr bwMode="auto">
            <a:xfrm>
              <a:off x="3089" y="2437"/>
              <a:ext cx="764"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3.Oportunidades</a:t>
              </a:r>
              <a:endParaRPr lang="es-ES">
                <a:solidFill>
                  <a:srgbClr val="333399"/>
                </a:solidFill>
              </a:endParaRPr>
            </a:p>
          </p:txBody>
        </p:sp>
        <p:sp>
          <p:nvSpPr>
            <p:cNvPr id="365600" name="Rectangle 2080"/>
            <p:cNvSpPr>
              <a:spLocks noChangeArrowheads="1"/>
            </p:cNvSpPr>
            <p:nvPr/>
          </p:nvSpPr>
          <p:spPr bwMode="auto">
            <a:xfrm>
              <a:off x="3732" y="2437"/>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5601" name="Rectangle 2081"/>
            <p:cNvSpPr>
              <a:spLocks noChangeArrowheads="1"/>
            </p:cNvSpPr>
            <p:nvPr/>
          </p:nvSpPr>
          <p:spPr bwMode="auto">
            <a:xfrm>
              <a:off x="4677" y="2437"/>
              <a:ext cx="27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34.5%</a:t>
              </a:r>
              <a:endParaRPr lang="es-ES">
                <a:solidFill>
                  <a:srgbClr val="333399"/>
                </a:solidFill>
              </a:endParaRPr>
            </a:p>
          </p:txBody>
        </p:sp>
        <p:sp>
          <p:nvSpPr>
            <p:cNvPr id="365602" name="Rectangle 2082"/>
            <p:cNvSpPr>
              <a:spLocks noChangeArrowheads="1"/>
            </p:cNvSpPr>
            <p:nvPr/>
          </p:nvSpPr>
          <p:spPr bwMode="auto">
            <a:xfrm>
              <a:off x="4899" y="2437"/>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5603" name="Rectangle 2083"/>
            <p:cNvSpPr>
              <a:spLocks noChangeArrowheads="1"/>
            </p:cNvSpPr>
            <p:nvPr/>
          </p:nvSpPr>
          <p:spPr bwMode="auto">
            <a:xfrm>
              <a:off x="3051" y="2437"/>
              <a:ext cx="17" cy="4"/>
            </a:xfrm>
            <a:prstGeom prst="rect">
              <a:avLst/>
            </a:prstGeom>
            <a:solidFill>
              <a:srgbClr val="000000"/>
            </a:solidFill>
            <a:ln w="9525">
              <a:noFill/>
              <a:miter lim="800000"/>
              <a:headEnd/>
              <a:tailEnd/>
            </a:ln>
          </p:spPr>
          <p:txBody>
            <a:bodyPr/>
            <a:lstStyle/>
            <a:p>
              <a:endParaRPr lang="es-ES"/>
            </a:p>
          </p:txBody>
        </p:sp>
        <p:pic>
          <p:nvPicPr>
            <p:cNvPr id="365604" name="Picture 2084"/>
            <p:cNvPicPr>
              <a:picLocks noChangeAspect="1" noChangeArrowheads="1"/>
            </p:cNvPicPr>
            <p:nvPr/>
          </p:nvPicPr>
          <p:blipFill>
            <a:blip r:embed="rId4"/>
            <a:srcRect/>
            <a:stretch>
              <a:fillRect/>
            </a:stretch>
          </p:blipFill>
          <p:spPr bwMode="auto">
            <a:xfrm>
              <a:off x="3068" y="2437"/>
              <a:ext cx="19" cy="4"/>
            </a:xfrm>
            <a:prstGeom prst="rect">
              <a:avLst/>
            </a:prstGeom>
            <a:noFill/>
            <a:ln w="9525">
              <a:noFill/>
              <a:miter lim="800000"/>
              <a:headEnd/>
              <a:tailEnd/>
            </a:ln>
          </p:spPr>
        </p:pic>
        <p:pic>
          <p:nvPicPr>
            <p:cNvPr id="365605" name="Picture 2085"/>
            <p:cNvPicPr>
              <a:picLocks noChangeAspect="1" noChangeArrowheads="1"/>
            </p:cNvPicPr>
            <p:nvPr/>
          </p:nvPicPr>
          <p:blipFill>
            <a:blip r:embed="rId4"/>
            <a:srcRect/>
            <a:stretch>
              <a:fillRect/>
            </a:stretch>
          </p:blipFill>
          <p:spPr bwMode="auto">
            <a:xfrm>
              <a:off x="3087" y="2437"/>
              <a:ext cx="19" cy="4"/>
            </a:xfrm>
            <a:prstGeom prst="rect">
              <a:avLst/>
            </a:prstGeom>
            <a:noFill/>
            <a:ln w="9525">
              <a:noFill/>
              <a:miter lim="800000"/>
              <a:headEnd/>
              <a:tailEnd/>
            </a:ln>
          </p:spPr>
        </p:pic>
        <p:pic>
          <p:nvPicPr>
            <p:cNvPr id="365606" name="Picture 2086"/>
            <p:cNvPicPr>
              <a:picLocks noChangeAspect="1" noChangeArrowheads="1"/>
            </p:cNvPicPr>
            <p:nvPr/>
          </p:nvPicPr>
          <p:blipFill>
            <a:blip r:embed="rId4"/>
            <a:srcRect/>
            <a:stretch>
              <a:fillRect/>
            </a:stretch>
          </p:blipFill>
          <p:spPr bwMode="auto">
            <a:xfrm>
              <a:off x="3106" y="2437"/>
              <a:ext cx="20" cy="4"/>
            </a:xfrm>
            <a:prstGeom prst="rect">
              <a:avLst/>
            </a:prstGeom>
            <a:noFill/>
            <a:ln w="9525">
              <a:noFill/>
              <a:miter lim="800000"/>
              <a:headEnd/>
              <a:tailEnd/>
            </a:ln>
          </p:spPr>
        </p:pic>
        <p:pic>
          <p:nvPicPr>
            <p:cNvPr id="365607" name="Picture 2087"/>
            <p:cNvPicPr>
              <a:picLocks noChangeAspect="1" noChangeArrowheads="1"/>
            </p:cNvPicPr>
            <p:nvPr/>
          </p:nvPicPr>
          <p:blipFill>
            <a:blip r:embed="rId4"/>
            <a:srcRect/>
            <a:stretch>
              <a:fillRect/>
            </a:stretch>
          </p:blipFill>
          <p:spPr bwMode="auto">
            <a:xfrm>
              <a:off x="3126" y="2437"/>
              <a:ext cx="19" cy="4"/>
            </a:xfrm>
            <a:prstGeom prst="rect">
              <a:avLst/>
            </a:prstGeom>
            <a:noFill/>
            <a:ln w="9525">
              <a:noFill/>
              <a:miter lim="800000"/>
              <a:headEnd/>
              <a:tailEnd/>
            </a:ln>
          </p:spPr>
        </p:pic>
        <p:pic>
          <p:nvPicPr>
            <p:cNvPr id="365608" name="Picture 2088"/>
            <p:cNvPicPr>
              <a:picLocks noChangeAspect="1" noChangeArrowheads="1"/>
            </p:cNvPicPr>
            <p:nvPr/>
          </p:nvPicPr>
          <p:blipFill>
            <a:blip r:embed="rId4"/>
            <a:srcRect/>
            <a:stretch>
              <a:fillRect/>
            </a:stretch>
          </p:blipFill>
          <p:spPr bwMode="auto">
            <a:xfrm>
              <a:off x="3145" y="2437"/>
              <a:ext cx="19" cy="4"/>
            </a:xfrm>
            <a:prstGeom prst="rect">
              <a:avLst/>
            </a:prstGeom>
            <a:noFill/>
            <a:ln w="9525">
              <a:noFill/>
              <a:miter lim="800000"/>
              <a:headEnd/>
              <a:tailEnd/>
            </a:ln>
          </p:spPr>
        </p:pic>
        <p:pic>
          <p:nvPicPr>
            <p:cNvPr id="365609" name="Picture 2089"/>
            <p:cNvPicPr>
              <a:picLocks noChangeAspect="1" noChangeArrowheads="1"/>
            </p:cNvPicPr>
            <p:nvPr/>
          </p:nvPicPr>
          <p:blipFill>
            <a:blip r:embed="rId4"/>
            <a:srcRect/>
            <a:stretch>
              <a:fillRect/>
            </a:stretch>
          </p:blipFill>
          <p:spPr bwMode="auto">
            <a:xfrm>
              <a:off x="3164" y="2437"/>
              <a:ext cx="19" cy="4"/>
            </a:xfrm>
            <a:prstGeom prst="rect">
              <a:avLst/>
            </a:prstGeom>
            <a:noFill/>
            <a:ln w="9525">
              <a:noFill/>
              <a:miter lim="800000"/>
              <a:headEnd/>
              <a:tailEnd/>
            </a:ln>
          </p:spPr>
        </p:pic>
        <p:pic>
          <p:nvPicPr>
            <p:cNvPr id="365610" name="Picture 2090"/>
            <p:cNvPicPr>
              <a:picLocks noChangeAspect="1" noChangeArrowheads="1"/>
            </p:cNvPicPr>
            <p:nvPr/>
          </p:nvPicPr>
          <p:blipFill>
            <a:blip r:embed="rId4"/>
            <a:srcRect/>
            <a:stretch>
              <a:fillRect/>
            </a:stretch>
          </p:blipFill>
          <p:spPr bwMode="auto">
            <a:xfrm>
              <a:off x="3183" y="2437"/>
              <a:ext cx="19" cy="4"/>
            </a:xfrm>
            <a:prstGeom prst="rect">
              <a:avLst/>
            </a:prstGeom>
            <a:noFill/>
            <a:ln w="9525">
              <a:noFill/>
              <a:miter lim="800000"/>
              <a:headEnd/>
              <a:tailEnd/>
            </a:ln>
          </p:spPr>
        </p:pic>
        <p:pic>
          <p:nvPicPr>
            <p:cNvPr id="365611" name="Picture 2091"/>
            <p:cNvPicPr>
              <a:picLocks noChangeAspect="1" noChangeArrowheads="1"/>
            </p:cNvPicPr>
            <p:nvPr/>
          </p:nvPicPr>
          <p:blipFill>
            <a:blip r:embed="rId4"/>
            <a:srcRect/>
            <a:stretch>
              <a:fillRect/>
            </a:stretch>
          </p:blipFill>
          <p:spPr bwMode="auto">
            <a:xfrm>
              <a:off x="3202" y="2437"/>
              <a:ext cx="20" cy="4"/>
            </a:xfrm>
            <a:prstGeom prst="rect">
              <a:avLst/>
            </a:prstGeom>
            <a:noFill/>
            <a:ln w="9525">
              <a:noFill/>
              <a:miter lim="800000"/>
              <a:headEnd/>
              <a:tailEnd/>
            </a:ln>
          </p:spPr>
        </p:pic>
        <p:pic>
          <p:nvPicPr>
            <p:cNvPr id="365612" name="Picture 2092"/>
            <p:cNvPicPr>
              <a:picLocks noChangeAspect="1" noChangeArrowheads="1"/>
            </p:cNvPicPr>
            <p:nvPr/>
          </p:nvPicPr>
          <p:blipFill>
            <a:blip r:embed="rId4"/>
            <a:srcRect/>
            <a:stretch>
              <a:fillRect/>
            </a:stretch>
          </p:blipFill>
          <p:spPr bwMode="auto">
            <a:xfrm>
              <a:off x="3222" y="2437"/>
              <a:ext cx="19" cy="4"/>
            </a:xfrm>
            <a:prstGeom prst="rect">
              <a:avLst/>
            </a:prstGeom>
            <a:noFill/>
            <a:ln w="9525">
              <a:noFill/>
              <a:miter lim="800000"/>
              <a:headEnd/>
              <a:tailEnd/>
            </a:ln>
          </p:spPr>
        </p:pic>
        <p:pic>
          <p:nvPicPr>
            <p:cNvPr id="365613" name="Picture 2093"/>
            <p:cNvPicPr>
              <a:picLocks noChangeAspect="1" noChangeArrowheads="1"/>
            </p:cNvPicPr>
            <p:nvPr/>
          </p:nvPicPr>
          <p:blipFill>
            <a:blip r:embed="rId4"/>
            <a:srcRect/>
            <a:stretch>
              <a:fillRect/>
            </a:stretch>
          </p:blipFill>
          <p:spPr bwMode="auto">
            <a:xfrm>
              <a:off x="3241" y="2437"/>
              <a:ext cx="19" cy="4"/>
            </a:xfrm>
            <a:prstGeom prst="rect">
              <a:avLst/>
            </a:prstGeom>
            <a:noFill/>
            <a:ln w="9525">
              <a:noFill/>
              <a:miter lim="800000"/>
              <a:headEnd/>
              <a:tailEnd/>
            </a:ln>
          </p:spPr>
        </p:pic>
        <p:pic>
          <p:nvPicPr>
            <p:cNvPr id="365614" name="Picture 2094"/>
            <p:cNvPicPr>
              <a:picLocks noChangeAspect="1" noChangeArrowheads="1"/>
            </p:cNvPicPr>
            <p:nvPr/>
          </p:nvPicPr>
          <p:blipFill>
            <a:blip r:embed="rId4"/>
            <a:srcRect/>
            <a:stretch>
              <a:fillRect/>
            </a:stretch>
          </p:blipFill>
          <p:spPr bwMode="auto">
            <a:xfrm>
              <a:off x="3260" y="2437"/>
              <a:ext cx="19" cy="4"/>
            </a:xfrm>
            <a:prstGeom prst="rect">
              <a:avLst/>
            </a:prstGeom>
            <a:noFill/>
            <a:ln w="9525">
              <a:noFill/>
              <a:miter lim="800000"/>
              <a:headEnd/>
              <a:tailEnd/>
            </a:ln>
          </p:spPr>
        </p:pic>
        <p:pic>
          <p:nvPicPr>
            <p:cNvPr id="365615" name="Picture 2095"/>
            <p:cNvPicPr>
              <a:picLocks noChangeAspect="1" noChangeArrowheads="1"/>
            </p:cNvPicPr>
            <p:nvPr/>
          </p:nvPicPr>
          <p:blipFill>
            <a:blip r:embed="rId4"/>
            <a:srcRect/>
            <a:stretch>
              <a:fillRect/>
            </a:stretch>
          </p:blipFill>
          <p:spPr bwMode="auto">
            <a:xfrm>
              <a:off x="3279" y="2437"/>
              <a:ext cx="19" cy="4"/>
            </a:xfrm>
            <a:prstGeom prst="rect">
              <a:avLst/>
            </a:prstGeom>
            <a:noFill/>
            <a:ln w="9525">
              <a:noFill/>
              <a:miter lim="800000"/>
              <a:headEnd/>
              <a:tailEnd/>
            </a:ln>
          </p:spPr>
        </p:pic>
        <p:pic>
          <p:nvPicPr>
            <p:cNvPr id="365616" name="Picture 2096"/>
            <p:cNvPicPr>
              <a:picLocks noChangeAspect="1" noChangeArrowheads="1"/>
            </p:cNvPicPr>
            <p:nvPr/>
          </p:nvPicPr>
          <p:blipFill>
            <a:blip r:embed="rId4"/>
            <a:srcRect/>
            <a:stretch>
              <a:fillRect/>
            </a:stretch>
          </p:blipFill>
          <p:spPr bwMode="auto">
            <a:xfrm>
              <a:off x="3298" y="2437"/>
              <a:ext cx="20" cy="4"/>
            </a:xfrm>
            <a:prstGeom prst="rect">
              <a:avLst/>
            </a:prstGeom>
            <a:noFill/>
            <a:ln w="9525">
              <a:noFill/>
              <a:miter lim="800000"/>
              <a:headEnd/>
              <a:tailEnd/>
            </a:ln>
          </p:spPr>
        </p:pic>
        <p:pic>
          <p:nvPicPr>
            <p:cNvPr id="365617" name="Picture 2097"/>
            <p:cNvPicPr>
              <a:picLocks noChangeAspect="1" noChangeArrowheads="1"/>
            </p:cNvPicPr>
            <p:nvPr/>
          </p:nvPicPr>
          <p:blipFill>
            <a:blip r:embed="rId4"/>
            <a:srcRect/>
            <a:stretch>
              <a:fillRect/>
            </a:stretch>
          </p:blipFill>
          <p:spPr bwMode="auto">
            <a:xfrm>
              <a:off x="3318" y="2437"/>
              <a:ext cx="19" cy="4"/>
            </a:xfrm>
            <a:prstGeom prst="rect">
              <a:avLst/>
            </a:prstGeom>
            <a:noFill/>
            <a:ln w="9525">
              <a:noFill/>
              <a:miter lim="800000"/>
              <a:headEnd/>
              <a:tailEnd/>
            </a:ln>
          </p:spPr>
        </p:pic>
        <p:pic>
          <p:nvPicPr>
            <p:cNvPr id="365618" name="Picture 2098"/>
            <p:cNvPicPr>
              <a:picLocks noChangeAspect="1" noChangeArrowheads="1"/>
            </p:cNvPicPr>
            <p:nvPr/>
          </p:nvPicPr>
          <p:blipFill>
            <a:blip r:embed="rId4"/>
            <a:srcRect/>
            <a:stretch>
              <a:fillRect/>
            </a:stretch>
          </p:blipFill>
          <p:spPr bwMode="auto">
            <a:xfrm>
              <a:off x="3337" y="2437"/>
              <a:ext cx="19" cy="4"/>
            </a:xfrm>
            <a:prstGeom prst="rect">
              <a:avLst/>
            </a:prstGeom>
            <a:noFill/>
            <a:ln w="9525">
              <a:noFill/>
              <a:miter lim="800000"/>
              <a:headEnd/>
              <a:tailEnd/>
            </a:ln>
          </p:spPr>
        </p:pic>
        <p:pic>
          <p:nvPicPr>
            <p:cNvPr id="365619" name="Picture 2099"/>
            <p:cNvPicPr>
              <a:picLocks noChangeAspect="1" noChangeArrowheads="1"/>
            </p:cNvPicPr>
            <p:nvPr/>
          </p:nvPicPr>
          <p:blipFill>
            <a:blip r:embed="rId4"/>
            <a:srcRect/>
            <a:stretch>
              <a:fillRect/>
            </a:stretch>
          </p:blipFill>
          <p:spPr bwMode="auto">
            <a:xfrm>
              <a:off x="3356" y="2437"/>
              <a:ext cx="19" cy="4"/>
            </a:xfrm>
            <a:prstGeom prst="rect">
              <a:avLst/>
            </a:prstGeom>
            <a:noFill/>
            <a:ln w="9525">
              <a:noFill/>
              <a:miter lim="800000"/>
              <a:headEnd/>
              <a:tailEnd/>
            </a:ln>
          </p:spPr>
        </p:pic>
        <p:pic>
          <p:nvPicPr>
            <p:cNvPr id="365620" name="Picture 2100"/>
            <p:cNvPicPr>
              <a:picLocks noChangeAspect="1" noChangeArrowheads="1"/>
            </p:cNvPicPr>
            <p:nvPr/>
          </p:nvPicPr>
          <p:blipFill>
            <a:blip r:embed="rId4"/>
            <a:srcRect/>
            <a:stretch>
              <a:fillRect/>
            </a:stretch>
          </p:blipFill>
          <p:spPr bwMode="auto">
            <a:xfrm>
              <a:off x="3375" y="2437"/>
              <a:ext cx="19" cy="4"/>
            </a:xfrm>
            <a:prstGeom prst="rect">
              <a:avLst/>
            </a:prstGeom>
            <a:noFill/>
            <a:ln w="9525">
              <a:noFill/>
              <a:miter lim="800000"/>
              <a:headEnd/>
              <a:tailEnd/>
            </a:ln>
          </p:spPr>
        </p:pic>
        <p:pic>
          <p:nvPicPr>
            <p:cNvPr id="365621" name="Picture 2101"/>
            <p:cNvPicPr>
              <a:picLocks noChangeAspect="1" noChangeArrowheads="1"/>
            </p:cNvPicPr>
            <p:nvPr/>
          </p:nvPicPr>
          <p:blipFill>
            <a:blip r:embed="rId4"/>
            <a:srcRect/>
            <a:stretch>
              <a:fillRect/>
            </a:stretch>
          </p:blipFill>
          <p:spPr bwMode="auto">
            <a:xfrm>
              <a:off x="3394" y="2437"/>
              <a:ext cx="20" cy="4"/>
            </a:xfrm>
            <a:prstGeom prst="rect">
              <a:avLst/>
            </a:prstGeom>
            <a:noFill/>
            <a:ln w="9525">
              <a:noFill/>
              <a:miter lim="800000"/>
              <a:headEnd/>
              <a:tailEnd/>
            </a:ln>
          </p:spPr>
        </p:pic>
        <p:pic>
          <p:nvPicPr>
            <p:cNvPr id="365622" name="Picture 2102"/>
            <p:cNvPicPr>
              <a:picLocks noChangeAspect="1" noChangeArrowheads="1"/>
            </p:cNvPicPr>
            <p:nvPr/>
          </p:nvPicPr>
          <p:blipFill>
            <a:blip r:embed="rId4"/>
            <a:srcRect/>
            <a:stretch>
              <a:fillRect/>
            </a:stretch>
          </p:blipFill>
          <p:spPr bwMode="auto">
            <a:xfrm>
              <a:off x="3414" y="2437"/>
              <a:ext cx="19" cy="4"/>
            </a:xfrm>
            <a:prstGeom prst="rect">
              <a:avLst/>
            </a:prstGeom>
            <a:noFill/>
            <a:ln w="9525">
              <a:noFill/>
              <a:miter lim="800000"/>
              <a:headEnd/>
              <a:tailEnd/>
            </a:ln>
          </p:spPr>
        </p:pic>
        <p:pic>
          <p:nvPicPr>
            <p:cNvPr id="365623" name="Picture 2103"/>
            <p:cNvPicPr>
              <a:picLocks noChangeAspect="1" noChangeArrowheads="1"/>
            </p:cNvPicPr>
            <p:nvPr/>
          </p:nvPicPr>
          <p:blipFill>
            <a:blip r:embed="rId4"/>
            <a:srcRect/>
            <a:stretch>
              <a:fillRect/>
            </a:stretch>
          </p:blipFill>
          <p:spPr bwMode="auto">
            <a:xfrm>
              <a:off x="3433" y="2437"/>
              <a:ext cx="19" cy="4"/>
            </a:xfrm>
            <a:prstGeom prst="rect">
              <a:avLst/>
            </a:prstGeom>
            <a:noFill/>
            <a:ln w="9525">
              <a:noFill/>
              <a:miter lim="800000"/>
              <a:headEnd/>
              <a:tailEnd/>
            </a:ln>
          </p:spPr>
        </p:pic>
        <p:pic>
          <p:nvPicPr>
            <p:cNvPr id="365624" name="Picture 2104"/>
            <p:cNvPicPr>
              <a:picLocks noChangeAspect="1" noChangeArrowheads="1"/>
            </p:cNvPicPr>
            <p:nvPr/>
          </p:nvPicPr>
          <p:blipFill>
            <a:blip r:embed="rId4"/>
            <a:srcRect/>
            <a:stretch>
              <a:fillRect/>
            </a:stretch>
          </p:blipFill>
          <p:spPr bwMode="auto">
            <a:xfrm>
              <a:off x="3452" y="2437"/>
              <a:ext cx="19" cy="4"/>
            </a:xfrm>
            <a:prstGeom prst="rect">
              <a:avLst/>
            </a:prstGeom>
            <a:noFill/>
            <a:ln w="9525">
              <a:noFill/>
              <a:miter lim="800000"/>
              <a:headEnd/>
              <a:tailEnd/>
            </a:ln>
          </p:spPr>
        </p:pic>
        <p:pic>
          <p:nvPicPr>
            <p:cNvPr id="365625" name="Picture 2105"/>
            <p:cNvPicPr>
              <a:picLocks noChangeAspect="1" noChangeArrowheads="1"/>
            </p:cNvPicPr>
            <p:nvPr/>
          </p:nvPicPr>
          <p:blipFill>
            <a:blip r:embed="rId4"/>
            <a:srcRect/>
            <a:stretch>
              <a:fillRect/>
            </a:stretch>
          </p:blipFill>
          <p:spPr bwMode="auto">
            <a:xfrm>
              <a:off x="3471" y="2437"/>
              <a:ext cx="19" cy="4"/>
            </a:xfrm>
            <a:prstGeom prst="rect">
              <a:avLst/>
            </a:prstGeom>
            <a:noFill/>
            <a:ln w="9525">
              <a:noFill/>
              <a:miter lim="800000"/>
              <a:headEnd/>
              <a:tailEnd/>
            </a:ln>
          </p:spPr>
        </p:pic>
        <p:pic>
          <p:nvPicPr>
            <p:cNvPr id="365626" name="Picture 2106"/>
            <p:cNvPicPr>
              <a:picLocks noChangeAspect="1" noChangeArrowheads="1"/>
            </p:cNvPicPr>
            <p:nvPr/>
          </p:nvPicPr>
          <p:blipFill>
            <a:blip r:embed="rId4"/>
            <a:srcRect/>
            <a:stretch>
              <a:fillRect/>
            </a:stretch>
          </p:blipFill>
          <p:spPr bwMode="auto">
            <a:xfrm>
              <a:off x="3490" y="2437"/>
              <a:ext cx="20" cy="4"/>
            </a:xfrm>
            <a:prstGeom prst="rect">
              <a:avLst/>
            </a:prstGeom>
            <a:noFill/>
            <a:ln w="9525">
              <a:noFill/>
              <a:miter lim="800000"/>
              <a:headEnd/>
              <a:tailEnd/>
            </a:ln>
          </p:spPr>
        </p:pic>
        <p:pic>
          <p:nvPicPr>
            <p:cNvPr id="365627" name="Picture 2107"/>
            <p:cNvPicPr>
              <a:picLocks noChangeAspect="1" noChangeArrowheads="1"/>
            </p:cNvPicPr>
            <p:nvPr/>
          </p:nvPicPr>
          <p:blipFill>
            <a:blip r:embed="rId4"/>
            <a:srcRect/>
            <a:stretch>
              <a:fillRect/>
            </a:stretch>
          </p:blipFill>
          <p:spPr bwMode="auto">
            <a:xfrm>
              <a:off x="3510" y="2437"/>
              <a:ext cx="19" cy="4"/>
            </a:xfrm>
            <a:prstGeom prst="rect">
              <a:avLst/>
            </a:prstGeom>
            <a:noFill/>
            <a:ln w="9525">
              <a:noFill/>
              <a:miter lim="800000"/>
              <a:headEnd/>
              <a:tailEnd/>
            </a:ln>
          </p:spPr>
        </p:pic>
        <p:pic>
          <p:nvPicPr>
            <p:cNvPr id="365628" name="Picture 2108"/>
            <p:cNvPicPr>
              <a:picLocks noChangeAspect="1" noChangeArrowheads="1"/>
            </p:cNvPicPr>
            <p:nvPr/>
          </p:nvPicPr>
          <p:blipFill>
            <a:blip r:embed="rId4"/>
            <a:srcRect/>
            <a:stretch>
              <a:fillRect/>
            </a:stretch>
          </p:blipFill>
          <p:spPr bwMode="auto">
            <a:xfrm>
              <a:off x="3529" y="2437"/>
              <a:ext cx="19" cy="4"/>
            </a:xfrm>
            <a:prstGeom prst="rect">
              <a:avLst/>
            </a:prstGeom>
            <a:noFill/>
            <a:ln w="9525">
              <a:noFill/>
              <a:miter lim="800000"/>
              <a:headEnd/>
              <a:tailEnd/>
            </a:ln>
          </p:spPr>
        </p:pic>
        <p:pic>
          <p:nvPicPr>
            <p:cNvPr id="365629" name="Picture 2109"/>
            <p:cNvPicPr>
              <a:picLocks noChangeAspect="1" noChangeArrowheads="1"/>
            </p:cNvPicPr>
            <p:nvPr/>
          </p:nvPicPr>
          <p:blipFill>
            <a:blip r:embed="rId4"/>
            <a:srcRect/>
            <a:stretch>
              <a:fillRect/>
            </a:stretch>
          </p:blipFill>
          <p:spPr bwMode="auto">
            <a:xfrm>
              <a:off x="3548" y="2437"/>
              <a:ext cx="19" cy="4"/>
            </a:xfrm>
            <a:prstGeom prst="rect">
              <a:avLst/>
            </a:prstGeom>
            <a:noFill/>
            <a:ln w="9525">
              <a:noFill/>
              <a:miter lim="800000"/>
              <a:headEnd/>
              <a:tailEnd/>
            </a:ln>
          </p:spPr>
        </p:pic>
        <p:pic>
          <p:nvPicPr>
            <p:cNvPr id="365630" name="Picture 2110"/>
            <p:cNvPicPr>
              <a:picLocks noChangeAspect="1" noChangeArrowheads="1"/>
            </p:cNvPicPr>
            <p:nvPr/>
          </p:nvPicPr>
          <p:blipFill>
            <a:blip r:embed="rId4"/>
            <a:srcRect/>
            <a:stretch>
              <a:fillRect/>
            </a:stretch>
          </p:blipFill>
          <p:spPr bwMode="auto">
            <a:xfrm>
              <a:off x="3567" y="2437"/>
              <a:ext cx="19" cy="4"/>
            </a:xfrm>
            <a:prstGeom prst="rect">
              <a:avLst/>
            </a:prstGeom>
            <a:noFill/>
            <a:ln w="9525">
              <a:noFill/>
              <a:miter lim="800000"/>
              <a:headEnd/>
              <a:tailEnd/>
            </a:ln>
          </p:spPr>
        </p:pic>
        <p:pic>
          <p:nvPicPr>
            <p:cNvPr id="365631" name="Picture 2111"/>
            <p:cNvPicPr>
              <a:picLocks noChangeAspect="1" noChangeArrowheads="1"/>
            </p:cNvPicPr>
            <p:nvPr/>
          </p:nvPicPr>
          <p:blipFill>
            <a:blip r:embed="rId4"/>
            <a:srcRect/>
            <a:stretch>
              <a:fillRect/>
            </a:stretch>
          </p:blipFill>
          <p:spPr bwMode="auto">
            <a:xfrm>
              <a:off x="3586" y="2437"/>
              <a:ext cx="20" cy="4"/>
            </a:xfrm>
            <a:prstGeom prst="rect">
              <a:avLst/>
            </a:prstGeom>
            <a:noFill/>
            <a:ln w="9525">
              <a:noFill/>
              <a:miter lim="800000"/>
              <a:headEnd/>
              <a:tailEnd/>
            </a:ln>
          </p:spPr>
        </p:pic>
        <p:pic>
          <p:nvPicPr>
            <p:cNvPr id="365632" name="Picture 2112"/>
            <p:cNvPicPr>
              <a:picLocks noChangeAspect="1" noChangeArrowheads="1"/>
            </p:cNvPicPr>
            <p:nvPr/>
          </p:nvPicPr>
          <p:blipFill>
            <a:blip r:embed="rId4"/>
            <a:srcRect/>
            <a:stretch>
              <a:fillRect/>
            </a:stretch>
          </p:blipFill>
          <p:spPr bwMode="auto">
            <a:xfrm>
              <a:off x="3606" y="2437"/>
              <a:ext cx="19" cy="4"/>
            </a:xfrm>
            <a:prstGeom prst="rect">
              <a:avLst/>
            </a:prstGeom>
            <a:noFill/>
            <a:ln w="9525">
              <a:noFill/>
              <a:miter lim="800000"/>
              <a:headEnd/>
              <a:tailEnd/>
            </a:ln>
          </p:spPr>
        </p:pic>
        <p:pic>
          <p:nvPicPr>
            <p:cNvPr id="365633" name="Picture 2113"/>
            <p:cNvPicPr>
              <a:picLocks noChangeAspect="1" noChangeArrowheads="1"/>
            </p:cNvPicPr>
            <p:nvPr/>
          </p:nvPicPr>
          <p:blipFill>
            <a:blip r:embed="rId4"/>
            <a:srcRect/>
            <a:stretch>
              <a:fillRect/>
            </a:stretch>
          </p:blipFill>
          <p:spPr bwMode="auto">
            <a:xfrm>
              <a:off x="3625" y="2437"/>
              <a:ext cx="19" cy="4"/>
            </a:xfrm>
            <a:prstGeom prst="rect">
              <a:avLst/>
            </a:prstGeom>
            <a:noFill/>
            <a:ln w="9525">
              <a:noFill/>
              <a:miter lim="800000"/>
              <a:headEnd/>
              <a:tailEnd/>
            </a:ln>
          </p:spPr>
        </p:pic>
        <p:pic>
          <p:nvPicPr>
            <p:cNvPr id="365634" name="Picture 2114"/>
            <p:cNvPicPr>
              <a:picLocks noChangeAspect="1" noChangeArrowheads="1"/>
            </p:cNvPicPr>
            <p:nvPr/>
          </p:nvPicPr>
          <p:blipFill>
            <a:blip r:embed="rId4"/>
            <a:srcRect/>
            <a:stretch>
              <a:fillRect/>
            </a:stretch>
          </p:blipFill>
          <p:spPr bwMode="auto">
            <a:xfrm>
              <a:off x="3644" y="2437"/>
              <a:ext cx="19" cy="4"/>
            </a:xfrm>
            <a:prstGeom prst="rect">
              <a:avLst/>
            </a:prstGeom>
            <a:noFill/>
            <a:ln w="9525">
              <a:noFill/>
              <a:miter lim="800000"/>
              <a:headEnd/>
              <a:tailEnd/>
            </a:ln>
          </p:spPr>
        </p:pic>
        <p:pic>
          <p:nvPicPr>
            <p:cNvPr id="365635" name="Picture 2115"/>
            <p:cNvPicPr>
              <a:picLocks noChangeAspect="1" noChangeArrowheads="1"/>
            </p:cNvPicPr>
            <p:nvPr/>
          </p:nvPicPr>
          <p:blipFill>
            <a:blip r:embed="rId4"/>
            <a:srcRect/>
            <a:stretch>
              <a:fillRect/>
            </a:stretch>
          </p:blipFill>
          <p:spPr bwMode="auto">
            <a:xfrm>
              <a:off x="3663" y="2437"/>
              <a:ext cx="19" cy="4"/>
            </a:xfrm>
            <a:prstGeom prst="rect">
              <a:avLst/>
            </a:prstGeom>
            <a:noFill/>
            <a:ln w="9525">
              <a:noFill/>
              <a:miter lim="800000"/>
              <a:headEnd/>
              <a:tailEnd/>
            </a:ln>
          </p:spPr>
        </p:pic>
        <p:pic>
          <p:nvPicPr>
            <p:cNvPr id="365636" name="Picture 2116"/>
            <p:cNvPicPr>
              <a:picLocks noChangeAspect="1" noChangeArrowheads="1"/>
            </p:cNvPicPr>
            <p:nvPr/>
          </p:nvPicPr>
          <p:blipFill>
            <a:blip r:embed="rId4"/>
            <a:srcRect/>
            <a:stretch>
              <a:fillRect/>
            </a:stretch>
          </p:blipFill>
          <p:spPr bwMode="auto">
            <a:xfrm>
              <a:off x="3682" y="2437"/>
              <a:ext cx="20" cy="4"/>
            </a:xfrm>
            <a:prstGeom prst="rect">
              <a:avLst/>
            </a:prstGeom>
            <a:noFill/>
            <a:ln w="9525">
              <a:noFill/>
              <a:miter lim="800000"/>
              <a:headEnd/>
              <a:tailEnd/>
            </a:ln>
          </p:spPr>
        </p:pic>
        <p:pic>
          <p:nvPicPr>
            <p:cNvPr id="365637" name="Picture 2117"/>
            <p:cNvPicPr>
              <a:picLocks noChangeAspect="1" noChangeArrowheads="1"/>
            </p:cNvPicPr>
            <p:nvPr/>
          </p:nvPicPr>
          <p:blipFill>
            <a:blip r:embed="rId4"/>
            <a:srcRect/>
            <a:stretch>
              <a:fillRect/>
            </a:stretch>
          </p:blipFill>
          <p:spPr bwMode="auto">
            <a:xfrm>
              <a:off x="3702" y="2437"/>
              <a:ext cx="19" cy="4"/>
            </a:xfrm>
            <a:prstGeom prst="rect">
              <a:avLst/>
            </a:prstGeom>
            <a:noFill/>
            <a:ln w="9525">
              <a:noFill/>
              <a:miter lim="800000"/>
              <a:headEnd/>
              <a:tailEnd/>
            </a:ln>
          </p:spPr>
        </p:pic>
        <p:pic>
          <p:nvPicPr>
            <p:cNvPr id="365638" name="Picture 2118"/>
            <p:cNvPicPr>
              <a:picLocks noChangeAspect="1" noChangeArrowheads="1"/>
            </p:cNvPicPr>
            <p:nvPr/>
          </p:nvPicPr>
          <p:blipFill>
            <a:blip r:embed="rId4"/>
            <a:srcRect/>
            <a:stretch>
              <a:fillRect/>
            </a:stretch>
          </p:blipFill>
          <p:spPr bwMode="auto">
            <a:xfrm>
              <a:off x="3721" y="2437"/>
              <a:ext cx="19" cy="4"/>
            </a:xfrm>
            <a:prstGeom prst="rect">
              <a:avLst/>
            </a:prstGeom>
            <a:noFill/>
            <a:ln w="9525">
              <a:noFill/>
              <a:miter lim="800000"/>
              <a:headEnd/>
              <a:tailEnd/>
            </a:ln>
          </p:spPr>
        </p:pic>
        <p:pic>
          <p:nvPicPr>
            <p:cNvPr id="365639" name="Picture 2119"/>
            <p:cNvPicPr>
              <a:picLocks noChangeAspect="1" noChangeArrowheads="1"/>
            </p:cNvPicPr>
            <p:nvPr/>
          </p:nvPicPr>
          <p:blipFill>
            <a:blip r:embed="rId4"/>
            <a:srcRect/>
            <a:stretch>
              <a:fillRect/>
            </a:stretch>
          </p:blipFill>
          <p:spPr bwMode="auto">
            <a:xfrm>
              <a:off x="3740" y="2437"/>
              <a:ext cx="19" cy="4"/>
            </a:xfrm>
            <a:prstGeom prst="rect">
              <a:avLst/>
            </a:prstGeom>
            <a:noFill/>
            <a:ln w="9525">
              <a:noFill/>
              <a:miter lim="800000"/>
              <a:headEnd/>
              <a:tailEnd/>
            </a:ln>
          </p:spPr>
        </p:pic>
        <p:pic>
          <p:nvPicPr>
            <p:cNvPr id="365640" name="Picture 2120"/>
            <p:cNvPicPr>
              <a:picLocks noChangeAspect="1" noChangeArrowheads="1"/>
            </p:cNvPicPr>
            <p:nvPr/>
          </p:nvPicPr>
          <p:blipFill>
            <a:blip r:embed="rId4"/>
            <a:srcRect/>
            <a:stretch>
              <a:fillRect/>
            </a:stretch>
          </p:blipFill>
          <p:spPr bwMode="auto">
            <a:xfrm>
              <a:off x="3759" y="2437"/>
              <a:ext cx="19" cy="4"/>
            </a:xfrm>
            <a:prstGeom prst="rect">
              <a:avLst/>
            </a:prstGeom>
            <a:noFill/>
            <a:ln w="9525">
              <a:noFill/>
              <a:miter lim="800000"/>
              <a:headEnd/>
              <a:tailEnd/>
            </a:ln>
          </p:spPr>
        </p:pic>
        <p:pic>
          <p:nvPicPr>
            <p:cNvPr id="365641" name="Picture 2121"/>
            <p:cNvPicPr>
              <a:picLocks noChangeAspect="1" noChangeArrowheads="1"/>
            </p:cNvPicPr>
            <p:nvPr/>
          </p:nvPicPr>
          <p:blipFill>
            <a:blip r:embed="rId4"/>
            <a:srcRect/>
            <a:stretch>
              <a:fillRect/>
            </a:stretch>
          </p:blipFill>
          <p:spPr bwMode="auto">
            <a:xfrm>
              <a:off x="3778" y="2437"/>
              <a:ext cx="20" cy="4"/>
            </a:xfrm>
            <a:prstGeom prst="rect">
              <a:avLst/>
            </a:prstGeom>
            <a:noFill/>
            <a:ln w="9525">
              <a:noFill/>
              <a:miter lim="800000"/>
              <a:headEnd/>
              <a:tailEnd/>
            </a:ln>
          </p:spPr>
        </p:pic>
        <p:pic>
          <p:nvPicPr>
            <p:cNvPr id="365642" name="Picture 2122"/>
            <p:cNvPicPr>
              <a:picLocks noChangeAspect="1" noChangeArrowheads="1"/>
            </p:cNvPicPr>
            <p:nvPr/>
          </p:nvPicPr>
          <p:blipFill>
            <a:blip r:embed="rId4"/>
            <a:srcRect/>
            <a:stretch>
              <a:fillRect/>
            </a:stretch>
          </p:blipFill>
          <p:spPr bwMode="auto">
            <a:xfrm>
              <a:off x="3798" y="2437"/>
              <a:ext cx="19" cy="4"/>
            </a:xfrm>
            <a:prstGeom prst="rect">
              <a:avLst/>
            </a:prstGeom>
            <a:noFill/>
            <a:ln w="9525">
              <a:noFill/>
              <a:miter lim="800000"/>
              <a:headEnd/>
              <a:tailEnd/>
            </a:ln>
          </p:spPr>
        </p:pic>
        <p:pic>
          <p:nvPicPr>
            <p:cNvPr id="365643" name="Picture 2123"/>
            <p:cNvPicPr>
              <a:picLocks noChangeAspect="1" noChangeArrowheads="1"/>
            </p:cNvPicPr>
            <p:nvPr/>
          </p:nvPicPr>
          <p:blipFill>
            <a:blip r:embed="rId4"/>
            <a:srcRect/>
            <a:stretch>
              <a:fillRect/>
            </a:stretch>
          </p:blipFill>
          <p:spPr bwMode="auto">
            <a:xfrm>
              <a:off x="3817" y="2437"/>
              <a:ext cx="19" cy="4"/>
            </a:xfrm>
            <a:prstGeom prst="rect">
              <a:avLst/>
            </a:prstGeom>
            <a:noFill/>
            <a:ln w="9525">
              <a:noFill/>
              <a:miter lim="800000"/>
              <a:headEnd/>
              <a:tailEnd/>
            </a:ln>
          </p:spPr>
        </p:pic>
        <p:pic>
          <p:nvPicPr>
            <p:cNvPr id="365644" name="Picture 2124"/>
            <p:cNvPicPr>
              <a:picLocks noChangeAspect="1" noChangeArrowheads="1"/>
            </p:cNvPicPr>
            <p:nvPr/>
          </p:nvPicPr>
          <p:blipFill>
            <a:blip r:embed="rId4"/>
            <a:srcRect/>
            <a:stretch>
              <a:fillRect/>
            </a:stretch>
          </p:blipFill>
          <p:spPr bwMode="auto">
            <a:xfrm>
              <a:off x="3836" y="2437"/>
              <a:ext cx="19" cy="4"/>
            </a:xfrm>
            <a:prstGeom prst="rect">
              <a:avLst/>
            </a:prstGeom>
            <a:noFill/>
            <a:ln w="9525">
              <a:noFill/>
              <a:miter lim="800000"/>
              <a:headEnd/>
              <a:tailEnd/>
            </a:ln>
          </p:spPr>
        </p:pic>
        <p:pic>
          <p:nvPicPr>
            <p:cNvPr id="365645" name="Picture 2125"/>
            <p:cNvPicPr>
              <a:picLocks noChangeAspect="1" noChangeArrowheads="1"/>
            </p:cNvPicPr>
            <p:nvPr/>
          </p:nvPicPr>
          <p:blipFill>
            <a:blip r:embed="rId4"/>
            <a:srcRect/>
            <a:stretch>
              <a:fillRect/>
            </a:stretch>
          </p:blipFill>
          <p:spPr bwMode="auto">
            <a:xfrm>
              <a:off x="3855" y="2437"/>
              <a:ext cx="19" cy="4"/>
            </a:xfrm>
            <a:prstGeom prst="rect">
              <a:avLst/>
            </a:prstGeom>
            <a:noFill/>
            <a:ln w="9525">
              <a:noFill/>
              <a:miter lim="800000"/>
              <a:headEnd/>
              <a:tailEnd/>
            </a:ln>
          </p:spPr>
        </p:pic>
        <p:pic>
          <p:nvPicPr>
            <p:cNvPr id="365646" name="Picture 2126"/>
            <p:cNvPicPr>
              <a:picLocks noChangeAspect="1" noChangeArrowheads="1"/>
            </p:cNvPicPr>
            <p:nvPr/>
          </p:nvPicPr>
          <p:blipFill>
            <a:blip r:embed="rId4"/>
            <a:srcRect/>
            <a:stretch>
              <a:fillRect/>
            </a:stretch>
          </p:blipFill>
          <p:spPr bwMode="auto">
            <a:xfrm>
              <a:off x="3874" y="2437"/>
              <a:ext cx="20" cy="4"/>
            </a:xfrm>
            <a:prstGeom prst="rect">
              <a:avLst/>
            </a:prstGeom>
            <a:noFill/>
            <a:ln w="9525">
              <a:noFill/>
              <a:miter lim="800000"/>
              <a:headEnd/>
              <a:tailEnd/>
            </a:ln>
          </p:spPr>
        </p:pic>
        <p:pic>
          <p:nvPicPr>
            <p:cNvPr id="365647" name="Picture 2127"/>
            <p:cNvPicPr>
              <a:picLocks noChangeAspect="1" noChangeArrowheads="1"/>
            </p:cNvPicPr>
            <p:nvPr/>
          </p:nvPicPr>
          <p:blipFill>
            <a:blip r:embed="rId4"/>
            <a:srcRect/>
            <a:stretch>
              <a:fillRect/>
            </a:stretch>
          </p:blipFill>
          <p:spPr bwMode="auto">
            <a:xfrm>
              <a:off x="3894" y="2437"/>
              <a:ext cx="19" cy="4"/>
            </a:xfrm>
            <a:prstGeom prst="rect">
              <a:avLst/>
            </a:prstGeom>
            <a:noFill/>
            <a:ln w="9525">
              <a:noFill/>
              <a:miter lim="800000"/>
              <a:headEnd/>
              <a:tailEnd/>
            </a:ln>
          </p:spPr>
        </p:pic>
        <p:pic>
          <p:nvPicPr>
            <p:cNvPr id="365648" name="Picture 2128"/>
            <p:cNvPicPr>
              <a:picLocks noChangeAspect="1" noChangeArrowheads="1"/>
            </p:cNvPicPr>
            <p:nvPr/>
          </p:nvPicPr>
          <p:blipFill>
            <a:blip r:embed="rId4"/>
            <a:srcRect/>
            <a:stretch>
              <a:fillRect/>
            </a:stretch>
          </p:blipFill>
          <p:spPr bwMode="auto">
            <a:xfrm>
              <a:off x="3913" y="2437"/>
              <a:ext cx="19" cy="4"/>
            </a:xfrm>
            <a:prstGeom prst="rect">
              <a:avLst/>
            </a:prstGeom>
            <a:noFill/>
            <a:ln w="9525">
              <a:noFill/>
              <a:miter lim="800000"/>
              <a:headEnd/>
              <a:tailEnd/>
            </a:ln>
          </p:spPr>
        </p:pic>
        <p:pic>
          <p:nvPicPr>
            <p:cNvPr id="365649" name="Picture 2129"/>
            <p:cNvPicPr>
              <a:picLocks noChangeAspect="1" noChangeArrowheads="1"/>
            </p:cNvPicPr>
            <p:nvPr/>
          </p:nvPicPr>
          <p:blipFill>
            <a:blip r:embed="rId4"/>
            <a:srcRect/>
            <a:stretch>
              <a:fillRect/>
            </a:stretch>
          </p:blipFill>
          <p:spPr bwMode="auto">
            <a:xfrm>
              <a:off x="3932" y="2437"/>
              <a:ext cx="19" cy="4"/>
            </a:xfrm>
            <a:prstGeom prst="rect">
              <a:avLst/>
            </a:prstGeom>
            <a:noFill/>
            <a:ln w="9525">
              <a:noFill/>
              <a:miter lim="800000"/>
              <a:headEnd/>
              <a:tailEnd/>
            </a:ln>
          </p:spPr>
        </p:pic>
        <p:pic>
          <p:nvPicPr>
            <p:cNvPr id="365650" name="Picture 2130"/>
            <p:cNvPicPr>
              <a:picLocks noChangeAspect="1" noChangeArrowheads="1"/>
            </p:cNvPicPr>
            <p:nvPr/>
          </p:nvPicPr>
          <p:blipFill>
            <a:blip r:embed="rId4"/>
            <a:srcRect/>
            <a:stretch>
              <a:fillRect/>
            </a:stretch>
          </p:blipFill>
          <p:spPr bwMode="auto">
            <a:xfrm>
              <a:off x="3951" y="2437"/>
              <a:ext cx="19" cy="4"/>
            </a:xfrm>
            <a:prstGeom prst="rect">
              <a:avLst/>
            </a:prstGeom>
            <a:noFill/>
            <a:ln w="9525">
              <a:noFill/>
              <a:miter lim="800000"/>
              <a:headEnd/>
              <a:tailEnd/>
            </a:ln>
          </p:spPr>
        </p:pic>
        <p:pic>
          <p:nvPicPr>
            <p:cNvPr id="365651" name="Picture 2131"/>
            <p:cNvPicPr>
              <a:picLocks noChangeAspect="1" noChangeArrowheads="1"/>
            </p:cNvPicPr>
            <p:nvPr/>
          </p:nvPicPr>
          <p:blipFill>
            <a:blip r:embed="rId4"/>
            <a:srcRect/>
            <a:stretch>
              <a:fillRect/>
            </a:stretch>
          </p:blipFill>
          <p:spPr bwMode="auto">
            <a:xfrm>
              <a:off x="3970" y="2437"/>
              <a:ext cx="20" cy="4"/>
            </a:xfrm>
            <a:prstGeom prst="rect">
              <a:avLst/>
            </a:prstGeom>
            <a:noFill/>
            <a:ln w="9525">
              <a:noFill/>
              <a:miter lim="800000"/>
              <a:headEnd/>
              <a:tailEnd/>
            </a:ln>
          </p:spPr>
        </p:pic>
        <p:pic>
          <p:nvPicPr>
            <p:cNvPr id="365652" name="Picture 2132"/>
            <p:cNvPicPr>
              <a:picLocks noChangeAspect="1" noChangeArrowheads="1"/>
            </p:cNvPicPr>
            <p:nvPr/>
          </p:nvPicPr>
          <p:blipFill>
            <a:blip r:embed="rId4"/>
            <a:srcRect/>
            <a:stretch>
              <a:fillRect/>
            </a:stretch>
          </p:blipFill>
          <p:spPr bwMode="auto">
            <a:xfrm>
              <a:off x="3990" y="2437"/>
              <a:ext cx="19" cy="4"/>
            </a:xfrm>
            <a:prstGeom prst="rect">
              <a:avLst/>
            </a:prstGeom>
            <a:noFill/>
            <a:ln w="9525">
              <a:noFill/>
              <a:miter lim="800000"/>
              <a:headEnd/>
              <a:tailEnd/>
            </a:ln>
          </p:spPr>
        </p:pic>
        <p:pic>
          <p:nvPicPr>
            <p:cNvPr id="365653" name="Picture 2133"/>
            <p:cNvPicPr>
              <a:picLocks noChangeAspect="1" noChangeArrowheads="1"/>
            </p:cNvPicPr>
            <p:nvPr/>
          </p:nvPicPr>
          <p:blipFill>
            <a:blip r:embed="rId4"/>
            <a:srcRect/>
            <a:stretch>
              <a:fillRect/>
            </a:stretch>
          </p:blipFill>
          <p:spPr bwMode="auto">
            <a:xfrm>
              <a:off x="4009" y="2437"/>
              <a:ext cx="19" cy="4"/>
            </a:xfrm>
            <a:prstGeom prst="rect">
              <a:avLst/>
            </a:prstGeom>
            <a:noFill/>
            <a:ln w="9525">
              <a:noFill/>
              <a:miter lim="800000"/>
              <a:headEnd/>
              <a:tailEnd/>
            </a:ln>
          </p:spPr>
        </p:pic>
        <p:pic>
          <p:nvPicPr>
            <p:cNvPr id="365654" name="Picture 2134"/>
            <p:cNvPicPr>
              <a:picLocks noChangeAspect="1" noChangeArrowheads="1"/>
            </p:cNvPicPr>
            <p:nvPr/>
          </p:nvPicPr>
          <p:blipFill>
            <a:blip r:embed="rId4"/>
            <a:srcRect/>
            <a:stretch>
              <a:fillRect/>
            </a:stretch>
          </p:blipFill>
          <p:spPr bwMode="auto">
            <a:xfrm>
              <a:off x="4028" y="2437"/>
              <a:ext cx="19" cy="4"/>
            </a:xfrm>
            <a:prstGeom prst="rect">
              <a:avLst/>
            </a:prstGeom>
            <a:noFill/>
            <a:ln w="9525">
              <a:noFill/>
              <a:miter lim="800000"/>
              <a:headEnd/>
              <a:tailEnd/>
            </a:ln>
          </p:spPr>
        </p:pic>
        <p:pic>
          <p:nvPicPr>
            <p:cNvPr id="365655" name="Picture 2135"/>
            <p:cNvPicPr>
              <a:picLocks noChangeAspect="1" noChangeArrowheads="1"/>
            </p:cNvPicPr>
            <p:nvPr/>
          </p:nvPicPr>
          <p:blipFill>
            <a:blip r:embed="rId4"/>
            <a:srcRect/>
            <a:stretch>
              <a:fillRect/>
            </a:stretch>
          </p:blipFill>
          <p:spPr bwMode="auto">
            <a:xfrm>
              <a:off x="4047" y="2437"/>
              <a:ext cx="19" cy="4"/>
            </a:xfrm>
            <a:prstGeom prst="rect">
              <a:avLst/>
            </a:prstGeom>
            <a:noFill/>
            <a:ln w="9525">
              <a:noFill/>
              <a:miter lim="800000"/>
              <a:headEnd/>
              <a:tailEnd/>
            </a:ln>
          </p:spPr>
        </p:pic>
        <p:pic>
          <p:nvPicPr>
            <p:cNvPr id="365656" name="Picture 2136"/>
            <p:cNvPicPr>
              <a:picLocks noChangeAspect="1" noChangeArrowheads="1"/>
            </p:cNvPicPr>
            <p:nvPr/>
          </p:nvPicPr>
          <p:blipFill>
            <a:blip r:embed="rId4"/>
            <a:srcRect/>
            <a:stretch>
              <a:fillRect/>
            </a:stretch>
          </p:blipFill>
          <p:spPr bwMode="auto">
            <a:xfrm>
              <a:off x="4066" y="2437"/>
              <a:ext cx="20" cy="4"/>
            </a:xfrm>
            <a:prstGeom prst="rect">
              <a:avLst/>
            </a:prstGeom>
            <a:noFill/>
            <a:ln w="9525">
              <a:noFill/>
              <a:miter lim="800000"/>
              <a:headEnd/>
              <a:tailEnd/>
            </a:ln>
          </p:spPr>
        </p:pic>
        <p:pic>
          <p:nvPicPr>
            <p:cNvPr id="365657" name="Picture 2137"/>
            <p:cNvPicPr>
              <a:picLocks noChangeAspect="1" noChangeArrowheads="1"/>
            </p:cNvPicPr>
            <p:nvPr/>
          </p:nvPicPr>
          <p:blipFill>
            <a:blip r:embed="rId4"/>
            <a:srcRect/>
            <a:stretch>
              <a:fillRect/>
            </a:stretch>
          </p:blipFill>
          <p:spPr bwMode="auto">
            <a:xfrm>
              <a:off x="4086" y="2437"/>
              <a:ext cx="19" cy="4"/>
            </a:xfrm>
            <a:prstGeom prst="rect">
              <a:avLst/>
            </a:prstGeom>
            <a:noFill/>
            <a:ln w="9525">
              <a:noFill/>
              <a:miter lim="800000"/>
              <a:headEnd/>
              <a:tailEnd/>
            </a:ln>
          </p:spPr>
        </p:pic>
        <p:pic>
          <p:nvPicPr>
            <p:cNvPr id="365658" name="Picture 2138"/>
            <p:cNvPicPr>
              <a:picLocks noChangeAspect="1" noChangeArrowheads="1"/>
            </p:cNvPicPr>
            <p:nvPr/>
          </p:nvPicPr>
          <p:blipFill>
            <a:blip r:embed="rId4"/>
            <a:srcRect/>
            <a:stretch>
              <a:fillRect/>
            </a:stretch>
          </p:blipFill>
          <p:spPr bwMode="auto">
            <a:xfrm>
              <a:off x="4105" y="2437"/>
              <a:ext cx="19" cy="4"/>
            </a:xfrm>
            <a:prstGeom prst="rect">
              <a:avLst/>
            </a:prstGeom>
            <a:noFill/>
            <a:ln w="9525">
              <a:noFill/>
              <a:miter lim="800000"/>
              <a:headEnd/>
              <a:tailEnd/>
            </a:ln>
          </p:spPr>
        </p:pic>
        <p:pic>
          <p:nvPicPr>
            <p:cNvPr id="365659" name="Picture 2139"/>
            <p:cNvPicPr>
              <a:picLocks noChangeAspect="1" noChangeArrowheads="1"/>
            </p:cNvPicPr>
            <p:nvPr/>
          </p:nvPicPr>
          <p:blipFill>
            <a:blip r:embed="rId4"/>
            <a:srcRect/>
            <a:stretch>
              <a:fillRect/>
            </a:stretch>
          </p:blipFill>
          <p:spPr bwMode="auto">
            <a:xfrm>
              <a:off x="4124" y="2437"/>
              <a:ext cx="19" cy="4"/>
            </a:xfrm>
            <a:prstGeom prst="rect">
              <a:avLst/>
            </a:prstGeom>
            <a:noFill/>
            <a:ln w="9525">
              <a:noFill/>
              <a:miter lim="800000"/>
              <a:headEnd/>
              <a:tailEnd/>
            </a:ln>
          </p:spPr>
        </p:pic>
        <p:pic>
          <p:nvPicPr>
            <p:cNvPr id="365660" name="Picture 2140"/>
            <p:cNvPicPr>
              <a:picLocks noChangeAspect="1" noChangeArrowheads="1"/>
            </p:cNvPicPr>
            <p:nvPr/>
          </p:nvPicPr>
          <p:blipFill>
            <a:blip r:embed="rId4"/>
            <a:srcRect/>
            <a:stretch>
              <a:fillRect/>
            </a:stretch>
          </p:blipFill>
          <p:spPr bwMode="auto">
            <a:xfrm>
              <a:off x="4143" y="2437"/>
              <a:ext cx="19" cy="4"/>
            </a:xfrm>
            <a:prstGeom prst="rect">
              <a:avLst/>
            </a:prstGeom>
            <a:noFill/>
            <a:ln w="9525">
              <a:noFill/>
              <a:miter lim="800000"/>
              <a:headEnd/>
              <a:tailEnd/>
            </a:ln>
          </p:spPr>
        </p:pic>
        <p:pic>
          <p:nvPicPr>
            <p:cNvPr id="365661" name="Picture 2141"/>
            <p:cNvPicPr>
              <a:picLocks noChangeAspect="1" noChangeArrowheads="1"/>
            </p:cNvPicPr>
            <p:nvPr/>
          </p:nvPicPr>
          <p:blipFill>
            <a:blip r:embed="rId4"/>
            <a:srcRect/>
            <a:stretch>
              <a:fillRect/>
            </a:stretch>
          </p:blipFill>
          <p:spPr bwMode="auto">
            <a:xfrm>
              <a:off x="4162" y="2437"/>
              <a:ext cx="19" cy="4"/>
            </a:xfrm>
            <a:prstGeom prst="rect">
              <a:avLst/>
            </a:prstGeom>
            <a:noFill/>
            <a:ln w="9525">
              <a:noFill/>
              <a:miter lim="800000"/>
              <a:headEnd/>
              <a:tailEnd/>
            </a:ln>
          </p:spPr>
        </p:pic>
        <p:pic>
          <p:nvPicPr>
            <p:cNvPr id="365662" name="Picture 2142"/>
            <p:cNvPicPr>
              <a:picLocks noChangeAspect="1" noChangeArrowheads="1"/>
            </p:cNvPicPr>
            <p:nvPr/>
          </p:nvPicPr>
          <p:blipFill>
            <a:blip r:embed="rId4"/>
            <a:srcRect/>
            <a:stretch>
              <a:fillRect/>
            </a:stretch>
          </p:blipFill>
          <p:spPr bwMode="auto">
            <a:xfrm>
              <a:off x="4181" y="2437"/>
              <a:ext cx="20" cy="4"/>
            </a:xfrm>
            <a:prstGeom prst="rect">
              <a:avLst/>
            </a:prstGeom>
            <a:noFill/>
            <a:ln w="9525">
              <a:noFill/>
              <a:miter lim="800000"/>
              <a:headEnd/>
              <a:tailEnd/>
            </a:ln>
          </p:spPr>
        </p:pic>
        <p:pic>
          <p:nvPicPr>
            <p:cNvPr id="365663" name="Picture 2143"/>
            <p:cNvPicPr>
              <a:picLocks noChangeAspect="1" noChangeArrowheads="1"/>
            </p:cNvPicPr>
            <p:nvPr/>
          </p:nvPicPr>
          <p:blipFill>
            <a:blip r:embed="rId5"/>
            <a:srcRect/>
            <a:stretch>
              <a:fillRect/>
            </a:stretch>
          </p:blipFill>
          <p:spPr bwMode="auto">
            <a:xfrm>
              <a:off x="4201" y="2437"/>
              <a:ext cx="9" cy="4"/>
            </a:xfrm>
            <a:prstGeom prst="rect">
              <a:avLst/>
            </a:prstGeom>
            <a:noFill/>
            <a:ln w="9525">
              <a:noFill/>
              <a:miter lim="800000"/>
              <a:headEnd/>
              <a:tailEnd/>
            </a:ln>
          </p:spPr>
        </p:pic>
        <p:pic>
          <p:nvPicPr>
            <p:cNvPr id="365664" name="Picture 2144"/>
            <p:cNvPicPr>
              <a:picLocks noChangeAspect="1" noChangeArrowheads="1"/>
            </p:cNvPicPr>
            <p:nvPr/>
          </p:nvPicPr>
          <p:blipFill>
            <a:blip r:embed="rId11"/>
            <a:srcRect/>
            <a:stretch>
              <a:fillRect/>
            </a:stretch>
          </p:blipFill>
          <p:spPr bwMode="auto">
            <a:xfrm>
              <a:off x="4210" y="2437"/>
              <a:ext cx="4" cy="4"/>
            </a:xfrm>
            <a:prstGeom prst="rect">
              <a:avLst/>
            </a:prstGeom>
            <a:noFill/>
            <a:ln w="9525">
              <a:noFill/>
              <a:miter lim="800000"/>
              <a:headEnd/>
              <a:tailEnd/>
            </a:ln>
          </p:spPr>
        </p:pic>
        <p:pic>
          <p:nvPicPr>
            <p:cNvPr id="365665" name="Picture 2145"/>
            <p:cNvPicPr>
              <a:picLocks noChangeAspect="1" noChangeArrowheads="1"/>
            </p:cNvPicPr>
            <p:nvPr/>
          </p:nvPicPr>
          <p:blipFill>
            <a:blip r:embed="rId7"/>
            <a:srcRect/>
            <a:stretch>
              <a:fillRect/>
            </a:stretch>
          </p:blipFill>
          <p:spPr bwMode="auto">
            <a:xfrm>
              <a:off x="4214" y="2437"/>
              <a:ext cx="19" cy="4"/>
            </a:xfrm>
            <a:prstGeom prst="rect">
              <a:avLst/>
            </a:prstGeom>
            <a:noFill/>
            <a:ln w="9525">
              <a:noFill/>
              <a:miter lim="800000"/>
              <a:headEnd/>
              <a:tailEnd/>
            </a:ln>
          </p:spPr>
        </p:pic>
        <p:pic>
          <p:nvPicPr>
            <p:cNvPr id="365666" name="Picture 2146"/>
            <p:cNvPicPr>
              <a:picLocks noChangeAspect="1" noChangeArrowheads="1"/>
            </p:cNvPicPr>
            <p:nvPr/>
          </p:nvPicPr>
          <p:blipFill>
            <a:blip r:embed="rId7"/>
            <a:srcRect/>
            <a:stretch>
              <a:fillRect/>
            </a:stretch>
          </p:blipFill>
          <p:spPr bwMode="auto">
            <a:xfrm>
              <a:off x="4233" y="2437"/>
              <a:ext cx="20" cy="4"/>
            </a:xfrm>
            <a:prstGeom prst="rect">
              <a:avLst/>
            </a:prstGeom>
            <a:noFill/>
            <a:ln w="9525">
              <a:noFill/>
              <a:miter lim="800000"/>
              <a:headEnd/>
              <a:tailEnd/>
            </a:ln>
          </p:spPr>
        </p:pic>
        <p:pic>
          <p:nvPicPr>
            <p:cNvPr id="365667" name="Picture 2147"/>
            <p:cNvPicPr>
              <a:picLocks noChangeAspect="1" noChangeArrowheads="1"/>
            </p:cNvPicPr>
            <p:nvPr/>
          </p:nvPicPr>
          <p:blipFill>
            <a:blip r:embed="rId7"/>
            <a:srcRect/>
            <a:stretch>
              <a:fillRect/>
            </a:stretch>
          </p:blipFill>
          <p:spPr bwMode="auto">
            <a:xfrm>
              <a:off x="4253" y="2437"/>
              <a:ext cx="19" cy="4"/>
            </a:xfrm>
            <a:prstGeom prst="rect">
              <a:avLst/>
            </a:prstGeom>
            <a:noFill/>
            <a:ln w="9525">
              <a:noFill/>
              <a:miter lim="800000"/>
              <a:headEnd/>
              <a:tailEnd/>
            </a:ln>
          </p:spPr>
        </p:pic>
        <p:pic>
          <p:nvPicPr>
            <p:cNvPr id="365668" name="Picture 2148"/>
            <p:cNvPicPr>
              <a:picLocks noChangeAspect="1" noChangeArrowheads="1"/>
            </p:cNvPicPr>
            <p:nvPr/>
          </p:nvPicPr>
          <p:blipFill>
            <a:blip r:embed="rId7"/>
            <a:srcRect/>
            <a:stretch>
              <a:fillRect/>
            </a:stretch>
          </p:blipFill>
          <p:spPr bwMode="auto">
            <a:xfrm>
              <a:off x="4272" y="2437"/>
              <a:ext cx="19" cy="4"/>
            </a:xfrm>
            <a:prstGeom prst="rect">
              <a:avLst/>
            </a:prstGeom>
            <a:noFill/>
            <a:ln w="9525">
              <a:noFill/>
              <a:miter lim="800000"/>
              <a:headEnd/>
              <a:tailEnd/>
            </a:ln>
          </p:spPr>
        </p:pic>
        <p:pic>
          <p:nvPicPr>
            <p:cNvPr id="365669" name="Picture 2149"/>
            <p:cNvPicPr>
              <a:picLocks noChangeAspect="1" noChangeArrowheads="1"/>
            </p:cNvPicPr>
            <p:nvPr/>
          </p:nvPicPr>
          <p:blipFill>
            <a:blip r:embed="rId7"/>
            <a:srcRect/>
            <a:stretch>
              <a:fillRect/>
            </a:stretch>
          </p:blipFill>
          <p:spPr bwMode="auto">
            <a:xfrm>
              <a:off x="4291" y="2437"/>
              <a:ext cx="19" cy="4"/>
            </a:xfrm>
            <a:prstGeom prst="rect">
              <a:avLst/>
            </a:prstGeom>
            <a:noFill/>
            <a:ln w="9525">
              <a:noFill/>
              <a:miter lim="800000"/>
              <a:headEnd/>
              <a:tailEnd/>
            </a:ln>
          </p:spPr>
        </p:pic>
        <p:pic>
          <p:nvPicPr>
            <p:cNvPr id="365670" name="Picture 2150"/>
            <p:cNvPicPr>
              <a:picLocks noChangeAspect="1" noChangeArrowheads="1"/>
            </p:cNvPicPr>
            <p:nvPr/>
          </p:nvPicPr>
          <p:blipFill>
            <a:blip r:embed="rId7"/>
            <a:srcRect/>
            <a:stretch>
              <a:fillRect/>
            </a:stretch>
          </p:blipFill>
          <p:spPr bwMode="auto">
            <a:xfrm>
              <a:off x="4310" y="2437"/>
              <a:ext cx="19" cy="4"/>
            </a:xfrm>
            <a:prstGeom prst="rect">
              <a:avLst/>
            </a:prstGeom>
            <a:noFill/>
            <a:ln w="9525">
              <a:noFill/>
              <a:miter lim="800000"/>
              <a:headEnd/>
              <a:tailEnd/>
            </a:ln>
          </p:spPr>
        </p:pic>
        <p:pic>
          <p:nvPicPr>
            <p:cNvPr id="365671" name="Picture 2151"/>
            <p:cNvPicPr>
              <a:picLocks noChangeAspect="1" noChangeArrowheads="1"/>
            </p:cNvPicPr>
            <p:nvPr/>
          </p:nvPicPr>
          <p:blipFill>
            <a:blip r:embed="rId7"/>
            <a:srcRect/>
            <a:stretch>
              <a:fillRect/>
            </a:stretch>
          </p:blipFill>
          <p:spPr bwMode="auto">
            <a:xfrm>
              <a:off x="4329" y="2437"/>
              <a:ext cx="20" cy="4"/>
            </a:xfrm>
            <a:prstGeom prst="rect">
              <a:avLst/>
            </a:prstGeom>
            <a:noFill/>
            <a:ln w="9525">
              <a:noFill/>
              <a:miter lim="800000"/>
              <a:headEnd/>
              <a:tailEnd/>
            </a:ln>
          </p:spPr>
        </p:pic>
        <p:pic>
          <p:nvPicPr>
            <p:cNvPr id="365672" name="Picture 2152"/>
            <p:cNvPicPr>
              <a:picLocks noChangeAspect="1" noChangeArrowheads="1"/>
            </p:cNvPicPr>
            <p:nvPr/>
          </p:nvPicPr>
          <p:blipFill>
            <a:blip r:embed="rId7"/>
            <a:srcRect/>
            <a:stretch>
              <a:fillRect/>
            </a:stretch>
          </p:blipFill>
          <p:spPr bwMode="auto">
            <a:xfrm>
              <a:off x="4349" y="2437"/>
              <a:ext cx="19" cy="4"/>
            </a:xfrm>
            <a:prstGeom prst="rect">
              <a:avLst/>
            </a:prstGeom>
            <a:noFill/>
            <a:ln w="9525">
              <a:noFill/>
              <a:miter lim="800000"/>
              <a:headEnd/>
              <a:tailEnd/>
            </a:ln>
          </p:spPr>
        </p:pic>
        <p:pic>
          <p:nvPicPr>
            <p:cNvPr id="365673" name="Picture 2153"/>
            <p:cNvPicPr>
              <a:picLocks noChangeAspect="1" noChangeArrowheads="1"/>
            </p:cNvPicPr>
            <p:nvPr/>
          </p:nvPicPr>
          <p:blipFill>
            <a:blip r:embed="rId7"/>
            <a:srcRect/>
            <a:stretch>
              <a:fillRect/>
            </a:stretch>
          </p:blipFill>
          <p:spPr bwMode="auto">
            <a:xfrm>
              <a:off x="4368" y="2437"/>
              <a:ext cx="19" cy="4"/>
            </a:xfrm>
            <a:prstGeom prst="rect">
              <a:avLst/>
            </a:prstGeom>
            <a:noFill/>
            <a:ln w="9525">
              <a:noFill/>
              <a:miter lim="800000"/>
              <a:headEnd/>
              <a:tailEnd/>
            </a:ln>
          </p:spPr>
        </p:pic>
        <p:pic>
          <p:nvPicPr>
            <p:cNvPr id="365674" name="Picture 2154"/>
            <p:cNvPicPr>
              <a:picLocks noChangeAspect="1" noChangeArrowheads="1"/>
            </p:cNvPicPr>
            <p:nvPr/>
          </p:nvPicPr>
          <p:blipFill>
            <a:blip r:embed="rId7"/>
            <a:srcRect/>
            <a:stretch>
              <a:fillRect/>
            </a:stretch>
          </p:blipFill>
          <p:spPr bwMode="auto">
            <a:xfrm>
              <a:off x="4387" y="2437"/>
              <a:ext cx="19" cy="4"/>
            </a:xfrm>
            <a:prstGeom prst="rect">
              <a:avLst/>
            </a:prstGeom>
            <a:noFill/>
            <a:ln w="9525">
              <a:noFill/>
              <a:miter lim="800000"/>
              <a:headEnd/>
              <a:tailEnd/>
            </a:ln>
          </p:spPr>
        </p:pic>
        <p:pic>
          <p:nvPicPr>
            <p:cNvPr id="365675" name="Picture 2155"/>
            <p:cNvPicPr>
              <a:picLocks noChangeAspect="1" noChangeArrowheads="1"/>
            </p:cNvPicPr>
            <p:nvPr/>
          </p:nvPicPr>
          <p:blipFill>
            <a:blip r:embed="rId7"/>
            <a:srcRect/>
            <a:stretch>
              <a:fillRect/>
            </a:stretch>
          </p:blipFill>
          <p:spPr bwMode="auto">
            <a:xfrm>
              <a:off x="4406" y="2437"/>
              <a:ext cx="19" cy="4"/>
            </a:xfrm>
            <a:prstGeom prst="rect">
              <a:avLst/>
            </a:prstGeom>
            <a:noFill/>
            <a:ln w="9525">
              <a:noFill/>
              <a:miter lim="800000"/>
              <a:headEnd/>
              <a:tailEnd/>
            </a:ln>
          </p:spPr>
        </p:pic>
        <p:pic>
          <p:nvPicPr>
            <p:cNvPr id="365676" name="Picture 2156"/>
            <p:cNvPicPr>
              <a:picLocks noChangeAspect="1" noChangeArrowheads="1"/>
            </p:cNvPicPr>
            <p:nvPr/>
          </p:nvPicPr>
          <p:blipFill>
            <a:blip r:embed="rId7"/>
            <a:srcRect/>
            <a:stretch>
              <a:fillRect/>
            </a:stretch>
          </p:blipFill>
          <p:spPr bwMode="auto">
            <a:xfrm>
              <a:off x="4425" y="2437"/>
              <a:ext cx="19" cy="4"/>
            </a:xfrm>
            <a:prstGeom prst="rect">
              <a:avLst/>
            </a:prstGeom>
            <a:noFill/>
            <a:ln w="9525">
              <a:noFill/>
              <a:miter lim="800000"/>
              <a:headEnd/>
              <a:tailEnd/>
            </a:ln>
          </p:spPr>
        </p:pic>
        <p:pic>
          <p:nvPicPr>
            <p:cNvPr id="365677" name="Picture 2157"/>
            <p:cNvPicPr>
              <a:picLocks noChangeAspect="1" noChangeArrowheads="1"/>
            </p:cNvPicPr>
            <p:nvPr/>
          </p:nvPicPr>
          <p:blipFill>
            <a:blip r:embed="rId7"/>
            <a:srcRect/>
            <a:stretch>
              <a:fillRect/>
            </a:stretch>
          </p:blipFill>
          <p:spPr bwMode="auto">
            <a:xfrm>
              <a:off x="4444" y="2437"/>
              <a:ext cx="20" cy="4"/>
            </a:xfrm>
            <a:prstGeom prst="rect">
              <a:avLst/>
            </a:prstGeom>
            <a:noFill/>
            <a:ln w="9525">
              <a:noFill/>
              <a:miter lim="800000"/>
              <a:headEnd/>
              <a:tailEnd/>
            </a:ln>
          </p:spPr>
        </p:pic>
        <p:pic>
          <p:nvPicPr>
            <p:cNvPr id="365678" name="Picture 2158"/>
            <p:cNvPicPr>
              <a:picLocks noChangeAspect="1" noChangeArrowheads="1"/>
            </p:cNvPicPr>
            <p:nvPr/>
          </p:nvPicPr>
          <p:blipFill>
            <a:blip r:embed="rId7"/>
            <a:srcRect/>
            <a:stretch>
              <a:fillRect/>
            </a:stretch>
          </p:blipFill>
          <p:spPr bwMode="auto">
            <a:xfrm>
              <a:off x="4464" y="2437"/>
              <a:ext cx="19" cy="4"/>
            </a:xfrm>
            <a:prstGeom prst="rect">
              <a:avLst/>
            </a:prstGeom>
            <a:noFill/>
            <a:ln w="9525">
              <a:noFill/>
              <a:miter lim="800000"/>
              <a:headEnd/>
              <a:tailEnd/>
            </a:ln>
          </p:spPr>
        </p:pic>
        <p:pic>
          <p:nvPicPr>
            <p:cNvPr id="365679" name="Picture 2159"/>
            <p:cNvPicPr>
              <a:picLocks noChangeAspect="1" noChangeArrowheads="1"/>
            </p:cNvPicPr>
            <p:nvPr/>
          </p:nvPicPr>
          <p:blipFill>
            <a:blip r:embed="rId7"/>
            <a:srcRect/>
            <a:stretch>
              <a:fillRect/>
            </a:stretch>
          </p:blipFill>
          <p:spPr bwMode="auto">
            <a:xfrm>
              <a:off x="4483" y="2437"/>
              <a:ext cx="19" cy="4"/>
            </a:xfrm>
            <a:prstGeom prst="rect">
              <a:avLst/>
            </a:prstGeom>
            <a:noFill/>
            <a:ln w="9525">
              <a:noFill/>
              <a:miter lim="800000"/>
              <a:headEnd/>
              <a:tailEnd/>
            </a:ln>
          </p:spPr>
        </p:pic>
        <p:pic>
          <p:nvPicPr>
            <p:cNvPr id="365680" name="Picture 2160"/>
            <p:cNvPicPr>
              <a:picLocks noChangeAspect="1" noChangeArrowheads="1"/>
            </p:cNvPicPr>
            <p:nvPr/>
          </p:nvPicPr>
          <p:blipFill>
            <a:blip r:embed="rId7"/>
            <a:srcRect/>
            <a:stretch>
              <a:fillRect/>
            </a:stretch>
          </p:blipFill>
          <p:spPr bwMode="auto">
            <a:xfrm>
              <a:off x="4502" y="2437"/>
              <a:ext cx="19" cy="4"/>
            </a:xfrm>
            <a:prstGeom prst="rect">
              <a:avLst/>
            </a:prstGeom>
            <a:noFill/>
            <a:ln w="9525">
              <a:noFill/>
              <a:miter lim="800000"/>
              <a:headEnd/>
              <a:tailEnd/>
            </a:ln>
          </p:spPr>
        </p:pic>
        <p:pic>
          <p:nvPicPr>
            <p:cNvPr id="365681" name="Picture 2161"/>
            <p:cNvPicPr>
              <a:picLocks noChangeAspect="1" noChangeArrowheads="1"/>
            </p:cNvPicPr>
            <p:nvPr/>
          </p:nvPicPr>
          <p:blipFill>
            <a:blip r:embed="rId7"/>
            <a:srcRect/>
            <a:stretch>
              <a:fillRect/>
            </a:stretch>
          </p:blipFill>
          <p:spPr bwMode="auto">
            <a:xfrm>
              <a:off x="4521" y="2437"/>
              <a:ext cx="19" cy="4"/>
            </a:xfrm>
            <a:prstGeom prst="rect">
              <a:avLst/>
            </a:prstGeom>
            <a:noFill/>
            <a:ln w="9525">
              <a:noFill/>
              <a:miter lim="800000"/>
              <a:headEnd/>
              <a:tailEnd/>
            </a:ln>
          </p:spPr>
        </p:pic>
        <p:pic>
          <p:nvPicPr>
            <p:cNvPr id="365682" name="Picture 2162"/>
            <p:cNvPicPr>
              <a:picLocks noChangeAspect="1" noChangeArrowheads="1"/>
            </p:cNvPicPr>
            <p:nvPr/>
          </p:nvPicPr>
          <p:blipFill>
            <a:blip r:embed="rId7"/>
            <a:srcRect/>
            <a:stretch>
              <a:fillRect/>
            </a:stretch>
          </p:blipFill>
          <p:spPr bwMode="auto">
            <a:xfrm>
              <a:off x="4540" y="2437"/>
              <a:ext cx="20" cy="4"/>
            </a:xfrm>
            <a:prstGeom prst="rect">
              <a:avLst/>
            </a:prstGeom>
            <a:noFill/>
            <a:ln w="9525">
              <a:noFill/>
              <a:miter lim="800000"/>
              <a:headEnd/>
              <a:tailEnd/>
            </a:ln>
          </p:spPr>
        </p:pic>
        <p:pic>
          <p:nvPicPr>
            <p:cNvPr id="365683" name="Picture 2163"/>
            <p:cNvPicPr>
              <a:picLocks noChangeAspect="1" noChangeArrowheads="1"/>
            </p:cNvPicPr>
            <p:nvPr/>
          </p:nvPicPr>
          <p:blipFill>
            <a:blip r:embed="rId7"/>
            <a:srcRect/>
            <a:stretch>
              <a:fillRect/>
            </a:stretch>
          </p:blipFill>
          <p:spPr bwMode="auto">
            <a:xfrm>
              <a:off x="4560" y="2437"/>
              <a:ext cx="19" cy="4"/>
            </a:xfrm>
            <a:prstGeom prst="rect">
              <a:avLst/>
            </a:prstGeom>
            <a:noFill/>
            <a:ln w="9525">
              <a:noFill/>
              <a:miter lim="800000"/>
              <a:headEnd/>
              <a:tailEnd/>
            </a:ln>
          </p:spPr>
        </p:pic>
        <p:pic>
          <p:nvPicPr>
            <p:cNvPr id="365684" name="Picture 2164"/>
            <p:cNvPicPr>
              <a:picLocks noChangeAspect="1" noChangeArrowheads="1"/>
            </p:cNvPicPr>
            <p:nvPr/>
          </p:nvPicPr>
          <p:blipFill>
            <a:blip r:embed="rId7"/>
            <a:srcRect/>
            <a:stretch>
              <a:fillRect/>
            </a:stretch>
          </p:blipFill>
          <p:spPr bwMode="auto">
            <a:xfrm>
              <a:off x="4579" y="2437"/>
              <a:ext cx="19" cy="4"/>
            </a:xfrm>
            <a:prstGeom prst="rect">
              <a:avLst/>
            </a:prstGeom>
            <a:noFill/>
            <a:ln w="9525">
              <a:noFill/>
              <a:miter lim="800000"/>
              <a:headEnd/>
              <a:tailEnd/>
            </a:ln>
          </p:spPr>
        </p:pic>
        <p:pic>
          <p:nvPicPr>
            <p:cNvPr id="365685" name="Picture 2165"/>
            <p:cNvPicPr>
              <a:picLocks noChangeAspect="1" noChangeArrowheads="1"/>
            </p:cNvPicPr>
            <p:nvPr/>
          </p:nvPicPr>
          <p:blipFill>
            <a:blip r:embed="rId7"/>
            <a:srcRect/>
            <a:stretch>
              <a:fillRect/>
            </a:stretch>
          </p:blipFill>
          <p:spPr bwMode="auto">
            <a:xfrm>
              <a:off x="4598" y="2437"/>
              <a:ext cx="19" cy="4"/>
            </a:xfrm>
            <a:prstGeom prst="rect">
              <a:avLst/>
            </a:prstGeom>
            <a:noFill/>
            <a:ln w="9525">
              <a:noFill/>
              <a:miter lim="800000"/>
              <a:headEnd/>
              <a:tailEnd/>
            </a:ln>
          </p:spPr>
        </p:pic>
        <p:pic>
          <p:nvPicPr>
            <p:cNvPr id="365686" name="Picture 2166"/>
            <p:cNvPicPr>
              <a:picLocks noChangeAspect="1" noChangeArrowheads="1"/>
            </p:cNvPicPr>
            <p:nvPr/>
          </p:nvPicPr>
          <p:blipFill>
            <a:blip r:embed="rId7"/>
            <a:srcRect/>
            <a:stretch>
              <a:fillRect/>
            </a:stretch>
          </p:blipFill>
          <p:spPr bwMode="auto">
            <a:xfrm>
              <a:off x="4617" y="2437"/>
              <a:ext cx="19" cy="4"/>
            </a:xfrm>
            <a:prstGeom prst="rect">
              <a:avLst/>
            </a:prstGeom>
            <a:noFill/>
            <a:ln w="9525">
              <a:noFill/>
              <a:miter lim="800000"/>
              <a:headEnd/>
              <a:tailEnd/>
            </a:ln>
          </p:spPr>
        </p:pic>
        <p:pic>
          <p:nvPicPr>
            <p:cNvPr id="365687" name="Picture 2167"/>
            <p:cNvPicPr>
              <a:picLocks noChangeAspect="1" noChangeArrowheads="1"/>
            </p:cNvPicPr>
            <p:nvPr/>
          </p:nvPicPr>
          <p:blipFill>
            <a:blip r:embed="rId7"/>
            <a:srcRect/>
            <a:stretch>
              <a:fillRect/>
            </a:stretch>
          </p:blipFill>
          <p:spPr bwMode="auto">
            <a:xfrm>
              <a:off x="4636" y="2437"/>
              <a:ext cx="20" cy="4"/>
            </a:xfrm>
            <a:prstGeom prst="rect">
              <a:avLst/>
            </a:prstGeom>
            <a:noFill/>
            <a:ln w="9525">
              <a:noFill/>
              <a:miter lim="800000"/>
              <a:headEnd/>
              <a:tailEnd/>
            </a:ln>
          </p:spPr>
        </p:pic>
        <p:pic>
          <p:nvPicPr>
            <p:cNvPr id="365688" name="Picture 2168"/>
            <p:cNvPicPr>
              <a:picLocks noChangeAspect="1" noChangeArrowheads="1"/>
            </p:cNvPicPr>
            <p:nvPr/>
          </p:nvPicPr>
          <p:blipFill>
            <a:blip r:embed="rId7"/>
            <a:srcRect/>
            <a:stretch>
              <a:fillRect/>
            </a:stretch>
          </p:blipFill>
          <p:spPr bwMode="auto">
            <a:xfrm>
              <a:off x="4656" y="2437"/>
              <a:ext cx="19" cy="4"/>
            </a:xfrm>
            <a:prstGeom prst="rect">
              <a:avLst/>
            </a:prstGeom>
            <a:noFill/>
            <a:ln w="9525">
              <a:noFill/>
              <a:miter lim="800000"/>
              <a:headEnd/>
              <a:tailEnd/>
            </a:ln>
          </p:spPr>
        </p:pic>
        <p:pic>
          <p:nvPicPr>
            <p:cNvPr id="365689" name="Picture 2169"/>
            <p:cNvPicPr>
              <a:picLocks noChangeAspect="1" noChangeArrowheads="1"/>
            </p:cNvPicPr>
            <p:nvPr/>
          </p:nvPicPr>
          <p:blipFill>
            <a:blip r:embed="rId7"/>
            <a:srcRect/>
            <a:stretch>
              <a:fillRect/>
            </a:stretch>
          </p:blipFill>
          <p:spPr bwMode="auto">
            <a:xfrm>
              <a:off x="4675" y="2437"/>
              <a:ext cx="19" cy="4"/>
            </a:xfrm>
            <a:prstGeom prst="rect">
              <a:avLst/>
            </a:prstGeom>
            <a:noFill/>
            <a:ln w="9525">
              <a:noFill/>
              <a:miter lim="800000"/>
              <a:headEnd/>
              <a:tailEnd/>
            </a:ln>
          </p:spPr>
        </p:pic>
        <p:pic>
          <p:nvPicPr>
            <p:cNvPr id="365690" name="Picture 2170"/>
            <p:cNvPicPr>
              <a:picLocks noChangeAspect="1" noChangeArrowheads="1"/>
            </p:cNvPicPr>
            <p:nvPr/>
          </p:nvPicPr>
          <p:blipFill>
            <a:blip r:embed="rId7"/>
            <a:srcRect/>
            <a:stretch>
              <a:fillRect/>
            </a:stretch>
          </p:blipFill>
          <p:spPr bwMode="auto">
            <a:xfrm>
              <a:off x="4694" y="2437"/>
              <a:ext cx="19" cy="4"/>
            </a:xfrm>
            <a:prstGeom prst="rect">
              <a:avLst/>
            </a:prstGeom>
            <a:noFill/>
            <a:ln w="9525">
              <a:noFill/>
              <a:miter lim="800000"/>
              <a:headEnd/>
              <a:tailEnd/>
            </a:ln>
          </p:spPr>
        </p:pic>
        <p:pic>
          <p:nvPicPr>
            <p:cNvPr id="365691" name="Picture 2171"/>
            <p:cNvPicPr>
              <a:picLocks noChangeAspect="1" noChangeArrowheads="1"/>
            </p:cNvPicPr>
            <p:nvPr/>
          </p:nvPicPr>
          <p:blipFill>
            <a:blip r:embed="rId7"/>
            <a:srcRect/>
            <a:stretch>
              <a:fillRect/>
            </a:stretch>
          </p:blipFill>
          <p:spPr bwMode="auto">
            <a:xfrm>
              <a:off x="4713" y="2437"/>
              <a:ext cx="19" cy="4"/>
            </a:xfrm>
            <a:prstGeom prst="rect">
              <a:avLst/>
            </a:prstGeom>
            <a:noFill/>
            <a:ln w="9525">
              <a:noFill/>
              <a:miter lim="800000"/>
              <a:headEnd/>
              <a:tailEnd/>
            </a:ln>
          </p:spPr>
        </p:pic>
        <p:pic>
          <p:nvPicPr>
            <p:cNvPr id="365692" name="Picture 2172"/>
            <p:cNvPicPr>
              <a:picLocks noChangeAspect="1" noChangeArrowheads="1"/>
            </p:cNvPicPr>
            <p:nvPr/>
          </p:nvPicPr>
          <p:blipFill>
            <a:blip r:embed="rId7"/>
            <a:srcRect/>
            <a:stretch>
              <a:fillRect/>
            </a:stretch>
          </p:blipFill>
          <p:spPr bwMode="auto">
            <a:xfrm>
              <a:off x="4732" y="2437"/>
              <a:ext cx="20" cy="4"/>
            </a:xfrm>
            <a:prstGeom prst="rect">
              <a:avLst/>
            </a:prstGeom>
            <a:noFill/>
            <a:ln w="9525">
              <a:noFill/>
              <a:miter lim="800000"/>
              <a:headEnd/>
              <a:tailEnd/>
            </a:ln>
          </p:spPr>
        </p:pic>
        <p:pic>
          <p:nvPicPr>
            <p:cNvPr id="365693" name="Picture 2173"/>
            <p:cNvPicPr>
              <a:picLocks noChangeAspect="1" noChangeArrowheads="1"/>
            </p:cNvPicPr>
            <p:nvPr/>
          </p:nvPicPr>
          <p:blipFill>
            <a:blip r:embed="rId7"/>
            <a:srcRect/>
            <a:stretch>
              <a:fillRect/>
            </a:stretch>
          </p:blipFill>
          <p:spPr bwMode="auto">
            <a:xfrm>
              <a:off x="4752" y="2437"/>
              <a:ext cx="19" cy="4"/>
            </a:xfrm>
            <a:prstGeom prst="rect">
              <a:avLst/>
            </a:prstGeom>
            <a:noFill/>
            <a:ln w="9525">
              <a:noFill/>
              <a:miter lim="800000"/>
              <a:headEnd/>
              <a:tailEnd/>
            </a:ln>
          </p:spPr>
        </p:pic>
        <p:pic>
          <p:nvPicPr>
            <p:cNvPr id="365694" name="Picture 2174"/>
            <p:cNvPicPr>
              <a:picLocks noChangeAspect="1" noChangeArrowheads="1"/>
            </p:cNvPicPr>
            <p:nvPr/>
          </p:nvPicPr>
          <p:blipFill>
            <a:blip r:embed="rId7"/>
            <a:srcRect/>
            <a:stretch>
              <a:fillRect/>
            </a:stretch>
          </p:blipFill>
          <p:spPr bwMode="auto">
            <a:xfrm>
              <a:off x="4771" y="2437"/>
              <a:ext cx="19" cy="4"/>
            </a:xfrm>
            <a:prstGeom prst="rect">
              <a:avLst/>
            </a:prstGeom>
            <a:noFill/>
            <a:ln w="9525">
              <a:noFill/>
              <a:miter lim="800000"/>
              <a:headEnd/>
              <a:tailEnd/>
            </a:ln>
          </p:spPr>
        </p:pic>
        <p:pic>
          <p:nvPicPr>
            <p:cNvPr id="365695" name="Picture 2175"/>
            <p:cNvPicPr>
              <a:picLocks noChangeAspect="1" noChangeArrowheads="1"/>
            </p:cNvPicPr>
            <p:nvPr/>
          </p:nvPicPr>
          <p:blipFill>
            <a:blip r:embed="rId7"/>
            <a:srcRect/>
            <a:stretch>
              <a:fillRect/>
            </a:stretch>
          </p:blipFill>
          <p:spPr bwMode="auto">
            <a:xfrm>
              <a:off x="4790" y="2437"/>
              <a:ext cx="19" cy="4"/>
            </a:xfrm>
            <a:prstGeom prst="rect">
              <a:avLst/>
            </a:prstGeom>
            <a:noFill/>
            <a:ln w="9525">
              <a:noFill/>
              <a:miter lim="800000"/>
              <a:headEnd/>
              <a:tailEnd/>
            </a:ln>
          </p:spPr>
        </p:pic>
        <p:pic>
          <p:nvPicPr>
            <p:cNvPr id="365696" name="Picture 2176"/>
            <p:cNvPicPr>
              <a:picLocks noChangeAspect="1" noChangeArrowheads="1"/>
            </p:cNvPicPr>
            <p:nvPr/>
          </p:nvPicPr>
          <p:blipFill>
            <a:blip r:embed="rId7"/>
            <a:srcRect/>
            <a:stretch>
              <a:fillRect/>
            </a:stretch>
          </p:blipFill>
          <p:spPr bwMode="auto">
            <a:xfrm>
              <a:off x="4809" y="2437"/>
              <a:ext cx="19" cy="4"/>
            </a:xfrm>
            <a:prstGeom prst="rect">
              <a:avLst/>
            </a:prstGeom>
            <a:noFill/>
            <a:ln w="9525">
              <a:noFill/>
              <a:miter lim="800000"/>
              <a:headEnd/>
              <a:tailEnd/>
            </a:ln>
          </p:spPr>
        </p:pic>
        <p:pic>
          <p:nvPicPr>
            <p:cNvPr id="365697" name="Picture 2177"/>
            <p:cNvPicPr>
              <a:picLocks noChangeAspect="1" noChangeArrowheads="1"/>
            </p:cNvPicPr>
            <p:nvPr/>
          </p:nvPicPr>
          <p:blipFill>
            <a:blip r:embed="rId7"/>
            <a:srcRect/>
            <a:stretch>
              <a:fillRect/>
            </a:stretch>
          </p:blipFill>
          <p:spPr bwMode="auto">
            <a:xfrm>
              <a:off x="4828" y="2437"/>
              <a:ext cx="20" cy="4"/>
            </a:xfrm>
            <a:prstGeom prst="rect">
              <a:avLst/>
            </a:prstGeom>
            <a:noFill/>
            <a:ln w="9525">
              <a:noFill/>
              <a:miter lim="800000"/>
              <a:headEnd/>
              <a:tailEnd/>
            </a:ln>
          </p:spPr>
        </p:pic>
        <p:pic>
          <p:nvPicPr>
            <p:cNvPr id="365698" name="Picture 2178"/>
            <p:cNvPicPr>
              <a:picLocks noChangeAspect="1" noChangeArrowheads="1"/>
            </p:cNvPicPr>
            <p:nvPr/>
          </p:nvPicPr>
          <p:blipFill>
            <a:blip r:embed="rId7"/>
            <a:srcRect/>
            <a:stretch>
              <a:fillRect/>
            </a:stretch>
          </p:blipFill>
          <p:spPr bwMode="auto">
            <a:xfrm>
              <a:off x="4848" y="2437"/>
              <a:ext cx="19" cy="4"/>
            </a:xfrm>
            <a:prstGeom prst="rect">
              <a:avLst/>
            </a:prstGeom>
            <a:noFill/>
            <a:ln w="9525">
              <a:noFill/>
              <a:miter lim="800000"/>
              <a:headEnd/>
              <a:tailEnd/>
            </a:ln>
          </p:spPr>
        </p:pic>
        <p:pic>
          <p:nvPicPr>
            <p:cNvPr id="365699" name="Picture 2179"/>
            <p:cNvPicPr>
              <a:picLocks noChangeAspect="1" noChangeArrowheads="1"/>
            </p:cNvPicPr>
            <p:nvPr/>
          </p:nvPicPr>
          <p:blipFill>
            <a:blip r:embed="rId7"/>
            <a:srcRect/>
            <a:stretch>
              <a:fillRect/>
            </a:stretch>
          </p:blipFill>
          <p:spPr bwMode="auto">
            <a:xfrm>
              <a:off x="4867" y="2437"/>
              <a:ext cx="19" cy="4"/>
            </a:xfrm>
            <a:prstGeom prst="rect">
              <a:avLst/>
            </a:prstGeom>
            <a:noFill/>
            <a:ln w="9525">
              <a:noFill/>
              <a:miter lim="800000"/>
              <a:headEnd/>
              <a:tailEnd/>
            </a:ln>
          </p:spPr>
        </p:pic>
        <p:pic>
          <p:nvPicPr>
            <p:cNvPr id="365700" name="Picture 2180"/>
            <p:cNvPicPr>
              <a:picLocks noChangeAspect="1" noChangeArrowheads="1"/>
            </p:cNvPicPr>
            <p:nvPr/>
          </p:nvPicPr>
          <p:blipFill>
            <a:blip r:embed="rId7"/>
            <a:srcRect/>
            <a:stretch>
              <a:fillRect/>
            </a:stretch>
          </p:blipFill>
          <p:spPr bwMode="auto">
            <a:xfrm>
              <a:off x="4886" y="2437"/>
              <a:ext cx="19" cy="4"/>
            </a:xfrm>
            <a:prstGeom prst="rect">
              <a:avLst/>
            </a:prstGeom>
            <a:noFill/>
            <a:ln w="9525">
              <a:noFill/>
              <a:miter lim="800000"/>
              <a:headEnd/>
              <a:tailEnd/>
            </a:ln>
          </p:spPr>
        </p:pic>
        <p:pic>
          <p:nvPicPr>
            <p:cNvPr id="365701" name="Picture 2181"/>
            <p:cNvPicPr>
              <a:picLocks noChangeAspect="1" noChangeArrowheads="1"/>
            </p:cNvPicPr>
            <p:nvPr/>
          </p:nvPicPr>
          <p:blipFill>
            <a:blip r:embed="rId7"/>
            <a:srcRect/>
            <a:stretch>
              <a:fillRect/>
            </a:stretch>
          </p:blipFill>
          <p:spPr bwMode="auto">
            <a:xfrm>
              <a:off x="4905" y="2437"/>
              <a:ext cx="19" cy="4"/>
            </a:xfrm>
            <a:prstGeom prst="rect">
              <a:avLst/>
            </a:prstGeom>
            <a:noFill/>
            <a:ln w="9525">
              <a:noFill/>
              <a:miter lim="800000"/>
              <a:headEnd/>
              <a:tailEnd/>
            </a:ln>
          </p:spPr>
        </p:pic>
        <p:pic>
          <p:nvPicPr>
            <p:cNvPr id="365702" name="Picture 2182"/>
            <p:cNvPicPr>
              <a:picLocks noChangeAspect="1" noChangeArrowheads="1"/>
            </p:cNvPicPr>
            <p:nvPr/>
          </p:nvPicPr>
          <p:blipFill>
            <a:blip r:embed="rId7"/>
            <a:srcRect/>
            <a:stretch>
              <a:fillRect/>
            </a:stretch>
          </p:blipFill>
          <p:spPr bwMode="auto">
            <a:xfrm>
              <a:off x="4924" y="2437"/>
              <a:ext cx="20" cy="4"/>
            </a:xfrm>
            <a:prstGeom prst="rect">
              <a:avLst/>
            </a:prstGeom>
            <a:noFill/>
            <a:ln w="9525">
              <a:noFill/>
              <a:miter lim="800000"/>
              <a:headEnd/>
              <a:tailEnd/>
            </a:ln>
          </p:spPr>
        </p:pic>
        <p:pic>
          <p:nvPicPr>
            <p:cNvPr id="365703" name="Picture 2183"/>
            <p:cNvPicPr>
              <a:picLocks noChangeAspect="1" noChangeArrowheads="1"/>
            </p:cNvPicPr>
            <p:nvPr/>
          </p:nvPicPr>
          <p:blipFill>
            <a:blip r:embed="rId7"/>
            <a:srcRect/>
            <a:stretch>
              <a:fillRect/>
            </a:stretch>
          </p:blipFill>
          <p:spPr bwMode="auto">
            <a:xfrm>
              <a:off x="4944" y="2437"/>
              <a:ext cx="19" cy="4"/>
            </a:xfrm>
            <a:prstGeom prst="rect">
              <a:avLst/>
            </a:prstGeom>
            <a:noFill/>
            <a:ln w="9525">
              <a:noFill/>
              <a:miter lim="800000"/>
              <a:headEnd/>
              <a:tailEnd/>
            </a:ln>
          </p:spPr>
        </p:pic>
        <p:pic>
          <p:nvPicPr>
            <p:cNvPr id="365704" name="Picture 2184"/>
            <p:cNvPicPr>
              <a:picLocks noChangeAspect="1" noChangeArrowheads="1"/>
            </p:cNvPicPr>
            <p:nvPr/>
          </p:nvPicPr>
          <p:blipFill>
            <a:blip r:embed="rId7"/>
            <a:srcRect/>
            <a:stretch>
              <a:fillRect/>
            </a:stretch>
          </p:blipFill>
          <p:spPr bwMode="auto">
            <a:xfrm>
              <a:off x="4963" y="2437"/>
              <a:ext cx="19" cy="4"/>
            </a:xfrm>
            <a:prstGeom prst="rect">
              <a:avLst/>
            </a:prstGeom>
            <a:noFill/>
            <a:ln w="9525">
              <a:noFill/>
              <a:miter lim="800000"/>
              <a:headEnd/>
              <a:tailEnd/>
            </a:ln>
          </p:spPr>
        </p:pic>
        <p:pic>
          <p:nvPicPr>
            <p:cNvPr id="365705" name="Picture 2185"/>
            <p:cNvPicPr>
              <a:picLocks noChangeAspect="1" noChangeArrowheads="1"/>
            </p:cNvPicPr>
            <p:nvPr/>
          </p:nvPicPr>
          <p:blipFill>
            <a:blip r:embed="rId7"/>
            <a:srcRect/>
            <a:stretch>
              <a:fillRect/>
            </a:stretch>
          </p:blipFill>
          <p:spPr bwMode="auto">
            <a:xfrm>
              <a:off x="4982" y="2437"/>
              <a:ext cx="19" cy="4"/>
            </a:xfrm>
            <a:prstGeom prst="rect">
              <a:avLst/>
            </a:prstGeom>
            <a:noFill/>
            <a:ln w="9525">
              <a:noFill/>
              <a:miter lim="800000"/>
              <a:headEnd/>
              <a:tailEnd/>
            </a:ln>
          </p:spPr>
        </p:pic>
        <p:pic>
          <p:nvPicPr>
            <p:cNvPr id="365706" name="Picture 2186"/>
            <p:cNvPicPr>
              <a:picLocks noChangeAspect="1" noChangeArrowheads="1"/>
            </p:cNvPicPr>
            <p:nvPr/>
          </p:nvPicPr>
          <p:blipFill>
            <a:blip r:embed="rId7"/>
            <a:srcRect/>
            <a:stretch>
              <a:fillRect/>
            </a:stretch>
          </p:blipFill>
          <p:spPr bwMode="auto">
            <a:xfrm>
              <a:off x="5001" y="2437"/>
              <a:ext cx="19" cy="4"/>
            </a:xfrm>
            <a:prstGeom prst="rect">
              <a:avLst/>
            </a:prstGeom>
            <a:noFill/>
            <a:ln w="9525">
              <a:noFill/>
              <a:miter lim="800000"/>
              <a:headEnd/>
              <a:tailEnd/>
            </a:ln>
          </p:spPr>
        </p:pic>
        <p:pic>
          <p:nvPicPr>
            <p:cNvPr id="365707" name="Picture 2187"/>
            <p:cNvPicPr>
              <a:picLocks noChangeAspect="1" noChangeArrowheads="1"/>
            </p:cNvPicPr>
            <p:nvPr/>
          </p:nvPicPr>
          <p:blipFill>
            <a:blip r:embed="rId7"/>
            <a:srcRect/>
            <a:stretch>
              <a:fillRect/>
            </a:stretch>
          </p:blipFill>
          <p:spPr bwMode="auto">
            <a:xfrm>
              <a:off x="5020" y="2437"/>
              <a:ext cx="20" cy="4"/>
            </a:xfrm>
            <a:prstGeom prst="rect">
              <a:avLst/>
            </a:prstGeom>
            <a:noFill/>
            <a:ln w="9525">
              <a:noFill/>
              <a:miter lim="800000"/>
              <a:headEnd/>
              <a:tailEnd/>
            </a:ln>
          </p:spPr>
        </p:pic>
        <p:pic>
          <p:nvPicPr>
            <p:cNvPr id="365708" name="Picture 2188"/>
            <p:cNvPicPr>
              <a:picLocks noChangeAspect="1" noChangeArrowheads="1"/>
            </p:cNvPicPr>
            <p:nvPr/>
          </p:nvPicPr>
          <p:blipFill>
            <a:blip r:embed="rId7"/>
            <a:srcRect/>
            <a:stretch>
              <a:fillRect/>
            </a:stretch>
          </p:blipFill>
          <p:spPr bwMode="auto">
            <a:xfrm>
              <a:off x="5040" y="2437"/>
              <a:ext cx="19" cy="4"/>
            </a:xfrm>
            <a:prstGeom prst="rect">
              <a:avLst/>
            </a:prstGeom>
            <a:noFill/>
            <a:ln w="9525">
              <a:noFill/>
              <a:miter lim="800000"/>
              <a:headEnd/>
              <a:tailEnd/>
            </a:ln>
          </p:spPr>
        </p:pic>
        <p:pic>
          <p:nvPicPr>
            <p:cNvPr id="365709" name="Picture 2189"/>
            <p:cNvPicPr>
              <a:picLocks noChangeAspect="1" noChangeArrowheads="1"/>
            </p:cNvPicPr>
            <p:nvPr/>
          </p:nvPicPr>
          <p:blipFill>
            <a:blip r:embed="rId7"/>
            <a:srcRect/>
            <a:stretch>
              <a:fillRect/>
            </a:stretch>
          </p:blipFill>
          <p:spPr bwMode="auto">
            <a:xfrm>
              <a:off x="5059" y="2437"/>
              <a:ext cx="19" cy="4"/>
            </a:xfrm>
            <a:prstGeom prst="rect">
              <a:avLst/>
            </a:prstGeom>
            <a:noFill/>
            <a:ln w="9525">
              <a:noFill/>
              <a:miter lim="800000"/>
              <a:headEnd/>
              <a:tailEnd/>
            </a:ln>
          </p:spPr>
        </p:pic>
        <p:pic>
          <p:nvPicPr>
            <p:cNvPr id="365710" name="Picture 2190"/>
            <p:cNvPicPr>
              <a:picLocks noChangeAspect="1" noChangeArrowheads="1"/>
            </p:cNvPicPr>
            <p:nvPr/>
          </p:nvPicPr>
          <p:blipFill>
            <a:blip r:embed="rId7"/>
            <a:srcRect/>
            <a:stretch>
              <a:fillRect/>
            </a:stretch>
          </p:blipFill>
          <p:spPr bwMode="auto">
            <a:xfrm>
              <a:off x="5078" y="2437"/>
              <a:ext cx="19" cy="4"/>
            </a:xfrm>
            <a:prstGeom prst="rect">
              <a:avLst/>
            </a:prstGeom>
            <a:noFill/>
            <a:ln w="9525">
              <a:noFill/>
              <a:miter lim="800000"/>
              <a:headEnd/>
              <a:tailEnd/>
            </a:ln>
          </p:spPr>
        </p:pic>
        <p:pic>
          <p:nvPicPr>
            <p:cNvPr id="365711" name="Picture 2191"/>
            <p:cNvPicPr>
              <a:picLocks noChangeAspect="1" noChangeArrowheads="1"/>
            </p:cNvPicPr>
            <p:nvPr/>
          </p:nvPicPr>
          <p:blipFill>
            <a:blip r:embed="rId7"/>
            <a:srcRect/>
            <a:stretch>
              <a:fillRect/>
            </a:stretch>
          </p:blipFill>
          <p:spPr bwMode="auto">
            <a:xfrm>
              <a:off x="5097" y="2437"/>
              <a:ext cx="19" cy="4"/>
            </a:xfrm>
            <a:prstGeom prst="rect">
              <a:avLst/>
            </a:prstGeom>
            <a:noFill/>
            <a:ln w="9525">
              <a:noFill/>
              <a:miter lim="800000"/>
              <a:headEnd/>
              <a:tailEnd/>
            </a:ln>
          </p:spPr>
        </p:pic>
        <p:pic>
          <p:nvPicPr>
            <p:cNvPr id="365712" name="Picture 2192"/>
            <p:cNvPicPr>
              <a:picLocks noChangeAspect="1" noChangeArrowheads="1"/>
            </p:cNvPicPr>
            <p:nvPr/>
          </p:nvPicPr>
          <p:blipFill>
            <a:blip r:embed="rId7"/>
            <a:srcRect/>
            <a:stretch>
              <a:fillRect/>
            </a:stretch>
          </p:blipFill>
          <p:spPr bwMode="auto">
            <a:xfrm>
              <a:off x="5116" y="2437"/>
              <a:ext cx="20" cy="4"/>
            </a:xfrm>
            <a:prstGeom prst="rect">
              <a:avLst/>
            </a:prstGeom>
            <a:noFill/>
            <a:ln w="9525">
              <a:noFill/>
              <a:miter lim="800000"/>
              <a:headEnd/>
              <a:tailEnd/>
            </a:ln>
          </p:spPr>
        </p:pic>
        <p:pic>
          <p:nvPicPr>
            <p:cNvPr id="365713" name="Picture 2193"/>
            <p:cNvPicPr>
              <a:picLocks noChangeAspect="1" noChangeArrowheads="1"/>
            </p:cNvPicPr>
            <p:nvPr/>
          </p:nvPicPr>
          <p:blipFill>
            <a:blip r:embed="rId7"/>
            <a:srcRect/>
            <a:stretch>
              <a:fillRect/>
            </a:stretch>
          </p:blipFill>
          <p:spPr bwMode="auto">
            <a:xfrm>
              <a:off x="5136" y="2437"/>
              <a:ext cx="19" cy="4"/>
            </a:xfrm>
            <a:prstGeom prst="rect">
              <a:avLst/>
            </a:prstGeom>
            <a:noFill/>
            <a:ln w="9525">
              <a:noFill/>
              <a:miter lim="800000"/>
              <a:headEnd/>
              <a:tailEnd/>
            </a:ln>
          </p:spPr>
        </p:pic>
        <p:pic>
          <p:nvPicPr>
            <p:cNvPr id="365714" name="Picture 2194"/>
            <p:cNvPicPr>
              <a:picLocks noChangeAspect="1" noChangeArrowheads="1"/>
            </p:cNvPicPr>
            <p:nvPr/>
          </p:nvPicPr>
          <p:blipFill>
            <a:blip r:embed="rId7"/>
            <a:srcRect/>
            <a:stretch>
              <a:fillRect/>
            </a:stretch>
          </p:blipFill>
          <p:spPr bwMode="auto">
            <a:xfrm>
              <a:off x="5155" y="2437"/>
              <a:ext cx="19" cy="4"/>
            </a:xfrm>
            <a:prstGeom prst="rect">
              <a:avLst/>
            </a:prstGeom>
            <a:noFill/>
            <a:ln w="9525">
              <a:noFill/>
              <a:miter lim="800000"/>
              <a:headEnd/>
              <a:tailEnd/>
            </a:ln>
          </p:spPr>
        </p:pic>
        <p:pic>
          <p:nvPicPr>
            <p:cNvPr id="365715" name="Picture 2195"/>
            <p:cNvPicPr>
              <a:picLocks noChangeAspect="1" noChangeArrowheads="1"/>
            </p:cNvPicPr>
            <p:nvPr/>
          </p:nvPicPr>
          <p:blipFill>
            <a:blip r:embed="rId7"/>
            <a:srcRect/>
            <a:stretch>
              <a:fillRect/>
            </a:stretch>
          </p:blipFill>
          <p:spPr bwMode="auto">
            <a:xfrm>
              <a:off x="5174" y="2437"/>
              <a:ext cx="19" cy="4"/>
            </a:xfrm>
            <a:prstGeom prst="rect">
              <a:avLst/>
            </a:prstGeom>
            <a:noFill/>
            <a:ln w="9525">
              <a:noFill/>
              <a:miter lim="800000"/>
              <a:headEnd/>
              <a:tailEnd/>
            </a:ln>
          </p:spPr>
        </p:pic>
        <p:pic>
          <p:nvPicPr>
            <p:cNvPr id="365716" name="Picture 2196"/>
            <p:cNvPicPr>
              <a:picLocks noChangeAspect="1" noChangeArrowheads="1"/>
            </p:cNvPicPr>
            <p:nvPr/>
          </p:nvPicPr>
          <p:blipFill>
            <a:blip r:embed="rId7"/>
            <a:srcRect/>
            <a:stretch>
              <a:fillRect/>
            </a:stretch>
          </p:blipFill>
          <p:spPr bwMode="auto">
            <a:xfrm>
              <a:off x="5193" y="2437"/>
              <a:ext cx="19" cy="4"/>
            </a:xfrm>
            <a:prstGeom prst="rect">
              <a:avLst/>
            </a:prstGeom>
            <a:noFill/>
            <a:ln w="9525">
              <a:noFill/>
              <a:miter lim="800000"/>
              <a:headEnd/>
              <a:tailEnd/>
            </a:ln>
          </p:spPr>
        </p:pic>
        <p:pic>
          <p:nvPicPr>
            <p:cNvPr id="365717" name="Picture 2197"/>
            <p:cNvPicPr>
              <a:picLocks noChangeAspect="1" noChangeArrowheads="1"/>
            </p:cNvPicPr>
            <p:nvPr/>
          </p:nvPicPr>
          <p:blipFill>
            <a:blip r:embed="rId7"/>
            <a:srcRect/>
            <a:stretch>
              <a:fillRect/>
            </a:stretch>
          </p:blipFill>
          <p:spPr bwMode="auto">
            <a:xfrm>
              <a:off x="5212" y="2437"/>
              <a:ext cx="20" cy="4"/>
            </a:xfrm>
            <a:prstGeom prst="rect">
              <a:avLst/>
            </a:prstGeom>
            <a:noFill/>
            <a:ln w="9525">
              <a:noFill/>
              <a:miter lim="800000"/>
              <a:headEnd/>
              <a:tailEnd/>
            </a:ln>
          </p:spPr>
        </p:pic>
        <p:pic>
          <p:nvPicPr>
            <p:cNvPr id="365718" name="Picture 2198"/>
            <p:cNvPicPr>
              <a:picLocks noChangeAspect="1" noChangeArrowheads="1"/>
            </p:cNvPicPr>
            <p:nvPr/>
          </p:nvPicPr>
          <p:blipFill>
            <a:blip r:embed="rId7"/>
            <a:srcRect/>
            <a:stretch>
              <a:fillRect/>
            </a:stretch>
          </p:blipFill>
          <p:spPr bwMode="auto">
            <a:xfrm>
              <a:off x="5232" y="2437"/>
              <a:ext cx="19" cy="4"/>
            </a:xfrm>
            <a:prstGeom prst="rect">
              <a:avLst/>
            </a:prstGeom>
            <a:noFill/>
            <a:ln w="9525">
              <a:noFill/>
              <a:miter lim="800000"/>
              <a:headEnd/>
              <a:tailEnd/>
            </a:ln>
          </p:spPr>
        </p:pic>
        <p:pic>
          <p:nvPicPr>
            <p:cNvPr id="365719" name="Picture 2199"/>
            <p:cNvPicPr>
              <a:picLocks noChangeAspect="1" noChangeArrowheads="1"/>
            </p:cNvPicPr>
            <p:nvPr/>
          </p:nvPicPr>
          <p:blipFill>
            <a:blip r:embed="rId7"/>
            <a:srcRect/>
            <a:stretch>
              <a:fillRect/>
            </a:stretch>
          </p:blipFill>
          <p:spPr bwMode="auto">
            <a:xfrm>
              <a:off x="5251" y="2437"/>
              <a:ext cx="19" cy="4"/>
            </a:xfrm>
            <a:prstGeom prst="rect">
              <a:avLst/>
            </a:prstGeom>
            <a:noFill/>
            <a:ln w="9525">
              <a:noFill/>
              <a:miter lim="800000"/>
              <a:headEnd/>
              <a:tailEnd/>
            </a:ln>
          </p:spPr>
        </p:pic>
        <p:pic>
          <p:nvPicPr>
            <p:cNvPr id="365720" name="Picture 2200"/>
            <p:cNvPicPr>
              <a:picLocks noChangeAspect="1" noChangeArrowheads="1"/>
            </p:cNvPicPr>
            <p:nvPr/>
          </p:nvPicPr>
          <p:blipFill>
            <a:blip r:embed="rId7"/>
            <a:srcRect/>
            <a:stretch>
              <a:fillRect/>
            </a:stretch>
          </p:blipFill>
          <p:spPr bwMode="auto">
            <a:xfrm>
              <a:off x="5270" y="2437"/>
              <a:ext cx="19" cy="4"/>
            </a:xfrm>
            <a:prstGeom prst="rect">
              <a:avLst/>
            </a:prstGeom>
            <a:noFill/>
            <a:ln w="9525">
              <a:noFill/>
              <a:miter lim="800000"/>
              <a:headEnd/>
              <a:tailEnd/>
            </a:ln>
          </p:spPr>
        </p:pic>
        <p:pic>
          <p:nvPicPr>
            <p:cNvPr id="365721" name="Picture 2201"/>
            <p:cNvPicPr>
              <a:picLocks noChangeAspect="1" noChangeArrowheads="1"/>
            </p:cNvPicPr>
            <p:nvPr/>
          </p:nvPicPr>
          <p:blipFill>
            <a:blip r:embed="rId7"/>
            <a:srcRect/>
            <a:stretch>
              <a:fillRect/>
            </a:stretch>
          </p:blipFill>
          <p:spPr bwMode="auto">
            <a:xfrm>
              <a:off x="5289" y="2437"/>
              <a:ext cx="19" cy="4"/>
            </a:xfrm>
            <a:prstGeom prst="rect">
              <a:avLst/>
            </a:prstGeom>
            <a:noFill/>
            <a:ln w="9525">
              <a:noFill/>
              <a:miter lim="800000"/>
              <a:headEnd/>
              <a:tailEnd/>
            </a:ln>
          </p:spPr>
        </p:pic>
        <p:pic>
          <p:nvPicPr>
            <p:cNvPr id="365722" name="Picture 2202"/>
            <p:cNvPicPr>
              <a:picLocks noChangeAspect="1" noChangeArrowheads="1"/>
            </p:cNvPicPr>
            <p:nvPr/>
          </p:nvPicPr>
          <p:blipFill>
            <a:blip r:embed="rId7"/>
            <a:srcRect/>
            <a:stretch>
              <a:fillRect/>
            </a:stretch>
          </p:blipFill>
          <p:spPr bwMode="auto">
            <a:xfrm>
              <a:off x="5308" y="2437"/>
              <a:ext cx="20" cy="4"/>
            </a:xfrm>
            <a:prstGeom prst="rect">
              <a:avLst/>
            </a:prstGeom>
            <a:noFill/>
            <a:ln w="9525">
              <a:noFill/>
              <a:miter lim="800000"/>
              <a:headEnd/>
              <a:tailEnd/>
            </a:ln>
          </p:spPr>
        </p:pic>
        <p:pic>
          <p:nvPicPr>
            <p:cNvPr id="365723" name="Picture 2203"/>
            <p:cNvPicPr>
              <a:picLocks noChangeAspect="1" noChangeArrowheads="1"/>
            </p:cNvPicPr>
            <p:nvPr/>
          </p:nvPicPr>
          <p:blipFill>
            <a:blip r:embed="rId7"/>
            <a:srcRect/>
            <a:stretch>
              <a:fillRect/>
            </a:stretch>
          </p:blipFill>
          <p:spPr bwMode="auto">
            <a:xfrm>
              <a:off x="5328" y="2437"/>
              <a:ext cx="19" cy="4"/>
            </a:xfrm>
            <a:prstGeom prst="rect">
              <a:avLst/>
            </a:prstGeom>
            <a:noFill/>
            <a:ln w="9525">
              <a:noFill/>
              <a:miter lim="800000"/>
              <a:headEnd/>
              <a:tailEnd/>
            </a:ln>
          </p:spPr>
        </p:pic>
        <p:pic>
          <p:nvPicPr>
            <p:cNvPr id="365724" name="Picture 2204"/>
            <p:cNvPicPr>
              <a:picLocks noChangeAspect="1" noChangeArrowheads="1"/>
            </p:cNvPicPr>
            <p:nvPr/>
          </p:nvPicPr>
          <p:blipFill>
            <a:blip r:embed="rId8"/>
            <a:srcRect/>
            <a:stretch>
              <a:fillRect/>
            </a:stretch>
          </p:blipFill>
          <p:spPr bwMode="auto">
            <a:xfrm>
              <a:off x="5347" y="2437"/>
              <a:ext cx="7" cy="4"/>
            </a:xfrm>
            <a:prstGeom prst="rect">
              <a:avLst/>
            </a:prstGeom>
            <a:noFill/>
            <a:ln w="9525">
              <a:noFill/>
              <a:miter lim="800000"/>
              <a:headEnd/>
              <a:tailEnd/>
            </a:ln>
          </p:spPr>
        </p:pic>
        <p:sp>
          <p:nvSpPr>
            <p:cNvPr id="365725" name="Rectangle 2205"/>
            <p:cNvSpPr>
              <a:spLocks noChangeArrowheads="1"/>
            </p:cNvSpPr>
            <p:nvPr/>
          </p:nvSpPr>
          <p:spPr bwMode="auto">
            <a:xfrm>
              <a:off x="5354" y="2437"/>
              <a:ext cx="18" cy="4"/>
            </a:xfrm>
            <a:prstGeom prst="rect">
              <a:avLst/>
            </a:prstGeom>
            <a:solidFill>
              <a:srgbClr val="000000"/>
            </a:solidFill>
            <a:ln w="9525">
              <a:noFill/>
              <a:miter lim="800000"/>
              <a:headEnd/>
              <a:tailEnd/>
            </a:ln>
          </p:spPr>
          <p:txBody>
            <a:bodyPr/>
            <a:lstStyle/>
            <a:p>
              <a:endParaRPr lang="es-ES"/>
            </a:p>
          </p:txBody>
        </p:sp>
        <p:sp>
          <p:nvSpPr>
            <p:cNvPr id="365726" name="Rectangle 2206"/>
            <p:cNvSpPr>
              <a:spLocks noChangeArrowheads="1"/>
            </p:cNvSpPr>
            <p:nvPr/>
          </p:nvSpPr>
          <p:spPr bwMode="auto">
            <a:xfrm>
              <a:off x="3051" y="2441"/>
              <a:ext cx="17" cy="110"/>
            </a:xfrm>
            <a:prstGeom prst="rect">
              <a:avLst/>
            </a:prstGeom>
            <a:solidFill>
              <a:srgbClr val="000000"/>
            </a:solidFill>
            <a:ln w="9525">
              <a:noFill/>
              <a:miter lim="800000"/>
              <a:headEnd/>
              <a:tailEnd/>
            </a:ln>
          </p:spPr>
          <p:txBody>
            <a:bodyPr/>
            <a:lstStyle/>
            <a:p>
              <a:endParaRPr lang="es-ES"/>
            </a:p>
          </p:txBody>
        </p:sp>
        <p:pic>
          <p:nvPicPr>
            <p:cNvPr id="365727" name="Picture 2207"/>
            <p:cNvPicPr>
              <a:picLocks noChangeAspect="1" noChangeArrowheads="1"/>
            </p:cNvPicPr>
            <p:nvPr/>
          </p:nvPicPr>
          <p:blipFill>
            <a:blip r:embed="rId9"/>
            <a:srcRect/>
            <a:stretch>
              <a:fillRect/>
            </a:stretch>
          </p:blipFill>
          <p:spPr bwMode="auto">
            <a:xfrm>
              <a:off x="4210" y="2441"/>
              <a:ext cx="4" cy="23"/>
            </a:xfrm>
            <a:prstGeom prst="rect">
              <a:avLst/>
            </a:prstGeom>
            <a:noFill/>
            <a:ln w="9525">
              <a:noFill/>
              <a:miter lim="800000"/>
              <a:headEnd/>
              <a:tailEnd/>
            </a:ln>
          </p:spPr>
        </p:pic>
        <p:pic>
          <p:nvPicPr>
            <p:cNvPr id="365728" name="Picture 2208"/>
            <p:cNvPicPr>
              <a:picLocks noChangeAspect="1" noChangeArrowheads="1"/>
            </p:cNvPicPr>
            <p:nvPr/>
          </p:nvPicPr>
          <p:blipFill>
            <a:blip r:embed="rId9"/>
            <a:srcRect/>
            <a:stretch>
              <a:fillRect/>
            </a:stretch>
          </p:blipFill>
          <p:spPr bwMode="auto">
            <a:xfrm>
              <a:off x="4210" y="2464"/>
              <a:ext cx="4" cy="23"/>
            </a:xfrm>
            <a:prstGeom prst="rect">
              <a:avLst/>
            </a:prstGeom>
            <a:noFill/>
            <a:ln w="9525">
              <a:noFill/>
              <a:miter lim="800000"/>
              <a:headEnd/>
              <a:tailEnd/>
            </a:ln>
          </p:spPr>
        </p:pic>
        <p:pic>
          <p:nvPicPr>
            <p:cNvPr id="365729" name="Picture 2209"/>
            <p:cNvPicPr>
              <a:picLocks noChangeAspect="1" noChangeArrowheads="1"/>
            </p:cNvPicPr>
            <p:nvPr/>
          </p:nvPicPr>
          <p:blipFill>
            <a:blip r:embed="rId9"/>
            <a:srcRect/>
            <a:stretch>
              <a:fillRect/>
            </a:stretch>
          </p:blipFill>
          <p:spPr bwMode="auto">
            <a:xfrm>
              <a:off x="4210" y="2487"/>
              <a:ext cx="4" cy="23"/>
            </a:xfrm>
            <a:prstGeom prst="rect">
              <a:avLst/>
            </a:prstGeom>
            <a:noFill/>
            <a:ln w="9525">
              <a:noFill/>
              <a:miter lim="800000"/>
              <a:headEnd/>
              <a:tailEnd/>
            </a:ln>
          </p:spPr>
        </p:pic>
        <p:pic>
          <p:nvPicPr>
            <p:cNvPr id="365730" name="Picture 2210"/>
            <p:cNvPicPr>
              <a:picLocks noChangeAspect="1" noChangeArrowheads="1"/>
            </p:cNvPicPr>
            <p:nvPr/>
          </p:nvPicPr>
          <p:blipFill>
            <a:blip r:embed="rId9"/>
            <a:srcRect/>
            <a:stretch>
              <a:fillRect/>
            </a:stretch>
          </p:blipFill>
          <p:spPr bwMode="auto">
            <a:xfrm>
              <a:off x="4210" y="2510"/>
              <a:ext cx="4" cy="23"/>
            </a:xfrm>
            <a:prstGeom prst="rect">
              <a:avLst/>
            </a:prstGeom>
            <a:noFill/>
            <a:ln w="9525">
              <a:noFill/>
              <a:miter lim="800000"/>
              <a:headEnd/>
              <a:tailEnd/>
            </a:ln>
          </p:spPr>
        </p:pic>
        <p:pic>
          <p:nvPicPr>
            <p:cNvPr id="365731" name="Picture 2211"/>
            <p:cNvPicPr>
              <a:picLocks noChangeAspect="1" noChangeArrowheads="1"/>
            </p:cNvPicPr>
            <p:nvPr/>
          </p:nvPicPr>
          <p:blipFill>
            <a:blip r:embed="rId10"/>
            <a:srcRect/>
            <a:stretch>
              <a:fillRect/>
            </a:stretch>
          </p:blipFill>
          <p:spPr bwMode="auto">
            <a:xfrm>
              <a:off x="4210" y="2533"/>
              <a:ext cx="4" cy="18"/>
            </a:xfrm>
            <a:prstGeom prst="rect">
              <a:avLst/>
            </a:prstGeom>
            <a:noFill/>
            <a:ln w="9525">
              <a:noFill/>
              <a:miter lim="800000"/>
              <a:headEnd/>
              <a:tailEnd/>
            </a:ln>
          </p:spPr>
        </p:pic>
        <p:sp>
          <p:nvSpPr>
            <p:cNvPr id="365732" name="Rectangle 2212"/>
            <p:cNvSpPr>
              <a:spLocks noChangeArrowheads="1"/>
            </p:cNvSpPr>
            <p:nvPr/>
          </p:nvSpPr>
          <p:spPr bwMode="auto">
            <a:xfrm>
              <a:off x="5354" y="2441"/>
              <a:ext cx="18" cy="110"/>
            </a:xfrm>
            <a:prstGeom prst="rect">
              <a:avLst/>
            </a:prstGeom>
            <a:solidFill>
              <a:srgbClr val="000000"/>
            </a:solidFill>
            <a:ln w="9525">
              <a:noFill/>
              <a:miter lim="800000"/>
              <a:headEnd/>
              <a:tailEnd/>
            </a:ln>
          </p:spPr>
          <p:txBody>
            <a:bodyPr/>
            <a:lstStyle/>
            <a:p>
              <a:endParaRPr lang="es-ES"/>
            </a:p>
          </p:txBody>
        </p:sp>
        <p:sp>
          <p:nvSpPr>
            <p:cNvPr id="365733" name="Rectangle 2213"/>
            <p:cNvSpPr>
              <a:spLocks noChangeArrowheads="1"/>
            </p:cNvSpPr>
            <p:nvPr/>
          </p:nvSpPr>
          <p:spPr bwMode="auto">
            <a:xfrm>
              <a:off x="3089" y="2551"/>
              <a:ext cx="539"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4.Economía</a:t>
              </a:r>
              <a:endParaRPr lang="es-ES">
                <a:solidFill>
                  <a:srgbClr val="333399"/>
                </a:solidFill>
              </a:endParaRPr>
            </a:p>
          </p:txBody>
        </p:sp>
        <p:sp>
          <p:nvSpPr>
            <p:cNvPr id="365734" name="Rectangle 2214"/>
            <p:cNvSpPr>
              <a:spLocks noChangeArrowheads="1"/>
            </p:cNvSpPr>
            <p:nvPr/>
          </p:nvSpPr>
          <p:spPr bwMode="auto">
            <a:xfrm>
              <a:off x="3542" y="2551"/>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5735" name="Rectangle 2215"/>
            <p:cNvSpPr>
              <a:spLocks noChangeArrowheads="1"/>
            </p:cNvSpPr>
            <p:nvPr/>
          </p:nvSpPr>
          <p:spPr bwMode="auto">
            <a:xfrm>
              <a:off x="4677" y="2551"/>
              <a:ext cx="27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28.2%</a:t>
              </a:r>
              <a:endParaRPr lang="es-ES">
                <a:solidFill>
                  <a:srgbClr val="333399"/>
                </a:solidFill>
              </a:endParaRPr>
            </a:p>
          </p:txBody>
        </p:sp>
        <p:sp>
          <p:nvSpPr>
            <p:cNvPr id="365736" name="Rectangle 2216"/>
            <p:cNvSpPr>
              <a:spLocks noChangeArrowheads="1"/>
            </p:cNvSpPr>
            <p:nvPr/>
          </p:nvSpPr>
          <p:spPr bwMode="auto">
            <a:xfrm>
              <a:off x="4899" y="2551"/>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5737" name="Rectangle 2217"/>
            <p:cNvSpPr>
              <a:spLocks noChangeArrowheads="1"/>
            </p:cNvSpPr>
            <p:nvPr/>
          </p:nvSpPr>
          <p:spPr bwMode="auto">
            <a:xfrm>
              <a:off x="3051" y="2551"/>
              <a:ext cx="17" cy="4"/>
            </a:xfrm>
            <a:prstGeom prst="rect">
              <a:avLst/>
            </a:prstGeom>
            <a:solidFill>
              <a:srgbClr val="000000"/>
            </a:solidFill>
            <a:ln w="9525">
              <a:noFill/>
              <a:miter lim="800000"/>
              <a:headEnd/>
              <a:tailEnd/>
            </a:ln>
          </p:spPr>
          <p:txBody>
            <a:bodyPr/>
            <a:lstStyle/>
            <a:p>
              <a:endParaRPr lang="es-ES"/>
            </a:p>
          </p:txBody>
        </p:sp>
        <p:pic>
          <p:nvPicPr>
            <p:cNvPr id="365738" name="Picture 2218"/>
            <p:cNvPicPr>
              <a:picLocks noChangeAspect="1" noChangeArrowheads="1"/>
            </p:cNvPicPr>
            <p:nvPr/>
          </p:nvPicPr>
          <p:blipFill>
            <a:blip r:embed="rId4"/>
            <a:srcRect/>
            <a:stretch>
              <a:fillRect/>
            </a:stretch>
          </p:blipFill>
          <p:spPr bwMode="auto">
            <a:xfrm>
              <a:off x="3068" y="2551"/>
              <a:ext cx="19" cy="4"/>
            </a:xfrm>
            <a:prstGeom prst="rect">
              <a:avLst/>
            </a:prstGeom>
            <a:noFill/>
            <a:ln w="9525">
              <a:noFill/>
              <a:miter lim="800000"/>
              <a:headEnd/>
              <a:tailEnd/>
            </a:ln>
          </p:spPr>
        </p:pic>
        <p:pic>
          <p:nvPicPr>
            <p:cNvPr id="365739" name="Picture 2219"/>
            <p:cNvPicPr>
              <a:picLocks noChangeAspect="1" noChangeArrowheads="1"/>
            </p:cNvPicPr>
            <p:nvPr/>
          </p:nvPicPr>
          <p:blipFill>
            <a:blip r:embed="rId4"/>
            <a:srcRect/>
            <a:stretch>
              <a:fillRect/>
            </a:stretch>
          </p:blipFill>
          <p:spPr bwMode="auto">
            <a:xfrm>
              <a:off x="3087" y="2551"/>
              <a:ext cx="19" cy="4"/>
            </a:xfrm>
            <a:prstGeom prst="rect">
              <a:avLst/>
            </a:prstGeom>
            <a:noFill/>
            <a:ln w="9525">
              <a:noFill/>
              <a:miter lim="800000"/>
              <a:headEnd/>
              <a:tailEnd/>
            </a:ln>
          </p:spPr>
        </p:pic>
        <p:pic>
          <p:nvPicPr>
            <p:cNvPr id="365740" name="Picture 2220"/>
            <p:cNvPicPr>
              <a:picLocks noChangeAspect="1" noChangeArrowheads="1"/>
            </p:cNvPicPr>
            <p:nvPr/>
          </p:nvPicPr>
          <p:blipFill>
            <a:blip r:embed="rId4"/>
            <a:srcRect/>
            <a:stretch>
              <a:fillRect/>
            </a:stretch>
          </p:blipFill>
          <p:spPr bwMode="auto">
            <a:xfrm>
              <a:off x="3106" y="2551"/>
              <a:ext cx="20" cy="4"/>
            </a:xfrm>
            <a:prstGeom prst="rect">
              <a:avLst/>
            </a:prstGeom>
            <a:noFill/>
            <a:ln w="9525">
              <a:noFill/>
              <a:miter lim="800000"/>
              <a:headEnd/>
              <a:tailEnd/>
            </a:ln>
          </p:spPr>
        </p:pic>
        <p:pic>
          <p:nvPicPr>
            <p:cNvPr id="365741" name="Picture 2221"/>
            <p:cNvPicPr>
              <a:picLocks noChangeAspect="1" noChangeArrowheads="1"/>
            </p:cNvPicPr>
            <p:nvPr/>
          </p:nvPicPr>
          <p:blipFill>
            <a:blip r:embed="rId4"/>
            <a:srcRect/>
            <a:stretch>
              <a:fillRect/>
            </a:stretch>
          </p:blipFill>
          <p:spPr bwMode="auto">
            <a:xfrm>
              <a:off x="3126" y="2551"/>
              <a:ext cx="19" cy="4"/>
            </a:xfrm>
            <a:prstGeom prst="rect">
              <a:avLst/>
            </a:prstGeom>
            <a:noFill/>
            <a:ln w="9525">
              <a:noFill/>
              <a:miter lim="800000"/>
              <a:headEnd/>
              <a:tailEnd/>
            </a:ln>
          </p:spPr>
        </p:pic>
        <p:pic>
          <p:nvPicPr>
            <p:cNvPr id="365742" name="Picture 2222"/>
            <p:cNvPicPr>
              <a:picLocks noChangeAspect="1" noChangeArrowheads="1"/>
            </p:cNvPicPr>
            <p:nvPr/>
          </p:nvPicPr>
          <p:blipFill>
            <a:blip r:embed="rId4"/>
            <a:srcRect/>
            <a:stretch>
              <a:fillRect/>
            </a:stretch>
          </p:blipFill>
          <p:spPr bwMode="auto">
            <a:xfrm>
              <a:off x="3145" y="2551"/>
              <a:ext cx="19" cy="4"/>
            </a:xfrm>
            <a:prstGeom prst="rect">
              <a:avLst/>
            </a:prstGeom>
            <a:noFill/>
            <a:ln w="9525">
              <a:noFill/>
              <a:miter lim="800000"/>
              <a:headEnd/>
              <a:tailEnd/>
            </a:ln>
          </p:spPr>
        </p:pic>
        <p:pic>
          <p:nvPicPr>
            <p:cNvPr id="365743" name="Picture 2223"/>
            <p:cNvPicPr>
              <a:picLocks noChangeAspect="1" noChangeArrowheads="1"/>
            </p:cNvPicPr>
            <p:nvPr/>
          </p:nvPicPr>
          <p:blipFill>
            <a:blip r:embed="rId4"/>
            <a:srcRect/>
            <a:stretch>
              <a:fillRect/>
            </a:stretch>
          </p:blipFill>
          <p:spPr bwMode="auto">
            <a:xfrm>
              <a:off x="3164" y="2551"/>
              <a:ext cx="19" cy="4"/>
            </a:xfrm>
            <a:prstGeom prst="rect">
              <a:avLst/>
            </a:prstGeom>
            <a:noFill/>
            <a:ln w="9525">
              <a:noFill/>
              <a:miter lim="800000"/>
              <a:headEnd/>
              <a:tailEnd/>
            </a:ln>
          </p:spPr>
        </p:pic>
        <p:pic>
          <p:nvPicPr>
            <p:cNvPr id="365744" name="Picture 2224"/>
            <p:cNvPicPr>
              <a:picLocks noChangeAspect="1" noChangeArrowheads="1"/>
            </p:cNvPicPr>
            <p:nvPr/>
          </p:nvPicPr>
          <p:blipFill>
            <a:blip r:embed="rId4"/>
            <a:srcRect/>
            <a:stretch>
              <a:fillRect/>
            </a:stretch>
          </p:blipFill>
          <p:spPr bwMode="auto">
            <a:xfrm>
              <a:off x="3183" y="2551"/>
              <a:ext cx="19" cy="4"/>
            </a:xfrm>
            <a:prstGeom prst="rect">
              <a:avLst/>
            </a:prstGeom>
            <a:noFill/>
            <a:ln w="9525">
              <a:noFill/>
              <a:miter lim="800000"/>
              <a:headEnd/>
              <a:tailEnd/>
            </a:ln>
          </p:spPr>
        </p:pic>
        <p:pic>
          <p:nvPicPr>
            <p:cNvPr id="365745" name="Picture 2225"/>
            <p:cNvPicPr>
              <a:picLocks noChangeAspect="1" noChangeArrowheads="1"/>
            </p:cNvPicPr>
            <p:nvPr/>
          </p:nvPicPr>
          <p:blipFill>
            <a:blip r:embed="rId4"/>
            <a:srcRect/>
            <a:stretch>
              <a:fillRect/>
            </a:stretch>
          </p:blipFill>
          <p:spPr bwMode="auto">
            <a:xfrm>
              <a:off x="3202" y="2551"/>
              <a:ext cx="20" cy="4"/>
            </a:xfrm>
            <a:prstGeom prst="rect">
              <a:avLst/>
            </a:prstGeom>
            <a:noFill/>
            <a:ln w="9525">
              <a:noFill/>
              <a:miter lim="800000"/>
              <a:headEnd/>
              <a:tailEnd/>
            </a:ln>
          </p:spPr>
        </p:pic>
        <p:pic>
          <p:nvPicPr>
            <p:cNvPr id="365746" name="Picture 2226"/>
            <p:cNvPicPr>
              <a:picLocks noChangeAspect="1" noChangeArrowheads="1"/>
            </p:cNvPicPr>
            <p:nvPr/>
          </p:nvPicPr>
          <p:blipFill>
            <a:blip r:embed="rId4"/>
            <a:srcRect/>
            <a:stretch>
              <a:fillRect/>
            </a:stretch>
          </p:blipFill>
          <p:spPr bwMode="auto">
            <a:xfrm>
              <a:off x="3222" y="2551"/>
              <a:ext cx="19" cy="4"/>
            </a:xfrm>
            <a:prstGeom prst="rect">
              <a:avLst/>
            </a:prstGeom>
            <a:noFill/>
            <a:ln w="9525">
              <a:noFill/>
              <a:miter lim="800000"/>
              <a:headEnd/>
              <a:tailEnd/>
            </a:ln>
          </p:spPr>
        </p:pic>
        <p:pic>
          <p:nvPicPr>
            <p:cNvPr id="365747" name="Picture 2227"/>
            <p:cNvPicPr>
              <a:picLocks noChangeAspect="1" noChangeArrowheads="1"/>
            </p:cNvPicPr>
            <p:nvPr/>
          </p:nvPicPr>
          <p:blipFill>
            <a:blip r:embed="rId4"/>
            <a:srcRect/>
            <a:stretch>
              <a:fillRect/>
            </a:stretch>
          </p:blipFill>
          <p:spPr bwMode="auto">
            <a:xfrm>
              <a:off x="3241" y="2551"/>
              <a:ext cx="19" cy="4"/>
            </a:xfrm>
            <a:prstGeom prst="rect">
              <a:avLst/>
            </a:prstGeom>
            <a:noFill/>
            <a:ln w="9525">
              <a:noFill/>
              <a:miter lim="800000"/>
              <a:headEnd/>
              <a:tailEnd/>
            </a:ln>
          </p:spPr>
        </p:pic>
        <p:pic>
          <p:nvPicPr>
            <p:cNvPr id="365748" name="Picture 2228"/>
            <p:cNvPicPr>
              <a:picLocks noChangeAspect="1" noChangeArrowheads="1"/>
            </p:cNvPicPr>
            <p:nvPr/>
          </p:nvPicPr>
          <p:blipFill>
            <a:blip r:embed="rId4"/>
            <a:srcRect/>
            <a:stretch>
              <a:fillRect/>
            </a:stretch>
          </p:blipFill>
          <p:spPr bwMode="auto">
            <a:xfrm>
              <a:off x="3260" y="2551"/>
              <a:ext cx="19" cy="4"/>
            </a:xfrm>
            <a:prstGeom prst="rect">
              <a:avLst/>
            </a:prstGeom>
            <a:noFill/>
            <a:ln w="9525">
              <a:noFill/>
              <a:miter lim="800000"/>
              <a:headEnd/>
              <a:tailEnd/>
            </a:ln>
          </p:spPr>
        </p:pic>
        <p:pic>
          <p:nvPicPr>
            <p:cNvPr id="365749" name="Picture 2229"/>
            <p:cNvPicPr>
              <a:picLocks noChangeAspect="1" noChangeArrowheads="1"/>
            </p:cNvPicPr>
            <p:nvPr/>
          </p:nvPicPr>
          <p:blipFill>
            <a:blip r:embed="rId4"/>
            <a:srcRect/>
            <a:stretch>
              <a:fillRect/>
            </a:stretch>
          </p:blipFill>
          <p:spPr bwMode="auto">
            <a:xfrm>
              <a:off x="3279" y="2551"/>
              <a:ext cx="19" cy="4"/>
            </a:xfrm>
            <a:prstGeom prst="rect">
              <a:avLst/>
            </a:prstGeom>
            <a:noFill/>
            <a:ln w="9525">
              <a:noFill/>
              <a:miter lim="800000"/>
              <a:headEnd/>
              <a:tailEnd/>
            </a:ln>
          </p:spPr>
        </p:pic>
        <p:pic>
          <p:nvPicPr>
            <p:cNvPr id="365750" name="Picture 2230"/>
            <p:cNvPicPr>
              <a:picLocks noChangeAspect="1" noChangeArrowheads="1"/>
            </p:cNvPicPr>
            <p:nvPr/>
          </p:nvPicPr>
          <p:blipFill>
            <a:blip r:embed="rId4"/>
            <a:srcRect/>
            <a:stretch>
              <a:fillRect/>
            </a:stretch>
          </p:blipFill>
          <p:spPr bwMode="auto">
            <a:xfrm>
              <a:off x="3298" y="2551"/>
              <a:ext cx="20" cy="4"/>
            </a:xfrm>
            <a:prstGeom prst="rect">
              <a:avLst/>
            </a:prstGeom>
            <a:noFill/>
            <a:ln w="9525">
              <a:noFill/>
              <a:miter lim="800000"/>
              <a:headEnd/>
              <a:tailEnd/>
            </a:ln>
          </p:spPr>
        </p:pic>
        <p:pic>
          <p:nvPicPr>
            <p:cNvPr id="365751" name="Picture 2231"/>
            <p:cNvPicPr>
              <a:picLocks noChangeAspect="1" noChangeArrowheads="1"/>
            </p:cNvPicPr>
            <p:nvPr/>
          </p:nvPicPr>
          <p:blipFill>
            <a:blip r:embed="rId4"/>
            <a:srcRect/>
            <a:stretch>
              <a:fillRect/>
            </a:stretch>
          </p:blipFill>
          <p:spPr bwMode="auto">
            <a:xfrm>
              <a:off x="3318" y="2551"/>
              <a:ext cx="19" cy="4"/>
            </a:xfrm>
            <a:prstGeom prst="rect">
              <a:avLst/>
            </a:prstGeom>
            <a:noFill/>
            <a:ln w="9525">
              <a:noFill/>
              <a:miter lim="800000"/>
              <a:headEnd/>
              <a:tailEnd/>
            </a:ln>
          </p:spPr>
        </p:pic>
        <p:pic>
          <p:nvPicPr>
            <p:cNvPr id="365752" name="Picture 2232"/>
            <p:cNvPicPr>
              <a:picLocks noChangeAspect="1" noChangeArrowheads="1"/>
            </p:cNvPicPr>
            <p:nvPr/>
          </p:nvPicPr>
          <p:blipFill>
            <a:blip r:embed="rId4"/>
            <a:srcRect/>
            <a:stretch>
              <a:fillRect/>
            </a:stretch>
          </p:blipFill>
          <p:spPr bwMode="auto">
            <a:xfrm>
              <a:off x="3337" y="2551"/>
              <a:ext cx="19" cy="4"/>
            </a:xfrm>
            <a:prstGeom prst="rect">
              <a:avLst/>
            </a:prstGeom>
            <a:noFill/>
            <a:ln w="9525">
              <a:noFill/>
              <a:miter lim="800000"/>
              <a:headEnd/>
              <a:tailEnd/>
            </a:ln>
          </p:spPr>
        </p:pic>
        <p:pic>
          <p:nvPicPr>
            <p:cNvPr id="365753" name="Picture 2233"/>
            <p:cNvPicPr>
              <a:picLocks noChangeAspect="1" noChangeArrowheads="1"/>
            </p:cNvPicPr>
            <p:nvPr/>
          </p:nvPicPr>
          <p:blipFill>
            <a:blip r:embed="rId4"/>
            <a:srcRect/>
            <a:stretch>
              <a:fillRect/>
            </a:stretch>
          </p:blipFill>
          <p:spPr bwMode="auto">
            <a:xfrm>
              <a:off x="3356" y="2551"/>
              <a:ext cx="19" cy="4"/>
            </a:xfrm>
            <a:prstGeom prst="rect">
              <a:avLst/>
            </a:prstGeom>
            <a:noFill/>
            <a:ln w="9525">
              <a:noFill/>
              <a:miter lim="800000"/>
              <a:headEnd/>
              <a:tailEnd/>
            </a:ln>
          </p:spPr>
        </p:pic>
        <p:pic>
          <p:nvPicPr>
            <p:cNvPr id="365754" name="Picture 2234"/>
            <p:cNvPicPr>
              <a:picLocks noChangeAspect="1" noChangeArrowheads="1"/>
            </p:cNvPicPr>
            <p:nvPr/>
          </p:nvPicPr>
          <p:blipFill>
            <a:blip r:embed="rId4"/>
            <a:srcRect/>
            <a:stretch>
              <a:fillRect/>
            </a:stretch>
          </p:blipFill>
          <p:spPr bwMode="auto">
            <a:xfrm>
              <a:off x="3375" y="2551"/>
              <a:ext cx="19" cy="4"/>
            </a:xfrm>
            <a:prstGeom prst="rect">
              <a:avLst/>
            </a:prstGeom>
            <a:noFill/>
            <a:ln w="9525">
              <a:noFill/>
              <a:miter lim="800000"/>
              <a:headEnd/>
              <a:tailEnd/>
            </a:ln>
          </p:spPr>
        </p:pic>
        <p:pic>
          <p:nvPicPr>
            <p:cNvPr id="365755" name="Picture 2235"/>
            <p:cNvPicPr>
              <a:picLocks noChangeAspect="1" noChangeArrowheads="1"/>
            </p:cNvPicPr>
            <p:nvPr/>
          </p:nvPicPr>
          <p:blipFill>
            <a:blip r:embed="rId4"/>
            <a:srcRect/>
            <a:stretch>
              <a:fillRect/>
            </a:stretch>
          </p:blipFill>
          <p:spPr bwMode="auto">
            <a:xfrm>
              <a:off x="3394" y="2551"/>
              <a:ext cx="20" cy="4"/>
            </a:xfrm>
            <a:prstGeom prst="rect">
              <a:avLst/>
            </a:prstGeom>
            <a:noFill/>
            <a:ln w="9525">
              <a:noFill/>
              <a:miter lim="800000"/>
              <a:headEnd/>
              <a:tailEnd/>
            </a:ln>
          </p:spPr>
        </p:pic>
        <p:pic>
          <p:nvPicPr>
            <p:cNvPr id="365756" name="Picture 2236"/>
            <p:cNvPicPr>
              <a:picLocks noChangeAspect="1" noChangeArrowheads="1"/>
            </p:cNvPicPr>
            <p:nvPr/>
          </p:nvPicPr>
          <p:blipFill>
            <a:blip r:embed="rId4"/>
            <a:srcRect/>
            <a:stretch>
              <a:fillRect/>
            </a:stretch>
          </p:blipFill>
          <p:spPr bwMode="auto">
            <a:xfrm>
              <a:off x="3414" y="2551"/>
              <a:ext cx="19" cy="4"/>
            </a:xfrm>
            <a:prstGeom prst="rect">
              <a:avLst/>
            </a:prstGeom>
            <a:noFill/>
            <a:ln w="9525">
              <a:noFill/>
              <a:miter lim="800000"/>
              <a:headEnd/>
              <a:tailEnd/>
            </a:ln>
          </p:spPr>
        </p:pic>
        <p:pic>
          <p:nvPicPr>
            <p:cNvPr id="365757" name="Picture 2237"/>
            <p:cNvPicPr>
              <a:picLocks noChangeAspect="1" noChangeArrowheads="1"/>
            </p:cNvPicPr>
            <p:nvPr/>
          </p:nvPicPr>
          <p:blipFill>
            <a:blip r:embed="rId4"/>
            <a:srcRect/>
            <a:stretch>
              <a:fillRect/>
            </a:stretch>
          </p:blipFill>
          <p:spPr bwMode="auto">
            <a:xfrm>
              <a:off x="3433" y="2551"/>
              <a:ext cx="19" cy="4"/>
            </a:xfrm>
            <a:prstGeom prst="rect">
              <a:avLst/>
            </a:prstGeom>
            <a:noFill/>
            <a:ln w="9525">
              <a:noFill/>
              <a:miter lim="800000"/>
              <a:headEnd/>
              <a:tailEnd/>
            </a:ln>
          </p:spPr>
        </p:pic>
        <p:pic>
          <p:nvPicPr>
            <p:cNvPr id="365758" name="Picture 2238"/>
            <p:cNvPicPr>
              <a:picLocks noChangeAspect="1" noChangeArrowheads="1"/>
            </p:cNvPicPr>
            <p:nvPr/>
          </p:nvPicPr>
          <p:blipFill>
            <a:blip r:embed="rId4"/>
            <a:srcRect/>
            <a:stretch>
              <a:fillRect/>
            </a:stretch>
          </p:blipFill>
          <p:spPr bwMode="auto">
            <a:xfrm>
              <a:off x="3452" y="2551"/>
              <a:ext cx="19" cy="4"/>
            </a:xfrm>
            <a:prstGeom prst="rect">
              <a:avLst/>
            </a:prstGeom>
            <a:noFill/>
            <a:ln w="9525">
              <a:noFill/>
              <a:miter lim="800000"/>
              <a:headEnd/>
              <a:tailEnd/>
            </a:ln>
          </p:spPr>
        </p:pic>
        <p:pic>
          <p:nvPicPr>
            <p:cNvPr id="365759" name="Picture 2239"/>
            <p:cNvPicPr>
              <a:picLocks noChangeAspect="1" noChangeArrowheads="1"/>
            </p:cNvPicPr>
            <p:nvPr/>
          </p:nvPicPr>
          <p:blipFill>
            <a:blip r:embed="rId4"/>
            <a:srcRect/>
            <a:stretch>
              <a:fillRect/>
            </a:stretch>
          </p:blipFill>
          <p:spPr bwMode="auto">
            <a:xfrm>
              <a:off x="3471" y="2551"/>
              <a:ext cx="19" cy="4"/>
            </a:xfrm>
            <a:prstGeom prst="rect">
              <a:avLst/>
            </a:prstGeom>
            <a:noFill/>
            <a:ln w="9525">
              <a:noFill/>
              <a:miter lim="800000"/>
              <a:headEnd/>
              <a:tailEnd/>
            </a:ln>
          </p:spPr>
        </p:pic>
        <p:pic>
          <p:nvPicPr>
            <p:cNvPr id="365760" name="Picture 2240"/>
            <p:cNvPicPr>
              <a:picLocks noChangeAspect="1" noChangeArrowheads="1"/>
            </p:cNvPicPr>
            <p:nvPr/>
          </p:nvPicPr>
          <p:blipFill>
            <a:blip r:embed="rId4"/>
            <a:srcRect/>
            <a:stretch>
              <a:fillRect/>
            </a:stretch>
          </p:blipFill>
          <p:spPr bwMode="auto">
            <a:xfrm>
              <a:off x="3490" y="2551"/>
              <a:ext cx="20" cy="4"/>
            </a:xfrm>
            <a:prstGeom prst="rect">
              <a:avLst/>
            </a:prstGeom>
            <a:noFill/>
            <a:ln w="9525">
              <a:noFill/>
              <a:miter lim="800000"/>
              <a:headEnd/>
              <a:tailEnd/>
            </a:ln>
          </p:spPr>
        </p:pic>
        <p:pic>
          <p:nvPicPr>
            <p:cNvPr id="365761" name="Picture 2241"/>
            <p:cNvPicPr>
              <a:picLocks noChangeAspect="1" noChangeArrowheads="1"/>
            </p:cNvPicPr>
            <p:nvPr/>
          </p:nvPicPr>
          <p:blipFill>
            <a:blip r:embed="rId4"/>
            <a:srcRect/>
            <a:stretch>
              <a:fillRect/>
            </a:stretch>
          </p:blipFill>
          <p:spPr bwMode="auto">
            <a:xfrm>
              <a:off x="3510" y="2551"/>
              <a:ext cx="19" cy="4"/>
            </a:xfrm>
            <a:prstGeom prst="rect">
              <a:avLst/>
            </a:prstGeom>
            <a:noFill/>
            <a:ln w="9525">
              <a:noFill/>
              <a:miter lim="800000"/>
              <a:headEnd/>
              <a:tailEnd/>
            </a:ln>
          </p:spPr>
        </p:pic>
        <p:pic>
          <p:nvPicPr>
            <p:cNvPr id="365762" name="Picture 2242"/>
            <p:cNvPicPr>
              <a:picLocks noChangeAspect="1" noChangeArrowheads="1"/>
            </p:cNvPicPr>
            <p:nvPr/>
          </p:nvPicPr>
          <p:blipFill>
            <a:blip r:embed="rId4"/>
            <a:srcRect/>
            <a:stretch>
              <a:fillRect/>
            </a:stretch>
          </p:blipFill>
          <p:spPr bwMode="auto">
            <a:xfrm>
              <a:off x="3529" y="2551"/>
              <a:ext cx="19" cy="4"/>
            </a:xfrm>
            <a:prstGeom prst="rect">
              <a:avLst/>
            </a:prstGeom>
            <a:noFill/>
            <a:ln w="9525">
              <a:noFill/>
              <a:miter lim="800000"/>
              <a:headEnd/>
              <a:tailEnd/>
            </a:ln>
          </p:spPr>
        </p:pic>
        <p:pic>
          <p:nvPicPr>
            <p:cNvPr id="365763" name="Picture 2243"/>
            <p:cNvPicPr>
              <a:picLocks noChangeAspect="1" noChangeArrowheads="1"/>
            </p:cNvPicPr>
            <p:nvPr/>
          </p:nvPicPr>
          <p:blipFill>
            <a:blip r:embed="rId4"/>
            <a:srcRect/>
            <a:stretch>
              <a:fillRect/>
            </a:stretch>
          </p:blipFill>
          <p:spPr bwMode="auto">
            <a:xfrm>
              <a:off x="3548" y="2551"/>
              <a:ext cx="19" cy="4"/>
            </a:xfrm>
            <a:prstGeom prst="rect">
              <a:avLst/>
            </a:prstGeom>
            <a:noFill/>
            <a:ln w="9525">
              <a:noFill/>
              <a:miter lim="800000"/>
              <a:headEnd/>
              <a:tailEnd/>
            </a:ln>
          </p:spPr>
        </p:pic>
        <p:pic>
          <p:nvPicPr>
            <p:cNvPr id="365764" name="Picture 2244"/>
            <p:cNvPicPr>
              <a:picLocks noChangeAspect="1" noChangeArrowheads="1"/>
            </p:cNvPicPr>
            <p:nvPr/>
          </p:nvPicPr>
          <p:blipFill>
            <a:blip r:embed="rId4"/>
            <a:srcRect/>
            <a:stretch>
              <a:fillRect/>
            </a:stretch>
          </p:blipFill>
          <p:spPr bwMode="auto">
            <a:xfrm>
              <a:off x="3567" y="2551"/>
              <a:ext cx="19" cy="4"/>
            </a:xfrm>
            <a:prstGeom prst="rect">
              <a:avLst/>
            </a:prstGeom>
            <a:noFill/>
            <a:ln w="9525">
              <a:noFill/>
              <a:miter lim="800000"/>
              <a:headEnd/>
              <a:tailEnd/>
            </a:ln>
          </p:spPr>
        </p:pic>
        <p:pic>
          <p:nvPicPr>
            <p:cNvPr id="365765" name="Picture 2245"/>
            <p:cNvPicPr>
              <a:picLocks noChangeAspect="1" noChangeArrowheads="1"/>
            </p:cNvPicPr>
            <p:nvPr/>
          </p:nvPicPr>
          <p:blipFill>
            <a:blip r:embed="rId4"/>
            <a:srcRect/>
            <a:stretch>
              <a:fillRect/>
            </a:stretch>
          </p:blipFill>
          <p:spPr bwMode="auto">
            <a:xfrm>
              <a:off x="3586" y="2551"/>
              <a:ext cx="20" cy="4"/>
            </a:xfrm>
            <a:prstGeom prst="rect">
              <a:avLst/>
            </a:prstGeom>
            <a:noFill/>
            <a:ln w="9525">
              <a:noFill/>
              <a:miter lim="800000"/>
              <a:headEnd/>
              <a:tailEnd/>
            </a:ln>
          </p:spPr>
        </p:pic>
        <p:pic>
          <p:nvPicPr>
            <p:cNvPr id="365766" name="Picture 2246"/>
            <p:cNvPicPr>
              <a:picLocks noChangeAspect="1" noChangeArrowheads="1"/>
            </p:cNvPicPr>
            <p:nvPr/>
          </p:nvPicPr>
          <p:blipFill>
            <a:blip r:embed="rId4"/>
            <a:srcRect/>
            <a:stretch>
              <a:fillRect/>
            </a:stretch>
          </p:blipFill>
          <p:spPr bwMode="auto">
            <a:xfrm>
              <a:off x="3606" y="2551"/>
              <a:ext cx="19" cy="4"/>
            </a:xfrm>
            <a:prstGeom prst="rect">
              <a:avLst/>
            </a:prstGeom>
            <a:noFill/>
            <a:ln w="9525">
              <a:noFill/>
              <a:miter lim="800000"/>
              <a:headEnd/>
              <a:tailEnd/>
            </a:ln>
          </p:spPr>
        </p:pic>
        <p:pic>
          <p:nvPicPr>
            <p:cNvPr id="365767" name="Picture 2247"/>
            <p:cNvPicPr>
              <a:picLocks noChangeAspect="1" noChangeArrowheads="1"/>
            </p:cNvPicPr>
            <p:nvPr/>
          </p:nvPicPr>
          <p:blipFill>
            <a:blip r:embed="rId4"/>
            <a:srcRect/>
            <a:stretch>
              <a:fillRect/>
            </a:stretch>
          </p:blipFill>
          <p:spPr bwMode="auto">
            <a:xfrm>
              <a:off x="3625" y="2551"/>
              <a:ext cx="19" cy="4"/>
            </a:xfrm>
            <a:prstGeom prst="rect">
              <a:avLst/>
            </a:prstGeom>
            <a:noFill/>
            <a:ln w="9525">
              <a:noFill/>
              <a:miter lim="800000"/>
              <a:headEnd/>
              <a:tailEnd/>
            </a:ln>
          </p:spPr>
        </p:pic>
        <p:pic>
          <p:nvPicPr>
            <p:cNvPr id="365768" name="Picture 2248"/>
            <p:cNvPicPr>
              <a:picLocks noChangeAspect="1" noChangeArrowheads="1"/>
            </p:cNvPicPr>
            <p:nvPr/>
          </p:nvPicPr>
          <p:blipFill>
            <a:blip r:embed="rId4"/>
            <a:srcRect/>
            <a:stretch>
              <a:fillRect/>
            </a:stretch>
          </p:blipFill>
          <p:spPr bwMode="auto">
            <a:xfrm>
              <a:off x="3644" y="2551"/>
              <a:ext cx="19" cy="4"/>
            </a:xfrm>
            <a:prstGeom prst="rect">
              <a:avLst/>
            </a:prstGeom>
            <a:noFill/>
            <a:ln w="9525">
              <a:noFill/>
              <a:miter lim="800000"/>
              <a:headEnd/>
              <a:tailEnd/>
            </a:ln>
          </p:spPr>
        </p:pic>
        <p:pic>
          <p:nvPicPr>
            <p:cNvPr id="365769" name="Picture 2249"/>
            <p:cNvPicPr>
              <a:picLocks noChangeAspect="1" noChangeArrowheads="1"/>
            </p:cNvPicPr>
            <p:nvPr/>
          </p:nvPicPr>
          <p:blipFill>
            <a:blip r:embed="rId4"/>
            <a:srcRect/>
            <a:stretch>
              <a:fillRect/>
            </a:stretch>
          </p:blipFill>
          <p:spPr bwMode="auto">
            <a:xfrm>
              <a:off x="3663" y="2551"/>
              <a:ext cx="19" cy="4"/>
            </a:xfrm>
            <a:prstGeom prst="rect">
              <a:avLst/>
            </a:prstGeom>
            <a:noFill/>
            <a:ln w="9525">
              <a:noFill/>
              <a:miter lim="800000"/>
              <a:headEnd/>
              <a:tailEnd/>
            </a:ln>
          </p:spPr>
        </p:pic>
        <p:pic>
          <p:nvPicPr>
            <p:cNvPr id="365770" name="Picture 2250"/>
            <p:cNvPicPr>
              <a:picLocks noChangeAspect="1" noChangeArrowheads="1"/>
            </p:cNvPicPr>
            <p:nvPr/>
          </p:nvPicPr>
          <p:blipFill>
            <a:blip r:embed="rId4"/>
            <a:srcRect/>
            <a:stretch>
              <a:fillRect/>
            </a:stretch>
          </p:blipFill>
          <p:spPr bwMode="auto">
            <a:xfrm>
              <a:off x="3682" y="2551"/>
              <a:ext cx="20" cy="4"/>
            </a:xfrm>
            <a:prstGeom prst="rect">
              <a:avLst/>
            </a:prstGeom>
            <a:noFill/>
            <a:ln w="9525">
              <a:noFill/>
              <a:miter lim="800000"/>
              <a:headEnd/>
              <a:tailEnd/>
            </a:ln>
          </p:spPr>
        </p:pic>
        <p:pic>
          <p:nvPicPr>
            <p:cNvPr id="365771" name="Picture 2251"/>
            <p:cNvPicPr>
              <a:picLocks noChangeAspect="1" noChangeArrowheads="1"/>
            </p:cNvPicPr>
            <p:nvPr/>
          </p:nvPicPr>
          <p:blipFill>
            <a:blip r:embed="rId4"/>
            <a:srcRect/>
            <a:stretch>
              <a:fillRect/>
            </a:stretch>
          </p:blipFill>
          <p:spPr bwMode="auto">
            <a:xfrm>
              <a:off x="3702" y="2551"/>
              <a:ext cx="19" cy="4"/>
            </a:xfrm>
            <a:prstGeom prst="rect">
              <a:avLst/>
            </a:prstGeom>
            <a:noFill/>
            <a:ln w="9525">
              <a:noFill/>
              <a:miter lim="800000"/>
              <a:headEnd/>
              <a:tailEnd/>
            </a:ln>
          </p:spPr>
        </p:pic>
        <p:pic>
          <p:nvPicPr>
            <p:cNvPr id="365772" name="Picture 2252"/>
            <p:cNvPicPr>
              <a:picLocks noChangeAspect="1" noChangeArrowheads="1"/>
            </p:cNvPicPr>
            <p:nvPr/>
          </p:nvPicPr>
          <p:blipFill>
            <a:blip r:embed="rId4"/>
            <a:srcRect/>
            <a:stretch>
              <a:fillRect/>
            </a:stretch>
          </p:blipFill>
          <p:spPr bwMode="auto">
            <a:xfrm>
              <a:off x="3721" y="2551"/>
              <a:ext cx="19" cy="4"/>
            </a:xfrm>
            <a:prstGeom prst="rect">
              <a:avLst/>
            </a:prstGeom>
            <a:noFill/>
            <a:ln w="9525">
              <a:noFill/>
              <a:miter lim="800000"/>
              <a:headEnd/>
              <a:tailEnd/>
            </a:ln>
          </p:spPr>
        </p:pic>
        <p:pic>
          <p:nvPicPr>
            <p:cNvPr id="365773" name="Picture 2253"/>
            <p:cNvPicPr>
              <a:picLocks noChangeAspect="1" noChangeArrowheads="1"/>
            </p:cNvPicPr>
            <p:nvPr/>
          </p:nvPicPr>
          <p:blipFill>
            <a:blip r:embed="rId4"/>
            <a:srcRect/>
            <a:stretch>
              <a:fillRect/>
            </a:stretch>
          </p:blipFill>
          <p:spPr bwMode="auto">
            <a:xfrm>
              <a:off x="3740" y="2551"/>
              <a:ext cx="19" cy="4"/>
            </a:xfrm>
            <a:prstGeom prst="rect">
              <a:avLst/>
            </a:prstGeom>
            <a:noFill/>
            <a:ln w="9525">
              <a:noFill/>
              <a:miter lim="800000"/>
              <a:headEnd/>
              <a:tailEnd/>
            </a:ln>
          </p:spPr>
        </p:pic>
        <p:pic>
          <p:nvPicPr>
            <p:cNvPr id="365774" name="Picture 2254"/>
            <p:cNvPicPr>
              <a:picLocks noChangeAspect="1" noChangeArrowheads="1"/>
            </p:cNvPicPr>
            <p:nvPr/>
          </p:nvPicPr>
          <p:blipFill>
            <a:blip r:embed="rId4"/>
            <a:srcRect/>
            <a:stretch>
              <a:fillRect/>
            </a:stretch>
          </p:blipFill>
          <p:spPr bwMode="auto">
            <a:xfrm>
              <a:off x="3759" y="2551"/>
              <a:ext cx="19" cy="4"/>
            </a:xfrm>
            <a:prstGeom prst="rect">
              <a:avLst/>
            </a:prstGeom>
            <a:noFill/>
            <a:ln w="9525">
              <a:noFill/>
              <a:miter lim="800000"/>
              <a:headEnd/>
              <a:tailEnd/>
            </a:ln>
          </p:spPr>
        </p:pic>
        <p:pic>
          <p:nvPicPr>
            <p:cNvPr id="365775" name="Picture 2255"/>
            <p:cNvPicPr>
              <a:picLocks noChangeAspect="1" noChangeArrowheads="1"/>
            </p:cNvPicPr>
            <p:nvPr/>
          </p:nvPicPr>
          <p:blipFill>
            <a:blip r:embed="rId4"/>
            <a:srcRect/>
            <a:stretch>
              <a:fillRect/>
            </a:stretch>
          </p:blipFill>
          <p:spPr bwMode="auto">
            <a:xfrm>
              <a:off x="3778" y="2551"/>
              <a:ext cx="20" cy="4"/>
            </a:xfrm>
            <a:prstGeom prst="rect">
              <a:avLst/>
            </a:prstGeom>
            <a:noFill/>
            <a:ln w="9525">
              <a:noFill/>
              <a:miter lim="800000"/>
              <a:headEnd/>
              <a:tailEnd/>
            </a:ln>
          </p:spPr>
        </p:pic>
        <p:pic>
          <p:nvPicPr>
            <p:cNvPr id="365776" name="Picture 2256"/>
            <p:cNvPicPr>
              <a:picLocks noChangeAspect="1" noChangeArrowheads="1"/>
            </p:cNvPicPr>
            <p:nvPr/>
          </p:nvPicPr>
          <p:blipFill>
            <a:blip r:embed="rId4"/>
            <a:srcRect/>
            <a:stretch>
              <a:fillRect/>
            </a:stretch>
          </p:blipFill>
          <p:spPr bwMode="auto">
            <a:xfrm>
              <a:off x="3798" y="2551"/>
              <a:ext cx="19" cy="4"/>
            </a:xfrm>
            <a:prstGeom prst="rect">
              <a:avLst/>
            </a:prstGeom>
            <a:noFill/>
            <a:ln w="9525">
              <a:noFill/>
              <a:miter lim="800000"/>
              <a:headEnd/>
              <a:tailEnd/>
            </a:ln>
          </p:spPr>
        </p:pic>
        <p:pic>
          <p:nvPicPr>
            <p:cNvPr id="365777" name="Picture 2257"/>
            <p:cNvPicPr>
              <a:picLocks noChangeAspect="1" noChangeArrowheads="1"/>
            </p:cNvPicPr>
            <p:nvPr/>
          </p:nvPicPr>
          <p:blipFill>
            <a:blip r:embed="rId4"/>
            <a:srcRect/>
            <a:stretch>
              <a:fillRect/>
            </a:stretch>
          </p:blipFill>
          <p:spPr bwMode="auto">
            <a:xfrm>
              <a:off x="3817" y="2551"/>
              <a:ext cx="19" cy="4"/>
            </a:xfrm>
            <a:prstGeom prst="rect">
              <a:avLst/>
            </a:prstGeom>
            <a:noFill/>
            <a:ln w="9525">
              <a:noFill/>
              <a:miter lim="800000"/>
              <a:headEnd/>
              <a:tailEnd/>
            </a:ln>
          </p:spPr>
        </p:pic>
        <p:pic>
          <p:nvPicPr>
            <p:cNvPr id="365778" name="Picture 2258"/>
            <p:cNvPicPr>
              <a:picLocks noChangeAspect="1" noChangeArrowheads="1"/>
            </p:cNvPicPr>
            <p:nvPr/>
          </p:nvPicPr>
          <p:blipFill>
            <a:blip r:embed="rId4"/>
            <a:srcRect/>
            <a:stretch>
              <a:fillRect/>
            </a:stretch>
          </p:blipFill>
          <p:spPr bwMode="auto">
            <a:xfrm>
              <a:off x="3836" y="2551"/>
              <a:ext cx="19" cy="4"/>
            </a:xfrm>
            <a:prstGeom prst="rect">
              <a:avLst/>
            </a:prstGeom>
            <a:noFill/>
            <a:ln w="9525">
              <a:noFill/>
              <a:miter lim="800000"/>
              <a:headEnd/>
              <a:tailEnd/>
            </a:ln>
          </p:spPr>
        </p:pic>
        <p:pic>
          <p:nvPicPr>
            <p:cNvPr id="365779" name="Picture 2259"/>
            <p:cNvPicPr>
              <a:picLocks noChangeAspect="1" noChangeArrowheads="1"/>
            </p:cNvPicPr>
            <p:nvPr/>
          </p:nvPicPr>
          <p:blipFill>
            <a:blip r:embed="rId4"/>
            <a:srcRect/>
            <a:stretch>
              <a:fillRect/>
            </a:stretch>
          </p:blipFill>
          <p:spPr bwMode="auto">
            <a:xfrm>
              <a:off x="3855" y="2551"/>
              <a:ext cx="19" cy="4"/>
            </a:xfrm>
            <a:prstGeom prst="rect">
              <a:avLst/>
            </a:prstGeom>
            <a:noFill/>
            <a:ln w="9525">
              <a:noFill/>
              <a:miter lim="800000"/>
              <a:headEnd/>
              <a:tailEnd/>
            </a:ln>
          </p:spPr>
        </p:pic>
        <p:pic>
          <p:nvPicPr>
            <p:cNvPr id="365780" name="Picture 2260"/>
            <p:cNvPicPr>
              <a:picLocks noChangeAspect="1" noChangeArrowheads="1"/>
            </p:cNvPicPr>
            <p:nvPr/>
          </p:nvPicPr>
          <p:blipFill>
            <a:blip r:embed="rId4"/>
            <a:srcRect/>
            <a:stretch>
              <a:fillRect/>
            </a:stretch>
          </p:blipFill>
          <p:spPr bwMode="auto">
            <a:xfrm>
              <a:off x="3874" y="2551"/>
              <a:ext cx="20" cy="4"/>
            </a:xfrm>
            <a:prstGeom prst="rect">
              <a:avLst/>
            </a:prstGeom>
            <a:noFill/>
            <a:ln w="9525">
              <a:noFill/>
              <a:miter lim="800000"/>
              <a:headEnd/>
              <a:tailEnd/>
            </a:ln>
          </p:spPr>
        </p:pic>
        <p:pic>
          <p:nvPicPr>
            <p:cNvPr id="365781" name="Picture 2261"/>
            <p:cNvPicPr>
              <a:picLocks noChangeAspect="1" noChangeArrowheads="1"/>
            </p:cNvPicPr>
            <p:nvPr/>
          </p:nvPicPr>
          <p:blipFill>
            <a:blip r:embed="rId4"/>
            <a:srcRect/>
            <a:stretch>
              <a:fillRect/>
            </a:stretch>
          </p:blipFill>
          <p:spPr bwMode="auto">
            <a:xfrm>
              <a:off x="3894" y="2551"/>
              <a:ext cx="19" cy="4"/>
            </a:xfrm>
            <a:prstGeom prst="rect">
              <a:avLst/>
            </a:prstGeom>
            <a:noFill/>
            <a:ln w="9525">
              <a:noFill/>
              <a:miter lim="800000"/>
              <a:headEnd/>
              <a:tailEnd/>
            </a:ln>
          </p:spPr>
        </p:pic>
        <p:pic>
          <p:nvPicPr>
            <p:cNvPr id="365782" name="Picture 2262"/>
            <p:cNvPicPr>
              <a:picLocks noChangeAspect="1" noChangeArrowheads="1"/>
            </p:cNvPicPr>
            <p:nvPr/>
          </p:nvPicPr>
          <p:blipFill>
            <a:blip r:embed="rId4"/>
            <a:srcRect/>
            <a:stretch>
              <a:fillRect/>
            </a:stretch>
          </p:blipFill>
          <p:spPr bwMode="auto">
            <a:xfrm>
              <a:off x="3913" y="2551"/>
              <a:ext cx="19" cy="4"/>
            </a:xfrm>
            <a:prstGeom prst="rect">
              <a:avLst/>
            </a:prstGeom>
            <a:noFill/>
            <a:ln w="9525">
              <a:noFill/>
              <a:miter lim="800000"/>
              <a:headEnd/>
              <a:tailEnd/>
            </a:ln>
          </p:spPr>
        </p:pic>
        <p:pic>
          <p:nvPicPr>
            <p:cNvPr id="365783" name="Picture 2263"/>
            <p:cNvPicPr>
              <a:picLocks noChangeAspect="1" noChangeArrowheads="1"/>
            </p:cNvPicPr>
            <p:nvPr/>
          </p:nvPicPr>
          <p:blipFill>
            <a:blip r:embed="rId4"/>
            <a:srcRect/>
            <a:stretch>
              <a:fillRect/>
            </a:stretch>
          </p:blipFill>
          <p:spPr bwMode="auto">
            <a:xfrm>
              <a:off x="3932" y="2551"/>
              <a:ext cx="19" cy="4"/>
            </a:xfrm>
            <a:prstGeom prst="rect">
              <a:avLst/>
            </a:prstGeom>
            <a:noFill/>
            <a:ln w="9525">
              <a:noFill/>
              <a:miter lim="800000"/>
              <a:headEnd/>
              <a:tailEnd/>
            </a:ln>
          </p:spPr>
        </p:pic>
        <p:pic>
          <p:nvPicPr>
            <p:cNvPr id="365784" name="Picture 2264"/>
            <p:cNvPicPr>
              <a:picLocks noChangeAspect="1" noChangeArrowheads="1"/>
            </p:cNvPicPr>
            <p:nvPr/>
          </p:nvPicPr>
          <p:blipFill>
            <a:blip r:embed="rId4"/>
            <a:srcRect/>
            <a:stretch>
              <a:fillRect/>
            </a:stretch>
          </p:blipFill>
          <p:spPr bwMode="auto">
            <a:xfrm>
              <a:off x="3951" y="2551"/>
              <a:ext cx="19" cy="4"/>
            </a:xfrm>
            <a:prstGeom prst="rect">
              <a:avLst/>
            </a:prstGeom>
            <a:noFill/>
            <a:ln w="9525">
              <a:noFill/>
              <a:miter lim="800000"/>
              <a:headEnd/>
              <a:tailEnd/>
            </a:ln>
          </p:spPr>
        </p:pic>
        <p:pic>
          <p:nvPicPr>
            <p:cNvPr id="365785" name="Picture 2265"/>
            <p:cNvPicPr>
              <a:picLocks noChangeAspect="1" noChangeArrowheads="1"/>
            </p:cNvPicPr>
            <p:nvPr/>
          </p:nvPicPr>
          <p:blipFill>
            <a:blip r:embed="rId4"/>
            <a:srcRect/>
            <a:stretch>
              <a:fillRect/>
            </a:stretch>
          </p:blipFill>
          <p:spPr bwMode="auto">
            <a:xfrm>
              <a:off x="3970" y="2551"/>
              <a:ext cx="20" cy="4"/>
            </a:xfrm>
            <a:prstGeom prst="rect">
              <a:avLst/>
            </a:prstGeom>
            <a:noFill/>
            <a:ln w="9525">
              <a:noFill/>
              <a:miter lim="800000"/>
              <a:headEnd/>
              <a:tailEnd/>
            </a:ln>
          </p:spPr>
        </p:pic>
        <p:pic>
          <p:nvPicPr>
            <p:cNvPr id="365786" name="Picture 2266"/>
            <p:cNvPicPr>
              <a:picLocks noChangeAspect="1" noChangeArrowheads="1"/>
            </p:cNvPicPr>
            <p:nvPr/>
          </p:nvPicPr>
          <p:blipFill>
            <a:blip r:embed="rId4"/>
            <a:srcRect/>
            <a:stretch>
              <a:fillRect/>
            </a:stretch>
          </p:blipFill>
          <p:spPr bwMode="auto">
            <a:xfrm>
              <a:off x="3990" y="2551"/>
              <a:ext cx="19" cy="4"/>
            </a:xfrm>
            <a:prstGeom prst="rect">
              <a:avLst/>
            </a:prstGeom>
            <a:noFill/>
            <a:ln w="9525">
              <a:noFill/>
              <a:miter lim="800000"/>
              <a:headEnd/>
              <a:tailEnd/>
            </a:ln>
          </p:spPr>
        </p:pic>
      </p:grpSp>
      <p:grpSp>
        <p:nvGrpSpPr>
          <p:cNvPr id="365988" name="Group 2468"/>
          <p:cNvGrpSpPr>
            <a:grpSpLocks/>
          </p:cNvGrpSpPr>
          <p:nvPr/>
        </p:nvGrpSpPr>
        <p:grpSpPr bwMode="auto">
          <a:xfrm>
            <a:off x="4843463" y="4049713"/>
            <a:ext cx="3684587" cy="363537"/>
            <a:chOff x="3051" y="2551"/>
            <a:chExt cx="2321" cy="229"/>
          </a:xfrm>
        </p:grpSpPr>
        <p:pic>
          <p:nvPicPr>
            <p:cNvPr id="365788" name="Picture 2268"/>
            <p:cNvPicPr>
              <a:picLocks noChangeAspect="1" noChangeArrowheads="1"/>
            </p:cNvPicPr>
            <p:nvPr/>
          </p:nvPicPr>
          <p:blipFill>
            <a:blip r:embed="rId4"/>
            <a:srcRect/>
            <a:stretch>
              <a:fillRect/>
            </a:stretch>
          </p:blipFill>
          <p:spPr bwMode="auto">
            <a:xfrm>
              <a:off x="4009" y="2551"/>
              <a:ext cx="19" cy="4"/>
            </a:xfrm>
            <a:prstGeom prst="rect">
              <a:avLst/>
            </a:prstGeom>
            <a:noFill/>
            <a:ln w="9525">
              <a:noFill/>
              <a:miter lim="800000"/>
              <a:headEnd/>
              <a:tailEnd/>
            </a:ln>
          </p:spPr>
        </p:pic>
        <p:pic>
          <p:nvPicPr>
            <p:cNvPr id="365789" name="Picture 2269"/>
            <p:cNvPicPr>
              <a:picLocks noChangeAspect="1" noChangeArrowheads="1"/>
            </p:cNvPicPr>
            <p:nvPr/>
          </p:nvPicPr>
          <p:blipFill>
            <a:blip r:embed="rId4"/>
            <a:srcRect/>
            <a:stretch>
              <a:fillRect/>
            </a:stretch>
          </p:blipFill>
          <p:spPr bwMode="auto">
            <a:xfrm>
              <a:off x="4028" y="2551"/>
              <a:ext cx="19" cy="4"/>
            </a:xfrm>
            <a:prstGeom prst="rect">
              <a:avLst/>
            </a:prstGeom>
            <a:noFill/>
            <a:ln w="9525">
              <a:noFill/>
              <a:miter lim="800000"/>
              <a:headEnd/>
              <a:tailEnd/>
            </a:ln>
          </p:spPr>
        </p:pic>
        <p:pic>
          <p:nvPicPr>
            <p:cNvPr id="365790" name="Picture 2270"/>
            <p:cNvPicPr>
              <a:picLocks noChangeAspect="1" noChangeArrowheads="1"/>
            </p:cNvPicPr>
            <p:nvPr/>
          </p:nvPicPr>
          <p:blipFill>
            <a:blip r:embed="rId4"/>
            <a:srcRect/>
            <a:stretch>
              <a:fillRect/>
            </a:stretch>
          </p:blipFill>
          <p:spPr bwMode="auto">
            <a:xfrm>
              <a:off x="4047" y="2551"/>
              <a:ext cx="19" cy="4"/>
            </a:xfrm>
            <a:prstGeom prst="rect">
              <a:avLst/>
            </a:prstGeom>
            <a:noFill/>
            <a:ln w="9525">
              <a:noFill/>
              <a:miter lim="800000"/>
              <a:headEnd/>
              <a:tailEnd/>
            </a:ln>
          </p:spPr>
        </p:pic>
        <p:pic>
          <p:nvPicPr>
            <p:cNvPr id="365791" name="Picture 2271"/>
            <p:cNvPicPr>
              <a:picLocks noChangeAspect="1" noChangeArrowheads="1"/>
            </p:cNvPicPr>
            <p:nvPr/>
          </p:nvPicPr>
          <p:blipFill>
            <a:blip r:embed="rId4"/>
            <a:srcRect/>
            <a:stretch>
              <a:fillRect/>
            </a:stretch>
          </p:blipFill>
          <p:spPr bwMode="auto">
            <a:xfrm>
              <a:off x="4066" y="2551"/>
              <a:ext cx="20" cy="4"/>
            </a:xfrm>
            <a:prstGeom prst="rect">
              <a:avLst/>
            </a:prstGeom>
            <a:noFill/>
            <a:ln w="9525">
              <a:noFill/>
              <a:miter lim="800000"/>
              <a:headEnd/>
              <a:tailEnd/>
            </a:ln>
          </p:spPr>
        </p:pic>
        <p:pic>
          <p:nvPicPr>
            <p:cNvPr id="365792" name="Picture 2272"/>
            <p:cNvPicPr>
              <a:picLocks noChangeAspect="1" noChangeArrowheads="1"/>
            </p:cNvPicPr>
            <p:nvPr/>
          </p:nvPicPr>
          <p:blipFill>
            <a:blip r:embed="rId4"/>
            <a:srcRect/>
            <a:stretch>
              <a:fillRect/>
            </a:stretch>
          </p:blipFill>
          <p:spPr bwMode="auto">
            <a:xfrm>
              <a:off x="4086" y="2551"/>
              <a:ext cx="19" cy="4"/>
            </a:xfrm>
            <a:prstGeom prst="rect">
              <a:avLst/>
            </a:prstGeom>
            <a:noFill/>
            <a:ln w="9525">
              <a:noFill/>
              <a:miter lim="800000"/>
              <a:headEnd/>
              <a:tailEnd/>
            </a:ln>
          </p:spPr>
        </p:pic>
        <p:pic>
          <p:nvPicPr>
            <p:cNvPr id="365793" name="Picture 2273"/>
            <p:cNvPicPr>
              <a:picLocks noChangeAspect="1" noChangeArrowheads="1"/>
            </p:cNvPicPr>
            <p:nvPr/>
          </p:nvPicPr>
          <p:blipFill>
            <a:blip r:embed="rId4"/>
            <a:srcRect/>
            <a:stretch>
              <a:fillRect/>
            </a:stretch>
          </p:blipFill>
          <p:spPr bwMode="auto">
            <a:xfrm>
              <a:off x="4105" y="2551"/>
              <a:ext cx="19" cy="4"/>
            </a:xfrm>
            <a:prstGeom prst="rect">
              <a:avLst/>
            </a:prstGeom>
            <a:noFill/>
            <a:ln w="9525">
              <a:noFill/>
              <a:miter lim="800000"/>
              <a:headEnd/>
              <a:tailEnd/>
            </a:ln>
          </p:spPr>
        </p:pic>
        <p:pic>
          <p:nvPicPr>
            <p:cNvPr id="365794" name="Picture 2274"/>
            <p:cNvPicPr>
              <a:picLocks noChangeAspect="1" noChangeArrowheads="1"/>
            </p:cNvPicPr>
            <p:nvPr/>
          </p:nvPicPr>
          <p:blipFill>
            <a:blip r:embed="rId4"/>
            <a:srcRect/>
            <a:stretch>
              <a:fillRect/>
            </a:stretch>
          </p:blipFill>
          <p:spPr bwMode="auto">
            <a:xfrm>
              <a:off x="4124" y="2551"/>
              <a:ext cx="19" cy="4"/>
            </a:xfrm>
            <a:prstGeom prst="rect">
              <a:avLst/>
            </a:prstGeom>
            <a:noFill/>
            <a:ln w="9525">
              <a:noFill/>
              <a:miter lim="800000"/>
              <a:headEnd/>
              <a:tailEnd/>
            </a:ln>
          </p:spPr>
        </p:pic>
        <p:pic>
          <p:nvPicPr>
            <p:cNvPr id="365795" name="Picture 2275"/>
            <p:cNvPicPr>
              <a:picLocks noChangeAspect="1" noChangeArrowheads="1"/>
            </p:cNvPicPr>
            <p:nvPr/>
          </p:nvPicPr>
          <p:blipFill>
            <a:blip r:embed="rId4"/>
            <a:srcRect/>
            <a:stretch>
              <a:fillRect/>
            </a:stretch>
          </p:blipFill>
          <p:spPr bwMode="auto">
            <a:xfrm>
              <a:off x="4143" y="2551"/>
              <a:ext cx="19" cy="4"/>
            </a:xfrm>
            <a:prstGeom prst="rect">
              <a:avLst/>
            </a:prstGeom>
            <a:noFill/>
            <a:ln w="9525">
              <a:noFill/>
              <a:miter lim="800000"/>
              <a:headEnd/>
              <a:tailEnd/>
            </a:ln>
          </p:spPr>
        </p:pic>
        <p:pic>
          <p:nvPicPr>
            <p:cNvPr id="365796" name="Picture 2276"/>
            <p:cNvPicPr>
              <a:picLocks noChangeAspect="1" noChangeArrowheads="1"/>
            </p:cNvPicPr>
            <p:nvPr/>
          </p:nvPicPr>
          <p:blipFill>
            <a:blip r:embed="rId4"/>
            <a:srcRect/>
            <a:stretch>
              <a:fillRect/>
            </a:stretch>
          </p:blipFill>
          <p:spPr bwMode="auto">
            <a:xfrm>
              <a:off x="4162" y="2551"/>
              <a:ext cx="19" cy="4"/>
            </a:xfrm>
            <a:prstGeom prst="rect">
              <a:avLst/>
            </a:prstGeom>
            <a:noFill/>
            <a:ln w="9525">
              <a:noFill/>
              <a:miter lim="800000"/>
              <a:headEnd/>
              <a:tailEnd/>
            </a:ln>
          </p:spPr>
        </p:pic>
        <p:pic>
          <p:nvPicPr>
            <p:cNvPr id="365797" name="Picture 2277"/>
            <p:cNvPicPr>
              <a:picLocks noChangeAspect="1" noChangeArrowheads="1"/>
            </p:cNvPicPr>
            <p:nvPr/>
          </p:nvPicPr>
          <p:blipFill>
            <a:blip r:embed="rId4"/>
            <a:srcRect/>
            <a:stretch>
              <a:fillRect/>
            </a:stretch>
          </p:blipFill>
          <p:spPr bwMode="auto">
            <a:xfrm>
              <a:off x="4181" y="2551"/>
              <a:ext cx="20" cy="4"/>
            </a:xfrm>
            <a:prstGeom prst="rect">
              <a:avLst/>
            </a:prstGeom>
            <a:noFill/>
            <a:ln w="9525">
              <a:noFill/>
              <a:miter lim="800000"/>
              <a:headEnd/>
              <a:tailEnd/>
            </a:ln>
          </p:spPr>
        </p:pic>
        <p:pic>
          <p:nvPicPr>
            <p:cNvPr id="365798" name="Picture 2278"/>
            <p:cNvPicPr>
              <a:picLocks noChangeAspect="1" noChangeArrowheads="1"/>
            </p:cNvPicPr>
            <p:nvPr/>
          </p:nvPicPr>
          <p:blipFill>
            <a:blip r:embed="rId5"/>
            <a:srcRect/>
            <a:stretch>
              <a:fillRect/>
            </a:stretch>
          </p:blipFill>
          <p:spPr bwMode="auto">
            <a:xfrm>
              <a:off x="4201" y="2551"/>
              <a:ext cx="9" cy="4"/>
            </a:xfrm>
            <a:prstGeom prst="rect">
              <a:avLst/>
            </a:prstGeom>
            <a:noFill/>
            <a:ln w="9525">
              <a:noFill/>
              <a:miter lim="800000"/>
              <a:headEnd/>
              <a:tailEnd/>
            </a:ln>
          </p:spPr>
        </p:pic>
        <p:pic>
          <p:nvPicPr>
            <p:cNvPr id="365799" name="Picture 2279"/>
            <p:cNvPicPr>
              <a:picLocks noChangeAspect="1" noChangeArrowheads="1"/>
            </p:cNvPicPr>
            <p:nvPr/>
          </p:nvPicPr>
          <p:blipFill>
            <a:blip r:embed="rId11"/>
            <a:srcRect/>
            <a:stretch>
              <a:fillRect/>
            </a:stretch>
          </p:blipFill>
          <p:spPr bwMode="auto">
            <a:xfrm>
              <a:off x="4210" y="2551"/>
              <a:ext cx="4" cy="4"/>
            </a:xfrm>
            <a:prstGeom prst="rect">
              <a:avLst/>
            </a:prstGeom>
            <a:noFill/>
            <a:ln w="9525">
              <a:noFill/>
              <a:miter lim="800000"/>
              <a:headEnd/>
              <a:tailEnd/>
            </a:ln>
          </p:spPr>
        </p:pic>
        <p:pic>
          <p:nvPicPr>
            <p:cNvPr id="365800" name="Picture 2280"/>
            <p:cNvPicPr>
              <a:picLocks noChangeAspect="1" noChangeArrowheads="1"/>
            </p:cNvPicPr>
            <p:nvPr/>
          </p:nvPicPr>
          <p:blipFill>
            <a:blip r:embed="rId7"/>
            <a:srcRect/>
            <a:stretch>
              <a:fillRect/>
            </a:stretch>
          </p:blipFill>
          <p:spPr bwMode="auto">
            <a:xfrm>
              <a:off x="4214" y="2551"/>
              <a:ext cx="19" cy="4"/>
            </a:xfrm>
            <a:prstGeom prst="rect">
              <a:avLst/>
            </a:prstGeom>
            <a:noFill/>
            <a:ln w="9525">
              <a:noFill/>
              <a:miter lim="800000"/>
              <a:headEnd/>
              <a:tailEnd/>
            </a:ln>
          </p:spPr>
        </p:pic>
        <p:pic>
          <p:nvPicPr>
            <p:cNvPr id="365801" name="Picture 2281"/>
            <p:cNvPicPr>
              <a:picLocks noChangeAspect="1" noChangeArrowheads="1"/>
            </p:cNvPicPr>
            <p:nvPr/>
          </p:nvPicPr>
          <p:blipFill>
            <a:blip r:embed="rId7"/>
            <a:srcRect/>
            <a:stretch>
              <a:fillRect/>
            </a:stretch>
          </p:blipFill>
          <p:spPr bwMode="auto">
            <a:xfrm>
              <a:off x="4233" y="2551"/>
              <a:ext cx="20" cy="4"/>
            </a:xfrm>
            <a:prstGeom prst="rect">
              <a:avLst/>
            </a:prstGeom>
            <a:noFill/>
            <a:ln w="9525">
              <a:noFill/>
              <a:miter lim="800000"/>
              <a:headEnd/>
              <a:tailEnd/>
            </a:ln>
          </p:spPr>
        </p:pic>
        <p:pic>
          <p:nvPicPr>
            <p:cNvPr id="365802" name="Picture 2282"/>
            <p:cNvPicPr>
              <a:picLocks noChangeAspect="1" noChangeArrowheads="1"/>
            </p:cNvPicPr>
            <p:nvPr/>
          </p:nvPicPr>
          <p:blipFill>
            <a:blip r:embed="rId7"/>
            <a:srcRect/>
            <a:stretch>
              <a:fillRect/>
            </a:stretch>
          </p:blipFill>
          <p:spPr bwMode="auto">
            <a:xfrm>
              <a:off x="4253" y="2551"/>
              <a:ext cx="19" cy="4"/>
            </a:xfrm>
            <a:prstGeom prst="rect">
              <a:avLst/>
            </a:prstGeom>
            <a:noFill/>
            <a:ln w="9525">
              <a:noFill/>
              <a:miter lim="800000"/>
              <a:headEnd/>
              <a:tailEnd/>
            </a:ln>
          </p:spPr>
        </p:pic>
        <p:pic>
          <p:nvPicPr>
            <p:cNvPr id="365803" name="Picture 2283"/>
            <p:cNvPicPr>
              <a:picLocks noChangeAspect="1" noChangeArrowheads="1"/>
            </p:cNvPicPr>
            <p:nvPr/>
          </p:nvPicPr>
          <p:blipFill>
            <a:blip r:embed="rId7"/>
            <a:srcRect/>
            <a:stretch>
              <a:fillRect/>
            </a:stretch>
          </p:blipFill>
          <p:spPr bwMode="auto">
            <a:xfrm>
              <a:off x="4272" y="2551"/>
              <a:ext cx="19" cy="4"/>
            </a:xfrm>
            <a:prstGeom prst="rect">
              <a:avLst/>
            </a:prstGeom>
            <a:noFill/>
            <a:ln w="9525">
              <a:noFill/>
              <a:miter lim="800000"/>
              <a:headEnd/>
              <a:tailEnd/>
            </a:ln>
          </p:spPr>
        </p:pic>
        <p:pic>
          <p:nvPicPr>
            <p:cNvPr id="365804" name="Picture 2284"/>
            <p:cNvPicPr>
              <a:picLocks noChangeAspect="1" noChangeArrowheads="1"/>
            </p:cNvPicPr>
            <p:nvPr/>
          </p:nvPicPr>
          <p:blipFill>
            <a:blip r:embed="rId7"/>
            <a:srcRect/>
            <a:stretch>
              <a:fillRect/>
            </a:stretch>
          </p:blipFill>
          <p:spPr bwMode="auto">
            <a:xfrm>
              <a:off x="4291" y="2551"/>
              <a:ext cx="19" cy="4"/>
            </a:xfrm>
            <a:prstGeom prst="rect">
              <a:avLst/>
            </a:prstGeom>
            <a:noFill/>
            <a:ln w="9525">
              <a:noFill/>
              <a:miter lim="800000"/>
              <a:headEnd/>
              <a:tailEnd/>
            </a:ln>
          </p:spPr>
        </p:pic>
        <p:pic>
          <p:nvPicPr>
            <p:cNvPr id="365805" name="Picture 2285"/>
            <p:cNvPicPr>
              <a:picLocks noChangeAspect="1" noChangeArrowheads="1"/>
            </p:cNvPicPr>
            <p:nvPr/>
          </p:nvPicPr>
          <p:blipFill>
            <a:blip r:embed="rId7"/>
            <a:srcRect/>
            <a:stretch>
              <a:fillRect/>
            </a:stretch>
          </p:blipFill>
          <p:spPr bwMode="auto">
            <a:xfrm>
              <a:off x="4310" y="2551"/>
              <a:ext cx="19" cy="4"/>
            </a:xfrm>
            <a:prstGeom prst="rect">
              <a:avLst/>
            </a:prstGeom>
            <a:noFill/>
            <a:ln w="9525">
              <a:noFill/>
              <a:miter lim="800000"/>
              <a:headEnd/>
              <a:tailEnd/>
            </a:ln>
          </p:spPr>
        </p:pic>
        <p:pic>
          <p:nvPicPr>
            <p:cNvPr id="365806" name="Picture 2286"/>
            <p:cNvPicPr>
              <a:picLocks noChangeAspect="1" noChangeArrowheads="1"/>
            </p:cNvPicPr>
            <p:nvPr/>
          </p:nvPicPr>
          <p:blipFill>
            <a:blip r:embed="rId7"/>
            <a:srcRect/>
            <a:stretch>
              <a:fillRect/>
            </a:stretch>
          </p:blipFill>
          <p:spPr bwMode="auto">
            <a:xfrm>
              <a:off x="4329" y="2551"/>
              <a:ext cx="20" cy="4"/>
            </a:xfrm>
            <a:prstGeom prst="rect">
              <a:avLst/>
            </a:prstGeom>
            <a:noFill/>
            <a:ln w="9525">
              <a:noFill/>
              <a:miter lim="800000"/>
              <a:headEnd/>
              <a:tailEnd/>
            </a:ln>
          </p:spPr>
        </p:pic>
        <p:pic>
          <p:nvPicPr>
            <p:cNvPr id="365807" name="Picture 2287"/>
            <p:cNvPicPr>
              <a:picLocks noChangeAspect="1" noChangeArrowheads="1"/>
            </p:cNvPicPr>
            <p:nvPr/>
          </p:nvPicPr>
          <p:blipFill>
            <a:blip r:embed="rId7"/>
            <a:srcRect/>
            <a:stretch>
              <a:fillRect/>
            </a:stretch>
          </p:blipFill>
          <p:spPr bwMode="auto">
            <a:xfrm>
              <a:off x="4349" y="2551"/>
              <a:ext cx="19" cy="4"/>
            </a:xfrm>
            <a:prstGeom prst="rect">
              <a:avLst/>
            </a:prstGeom>
            <a:noFill/>
            <a:ln w="9525">
              <a:noFill/>
              <a:miter lim="800000"/>
              <a:headEnd/>
              <a:tailEnd/>
            </a:ln>
          </p:spPr>
        </p:pic>
        <p:pic>
          <p:nvPicPr>
            <p:cNvPr id="365808" name="Picture 2288"/>
            <p:cNvPicPr>
              <a:picLocks noChangeAspect="1" noChangeArrowheads="1"/>
            </p:cNvPicPr>
            <p:nvPr/>
          </p:nvPicPr>
          <p:blipFill>
            <a:blip r:embed="rId7"/>
            <a:srcRect/>
            <a:stretch>
              <a:fillRect/>
            </a:stretch>
          </p:blipFill>
          <p:spPr bwMode="auto">
            <a:xfrm>
              <a:off x="4368" y="2551"/>
              <a:ext cx="19" cy="4"/>
            </a:xfrm>
            <a:prstGeom prst="rect">
              <a:avLst/>
            </a:prstGeom>
            <a:noFill/>
            <a:ln w="9525">
              <a:noFill/>
              <a:miter lim="800000"/>
              <a:headEnd/>
              <a:tailEnd/>
            </a:ln>
          </p:spPr>
        </p:pic>
        <p:pic>
          <p:nvPicPr>
            <p:cNvPr id="365809" name="Picture 2289"/>
            <p:cNvPicPr>
              <a:picLocks noChangeAspect="1" noChangeArrowheads="1"/>
            </p:cNvPicPr>
            <p:nvPr/>
          </p:nvPicPr>
          <p:blipFill>
            <a:blip r:embed="rId7"/>
            <a:srcRect/>
            <a:stretch>
              <a:fillRect/>
            </a:stretch>
          </p:blipFill>
          <p:spPr bwMode="auto">
            <a:xfrm>
              <a:off x="4387" y="2551"/>
              <a:ext cx="19" cy="4"/>
            </a:xfrm>
            <a:prstGeom prst="rect">
              <a:avLst/>
            </a:prstGeom>
            <a:noFill/>
            <a:ln w="9525">
              <a:noFill/>
              <a:miter lim="800000"/>
              <a:headEnd/>
              <a:tailEnd/>
            </a:ln>
          </p:spPr>
        </p:pic>
        <p:pic>
          <p:nvPicPr>
            <p:cNvPr id="365810" name="Picture 2290"/>
            <p:cNvPicPr>
              <a:picLocks noChangeAspect="1" noChangeArrowheads="1"/>
            </p:cNvPicPr>
            <p:nvPr/>
          </p:nvPicPr>
          <p:blipFill>
            <a:blip r:embed="rId7"/>
            <a:srcRect/>
            <a:stretch>
              <a:fillRect/>
            </a:stretch>
          </p:blipFill>
          <p:spPr bwMode="auto">
            <a:xfrm>
              <a:off x="4406" y="2551"/>
              <a:ext cx="19" cy="4"/>
            </a:xfrm>
            <a:prstGeom prst="rect">
              <a:avLst/>
            </a:prstGeom>
            <a:noFill/>
            <a:ln w="9525">
              <a:noFill/>
              <a:miter lim="800000"/>
              <a:headEnd/>
              <a:tailEnd/>
            </a:ln>
          </p:spPr>
        </p:pic>
        <p:pic>
          <p:nvPicPr>
            <p:cNvPr id="365811" name="Picture 2291"/>
            <p:cNvPicPr>
              <a:picLocks noChangeAspect="1" noChangeArrowheads="1"/>
            </p:cNvPicPr>
            <p:nvPr/>
          </p:nvPicPr>
          <p:blipFill>
            <a:blip r:embed="rId7"/>
            <a:srcRect/>
            <a:stretch>
              <a:fillRect/>
            </a:stretch>
          </p:blipFill>
          <p:spPr bwMode="auto">
            <a:xfrm>
              <a:off x="4425" y="2551"/>
              <a:ext cx="19" cy="4"/>
            </a:xfrm>
            <a:prstGeom prst="rect">
              <a:avLst/>
            </a:prstGeom>
            <a:noFill/>
            <a:ln w="9525">
              <a:noFill/>
              <a:miter lim="800000"/>
              <a:headEnd/>
              <a:tailEnd/>
            </a:ln>
          </p:spPr>
        </p:pic>
        <p:pic>
          <p:nvPicPr>
            <p:cNvPr id="365812" name="Picture 2292"/>
            <p:cNvPicPr>
              <a:picLocks noChangeAspect="1" noChangeArrowheads="1"/>
            </p:cNvPicPr>
            <p:nvPr/>
          </p:nvPicPr>
          <p:blipFill>
            <a:blip r:embed="rId7"/>
            <a:srcRect/>
            <a:stretch>
              <a:fillRect/>
            </a:stretch>
          </p:blipFill>
          <p:spPr bwMode="auto">
            <a:xfrm>
              <a:off x="4444" y="2551"/>
              <a:ext cx="20" cy="4"/>
            </a:xfrm>
            <a:prstGeom prst="rect">
              <a:avLst/>
            </a:prstGeom>
            <a:noFill/>
            <a:ln w="9525">
              <a:noFill/>
              <a:miter lim="800000"/>
              <a:headEnd/>
              <a:tailEnd/>
            </a:ln>
          </p:spPr>
        </p:pic>
        <p:pic>
          <p:nvPicPr>
            <p:cNvPr id="365813" name="Picture 2293"/>
            <p:cNvPicPr>
              <a:picLocks noChangeAspect="1" noChangeArrowheads="1"/>
            </p:cNvPicPr>
            <p:nvPr/>
          </p:nvPicPr>
          <p:blipFill>
            <a:blip r:embed="rId7"/>
            <a:srcRect/>
            <a:stretch>
              <a:fillRect/>
            </a:stretch>
          </p:blipFill>
          <p:spPr bwMode="auto">
            <a:xfrm>
              <a:off x="4464" y="2551"/>
              <a:ext cx="19" cy="4"/>
            </a:xfrm>
            <a:prstGeom prst="rect">
              <a:avLst/>
            </a:prstGeom>
            <a:noFill/>
            <a:ln w="9525">
              <a:noFill/>
              <a:miter lim="800000"/>
              <a:headEnd/>
              <a:tailEnd/>
            </a:ln>
          </p:spPr>
        </p:pic>
        <p:pic>
          <p:nvPicPr>
            <p:cNvPr id="365814" name="Picture 2294"/>
            <p:cNvPicPr>
              <a:picLocks noChangeAspect="1" noChangeArrowheads="1"/>
            </p:cNvPicPr>
            <p:nvPr/>
          </p:nvPicPr>
          <p:blipFill>
            <a:blip r:embed="rId7"/>
            <a:srcRect/>
            <a:stretch>
              <a:fillRect/>
            </a:stretch>
          </p:blipFill>
          <p:spPr bwMode="auto">
            <a:xfrm>
              <a:off x="4483" y="2551"/>
              <a:ext cx="19" cy="4"/>
            </a:xfrm>
            <a:prstGeom prst="rect">
              <a:avLst/>
            </a:prstGeom>
            <a:noFill/>
            <a:ln w="9525">
              <a:noFill/>
              <a:miter lim="800000"/>
              <a:headEnd/>
              <a:tailEnd/>
            </a:ln>
          </p:spPr>
        </p:pic>
        <p:pic>
          <p:nvPicPr>
            <p:cNvPr id="365815" name="Picture 2295"/>
            <p:cNvPicPr>
              <a:picLocks noChangeAspect="1" noChangeArrowheads="1"/>
            </p:cNvPicPr>
            <p:nvPr/>
          </p:nvPicPr>
          <p:blipFill>
            <a:blip r:embed="rId7"/>
            <a:srcRect/>
            <a:stretch>
              <a:fillRect/>
            </a:stretch>
          </p:blipFill>
          <p:spPr bwMode="auto">
            <a:xfrm>
              <a:off x="4502" y="2551"/>
              <a:ext cx="19" cy="4"/>
            </a:xfrm>
            <a:prstGeom prst="rect">
              <a:avLst/>
            </a:prstGeom>
            <a:noFill/>
            <a:ln w="9525">
              <a:noFill/>
              <a:miter lim="800000"/>
              <a:headEnd/>
              <a:tailEnd/>
            </a:ln>
          </p:spPr>
        </p:pic>
        <p:pic>
          <p:nvPicPr>
            <p:cNvPr id="365816" name="Picture 2296"/>
            <p:cNvPicPr>
              <a:picLocks noChangeAspect="1" noChangeArrowheads="1"/>
            </p:cNvPicPr>
            <p:nvPr/>
          </p:nvPicPr>
          <p:blipFill>
            <a:blip r:embed="rId7"/>
            <a:srcRect/>
            <a:stretch>
              <a:fillRect/>
            </a:stretch>
          </p:blipFill>
          <p:spPr bwMode="auto">
            <a:xfrm>
              <a:off x="4521" y="2551"/>
              <a:ext cx="19" cy="4"/>
            </a:xfrm>
            <a:prstGeom prst="rect">
              <a:avLst/>
            </a:prstGeom>
            <a:noFill/>
            <a:ln w="9525">
              <a:noFill/>
              <a:miter lim="800000"/>
              <a:headEnd/>
              <a:tailEnd/>
            </a:ln>
          </p:spPr>
        </p:pic>
        <p:pic>
          <p:nvPicPr>
            <p:cNvPr id="365817" name="Picture 2297"/>
            <p:cNvPicPr>
              <a:picLocks noChangeAspect="1" noChangeArrowheads="1"/>
            </p:cNvPicPr>
            <p:nvPr/>
          </p:nvPicPr>
          <p:blipFill>
            <a:blip r:embed="rId7"/>
            <a:srcRect/>
            <a:stretch>
              <a:fillRect/>
            </a:stretch>
          </p:blipFill>
          <p:spPr bwMode="auto">
            <a:xfrm>
              <a:off x="4540" y="2551"/>
              <a:ext cx="20" cy="4"/>
            </a:xfrm>
            <a:prstGeom prst="rect">
              <a:avLst/>
            </a:prstGeom>
            <a:noFill/>
            <a:ln w="9525">
              <a:noFill/>
              <a:miter lim="800000"/>
              <a:headEnd/>
              <a:tailEnd/>
            </a:ln>
          </p:spPr>
        </p:pic>
        <p:pic>
          <p:nvPicPr>
            <p:cNvPr id="365818" name="Picture 2298"/>
            <p:cNvPicPr>
              <a:picLocks noChangeAspect="1" noChangeArrowheads="1"/>
            </p:cNvPicPr>
            <p:nvPr/>
          </p:nvPicPr>
          <p:blipFill>
            <a:blip r:embed="rId7"/>
            <a:srcRect/>
            <a:stretch>
              <a:fillRect/>
            </a:stretch>
          </p:blipFill>
          <p:spPr bwMode="auto">
            <a:xfrm>
              <a:off x="4560" y="2551"/>
              <a:ext cx="19" cy="4"/>
            </a:xfrm>
            <a:prstGeom prst="rect">
              <a:avLst/>
            </a:prstGeom>
            <a:noFill/>
            <a:ln w="9525">
              <a:noFill/>
              <a:miter lim="800000"/>
              <a:headEnd/>
              <a:tailEnd/>
            </a:ln>
          </p:spPr>
        </p:pic>
        <p:pic>
          <p:nvPicPr>
            <p:cNvPr id="365819" name="Picture 2299"/>
            <p:cNvPicPr>
              <a:picLocks noChangeAspect="1" noChangeArrowheads="1"/>
            </p:cNvPicPr>
            <p:nvPr/>
          </p:nvPicPr>
          <p:blipFill>
            <a:blip r:embed="rId7"/>
            <a:srcRect/>
            <a:stretch>
              <a:fillRect/>
            </a:stretch>
          </p:blipFill>
          <p:spPr bwMode="auto">
            <a:xfrm>
              <a:off x="4579" y="2551"/>
              <a:ext cx="19" cy="4"/>
            </a:xfrm>
            <a:prstGeom prst="rect">
              <a:avLst/>
            </a:prstGeom>
            <a:noFill/>
            <a:ln w="9525">
              <a:noFill/>
              <a:miter lim="800000"/>
              <a:headEnd/>
              <a:tailEnd/>
            </a:ln>
          </p:spPr>
        </p:pic>
        <p:pic>
          <p:nvPicPr>
            <p:cNvPr id="365820" name="Picture 2300"/>
            <p:cNvPicPr>
              <a:picLocks noChangeAspect="1" noChangeArrowheads="1"/>
            </p:cNvPicPr>
            <p:nvPr/>
          </p:nvPicPr>
          <p:blipFill>
            <a:blip r:embed="rId7"/>
            <a:srcRect/>
            <a:stretch>
              <a:fillRect/>
            </a:stretch>
          </p:blipFill>
          <p:spPr bwMode="auto">
            <a:xfrm>
              <a:off x="4598" y="2551"/>
              <a:ext cx="19" cy="4"/>
            </a:xfrm>
            <a:prstGeom prst="rect">
              <a:avLst/>
            </a:prstGeom>
            <a:noFill/>
            <a:ln w="9525">
              <a:noFill/>
              <a:miter lim="800000"/>
              <a:headEnd/>
              <a:tailEnd/>
            </a:ln>
          </p:spPr>
        </p:pic>
        <p:pic>
          <p:nvPicPr>
            <p:cNvPr id="365821" name="Picture 2301"/>
            <p:cNvPicPr>
              <a:picLocks noChangeAspect="1" noChangeArrowheads="1"/>
            </p:cNvPicPr>
            <p:nvPr/>
          </p:nvPicPr>
          <p:blipFill>
            <a:blip r:embed="rId7"/>
            <a:srcRect/>
            <a:stretch>
              <a:fillRect/>
            </a:stretch>
          </p:blipFill>
          <p:spPr bwMode="auto">
            <a:xfrm>
              <a:off x="4617" y="2551"/>
              <a:ext cx="19" cy="4"/>
            </a:xfrm>
            <a:prstGeom prst="rect">
              <a:avLst/>
            </a:prstGeom>
            <a:noFill/>
            <a:ln w="9525">
              <a:noFill/>
              <a:miter lim="800000"/>
              <a:headEnd/>
              <a:tailEnd/>
            </a:ln>
          </p:spPr>
        </p:pic>
        <p:pic>
          <p:nvPicPr>
            <p:cNvPr id="365822" name="Picture 2302"/>
            <p:cNvPicPr>
              <a:picLocks noChangeAspect="1" noChangeArrowheads="1"/>
            </p:cNvPicPr>
            <p:nvPr/>
          </p:nvPicPr>
          <p:blipFill>
            <a:blip r:embed="rId7"/>
            <a:srcRect/>
            <a:stretch>
              <a:fillRect/>
            </a:stretch>
          </p:blipFill>
          <p:spPr bwMode="auto">
            <a:xfrm>
              <a:off x="4636" y="2551"/>
              <a:ext cx="20" cy="4"/>
            </a:xfrm>
            <a:prstGeom prst="rect">
              <a:avLst/>
            </a:prstGeom>
            <a:noFill/>
            <a:ln w="9525">
              <a:noFill/>
              <a:miter lim="800000"/>
              <a:headEnd/>
              <a:tailEnd/>
            </a:ln>
          </p:spPr>
        </p:pic>
        <p:pic>
          <p:nvPicPr>
            <p:cNvPr id="365823" name="Picture 2303"/>
            <p:cNvPicPr>
              <a:picLocks noChangeAspect="1" noChangeArrowheads="1"/>
            </p:cNvPicPr>
            <p:nvPr/>
          </p:nvPicPr>
          <p:blipFill>
            <a:blip r:embed="rId7"/>
            <a:srcRect/>
            <a:stretch>
              <a:fillRect/>
            </a:stretch>
          </p:blipFill>
          <p:spPr bwMode="auto">
            <a:xfrm>
              <a:off x="4656" y="2551"/>
              <a:ext cx="19" cy="4"/>
            </a:xfrm>
            <a:prstGeom prst="rect">
              <a:avLst/>
            </a:prstGeom>
            <a:noFill/>
            <a:ln w="9525">
              <a:noFill/>
              <a:miter lim="800000"/>
              <a:headEnd/>
              <a:tailEnd/>
            </a:ln>
          </p:spPr>
        </p:pic>
        <p:pic>
          <p:nvPicPr>
            <p:cNvPr id="365824" name="Picture 2304"/>
            <p:cNvPicPr>
              <a:picLocks noChangeAspect="1" noChangeArrowheads="1"/>
            </p:cNvPicPr>
            <p:nvPr/>
          </p:nvPicPr>
          <p:blipFill>
            <a:blip r:embed="rId7"/>
            <a:srcRect/>
            <a:stretch>
              <a:fillRect/>
            </a:stretch>
          </p:blipFill>
          <p:spPr bwMode="auto">
            <a:xfrm>
              <a:off x="4675" y="2551"/>
              <a:ext cx="19" cy="4"/>
            </a:xfrm>
            <a:prstGeom prst="rect">
              <a:avLst/>
            </a:prstGeom>
            <a:noFill/>
            <a:ln w="9525">
              <a:noFill/>
              <a:miter lim="800000"/>
              <a:headEnd/>
              <a:tailEnd/>
            </a:ln>
          </p:spPr>
        </p:pic>
        <p:pic>
          <p:nvPicPr>
            <p:cNvPr id="365825" name="Picture 2305"/>
            <p:cNvPicPr>
              <a:picLocks noChangeAspect="1" noChangeArrowheads="1"/>
            </p:cNvPicPr>
            <p:nvPr/>
          </p:nvPicPr>
          <p:blipFill>
            <a:blip r:embed="rId7"/>
            <a:srcRect/>
            <a:stretch>
              <a:fillRect/>
            </a:stretch>
          </p:blipFill>
          <p:spPr bwMode="auto">
            <a:xfrm>
              <a:off x="4694" y="2551"/>
              <a:ext cx="19" cy="4"/>
            </a:xfrm>
            <a:prstGeom prst="rect">
              <a:avLst/>
            </a:prstGeom>
            <a:noFill/>
            <a:ln w="9525">
              <a:noFill/>
              <a:miter lim="800000"/>
              <a:headEnd/>
              <a:tailEnd/>
            </a:ln>
          </p:spPr>
        </p:pic>
        <p:pic>
          <p:nvPicPr>
            <p:cNvPr id="365826" name="Picture 2306"/>
            <p:cNvPicPr>
              <a:picLocks noChangeAspect="1" noChangeArrowheads="1"/>
            </p:cNvPicPr>
            <p:nvPr/>
          </p:nvPicPr>
          <p:blipFill>
            <a:blip r:embed="rId7"/>
            <a:srcRect/>
            <a:stretch>
              <a:fillRect/>
            </a:stretch>
          </p:blipFill>
          <p:spPr bwMode="auto">
            <a:xfrm>
              <a:off x="4713" y="2551"/>
              <a:ext cx="19" cy="4"/>
            </a:xfrm>
            <a:prstGeom prst="rect">
              <a:avLst/>
            </a:prstGeom>
            <a:noFill/>
            <a:ln w="9525">
              <a:noFill/>
              <a:miter lim="800000"/>
              <a:headEnd/>
              <a:tailEnd/>
            </a:ln>
          </p:spPr>
        </p:pic>
        <p:pic>
          <p:nvPicPr>
            <p:cNvPr id="365827" name="Picture 2307"/>
            <p:cNvPicPr>
              <a:picLocks noChangeAspect="1" noChangeArrowheads="1"/>
            </p:cNvPicPr>
            <p:nvPr/>
          </p:nvPicPr>
          <p:blipFill>
            <a:blip r:embed="rId7"/>
            <a:srcRect/>
            <a:stretch>
              <a:fillRect/>
            </a:stretch>
          </p:blipFill>
          <p:spPr bwMode="auto">
            <a:xfrm>
              <a:off x="4732" y="2551"/>
              <a:ext cx="20" cy="4"/>
            </a:xfrm>
            <a:prstGeom prst="rect">
              <a:avLst/>
            </a:prstGeom>
            <a:noFill/>
            <a:ln w="9525">
              <a:noFill/>
              <a:miter lim="800000"/>
              <a:headEnd/>
              <a:tailEnd/>
            </a:ln>
          </p:spPr>
        </p:pic>
        <p:pic>
          <p:nvPicPr>
            <p:cNvPr id="365828" name="Picture 2308"/>
            <p:cNvPicPr>
              <a:picLocks noChangeAspect="1" noChangeArrowheads="1"/>
            </p:cNvPicPr>
            <p:nvPr/>
          </p:nvPicPr>
          <p:blipFill>
            <a:blip r:embed="rId7"/>
            <a:srcRect/>
            <a:stretch>
              <a:fillRect/>
            </a:stretch>
          </p:blipFill>
          <p:spPr bwMode="auto">
            <a:xfrm>
              <a:off x="4752" y="2551"/>
              <a:ext cx="19" cy="4"/>
            </a:xfrm>
            <a:prstGeom prst="rect">
              <a:avLst/>
            </a:prstGeom>
            <a:noFill/>
            <a:ln w="9525">
              <a:noFill/>
              <a:miter lim="800000"/>
              <a:headEnd/>
              <a:tailEnd/>
            </a:ln>
          </p:spPr>
        </p:pic>
        <p:pic>
          <p:nvPicPr>
            <p:cNvPr id="365829" name="Picture 2309"/>
            <p:cNvPicPr>
              <a:picLocks noChangeAspect="1" noChangeArrowheads="1"/>
            </p:cNvPicPr>
            <p:nvPr/>
          </p:nvPicPr>
          <p:blipFill>
            <a:blip r:embed="rId7"/>
            <a:srcRect/>
            <a:stretch>
              <a:fillRect/>
            </a:stretch>
          </p:blipFill>
          <p:spPr bwMode="auto">
            <a:xfrm>
              <a:off x="4771" y="2551"/>
              <a:ext cx="19" cy="4"/>
            </a:xfrm>
            <a:prstGeom prst="rect">
              <a:avLst/>
            </a:prstGeom>
            <a:noFill/>
            <a:ln w="9525">
              <a:noFill/>
              <a:miter lim="800000"/>
              <a:headEnd/>
              <a:tailEnd/>
            </a:ln>
          </p:spPr>
        </p:pic>
        <p:pic>
          <p:nvPicPr>
            <p:cNvPr id="365830" name="Picture 2310"/>
            <p:cNvPicPr>
              <a:picLocks noChangeAspect="1" noChangeArrowheads="1"/>
            </p:cNvPicPr>
            <p:nvPr/>
          </p:nvPicPr>
          <p:blipFill>
            <a:blip r:embed="rId7"/>
            <a:srcRect/>
            <a:stretch>
              <a:fillRect/>
            </a:stretch>
          </p:blipFill>
          <p:spPr bwMode="auto">
            <a:xfrm>
              <a:off x="4790" y="2551"/>
              <a:ext cx="19" cy="4"/>
            </a:xfrm>
            <a:prstGeom prst="rect">
              <a:avLst/>
            </a:prstGeom>
            <a:noFill/>
            <a:ln w="9525">
              <a:noFill/>
              <a:miter lim="800000"/>
              <a:headEnd/>
              <a:tailEnd/>
            </a:ln>
          </p:spPr>
        </p:pic>
        <p:pic>
          <p:nvPicPr>
            <p:cNvPr id="365831" name="Picture 2311"/>
            <p:cNvPicPr>
              <a:picLocks noChangeAspect="1" noChangeArrowheads="1"/>
            </p:cNvPicPr>
            <p:nvPr/>
          </p:nvPicPr>
          <p:blipFill>
            <a:blip r:embed="rId7"/>
            <a:srcRect/>
            <a:stretch>
              <a:fillRect/>
            </a:stretch>
          </p:blipFill>
          <p:spPr bwMode="auto">
            <a:xfrm>
              <a:off x="4809" y="2551"/>
              <a:ext cx="19" cy="4"/>
            </a:xfrm>
            <a:prstGeom prst="rect">
              <a:avLst/>
            </a:prstGeom>
            <a:noFill/>
            <a:ln w="9525">
              <a:noFill/>
              <a:miter lim="800000"/>
              <a:headEnd/>
              <a:tailEnd/>
            </a:ln>
          </p:spPr>
        </p:pic>
        <p:pic>
          <p:nvPicPr>
            <p:cNvPr id="365832" name="Picture 2312"/>
            <p:cNvPicPr>
              <a:picLocks noChangeAspect="1" noChangeArrowheads="1"/>
            </p:cNvPicPr>
            <p:nvPr/>
          </p:nvPicPr>
          <p:blipFill>
            <a:blip r:embed="rId7"/>
            <a:srcRect/>
            <a:stretch>
              <a:fillRect/>
            </a:stretch>
          </p:blipFill>
          <p:spPr bwMode="auto">
            <a:xfrm>
              <a:off x="4828" y="2551"/>
              <a:ext cx="20" cy="4"/>
            </a:xfrm>
            <a:prstGeom prst="rect">
              <a:avLst/>
            </a:prstGeom>
            <a:noFill/>
            <a:ln w="9525">
              <a:noFill/>
              <a:miter lim="800000"/>
              <a:headEnd/>
              <a:tailEnd/>
            </a:ln>
          </p:spPr>
        </p:pic>
        <p:pic>
          <p:nvPicPr>
            <p:cNvPr id="365833" name="Picture 2313"/>
            <p:cNvPicPr>
              <a:picLocks noChangeAspect="1" noChangeArrowheads="1"/>
            </p:cNvPicPr>
            <p:nvPr/>
          </p:nvPicPr>
          <p:blipFill>
            <a:blip r:embed="rId7"/>
            <a:srcRect/>
            <a:stretch>
              <a:fillRect/>
            </a:stretch>
          </p:blipFill>
          <p:spPr bwMode="auto">
            <a:xfrm>
              <a:off x="4848" y="2551"/>
              <a:ext cx="19" cy="4"/>
            </a:xfrm>
            <a:prstGeom prst="rect">
              <a:avLst/>
            </a:prstGeom>
            <a:noFill/>
            <a:ln w="9525">
              <a:noFill/>
              <a:miter lim="800000"/>
              <a:headEnd/>
              <a:tailEnd/>
            </a:ln>
          </p:spPr>
        </p:pic>
        <p:pic>
          <p:nvPicPr>
            <p:cNvPr id="365834" name="Picture 2314"/>
            <p:cNvPicPr>
              <a:picLocks noChangeAspect="1" noChangeArrowheads="1"/>
            </p:cNvPicPr>
            <p:nvPr/>
          </p:nvPicPr>
          <p:blipFill>
            <a:blip r:embed="rId7"/>
            <a:srcRect/>
            <a:stretch>
              <a:fillRect/>
            </a:stretch>
          </p:blipFill>
          <p:spPr bwMode="auto">
            <a:xfrm>
              <a:off x="4867" y="2551"/>
              <a:ext cx="19" cy="4"/>
            </a:xfrm>
            <a:prstGeom prst="rect">
              <a:avLst/>
            </a:prstGeom>
            <a:noFill/>
            <a:ln w="9525">
              <a:noFill/>
              <a:miter lim="800000"/>
              <a:headEnd/>
              <a:tailEnd/>
            </a:ln>
          </p:spPr>
        </p:pic>
        <p:pic>
          <p:nvPicPr>
            <p:cNvPr id="365835" name="Picture 2315"/>
            <p:cNvPicPr>
              <a:picLocks noChangeAspect="1" noChangeArrowheads="1"/>
            </p:cNvPicPr>
            <p:nvPr/>
          </p:nvPicPr>
          <p:blipFill>
            <a:blip r:embed="rId7"/>
            <a:srcRect/>
            <a:stretch>
              <a:fillRect/>
            </a:stretch>
          </p:blipFill>
          <p:spPr bwMode="auto">
            <a:xfrm>
              <a:off x="4886" y="2551"/>
              <a:ext cx="19" cy="4"/>
            </a:xfrm>
            <a:prstGeom prst="rect">
              <a:avLst/>
            </a:prstGeom>
            <a:noFill/>
            <a:ln w="9525">
              <a:noFill/>
              <a:miter lim="800000"/>
              <a:headEnd/>
              <a:tailEnd/>
            </a:ln>
          </p:spPr>
        </p:pic>
        <p:pic>
          <p:nvPicPr>
            <p:cNvPr id="365836" name="Picture 2316"/>
            <p:cNvPicPr>
              <a:picLocks noChangeAspect="1" noChangeArrowheads="1"/>
            </p:cNvPicPr>
            <p:nvPr/>
          </p:nvPicPr>
          <p:blipFill>
            <a:blip r:embed="rId7"/>
            <a:srcRect/>
            <a:stretch>
              <a:fillRect/>
            </a:stretch>
          </p:blipFill>
          <p:spPr bwMode="auto">
            <a:xfrm>
              <a:off x="4905" y="2551"/>
              <a:ext cx="19" cy="4"/>
            </a:xfrm>
            <a:prstGeom prst="rect">
              <a:avLst/>
            </a:prstGeom>
            <a:noFill/>
            <a:ln w="9525">
              <a:noFill/>
              <a:miter lim="800000"/>
              <a:headEnd/>
              <a:tailEnd/>
            </a:ln>
          </p:spPr>
        </p:pic>
        <p:pic>
          <p:nvPicPr>
            <p:cNvPr id="365837" name="Picture 2317"/>
            <p:cNvPicPr>
              <a:picLocks noChangeAspect="1" noChangeArrowheads="1"/>
            </p:cNvPicPr>
            <p:nvPr/>
          </p:nvPicPr>
          <p:blipFill>
            <a:blip r:embed="rId7"/>
            <a:srcRect/>
            <a:stretch>
              <a:fillRect/>
            </a:stretch>
          </p:blipFill>
          <p:spPr bwMode="auto">
            <a:xfrm>
              <a:off x="4924" y="2551"/>
              <a:ext cx="20" cy="4"/>
            </a:xfrm>
            <a:prstGeom prst="rect">
              <a:avLst/>
            </a:prstGeom>
            <a:noFill/>
            <a:ln w="9525">
              <a:noFill/>
              <a:miter lim="800000"/>
              <a:headEnd/>
              <a:tailEnd/>
            </a:ln>
          </p:spPr>
        </p:pic>
        <p:pic>
          <p:nvPicPr>
            <p:cNvPr id="365838" name="Picture 2318"/>
            <p:cNvPicPr>
              <a:picLocks noChangeAspect="1" noChangeArrowheads="1"/>
            </p:cNvPicPr>
            <p:nvPr/>
          </p:nvPicPr>
          <p:blipFill>
            <a:blip r:embed="rId7"/>
            <a:srcRect/>
            <a:stretch>
              <a:fillRect/>
            </a:stretch>
          </p:blipFill>
          <p:spPr bwMode="auto">
            <a:xfrm>
              <a:off x="4944" y="2551"/>
              <a:ext cx="19" cy="4"/>
            </a:xfrm>
            <a:prstGeom prst="rect">
              <a:avLst/>
            </a:prstGeom>
            <a:noFill/>
            <a:ln w="9525">
              <a:noFill/>
              <a:miter lim="800000"/>
              <a:headEnd/>
              <a:tailEnd/>
            </a:ln>
          </p:spPr>
        </p:pic>
        <p:pic>
          <p:nvPicPr>
            <p:cNvPr id="365839" name="Picture 2319"/>
            <p:cNvPicPr>
              <a:picLocks noChangeAspect="1" noChangeArrowheads="1"/>
            </p:cNvPicPr>
            <p:nvPr/>
          </p:nvPicPr>
          <p:blipFill>
            <a:blip r:embed="rId7"/>
            <a:srcRect/>
            <a:stretch>
              <a:fillRect/>
            </a:stretch>
          </p:blipFill>
          <p:spPr bwMode="auto">
            <a:xfrm>
              <a:off x="4963" y="2551"/>
              <a:ext cx="19" cy="4"/>
            </a:xfrm>
            <a:prstGeom prst="rect">
              <a:avLst/>
            </a:prstGeom>
            <a:noFill/>
            <a:ln w="9525">
              <a:noFill/>
              <a:miter lim="800000"/>
              <a:headEnd/>
              <a:tailEnd/>
            </a:ln>
          </p:spPr>
        </p:pic>
        <p:pic>
          <p:nvPicPr>
            <p:cNvPr id="365840" name="Picture 2320"/>
            <p:cNvPicPr>
              <a:picLocks noChangeAspect="1" noChangeArrowheads="1"/>
            </p:cNvPicPr>
            <p:nvPr/>
          </p:nvPicPr>
          <p:blipFill>
            <a:blip r:embed="rId7"/>
            <a:srcRect/>
            <a:stretch>
              <a:fillRect/>
            </a:stretch>
          </p:blipFill>
          <p:spPr bwMode="auto">
            <a:xfrm>
              <a:off x="4982" y="2551"/>
              <a:ext cx="19" cy="4"/>
            </a:xfrm>
            <a:prstGeom prst="rect">
              <a:avLst/>
            </a:prstGeom>
            <a:noFill/>
            <a:ln w="9525">
              <a:noFill/>
              <a:miter lim="800000"/>
              <a:headEnd/>
              <a:tailEnd/>
            </a:ln>
          </p:spPr>
        </p:pic>
        <p:pic>
          <p:nvPicPr>
            <p:cNvPr id="365841" name="Picture 2321"/>
            <p:cNvPicPr>
              <a:picLocks noChangeAspect="1" noChangeArrowheads="1"/>
            </p:cNvPicPr>
            <p:nvPr/>
          </p:nvPicPr>
          <p:blipFill>
            <a:blip r:embed="rId7"/>
            <a:srcRect/>
            <a:stretch>
              <a:fillRect/>
            </a:stretch>
          </p:blipFill>
          <p:spPr bwMode="auto">
            <a:xfrm>
              <a:off x="5001" y="2551"/>
              <a:ext cx="19" cy="4"/>
            </a:xfrm>
            <a:prstGeom prst="rect">
              <a:avLst/>
            </a:prstGeom>
            <a:noFill/>
            <a:ln w="9525">
              <a:noFill/>
              <a:miter lim="800000"/>
              <a:headEnd/>
              <a:tailEnd/>
            </a:ln>
          </p:spPr>
        </p:pic>
        <p:pic>
          <p:nvPicPr>
            <p:cNvPr id="365842" name="Picture 2322"/>
            <p:cNvPicPr>
              <a:picLocks noChangeAspect="1" noChangeArrowheads="1"/>
            </p:cNvPicPr>
            <p:nvPr/>
          </p:nvPicPr>
          <p:blipFill>
            <a:blip r:embed="rId7"/>
            <a:srcRect/>
            <a:stretch>
              <a:fillRect/>
            </a:stretch>
          </p:blipFill>
          <p:spPr bwMode="auto">
            <a:xfrm>
              <a:off x="5020" y="2551"/>
              <a:ext cx="20" cy="4"/>
            </a:xfrm>
            <a:prstGeom prst="rect">
              <a:avLst/>
            </a:prstGeom>
            <a:noFill/>
            <a:ln w="9525">
              <a:noFill/>
              <a:miter lim="800000"/>
              <a:headEnd/>
              <a:tailEnd/>
            </a:ln>
          </p:spPr>
        </p:pic>
        <p:pic>
          <p:nvPicPr>
            <p:cNvPr id="365843" name="Picture 2323"/>
            <p:cNvPicPr>
              <a:picLocks noChangeAspect="1" noChangeArrowheads="1"/>
            </p:cNvPicPr>
            <p:nvPr/>
          </p:nvPicPr>
          <p:blipFill>
            <a:blip r:embed="rId7"/>
            <a:srcRect/>
            <a:stretch>
              <a:fillRect/>
            </a:stretch>
          </p:blipFill>
          <p:spPr bwMode="auto">
            <a:xfrm>
              <a:off x="5040" y="2551"/>
              <a:ext cx="19" cy="4"/>
            </a:xfrm>
            <a:prstGeom prst="rect">
              <a:avLst/>
            </a:prstGeom>
            <a:noFill/>
            <a:ln w="9525">
              <a:noFill/>
              <a:miter lim="800000"/>
              <a:headEnd/>
              <a:tailEnd/>
            </a:ln>
          </p:spPr>
        </p:pic>
        <p:pic>
          <p:nvPicPr>
            <p:cNvPr id="365844" name="Picture 2324"/>
            <p:cNvPicPr>
              <a:picLocks noChangeAspect="1" noChangeArrowheads="1"/>
            </p:cNvPicPr>
            <p:nvPr/>
          </p:nvPicPr>
          <p:blipFill>
            <a:blip r:embed="rId7"/>
            <a:srcRect/>
            <a:stretch>
              <a:fillRect/>
            </a:stretch>
          </p:blipFill>
          <p:spPr bwMode="auto">
            <a:xfrm>
              <a:off x="5059" y="2551"/>
              <a:ext cx="19" cy="4"/>
            </a:xfrm>
            <a:prstGeom prst="rect">
              <a:avLst/>
            </a:prstGeom>
            <a:noFill/>
            <a:ln w="9525">
              <a:noFill/>
              <a:miter lim="800000"/>
              <a:headEnd/>
              <a:tailEnd/>
            </a:ln>
          </p:spPr>
        </p:pic>
        <p:pic>
          <p:nvPicPr>
            <p:cNvPr id="365845" name="Picture 2325"/>
            <p:cNvPicPr>
              <a:picLocks noChangeAspect="1" noChangeArrowheads="1"/>
            </p:cNvPicPr>
            <p:nvPr/>
          </p:nvPicPr>
          <p:blipFill>
            <a:blip r:embed="rId7"/>
            <a:srcRect/>
            <a:stretch>
              <a:fillRect/>
            </a:stretch>
          </p:blipFill>
          <p:spPr bwMode="auto">
            <a:xfrm>
              <a:off x="5078" y="2551"/>
              <a:ext cx="19" cy="4"/>
            </a:xfrm>
            <a:prstGeom prst="rect">
              <a:avLst/>
            </a:prstGeom>
            <a:noFill/>
            <a:ln w="9525">
              <a:noFill/>
              <a:miter lim="800000"/>
              <a:headEnd/>
              <a:tailEnd/>
            </a:ln>
          </p:spPr>
        </p:pic>
        <p:pic>
          <p:nvPicPr>
            <p:cNvPr id="365846" name="Picture 2326"/>
            <p:cNvPicPr>
              <a:picLocks noChangeAspect="1" noChangeArrowheads="1"/>
            </p:cNvPicPr>
            <p:nvPr/>
          </p:nvPicPr>
          <p:blipFill>
            <a:blip r:embed="rId7"/>
            <a:srcRect/>
            <a:stretch>
              <a:fillRect/>
            </a:stretch>
          </p:blipFill>
          <p:spPr bwMode="auto">
            <a:xfrm>
              <a:off x="5097" y="2551"/>
              <a:ext cx="19" cy="4"/>
            </a:xfrm>
            <a:prstGeom prst="rect">
              <a:avLst/>
            </a:prstGeom>
            <a:noFill/>
            <a:ln w="9525">
              <a:noFill/>
              <a:miter lim="800000"/>
              <a:headEnd/>
              <a:tailEnd/>
            </a:ln>
          </p:spPr>
        </p:pic>
        <p:pic>
          <p:nvPicPr>
            <p:cNvPr id="365847" name="Picture 2327"/>
            <p:cNvPicPr>
              <a:picLocks noChangeAspect="1" noChangeArrowheads="1"/>
            </p:cNvPicPr>
            <p:nvPr/>
          </p:nvPicPr>
          <p:blipFill>
            <a:blip r:embed="rId7"/>
            <a:srcRect/>
            <a:stretch>
              <a:fillRect/>
            </a:stretch>
          </p:blipFill>
          <p:spPr bwMode="auto">
            <a:xfrm>
              <a:off x="5116" y="2551"/>
              <a:ext cx="20" cy="4"/>
            </a:xfrm>
            <a:prstGeom prst="rect">
              <a:avLst/>
            </a:prstGeom>
            <a:noFill/>
            <a:ln w="9525">
              <a:noFill/>
              <a:miter lim="800000"/>
              <a:headEnd/>
              <a:tailEnd/>
            </a:ln>
          </p:spPr>
        </p:pic>
        <p:pic>
          <p:nvPicPr>
            <p:cNvPr id="365848" name="Picture 2328"/>
            <p:cNvPicPr>
              <a:picLocks noChangeAspect="1" noChangeArrowheads="1"/>
            </p:cNvPicPr>
            <p:nvPr/>
          </p:nvPicPr>
          <p:blipFill>
            <a:blip r:embed="rId7"/>
            <a:srcRect/>
            <a:stretch>
              <a:fillRect/>
            </a:stretch>
          </p:blipFill>
          <p:spPr bwMode="auto">
            <a:xfrm>
              <a:off x="5136" y="2551"/>
              <a:ext cx="19" cy="4"/>
            </a:xfrm>
            <a:prstGeom prst="rect">
              <a:avLst/>
            </a:prstGeom>
            <a:noFill/>
            <a:ln w="9525">
              <a:noFill/>
              <a:miter lim="800000"/>
              <a:headEnd/>
              <a:tailEnd/>
            </a:ln>
          </p:spPr>
        </p:pic>
        <p:pic>
          <p:nvPicPr>
            <p:cNvPr id="365849" name="Picture 2329"/>
            <p:cNvPicPr>
              <a:picLocks noChangeAspect="1" noChangeArrowheads="1"/>
            </p:cNvPicPr>
            <p:nvPr/>
          </p:nvPicPr>
          <p:blipFill>
            <a:blip r:embed="rId7"/>
            <a:srcRect/>
            <a:stretch>
              <a:fillRect/>
            </a:stretch>
          </p:blipFill>
          <p:spPr bwMode="auto">
            <a:xfrm>
              <a:off x="5155" y="2551"/>
              <a:ext cx="19" cy="4"/>
            </a:xfrm>
            <a:prstGeom prst="rect">
              <a:avLst/>
            </a:prstGeom>
            <a:noFill/>
            <a:ln w="9525">
              <a:noFill/>
              <a:miter lim="800000"/>
              <a:headEnd/>
              <a:tailEnd/>
            </a:ln>
          </p:spPr>
        </p:pic>
        <p:pic>
          <p:nvPicPr>
            <p:cNvPr id="365850" name="Picture 2330"/>
            <p:cNvPicPr>
              <a:picLocks noChangeAspect="1" noChangeArrowheads="1"/>
            </p:cNvPicPr>
            <p:nvPr/>
          </p:nvPicPr>
          <p:blipFill>
            <a:blip r:embed="rId7"/>
            <a:srcRect/>
            <a:stretch>
              <a:fillRect/>
            </a:stretch>
          </p:blipFill>
          <p:spPr bwMode="auto">
            <a:xfrm>
              <a:off x="5174" y="2551"/>
              <a:ext cx="19" cy="4"/>
            </a:xfrm>
            <a:prstGeom prst="rect">
              <a:avLst/>
            </a:prstGeom>
            <a:noFill/>
            <a:ln w="9525">
              <a:noFill/>
              <a:miter lim="800000"/>
              <a:headEnd/>
              <a:tailEnd/>
            </a:ln>
          </p:spPr>
        </p:pic>
        <p:pic>
          <p:nvPicPr>
            <p:cNvPr id="365851" name="Picture 2331"/>
            <p:cNvPicPr>
              <a:picLocks noChangeAspect="1" noChangeArrowheads="1"/>
            </p:cNvPicPr>
            <p:nvPr/>
          </p:nvPicPr>
          <p:blipFill>
            <a:blip r:embed="rId7"/>
            <a:srcRect/>
            <a:stretch>
              <a:fillRect/>
            </a:stretch>
          </p:blipFill>
          <p:spPr bwMode="auto">
            <a:xfrm>
              <a:off x="5193" y="2551"/>
              <a:ext cx="19" cy="4"/>
            </a:xfrm>
            <a:prstGeom prst="rect">
              <a:avLst/>
            </a:prstGeom>
            <a:noFill/>
            <a:ln w="9525">
              <a:noFill/>
              <a:miter lim="800000"/>
              <a:headEnd/>
              <a:tailEnd/>
            </a:ln>
          </p:spPr>
        </p:pic>
        <p:pic>
          <p:nvPicPr>
            <p:cNvPr id="365852" name="Picture 2332"/>
            <p:cNvPicPr>
              <a:picLocks noChangeAspect="1" noChangeArrowheads="1"/>
            </p:cNvPicPr>
            <p:nvPr/>
          </p:nvPicPr>
          <p:blipFill>
            <a:blip r:embed="rId7"/>
            <a:srcRect/>
            <a:stretch>
              <a:fillRect/>
            </a:stretch>
          </p:blipFill>
          <p:spPr bwMode="auto">
            <a:xfrm>
              <a:off x="5212" y="2551"/>
              <a:ext cx="20" cy="4"/>
            </a:xfrm>
            <a:prstGeom prst="rect">
              <a:avLst/>
            </a:prstGeom>
            <a:noFill/>
            <a:ln w="9525">
              <a:noFill/>
              <a:miter lim="800000"/>
              <a:headEnd/>
              <a:tailEnd/>
            </a:ln>
          </p:spPr>
        </p:pic>
        <p:pic>
          <p:nvPicPr>
            <p:cNvPr id="365853" name="Picture 2333"/>
            <p:cNvPicPr>
              <a:picLocks noChangeAspect="1" noChangeArrowheads="1"/>
            </p:cNvPicPr>
            <p:nvPr/>
          </p:nvPicPr>
          <p:blipFill>
            <a:blip r:embed="rId7"/>
            <a:srcRect/>
            <a:stretch>
              <a:fillRect/>
            </a:stretch>
          </p:blipFill>
          <p:spPr bwMode="auto">
            <a:xfrm>
              <a:off x="5232" y="2551"/>
              <a:ext cx="19" cy="4"/>
            </a:xfrm>
            <a:prstGeom prst="rect">
              <a:avLst/>
            </a:prstGeom>
            <a:noFill/>
            <a:ln w="9525">
              <a:noFill/>
              <a:miter lim="800000"/>
              <a:headEnd/>
              <a:tailEnd/>
            </a:ln>
          </p:spPr>
        </p:pic>
        <p:pic>
          <p:nvPicPr>
            <p:cNvPr id="365854" name="Picture 2334"/>
            <p:cNvPicPr>
              <a:picLocks noChangeAspect="1" noChangeArrowheads="1"/>
            </p:cNvPicPr>
            <p:nvPr/>
          </p:nvPicPr>
          <p:blipFill>
            <a:blip r:embed="rId7"/>
            <a:srcRect/>
            <a:stretch>
              <a:fillRect/>
            </a:stretch>
          </p:blipFill>
          <p:spPr bwMode="auto">
            <a:xfrm>
              <a:off x="5251" y="2551"/>
              <a:ext cx="19" cy="4"/>
            </a:xfrm>
            <a:prstGeom prst="rect">
              <a:avLst/>
            </a:prstGeom>
            <a:noFill/>
            <a:ln w="9525">
              <a:noFill/>
              <a:miter lim="800000"/>
              <a:headEnd/>
              <a:tailEnd/>
            </a:ln>
          </p:spPr>
        </p:pic>
        <p:pic>
          <p:nvPicPr>
            <p:cNvPr id="365855" name="Picture 2335"/>
            <p:cNvPicPr>
              <a:picLocks noChangeAspect="1" noChangeArrowheads="1"/>
            </p:cNvPicPr>
            <p:nvPr/>
          </p:nvPicPr>
          <p:blipFill>
            <a:blip r:embed="rId7"/>
            <a:srcRect/>
            <a:stretch>
              <a:fillRect/>
            </a:stretch>
          </p:blipFill>
          <p:spPr bwMode="auto">
            <a:xfrm>
              <a:off x="5270" y="2551"/>
              <a:ext cx="19" cy="4"/>
            </a:xfrm>
            <a:prstGeom prst="rect">
              <a:avLst/>
            </a:prstGeom>
            <a:noFill/>
            <a:ln w="9525">
              <a:noFill/>
              <a:miter lim="800000"/>
              <a:headEnd/>
              <a:tailEnd/>
            </a:ln>
          </p:spPr>
        </p:pic>
        <p:pic>
          <p:nvPicPr>
            <p:cNvPr id="365856" name="Picture 2336"/>
            <p:cNvPicPr>
              <a:picLocks noChangeAspect="1" noChangeArrowheads="1"/>
            </p:cNvPicPr>
            <p:nvPr/>
          </p:nvPicPr>
          <p:blipFill>
            <a:blip r:embed="rId7"/>
            <a:srcRect/>
            <a:stretch>
              <a:fillRect/>
            </a:stretch>
          </p:blipFill>
          <p:spPr bwMode="auto">
            <a:xfrm>
              <a:off x="5289" y="2551"/>
              <a:ext cx="19" cy="4"/>
            </a:xfrm>
            <a:prstGeom prst="rect">
              <a:avLst/>
            </a:prstGeom>
            <a:noFill/>
            <a:ln w="9525">
              <a:noFill/>
              <a:miter lim="800000"/>
              <a:headEnd/>
              <a:tailEnd/>
            </a:ln>
          </p:spPr>
        </p:pic>
        <p:pic>
          <p:nvPicPr>
            <p:cNvPr id="365857" name="Picture 2337"/>
            <p:cNvPicPr>
              <a:picLocks noChangeAspect="1" noChangeArrowheads="1"/>
            </p:cNvPicPr>
            <p:nvPr/>
          </p:nvPicPr>
          <p:blipFill>
            <a:blip r:embed="rId7"/>
            <a:srcRect/>
            <a:stretch>
              <a:fillRect/>
            </a:stretch>
          </p:blipFill>
          <p:spPr bwMode="auto">
            <a:xfrm>
              <a:off x="5308" y="2551"/>
              <a:ext cx="20" cy="4"/>
            </a:xfrm>
            <a:prstGeom prst="rect">
              <a:avLst/>
            </a:prstGeom>
            <a:noFill/>
            <a:ln w="9525">
              <a:noFill/>
              <a:miter lim="800000"/>
              <a:headEnd/>
              <a:tailEnd/>
            </a:ln>
          </p:spPr>
        </p:pic>
        <p:pic>
          <p:nvPicPr>
            <p:cNvPr id="365858" name="Picture 2338"/>
            <p:cNvPicPr>
              <a:picLocks noChangeAspect="1" noChangeArrowheads="1"/>
            </p:cNvPicPr>
            <p:nvPr/>
          </p:nvPicPr>
          <p:blipFill>
            <a:blip r:embed="rId7"/>
            <a:srcRect/>
            <a:stretch>
              <a:fillRect/>
            </a:stretch>
          </p:blipFill>
          <p:spPr bwMode="auto">
            <a:xfrm>
              <a:off x="5328" y="2551"/>
              <a:ext cx="19" cy="4"/>
            </a:xfrm>
            <a:prstGeom prst="rect">
              <a:avLst/>
            </a:prstGeom>
            <a:noFill/>
            <a:ln w="9525">
              <a:noFill/>
              <a:miter lim="800000"/>
              <a:headEnd/>
              <a:tailEnd/>
            </a:ln>
          </p:spPr>
        </p:pic>
        <p:pic>
          <p:nvPicPr>
            <p:cNvPr id="365859" name="Picture 2339"/>
            <p:cNvPicPr>
              <a:picLocks noChangeAspect="1" noChangeArrowheads="1"/>
            </p:cNvPicPr>
            <p:nvPr/>
          </p:nvPicPr>
          <p:blipFill>
            <a:blip r:embed="rId8"/>
            <a:srcRect/>
            <a:stretch>
              <a:fillRect/>
            </a:stretch>
          </p:blipFill>
          <p:spPr bwMode="auto">
            <a:xfrm>
              <a:off x="5347" y="2551"/>
              <a:ext cx="7" cy="4"/>
            </a:xfrm>
            <a:prstGeom prst="rect">
              <a:avLst/>
            </a:prstGeom>
            <a:noFill/>
            <a:ln w="9525">
              <a:noFill/>
              <a:miter lim="800000"/>
              <a:headEnd/>
              <a:tailEnd/>
            </a:ln>
          </p:spPr>
        </p:pic>
        <p:sp>
          <p:nvSpPr>
            <p:cNvPr id="365860" name="Rectangle 2340"/>
            <p:cNvSpPr>
              <a:spLocks noChangeArrowheads="1"/>
            </p:cNvSpPr>
            <p:nvPr/>
          </p:nvSpPr>
          <p:spPr bwMode="auto">
            <a:xfrm>
              <a:off x="5354" y="2551"/>
              <a:ext cx="18" cy="4"/>
            </a:xfrm>
            <a:prstGeom prst="rect">
              <a:avLst/>
            </a:prstGeom>
            <a:solidFill>
              <a:srgbClr val="000000"/>
            </a:solidFill>
            <a:ln w="9525">
              <a:noFill/>
              <a:miter lim="800000"/>
              <a:headEnd/>
              <a:tailEnd/>
            </a:ln>
          </p:spPr>
          <p:txBody>
            <a:bodyPr/>
            <a:lstStyle/>
            <a:p>
              <a:endParaRPr lang="es-ES"/>
            </a:p>
          </p:txBody>
        </p:sp>
        <p:sp>
          <p:nvSpPr>
            <p:cNvPr id="365861" name="Rectangle 2341"/>
            <p:cNvSpPr>
              <a:spLocks noChangeArrowheads="1"/>
            </p:cNvSpPr>
            <p:nvPr/>
          </p:nvSpPr>
          <p:spPr bwMode="auto">
            <a:xfrm>
              <a:off x="3051" y="2555"/>
              <a:ext cx="17" cy="110"/>
            </a:xfrm>
            <a:prstGeom prst="rect">
              <a:avLst/>
            </a:prstGeom>
            <a:solidFill>
              <a:srgbClr val="000000"/>
            </a:solidFill>
            <a:ln w="9525">
              <a:noFill/>
              <a:miter lim="800000"/>
              <a:headEnd/>
              <a:tailEnd/>
            </a:ln>
          </p:spPr>
          <p:txBody>
            <a:bodyPr/>
            <a:lstStyle/>
            <a:p>
              <a:endParaRPr lang="es-ES"/>
            </a:p>
          </p:txBody>
        </p:sp>
        <p:pic>
          <p:nvPicPr>
            <p:cNvPr id="365862" name="Picture 2342"/>
            <p:cNvPicPr>
              <a:picLocks noChangeAspect="1" noChangeArrowheads="1"/>
            </p:cNvPicPr>
            <p:nvPr/>
          </p:nvPicPr>
          <p:blipFill>
            <a:blip r:embed="rId9"/>
            <a:srcRect/>
            <a:stretch>
              <a:fillRect/>
            </a:stretch>
          </p:blipFill>
          <p:spPr bwMode="auto">
            <a:xfrm>
              <a:off x="4210" y="2555"/>
              <a:ext cx="4" cy="23"/>
            </a:xfrm>
            <a:prstGeom prst="rect">
              <a:avLst/>
            </a:prstGeom>
            <a:noFill/>
            <a:ln w="9525">
              <a:noFill/>
              <a:miter lim="800000"/>
              <a:headEnd/>
              <a:tailEnd/>
            </a:ln>
          </p:spPr>
        </p:pic>
        <p:pic>
          <p:nvPicPr>
            <p:cNvPr id="365863" name="Picture 2343"/>
            <p:cNvPicPr>
              <a:picLocks noChangeAspect="1" noChangeArrowheads="1"/>
            </p:cNvPicPr>
            <p:nvPr/>
          </p:nvPicPr>
          <p:blipFill>
            <a:blip r:embed="rId9"/>
            <a:srcRect/>
            <a:stretch>
              <a:fillRect/>
            </a:stretch>
          </p:blipFill>
          <p:spPr bwMode="auto">
            <a:xfrm>
              <a:off x="4210" y="2578"/>
              <a:ext cx="4" cy="23"/>
            </a:xfrm>
            <a:prstGeom prst="rect">
              <a:avLst/>
            </a:prstGeom>
            <a:noFill/>
            <a:ln w="9525">
              <a:noFill/>
              <a:miter lim="800000"/>
              <a:headEnd/>
              <a:tailEnd/>
            </a:ln>
          </p:spPr>
        </p:pic>
        <p:pic>
          <p:nvPicPr>
            <p:cNvPr id="365864" name="Picture 2344"/>
            <p:cNvPicPr>
              <a:picLocks noChangeAspect="1" noChangeArrowheads="1"/>
            </p:cNvPicPr>
            <p:nvPr/>
          </p:nvPicPr>
          <p:blipFill>
            <a:blip r:embed="rId9"/>
            <a:srcRect/>
            <a:stretch>
              <a:fillRect/>
            </a:stretch>
          </p:blipFill>
          <p:spPr bwMode="auto">
            <a:xfrm>
              <a:off x="4210" y="2601"/>
              <a:ext cx="4" cy="23"/>
            </a:xfrm>
            <a:prstGeom prst="rect">
              <a:avLst/>
            </a:prstGeom>
            <a:noFill/>
            <a:ln w="9525">
              <a:noFill/>
              <a:miter lim="800000"/>
              <a:headEnd/>
              <a:tailEnd/>
            </a:ln>
          </p:spPr>
        </p:pic>
        <p:pic>
          <p:nvPicPr>
            <p:cNvPr id="365865" name="Picture 2345"/>
            <p:cNvPicPr>
              <a:picLocks noChangeAspect="1" noChangeArrowheads="1"/>
            </p:cNvPicPr>
            <p:nvPr/>
          </p:nvPicPr>
          <p:blipFill>
            <a:blip r:embed="rId9"/>
            <a:srcRect/>
            <a:stretch>
              <a:fillRect/>
            </a:stretch>
          </p:blipFill>
          <p:spPr bwMode="auto">
            <a:xfrm>
              <a:off x="4210" y="2624"/>
              <a:ext cx="4" cy="22"/>
            </a:xfrm>
            <a:prstGeom prst="rect">
              <a:avLst/>
            </a:prstGeom>
            <a:noFill/>
            <a:ln w="9525">
              <a:noFill/>
              <a:miter lim="800000"/>
              <a:headEnd/>
              <a:tailEnd/>
            </a:ln>
          </p:spPr>
        </p:pic>
        <p:pic>
          <p:nvPicPr>
            <p:cNvPr id="365866" name="Picture 2346"/>
            <p:cNvPicPr>
              <a:picLocks noChangeAspect="1" noChangeArrowheads="1"/>
            </p:cNvPicPr>
            <p:nvPr/>
          </p:nvPicPr>
          <p:blipFill>
            <a:blip r:embed="rId10"/>
            <a:srcRect/>
            <a:stretch>
              <a:fillRect/>
            </a:stretch>
          </p:blipFill>
          <p:spPr bwMode="auto">
            <a:xfrm>
              <a:off x="4210" y="2646"/>
              <a:ext cx="4" cy="19"/>
            </a:xfrm>
            <a:prstGeom prst="rect">
              <a:avLst/>
            </a:prstGeom>
            <a:noFill/>
            <a:ln w="9525">
              <a:noFill/>
              <a:miter lim="800000"/>
              <a:headEnd/>
              <a:tailEnd/>
            </a:ln>
          </p:spPr>
        </p:pic>
        <p:sp>
          <p:nvSpPr>
            <p:cNvPr id="365867" name="Rectangle 2347"/>
            <p:cNvSpPr>
              <a:spLocks noChangeArrowheads="1"/>
            </p:cNvSpPr>
            <p:nvPr/>
          </p:nvSpPr>
          <p:spPr bwMode="auto">
            <a:xfrm>
              <a:off x="5354" y="2555"/>
              <a:ext cx="18" cy="110"/>
            </a:xfrm>
            <a:prstGeom prst="rect">
              <a:avLst/>
            </a:prstGeom>
            <a:solidFill>
              <a:srgbClr val="000000"/>
            </a:solidFill>
            <a:ln w="9525">
              <a:noFill/>
              <a:miter lim="800000"/>
              <a:headEnd/>
              <a:tailEnd/>
            </a:ln>
          </p:spPr>
          <p:txBody>
            <a:bodyPr/>
            <a:lstStyle/>
            <a:p>
              <a:endParaRPr lang="es-ES"/>
            </a:p>
          </p:txBody>
        </p:sp>
        <p:sp>
          <p:nvSpPr>
            <p:cNvPr id="365868" name="Rectangle 2348"/>
            <p:cNvSpPr>
              <a:spLocks noChangeArrowheads="1"/>
            </p:cNvSpPr>
            <p:nvPr/>
          </p:nvSpPr>
          <p:spPr bwMode="auto">
            <a:xfrm>
              <a:off x="3089" y="2665"/>
              <a:ext cx="43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5.Profeso</a:t>
              </a:r>
              <a:endParaRPr lang="es-ES">
                <a:solidFill>
                  <a:srgbClr val="333399"/>
                </a:solidFill>
              </a:endParaRPr>
            </a:p>
          </p:txBody>
        </p:sp>
        <p:sp>
          <p:nvSpPr>
            <p:cNvPr id="365869" name="Rectangle 2349"/>
            <p:cNvSpPr>
              <a:spLocks noChangeArrowheads="1"/>
            </p:cNvSpPr>
            <p:nvPr/>
          </p:nvSpPr>
          <p:spPr bwMode="auto">
            <a:xfrm>
              <a:off x="3456" y="2665"/>
              <a:ext cx="143"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res</a:t>
              </a:r>
              <a:endParaRPr lang="es-ES">
                <a:solidFill>
                  <a:srgbClr val="333399"/>
                </a:solidFill>
              </a:endParaRPr>
            </a:p>
          </p:txBody>
        </p:sp>
        <p:sp>
          <p:nvSpPr>
            <p:cNvPr id="365870" name="Rectangle 2350"/>
            <p:cNvSpPr>
              <a:spLocks noChangeArrowheads="1"/>
            </p:cNvSpPr>
            <p:nvPr/>
          </p:nvSpPr>
          <p:spPr bwMode="auto">
            <a:xfrm>
              <a:off x="3575" y="2665"/>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5871" name="Rectangle 2351"/>
            <p:cNvSpPr>
              <a:spLocks noChangeArrowheads="1"/>
            </p:cNvSpPr>
            <p:nvPr/>
          </p:nvSpPr>
          <p:spPr bwMode="auto">
            <a:xfrm>
              <a:off x="4677" y="2665"/>
              <a:ext cx="27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25.7%</a:t>
              </a:r>
              <a:endParaRPr lang="es-ES">
                <a:solidFill>
                  <a:srgbClr val="333399"/>
                </a:solidFill>
              </a:endParaRPr>
            </a:p>
          </p:txBody>
        </p:sp>
        <p:sp>
          <p:nvSpPr>
            <p:cNvPr id="365872" name="Rectangle 2352"/>
            <p:cNvSpPr>
              <a:spLocks noChangeArrowheads="1"/>
            </p:cNvSpPr>
            <p:nvPr/>
          </p:nvSpPr>
          <p:spPr bwMode="auto">
            <a:xfrm>
              <a:off x="4899" y="2665"/>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5873" name="Rectangle 2353"/>
            <p:cNvSpPr>
              <a:spLocks noChangeArrowheads="1"/>
            </p:cNvSpPr>
            <p:nvPr/>
          </p:nvSpPr>
          <p:spPr bwMode="auto">
            <a:xfrm>
              <a:off x="3051" y="2665"/>
              <a:ext cx="17" cy="4"/>
            </a:xfrm>
            <a:prstGeom prst="rect">
              <a:avLst/>
            </a:prstGeom>
            <a:solidFill>
              <a:srgbClr val="000000"/>
            </a:solidFill>
            <a:ln w="9525">
              <a:noFill/>
              <a:miter lim="800000"/>
              <a:headEnd/>
              <a:tailEnd/>
            </a:ln>
          </p:spPr>
          <p:txBody>
            <a:bodyPr/>
            <a:lstStyle/>
            <a:p>
              <a:endParaRPr lang="es-ES"/>
            </a:p>
          </p:txBody>
        </p:sp>
        <p:pic>
          <p:nvPicPr>
            <p:cNvPr id="365874" name="Picture 2354"/>
            <p:cNvPicPr>
              <a:picLocks noChangeAspect="1" noChangeArrowheads="1"/>
            </p:cNvPicPr>
            <p:nvPr/>
          </p:nvPicPr>
          <p:blipFill>
            <a:blip r:embed="rId4"/>
            <a:srcRect/>
            <a:stretch>
              <a:fillRect/>
            </a:stretch>
          </p:blipFill>
          <p:spPr bwMode="auto">
            <a:xfrm>
              <a:off x="3068" y="2665"/>
              <a:ext cx="19" cy="4"/>
            </a:xfrm>
            <a:prstGeom prst="rect">
              <a:avLst/>
            </a:prstGeom>
            <a:noFill/>
            <a:ln w="9525">
              <a:noFill/>
              <a:miter lim="800000"/>
              <a:headEnd/>
              <a:tailEnd/>
            </a:ln>
          </p:spPr>
        </p:pic>
        <p:pic>
          <p:nvPicPr>
            <p:cNvPr id="365875" name="Picture 2355"/>
            <p:cNvPicPr>
              <a:picLocks noChangeAspect="1" noChangeArrowheads="1"/>
            </p:cNvPicPr>
            <p:nvPr/>
          </p:nvPicPr>
          <p:blipFill>
            <a:blip r:embed="rId4"/>
            <a:srcRect/>
            <a:stretch>
              <a:fillRect/>
            </a:stretch>
          </p:blipFill>
          <p:spPr bwMode="auto">
            <a:xfrm>
              <a:off x="3087" y="2665"/>
              <a:ext cx="19" cy="4"/>
            </a:xfrm>
            <a:prstGeom prst="rect">
              <a:avLst/>
            </a:prstGeom>
            <a:noFill/>
            <a:ln w="9525">
              <a:noFill/>
              <a:miter lim="800000"/>
              <a:headEnd/>
              <a:tailEnd/>
            </a:ln>
          </p:spPr>
        </p:pic>
        <p:pic>
          <p:nvPicPr>
            <p:cNvPr id="365876" name="Picture 2356"/>
            <p:cNvPicPr>
              <a:picLocks noChangeAspect="1" noChangeArrowheads="1"/>
            </p:cNvPicPr>
            <p:nvPr/>
          </p:nvPicPr>
          <p:blipFill>
            <a:blip r:embed="rId4"/>
            <a:srcRect/>
            <a:stretch>
              <a:fillRect/>
            </a:stretch>
          </p:blipFill>
          <p:spPr bwMode="auto">
            <a:xfrm>
              <a:off x="3106" y="2665"/>
              <a:ext cx="20" cy="4"/>
            </a:xfrm>
            <a:prstGeom prst="rect">
              <a:avLst/>
            </a:prstGeom>
            <a:noFill/>
            <a:ln w="9525">
              <a:noFill/>
              <a:miter lim="800000"/>
              <a:headEnd/>
              <a:tailEnd/>
            </a:ln>
          </p:spPr>
        </p:pic>
        <p:pic>
          <p:nvPicPr>
            <p:cNvPr id="365877" name="Picture 2357"/>
            <p:cNvPicPr>
              <a:picLocks noChangeAspect="1" noChangeArrowheads="1"/>
            </p:cNvPicPr>
            <p:nvPr/>
          </p:nvPicPr>
          <p:blipFill>
            <a:blip r:embed="rId4"/>
            <a:srcRect/>
            <a:stretch>
              <a:fillRect/>
            </a:stretch>
          </p:blipFill>
          <p:spPr bwMode="auto">
            <a:xfrm>
              <a:off x="3126" y="2665"/>
              <a:ext cx="19" cy="4"/>
            </a:xfrm>
            <a:prstGeom prst="rect">
              <a:avLst/>
            </a:prstGeom>
            <a:noFill/>
            <a:ln w="9525">
              <a:noFill/>
              <a:miter lim="800000"/>
              <a:headEnd/>
              <a:tailEnd/>
            </a:ln>
          </p:spPr>
        </p:pic>
        <p:pic>
          <p:nvPicPr>
            <p:cNvPr id="365878" name="Picture 2358"/>
            <p:cNvPicPr>
              <a:picLocks noChangeAspect="1" noChangeArrowheads="1"/>
            </p:cNvPicPr>
            <p:nvPr/>
          </p:nvPicPr>
          <p:blipFill>
            <a:blip r:embed="rId4"/>
            <a:srcRect/>
            <a:stretch>
              <a:fillRect/>
            </a:stretch>
          </p:blipFill>
          <p:spPr bwMode="auto">
            <a:xfrm>
              <a:off x="3145" y="2665"/>
              <a:ext cx="19" cy="4"/>
            </a:xfrm>
            <a:prstGeom prst="rect">
              <a:avLst/>
            </a:prstGeom>
            <a:noFill/>
            <a:ln w="9525">
              <a:noFill/>
              <a:miter lim="800000"/>
              <a:headEnd/>
              <a:tailEnd/>
            </a:ln>
          </p:spPr>
        </p:pic>
        <p:pic>
          <p:nvPicPr>
            <p:cNvPr id="365879" name="Picture 2359"/>
            <p:cNvPicPr>
              <a:picLocks noChangeAspect="1" noChangeArrowheads="1"/>
            </p:cNvPicPr>
            <p:nvPr/>
          </p:nvPicPr>
          <p:blipFill>
            <a:blip r:embed="rId4"/>
            <a:srcRect/>
            <a:stretch>
              <a:fillRect/>
            </a:stretch>
          </p:blipFill>
          <p:spPr bwMode="auto">
            <a:xfrm>
              <a:off x="3164" y="2665"/>
              <a:ext cx="19" cy="4"/>
            </a:xfrm>
            <a:prstGeom prst="rect">
              <a:avLst/>
            </a:prstGeom>
            <a:noFill/>
            <a:ln w="9525">
              <a:noFill/>
              <a:miter lim="800000"/>
              <a:headEnd/>
              <a:tailEnd/>
            </a:ln>
          </p:spPr>
        </p:pic>
        <p:pic>
          <p:nvPicPr>
            <p:cNvPr id="365880" name="Picture 2360"/>
            <p:cNvPicPr>
              <a:picLocks noChangeAspect="1" noChangeArrowheads="1"/>
            </p:cNvPicPr>
            <p:nvPr/>
          </p:nvPicPr>
          <p:blipFill>
            <a:blip r:embed="rId4"/>
            <a:srcRect/>
            <a:stretch>
              <a:fillRect/>
            </a:stretch>
          </p:blipFill>
          <p:spPr bwMode="auto">
            <a:xfrm>
              <a:off x="3183" y="2665"/>
              <a:ext cx="19" cy="4"/>
            </a:xfrm>
            <a:prstGeom prst="rect">
              <a:avLst/>
            </a:prstGeom>
            <a:noFill/>
            <a:ln w="9525">
              <a:noFill/>
              <a:miter lim="800000"/>
              <a:headEnd/>
              <a:tailEnd/>
            </a:ln>
          </p:spPr>
        </p:pic>
        <p:pic>
          <p:nvPicPr>
            <p:cNvPr id="365881" name="Picture 2361"/>
            <p:cNvPicPr>
              <a:picLocks noChangeAspect="1" noChangeArrowheads="1"/>
            </p:cNvPicPr>
            <p:nvPr/>
          </p:nvPicPr>
          <p:blipFill>
            <a:blip r:embed="rId4"/>
            <a:srcRect/>
            <a:stretch>
              <a:fillRect/>
            </a:stretch>
          </p:blipFill>
          <p:spPr bwMode="auto">
            <a:xfrm>
              <a:off x="3202" y="2665"/>
              <a:ext cx="20" cy="4"/>
            </a:xfrm>
            <a:prstGeom prst="rect">
              <a:avLst/>
            </a:prstGeom>
            <a:noFill/>
            <a:ln w="9525">
              <a:noFill/>
              <a:miter lim="800000"/>
              <a:headEnd/>
              <a:tailEnd/>
            </a:ln>
          </p:spPr>
        </p:pic>
        <p:pic>
          <p:nvPicPr>
            <p:cNvPr id="365882" name="Picture 2362"/>
            <p:cNvPicPr>
              <a:picLocks noChangeAspect="1" noChangeArrowheads="1"/>
            </p:cNvPicPr>
            <p:nvPr/>
          </p:nvPicPr>
          <p:blipFill>
            <a:blip r:embed="rId4"/>
            <a:srcRect/>
            <a:stretch>
              <a:fillRect/>
            </a:stretch>
          </p:blipFill>
          <p:spPr bwMode="auto">
            <a:xfrm>
              <a:off x="3222" y="2665"/>
              <a:ext cx="19" cy="4"/>
            </a:xfrm>
            <a:prstGeom prst="rect">
              <a:avLst/>
            </a:prstGeom>
            <a:noFill/>
            <a:ln w="9525">
              <a:noFill/>
              <a:miter lim="800000"/>
              <a:headEnd/>
              <a:tailEnd/>
            </a:ln>
          </p:spPr>
        </p:pic>
        <p:pic>
          <p:nvPicPr>
            <p:cNvPr id="365883" name="Picture 2363"/>
            <p:cNvPicPr>
              <a:picLocks noChangeAspect="1" noChangeArrowheads="1"/>
            </p:cNvPicPr>
            <p:nvPr/>
          </p:nvPicPr>
          <p:blipFill>
            <a:blip r:embed="rId4"/>
            <a:srcRect/>
            <a:stretch>
              <a:fillRect/>
            </a:stretch>
          </p:blipFill>
          <p:spPr bwMode="auto">
            <a:xfrm>
              <a:off x="3241" y="2665"/>
              <a:ext cx="19" cy="4"/>
            </a:xfrm>
            <a:prstGeom prst="rect">
              <a:avLst/>
            </a:prstGeom>
            <a:noFill/>
            <a:ln w="9525">
              <a:noFill/>
              <a:miter lim="800000"/>
              <a:headEnd/>
              <a:tailEnd/>
            </a:ln>
          </p:spPr>
        </p:pic>
        <p:pic>
          <p:nvPicPr>
            <p:cNvPr id="365884" name="Picture 2364"/>
            <p:cNvPicPr>
              <a:picLocks noChangeAspect="1" noChangeArrowheads="1"/>
            </p:cNvPicPr>
            <p:nvPr/>
          </p:nvPicPr>
          <p:blipFill>
            <a:blip r:embed="rId4"/>
            <a:srcRect/>
            <a:stretch>
              <a:fillRect/>
            </a:stretch>
          </p:blipFill>
          <p:spPr bwMode="auto">
            <a:xfrm>
              <a:off x="3260" y="2665"/>
              <a:ext cx="19" cy="4"/>
            </a:xfrm>
            <a:prstGeom prst="rect">
              <a:avLst/>
            </a:prstGeom>
            <a:noFill/>
            <a:ln w="9525">
              <a:noFill/>
              <a:miter lim="800000"/>
              <a:headEnd/>
              <a:tailEnd/>
            </a:ln>
          </p:spPr>
        </p:pic>
        <p:pic>
          <p:nvPicPr>
            <p:cNvPr id="365885" name="Picture 2365"/>
            <p:cNvPicPr>
              <a:picLocks noChangeAspect="1" noChangeArrowheads="1"/>
            </p:cNvPicPr>
            <p:nvPr/>
          </p:nvPicPr>
          <p:blipFill>
            <a:blip r:embed="rId4"/>
            <a:srcRect/>
            <a:stretch>
              <a:fillRect/>
            </a:stretch>
          </p:blipFill>
          <p:spPr bwMode="auto">
            <a:xfrm>
              <a:off x="3279" y="2665"/>
              <a:ext cx="19" cy="4"/>
            </a:xfrm>
            <a:prstGeom prst="rect">
              <a:avLst/>
            </a:prstGeom>
            <a:noFill/>
            <a:ln w="9525">
              <a:noFill/>
              <a:miter lim="800000"/>
              <a:headEnd/>
              <a:tailEnd/>
            </a:ln>
          </p:spPr>
        </p:pic>
        <p:pic>
          <p:nvPicPr>
            <p:cNvPr id="365886" name="Picture 2366"/>
            <p:cNvPicPr>
              <a:picLocks noChangeAspect="1" noChangeArrowheads="1"/>
            </p:cNvPicPr>
            <p:nvPr/>
          </p:nvPicPr>
          <p:blipFill>
            <a:blip r:embed="rId4"/>
            <a:srcRect/>
            <a:stretch>
              <a:fillRect/>
            </a:stretch>
          </p:blipFill>
          <p:spPr bwMode="auto">
            <a:xfrm>
              <a:off x="3298" y="2665"/>
              <a:ext cx="20" cy="4"/>
            </a:xfrm>
            <a:prstGeom prst="rect">
              <a:avLst/>
            </a:prstGeom>
            <a:noFill/>
            <a:ln w="9525">
              <a:noFill/>
              <a:miter lim="800000"/>
              <a:headEnd/>
              <a:tailEnd/>
            </a:ln>
          </p:spPr>
        </p:pic>
        <p:pic>
          <p:nvPicPr>
            <p:cNvPr id="365887" name="Picture 2367"/>
            <p:cNvPicPr>
              <a:picLocks noChangeAspect="1" noChangeArrowheads="1"/>
            </p:cNvPicPr>
            <p:nvPr/>
          </p:nvPicPr>
          <p:blipFill>
            <a:blip r:embed="rId4"/>
            <a:srcRect/>
            <a:stretch>
              <a:fillRect/>
            </a:stretch>
          </p:blipFill>
          <p:spPr bwMode="auto">
            <a:xfrm>
              <a:off x="3318" y="2665"/>
              <a:ext cx="19" cy="4"/>
            </a:xfrm>
            <a:prstGeom prst="rect">
              <a:avLst/>
            </a:prstGeom>
            <a:noFill/>
            <a:ln w="9525">
              <a:noFill/>
              <a:miter lim="800000"/>
              <a:headEnd/>
              <a:tailEnd/>
            </a:ln>
          </p:spPr>
        </p:pic>
        <p:pic>
          <p:nvPicPr>
            <p:cNvPr id="365888" name="Picture 2368"/>
            <p:cNvPicPr>
              <a:picLocks noChangeAspect="1" noChangeArrowheads="1"/>
            </p:cNvPicPr>
            <p:nvPr/>
          </p:nvPicPr>
          <p:blipFill>
            <a:blip r:embed="rId4"/>
            <a:srcRect/>
            <a:stretch>
              <a:fillRect/>
            </a:stretch>
          </p:blipFill>
          <p:spPr bwMode="auto">
            <a:xfrm>
              <a:off x="3337" y="2665"/>
              <a:ext cx="19" cy="4"/>
            </a:xfrm>
            <a:prstGeom prst="rect">
              <a:avLst/>
            </a:prstGeom>
            <a:noFill/>
            <a:ln w="9525">
              <a:noFill/>
              <a:miter lim="800000"/>
              <a:headEnd/>
              <a:tailEnd/>
            </a:ln>
          </p:spPr>
        </p:pic>
        <p:pic>
          <p:nvPicPr>
            <p:cNvPr id="365889" name="Picture 2369"/>
            <p:cNvPicPr>
              <a:picLocks noChangeAspect="1" noChangeArrowheads="1"/>
            </p:cNvPicPr>
            <p:nvPr/>
          </p:nvPicPr>
          <p:blipFill>
            <a:blip r:embed="rId4"/>
            <a:srcRect/>
            <a:stretch>
              <a:fillRect/>
            </a:stretch>
          </p:blipFill>
          <p:spPr bwMode="auto">
            <a:xfrm>
              <a:off x="3356" y="2665"/>
              <a:ext cx="19" cy="4"/>
            </a:xfrm>
            <a:prstGeom prst="rect">
              <a:avLst/>
            </a:prstGeom>
            <a:noFill/>
            <a:ln w="9525">
              <a:noFill/>
              <a:miter lim="800000"/>
              <a:headEnd/>
              <a:tailEnd/>
            </a:ln>
          </p:spPr>
        </p:pic>
        <p:pic>
          <p:nvPicPr>
            <p:cNvPr id="365890" name="Picture 2370"/>
            <p:cNvPicPr>
              <a:picLocks noChangeAspect="1" noChangeArrowheads="1"/>
            </p:cNvPicPr>
            <p:nvPr/>
          </p:nvPicPr>
          <p:blipFill>
            <a:blip r:embed="rId4"/>
            <a:srcRect/>
            <a:stretch>
              <a:fillRect/>
            </a:stretch>
          </p:blipFill>
          <p:spPr bwMode="auto">
            <a:xfrm>
              <a:off x="3375" y="2665"/>
              <a:ext cx="19" cy="4"/>
            </a:xfrm>
            <a:prstGeom prst="rect">
              <a:avLst/>
            </a:prstGeom>
            <a:noFill/>
            <a:ln w="9525">
              <a:noFill/>
              <a:miter lim="800000"/>
              <a:headEnd/>
              <a:tailEnd/>
            </a:ln>
          </p:spPr>
        </p:pic>
        <p:pic>
          <p:nvPicPr>
            <p:cNvPr id="365891" name="Picture 2371"/>
            <p:cNvPicPr>
              <a:picLocks noChangeAspect="1" noChangeArrowheads="1"/>
            </p:cNvPicPr>
            <p:nvPr/>
          </p:nvPicPr>
          <p:blipFill>
            <a:blip r:embed="rId4"/>
            <a:srcRect/>
            <a:stretch>
              <a:fillRect/>
            </a:stretch>
          </p:blipFill>
          <p:spPr bwMode="auto">
            <a:xfrm>
              <a:off x="3394" y="2665"/>
              <a:ext cx="20" cy="4"/>
            </a:xfrm>
            <a:prstGeom prst="rect">
              <a:avLst/>
            </a:prstGeom>
            <a:noFill/>
            <a:ln w="9525">
              <a:noFill/>
              <a:miter lim="800000"/>
              <a:headEnd/>
              <a:tailEnd/>
            </a:ln>
          </p:spPr>
        </p:pic>
        <p:pic>
          <p:nvPicPr>
            <p:cNvPr id="365892" name="Picture 2372"/>
            <p:cNvPicPr>
              <a:picLocks noChangeAspect="1" noChangeArrowheads="1"/>
            </p:cNvPicPr>
            <p:nvPr/>
          </p:nvPicPr>
          <p:blipFill>
            <a:blip r:embed="rId4"/>
            <a:srcRect/>
            <a:stretch>
              <a:fillRect/>
            </a:stretch>
          </p:blipFill>
          <p:spPr bwMode="auto">
            <a:xfrm>
              <a:off x="3414" y="2665"/>
              <a:ext cx="19" cy="4"/>
            </a:xfrm>
            <a:prstGeom prst="rect">
              <a:avLst/>
            </a:prstGeom>
            <a:noFill/>
            <a:ln w="9525">
              <a:noFill/>
              <a:miter lim="800000"/>
              <a:headEnd/>
              <a:tailEnd/>
            </a:ln>
          </p:spPr>
        </p:pic>
        <p:pic>
          <p:nvPicPr>
            <p:cNvPr id="365893" name="Picture 2373"/>
            <p:cNvPicPr>
              <a:picLocks noChangeAspect="1" noChangeArrowheads="1"/>
            </p:cNvPicPr>
            <p:nvPr/>
          </p:nvPicPr>
          <p:blipFill>
            <a:blip r:embed="rId4"/>
            <a:srcRect/>
            <a:stretch>
              <a:fillRect/>
            </a:stretch>
          </p:blipFill>
          <p:spPr bwMode="auto">
            <a:xfrm>
              <a:off x="3433" y="2665"/>
              <a:ext cx="19" cy="4"/>
            </a:xfrm>
            <a:prstGeom prst="rect">
              <a:avLst/>
            </a:prstGeom>
            <a:noFill/>
            <a:ln w="9525">
              <a:noFill/>
              <a:miter lim="800000"/>
              <a:headEnd/>
              <a:tailEnd/>
            </a:ln>
          </p:spPr>
        </p:pic>
        <p:pic>
          <p:nvPicPr>
            <p:cNvPr id="365894" name="Picture 2374"/>
            <p:cNvPicPr>
              <a:picLocks noChangeAspect="1" noChangeArrowheads="1"/>
            </p:cNvPicPr>
            <p:nvPr/>
          </p:nvPicPr>
          <p:blipFill>
            <a:blip r:embed="rId4"/>
            <a:srcRect/>
            <a:stretch>
              <a:fillRect/>
            </a:stretch>
          </p:blipFill>
          <p:spPr bwMode="auto">
            <a:xfrm>
              <a:off x="3452" y="2665"/>
              <a:ext cx="19" cy="4"/>
            </a:xfrm>
            <a:prstGeom prst="rect">
              <a:avLst/>
            </a:prstGeom>
            <a:noFill/>
            <a:ln w="9525">
              <a:noFill/>
              <a:miter lim="800000"/>
              <a:headEnd/>
              <a:tailEnd/>
            </a:ln>
          </p:spPr>
        </p:pic>
        <p:pic>
          <p:nvPicPr>
            <p:cNvPr id="365895" name="Picture 2375"/>
            <p:cNvPicPr>
              <a:picLocks noChangeAspect="1" noChangeArrowheads="1"/>
            </p:cNvPicPr>
            <p:nvPr/>
          </p:nvPicPr>
          <p:blipFill>
            <a:blip r:embed="rId4"/>
            <a:srcRect/>
            <a:stretch>
              <a:fillRect/>
            </a:stretch>
          </p:blipFill>
          <p:spPr bwMode="auto">
            <a:xfrm>
              <a:off x="3471" y="2665"/>
              <a:ext cx="19" cy="4"/>
            </a:xfrm>
            <a:prstGeom prst="rect">
              <a:avLst/>
            </a:prstGeom>
            <a:noFill/>
            <a:ln w="9525">
              <a:noFill/>
              <a:miter lim="800000"/>
              <a:headEnd/>
              <a:tailEnd/>
            </a:ln>
          </p:spPr>
        </p:pic>
        <p:pic>
          <p:nvPicPr>
            <p:cNvPr id="365896" name="Picture 2376"/>
            <p:cNvPicPr>
              <a:picLocks noChangeAspect="1" noChangeArrowheads="1"/>
            </p:cNvPicPr>
            <p:nvPr/>
          </p:nvPicPr>
          <p:blipFill>
            <a:blip r:embed="rId4"/>
            <a:srcRect/>
            <a:stretch>
              <a:fillRect/>
            </a:stretch>
          </p:blipFill>
          <p:spPr bwMode="auto">
            <a:xfrm>
              <a:off x="3490" y="2665"/>
              <a:ext cx="20" cy="4"/>
            </a:xfrm>
            <a:prstGeom prst="rect">
              <a:avLst/>
            </a:prstGeom>
            <a:noFill/>
            <a:ln w="9525">
              <a:noFill/>
              <a:miter lim="800000"/>
              <a:headEnd/>
              <a:tailEnd/>
            </a:ln>
          </p:spPr>
        </p:pic>
        <p:pic>
          <p:nvPicPr>
            <p:cNvPr id="365897" name="Picture 2377"/>
            <p:cNvPicPr>
              <a:picLocks noChangeAspect="1" noChangeArrowheads="1"/>
            </p:cNvPicPr>
            <p:nvPr/>
          </p:nvPicPr>
          <p:blipFill>
            <a:blip r:embed="rId4"/>
            <a:srcRect/>
            <a:stretch>
              <a:fillRect/>
            </a:stretch>
          </p:blipFill>
          <p:spPr bwMode="auto">
            <a:xfrm>
              <a:off x="3510" y="2665"/>
              <a:ext cx="19" cy="4"/>
            </a:xfrm>
            <a:prstGeom prst="rect">
              <a:avLst/>
            </a:prstGeom>
            <a:noFill/>
            <a:ln w="9525">
              <a:noFill/>
              <a:miter lim="800000"/>
              <a:headEnd/>
              <a:tailEnd/>
            </a:ln>
          </p:spPr>
        </p:pic>
        <p:pic>
          <p:nvPicPr>
            <p:cNvPr id="365898" name="Picture 2378"/>
            <p:cNvPicPr>
              <a:picLocks noChangeAspect="1" noChangeArrowheads="1"/>
            </p:cNvPicPr>
            <p:nvPr/>
          </p:nvPicPr>
          <p:blipFill>
            <a:blip r:embed="rId4"/>
            <a:srcRect/>
            <a:stretch>
              <a:fillRect/>
            </a:stretch>
          </p:blipFill>
          <p:spPr bwMode="auto">
            <a:xfrm>
              <a:off x="3529" y="2665"/>
              <a:ext cx="19" cy="4"/>
            </a:xfrm>
            <a:prstGeom prst="rect">
              <a:avLst/>
            </a:prstGeom>
            <a:noFill/>
            <a:ln w="9525">
              <a:noFill/>
              <a:miter lim="800000"/>
              <a:headEnd/>
              <a:tailEnd/>
            </a:ln>
          </p:spPr>
        </p:pic>
        <p:pic>
          <p:nvPicPr>
            <p:cNvPr id="365899" name="Picture 2379"/>
            <p:cNvPicPr>
              <a:picLocks noChangeAspect="1" noChangeArrowheads="1"/>
            </p:cNvPicPr>
            <p:nvPr/>
          </p:nvPicPr>
          <p:blipFill>
            <a:blip r:embed="rId4"/>
            <a:srcRect/>
            <a:stretch>
              <a:fillRect/>
            </a:stretch>
          </p:blipFill>
          <p:spPr bwMode="auto">
            <a:xfrm>
              <a:off x="3548" y="2665"/>
              <a:ext cx="19" cy="4"/>
            </a:xfrm>
            <a:prstGeom prst="rect">
              <a:avLst/>
            </a:prstGeom>
            <a:noFill/>
            <a:ln w="9525">
              <a:noFill/>
              <a:miter lim="800000"/>
              <a:headEnd/>
              <a:tailEnd/>
            </a:ln>
          </p:spPr>
        </p:pic>
        <p:pic>
          <p:nvPicPr>
            <p:cNvPr id="365900" name="Picture 2380"/>
            <p:cNvPicPr>
              <a:picLocks noChangeAspect="1" noChangeArrowheads="1"/>
            </p:cNvPicPr>
            <p:nvPr/>
          </p:nvPicPr>
          <p:blipFill>
            <a:blip r:embed="rId4"/>
            <a:srcRect/>
            <a:stretch>
              <a:fillRect/>
            </a:stretch>
          </p:blipFill>
          <p:spPr bwMode="auto">
            <a:xfrm>
              <a:off x="3567" y="2665"/>
              <a:ext cx="19" cy="4"/>
            </a:xfrm>
            <a:prstGeom prst="rect">
              <a:avLst/>
            </a:prstGeom>
            <a:noFill/>
            <a:ln w="9525">
              <a:noFill/>
              <a:miter lim="800000"/>
              <a:headEnd/>
              <a:tailEnd/>
            </a:ln>
          </p:spPr>
        </p:pic>
        <p:pic>
          <p:nvPicPr>
            <p:cNvPr id="365901" name="Picture 2381"/>
            <p:cNvPicPr>
              <a:picLocks noChangeAspect="1" noChangeArrowheads="1"/>
            </p:cNvPicPr>
            <p:nvPr/>
          </p:nvPicPr>
          <p:blipFill>
            <a:blip r:embed="rId4"/>
            <a:srcRect/>
            <a:stretch>
              <a:fillRect/>
            </a:stretch>
          </p:blipFill>
          <p:spPr bwMode="auto">
            <a:xfrm>
              <a:off x="3586" y="2665"/>
              <a:ext cx="20" cy="4"/>
            </a:xfrm>
            <a:prstGeom prst="rect">
              <a:avLst/>
            </a:prstGeom>
            <a:noFill/>
            <a:ln w="9525">
              <a:noFill/>
              <a:miter lim="800000"/>
              <a:headEnd/>
              <a:tailEnd/>
            </a:ln>
          </p:spPr>
        </p:pic>
        <p:pic>
          <p:nvPicPr>
            <p:cNvPr id="365902" name="Picture 2382"/>
            <p:cNvPicPr>
              <a:picLocks noChangeAspect="1" noChangeArrowheads="1"/>
            </p:cNvPicPr>
            <p:nvPr/>
          </p:nvPicPr>
          <p:blipFill>
            <a:blip r:embed="rId4"/>
            <a:srcRect/>
            <a:stretch>
              <a:fillRect/>
            </a:stretch>
          </p:blipFill>
          <p:spPr bwMode="auto">
            <a:xfrm>
              <a:off x="3606" y="2665"/>
              <a:ext cx="19" cy="4"/>
            </a:xfrm>
            <a:prstGeom prst="rect">
              <a:avLst/>
            </a:prstGeom>
            <a:noFill/>
            <a:ln w="9525">
              <a:noFill/>
              <a:miter lim="800000"/>
              <a:headEnd/>
              <a:tailEnd/>
            </a:ln>
          </p:spPr>
        </p:pic>
        <p:pic>
          <p:nvPicPr>
            <p:cNvPr id="365903" name="Picture 2383"/>
            <p:cNvPicPr>
              <a:picLocks noChangeAspect="1" noChangeArrowheads="1"/>
            </p:cNvPicPr>
            <p:nvPr/>
          </p:nvPicPr>
          <p:blipFill>
            <a:blip r:embed="rId4"/>
            <a:srcRect/>
            <a:stretch>
              <a:fillRect/>
            </a:stretch>
          </p:blipFill>
          <p:spPr bwMode="auto">
            <a:xfrm>
              <a:off x="3625" y="2665"/>
              <a:ext cx="19" cy="4"/>
            </a:xfrm>
            <a:prstGeom prst="rect">
              <a:avLst/>
            </a:prstGeom>
            <a:noFill/>
            <a:ln w="9525">
              <a:noFill/>
              <a:miter lim="800000"/>
              <a:headEnd/>
              <a:tailEnd/>
            </a:ln>
          </p:spPr>
        </p:pic>
        <p:pic>
          <p:nvPicPr>
            <p:cNvPr id="365904" name="Picture 2384"/>
            <p:cNvPicPr>
              <a:picLocks noChangeAspect="1" noChangeArrowheads="1"/>
            </p:cNvPicPr>
            <p:nvPr/>
          </p:nvPicPr>
          <p:blipFill>
            <a:blip r:embed="rId4"/>
            <a:srcRect/>
            <a:stretch>
              <a:fillRect/>
            </a:stretch>
          </p:blipFill>
          <p:spPr bwMode="auto">
            <a:xfrm>
              <a:off x="3644" y="2665"/>
              <a:ext cx="19" cy="4"/>
            </a:xfrm>
            <a:prstGeom prst="rect">
              <a:avLst/>
            </a:prstGeom>
            <a:noFill/>
            <a:ln w="9525">
              <a:noFill/>
              <a:miter lim="800000"/>
              <a:headEnd/>
              <a:tailEnd/>
            </a:ln>
          </p:spPr>
        </p:pic>
        <p:pic>
          <p:nvPicPr>
            <p:cNvPr id="365905" name="Picture 2385"/>
            <p:cNvPicPr>
              <a:picLocks noChangeAspect="1" noChangeArrowheads="1"/>
            </p:cNvPicPr>
            <p:nvPr/>
          </p:nvPicPr>
          <p:blipFill>
            <a:blip r:embed="rId4"/>
            <a:srcRect/>
            <a:stretch>
              <a:fillRect/>
            </a:stretch>
          </p:blipFill>
          <p:spPr bwMode="auto">
            <a:xfrm>
              <a:off x="3663" y="2665"/>
              <a:ext cx="19" cy="4"/>
            </a:xfrm>
            <a:prstGeom prst="rect">
              <a:avLst/>
            </a:prstGeom>
            <a:noFill/>
            <a:ln w="9525">
              <a:noFill/>
              <a:miter lim="800000"/>
              <a:headEnd/>
              <a:tailEnd/>
            </a:ln>
          </p:spPr>
        </p:pic>
        <p:pic>
          <p:nvPicPr>
            <p:cNvPr id="365906" name="Picture 2386"/>
            <p:cNvPicPr>
              <a:picLocks noChangeAspect="1" noChangeArrowheads="1"/>
            </p:cNvPicPr>
            <p:nvPr/>
          </p:nvPicPr>
          <p:blipFill>
            <a:blip r:embed="rId4"/>
            <a:srcRect/>
            <a:stretch>
              <a:fillRect/>
            </a:stretch>
          </p:blipFill>
          <p:spPr bwMode="auto">
            <a:xfrm>
              <a:off x="3682" y="2665"/>
              <a:ext cx="20" cy="4"/>
            </a:xfrm>
            <a:prstGeom prst="rect">
              <a:avLst/>
            </a:prstGeom>
            <a:noFill/>
            <a:ln w="9525">
              <a:noFill/>
              <a:miter lim="800000"/>
              <a:headEnd/>
              <a:tailEnd/>
            </a:ln>
          </p:spPr>
        </p:pic>
        <p:pic>
          <p:nvPicPr>
            <p:cNvPr id="365907" name="Picture 2387"/>
            <p:cNvPicPr>
              <a:picLocks noChangeAspect="1" noChangeArrowheads="1"/>
            </p:cNvPicPr>
            <p:nvPr/>
          </p:nvPicPr>
          <p:blipFill>
            <a:blip r:embed="rId4"/>
            <a:srcRect/>
            <a:stretch>
              <a:fillRect/>
            </a:stretch>
          </p:blipFill>
          <p:spPr bwMode="auto">
            <a:xfrm>
              <a:off x="3702" y="2665"/>
              <a:ext cx="19" cy="4"/>
            </a:xfrm>
            <a:prstGeom prst="rect">
              <a:avLst/>
            </a:prstGeom>
            <a:noFill/>
            <a:ln w="9525">
              <a:noFill/>
              <a:miter lim="800000"/>
              <a:headEnd/>
              <a:tailEnd/>
            </a:ln>
          </p:spPr>
        </p:pic>
        <p:pic>
          <p:nvPicPr>
            <p:cNvPr id="365908" name="Picture 2388"/>
            <p:cNvPicPr>
              <a:picLocks noChangeAspect="1" noChangeArrowheads="1"/>
            </p:cNvPicPr>
            <p:nvPr/>
          </p:nvPicPr>
          <p:blipFill>
            <a:blip r:embed="rId4"/>
            <a:srcRect/>
            <a:stretch>
              <a:fillRect/>
            </a:stretch>
          </p:blipFill>
          <p:spPr bwMode="auto">
            <a:xfrm>
              <a:off x="3721" y="2665"/>
              <a:ext cx="19" cy="4"/>
            </a:xfrm>
            <a:prstGeom prst="rect">
              <a:avLst/>
            </a:prstGeom>
            <a:noFill/>
            <a:ln w="9525">
              <a:noFill/>
              <a:miter lim="800000"/>
              <a:headEnd/>
              <a:tailEnd/>
            </a:ln>
          </p:spPr>
        </p:pic>
        <p:pic>
          <p:nvPicPr>
            <p:cNvPr id="365909" name="Picture 2389"/>
            <p:cNvPicPr>
              <a:picLocks noChangeAspect="1" noChangeArrowheads="1"/>
            </p:cNvPicPr>
            <p:nvPr/>
          </p:nvPicPr>
          <p:blipFill>
            <a:blip r:embed="rId4"/>
            <a:srcRect/>
            <a:stretch>
              <a:fillRect/>
            </a:stretch>
          </p:blipFill>
          <p:spPr bwMode="auto">
            <a:xfrm>
              <a:off x="3740" y="2665"/>
              <a:ext cx="19" cy="4"/>
            </a:xfrm>
            <a:prstGeom prst="rect">
              <a:avLst/>
            </a:prstGeom>
            <a:noFill/>
            <a:ln w="9525">
              <a:noFill/>
              <a:miter lim="800000"/>
              <a:headEnd/>
              <a:tailEnd/>
            </a:ln>
          </p:spPr>
        </p:pic>
        <p:pic>
          <p:nvPicPr>
            <p:cNvPr id="365910" name="Picture 2390"/>
            <p:cNvPicPr>
              <a:picLocks noChangeAspect="1" noChangeArrowheads="1"/>
            </p:cNvPicPr>
            <p:nvPr/>
          </p:nvPicPr>
          <p:blipFill>
            <a:blip r:embed="rId4"/>
            <a:srcRect/>
            <a:stretch>
              <a:fillRect/>
            </a:stretch>
          </p:blipFill>
          <p:spPr bwMode="auto">
            <a:xfrm>
              <a:off x="3759" y="2665"/>
              <a:ext cx="19" cy="4"/>
            </a:xfrm>
            <a:prstGeom prst="rect">
              <a:avLst/>
            </a:prstGeom>
            <a:noFill/>
            <a:ln w="9525">
              <a:noFill/>
              <a:miter lim="800000"/>
              <a:headEnd/>
              <a:tailEnd/>
            </a:ln>
          </p:spPr>
        </p:pic>
        <p:pic>
          <p:nvPicPr>
            <p:cNvPr id="365911" name="Picture 2391"/>
            <p:cNvPicPr>
              <a:picLocks noChangeAspect="1" noChangeArrowheads="1"/>
            </p:cNvPicPr>
            <p:nvPr/>
          </p:nvPicPr>
          <p:blipFill>
            <a:blip r:embed="rId4"/>
            <a:srcRect/>
            <a:stretch>
              <a:fillRect/>
            </a:stretch>
          </p:blipFill>
          <p:spPr bwMode="auto">
            <a:xfrm>
              <a:off x="3778" y="2665"/>
              <a:ext cx="20" cy="4"/>
            </a:xfrm>
            <a:prstGeom prst="rect">
              <a:avLst/>
            </a:prstGeom>
            <a:noFill/>
            <a:ln w="9525">
              <a:noFill/>
              <a:miter lim="800000"/>
              <a:headEnd/>
              <a:tailEnd/>
            </a:ln>
          </p:spPr>
        </p:pic>
        <p:pic>
          <p:nvPicPr>
            <p:cNvPr id="365912" name="Picture 2392"/>
            <p:cNvPicPr>
              <a:picLocks noChangeAspect="1" noChangeArrowheads="1"/>
            </p:cNvPicPr>
            <p:nvPr/>
          </p:nvPicPr>
          <p:blipFill>
            <a:blip r:embed="rId4"/>
            <a:srcRect/>
            <a:stretch>
              <a:fillRect/>
            </a:stretch>
          </p:blipFill>
          <p:spPr bwMode="auto">
            <a:xfrm>
              <a:off x="3798" y="2665"/>
              <a:ext cx="19" cy="4"/>
            </a:xfrm>
            <a:prstGeom prst="rect">
              <a:avLst/>
            </a:prstGeom>
            <a:noFill/>
            <a:ln w="9525">
              <a:noFill/>
              <a:miter lim="800000"/>
              <a:headEnd/>
              <a:tailEnd/>
            </a:ln>
          </p:spPr>
        </p:pic>
        <p:pic>
          <p:nvPicPr>
            <p:cNvPr id="365913" name="Picture 2393"/>
            <p:cNvPicPr>
              <a:picLocks noChangeAspect="1" noChangeArrowheads="1"/>
            </p:cNvPicPr>
            <p:nvPr/>
          </p:nvPicPr>
          <p:blipFill>
            <a:blip r:embed="rId4"/>
            <a:srcRect/>
            <a:stretch>
              <a:fillRect/>
            </a:stretch>
          </p:blipFill>
          <p:spPr bwMode="auto">
            <a:xfrm>
              <a:off x="3817" y="2665"/>
              <a:ext cx="19" cy="4"/>
            </a:xfrm>
            <a:prstGeom prst="rect">
              <a:avLst/>
            </a:prstGeom>
            <a:noFill/>
            <a:ln w="9525">
              <a:noFill/>
              <a:miter lim="800000"/>
              <a:headEnd/>
              <a:tailEnd/>
            </a:ln>
          </p:spPr>
        </p:pic>
        <p:pic>
          <p:nvPicPr>
            <p:cNvPr id="365914" name="Picture 2394"/>
            <p:cNvPicPr>
              <a:picLocks noChangeAspect="1" noChangeArrowheads="1"/>
            </p:cNvPicPr>
            <p:nvPr/>
          </p:nvPicPr>
          <p:blipFill>
            <a:blip r:embed="rId4"/>
            <a:srcRect/>
            <a:stretch>
              <a:fillRect/>
            </a:stretch>
          </p:blipFill>
          <p:spPr bwMode="auto">
            <a:xfrm>
              <a:off x="3836" y="2665"/>
              <a:ext cx="19" cy="4"/>
            </a:xfrm>
            <a:prstGeom prst="rect">
              <a:avLst/>
            </a:prstGeom>
            <a:noFill/>
            <a:ln w="9525">
              <a:noFill/>
              <a:miter lim="800000"/>
              <a:headEnd/>
              <a:tailEnd/>
            </a:ln>
          </p:spPr>
        </p:pic>
        <p:pic>
          <p:nvPicPr>
            <p:cNvPr id="365915" name="Picture 2395"/>
            <p:cNvPicPr>
              <a:picLocks noChangeAspect="1" noChangeArrowheads="1"/>
            </p:cNvPicPr>
            <p:nvPr/>
          </p:nvPicPr>
          <p:blipFill>
            <a:blip r:embed="rId4"/>
            <a:srcRect/>
            <a:stretch>
              <a:fillRect/>
            </a:stretch>
          </p:blipFill>
          <p:spPr bwMode="auto">
            <a:xfrm>
              <a:off x="3855" y="2665"/>
              <a:ext cx="19" cy="4"/>
            </a:xfrm>
            <a:prstGeom prst="rect">
              <a:avLst/>
            </a:prstGeom>
            <a:noFill/>
            <a:ln w="9525">
              <a:noFill/>
              <a:miter lim="800000"/>
              <a:headEnd/>
              <a:tailEnd/>
            </a:ln>
          </p:spPr>
        </p:pic>
        <p:pic>
          <p:nvPicPr>
            <p:cNvPr id="365916" name="Picture 2396"/>
            <p:cNvPicPr>
              <a:picLocks noChangeAspect="1" noChangeArrowheads="1"/>
            </p:cNvPicPr>
            <p:nvPr/>
          </p:nvPicPr>
          <p:blipFill>
            <a:blip r:embed="rId4"/>
            <a:srcRect/>
            <a:stretch>
              <a:fillRect/>
            </a:stretch>
          </p:blipFill>
          <p:spPr bwMode="auto">
            <a:xfrm>
              <a:off x="3874" y="2665"/>
              <a:ext cx="20" cy="4"/>
            </a:xfrm>
            <a:prstGeom prst="rect">
              <a:avLst/>
            </a:prstGeom>
            <a:noFill/>
            <a:ln w="9525">
              <a:noFill/>
              <a:miter lim="800000"/>
              <a:headEnd/>
              <a:tailEnd/>
            </a:ln>
          </p:spPr>
        </p:pic>
        <p:pic>
          <p:nvPicPr>
            <p:cNvPr id="365917" name="Picture 2397"/>
            <p:cNvPicPr>
              <a:picLocks noChangeAspect="1" noChangeArrowheads="1"/>
            </p:cNvPicPr>
            <p:nvPr/>
          </p:nvPicPr>
          <p:blipFill>
            <a:blip r:embed="rId4"/>
            <a:srcRect/>
            <a:stretch>
              <a:fillRect/>
            </a:stretch>
          </p:blipFill>
          <p:spPr bwMode="auto">
            <a:xfrm>
              <a:off x="3894" y="2665"/>
              <a:ext cx="19" cy="4"/>
            </a:xfrm>
            <a:prstGeom prst="rect">
              <a:avLst/>
            </a:prstGeom>
            <a:noFill/>
            <a:ln w="9525">
              <a:noFill/>
              <a:miter lim="800000"/>
              <a:headEnd/>
              <a:tailEnd/>
            </a:ln>
          </p:spPr>
        </p:pic>
        <p:pic>
          <p:nvPicPr>
            <p:cNvPr id="365918" name="Picture 2398"/>
            <p:cNvPicPr>
              <a:picLocks noChangeAspect="1" noChangeArrowheads="1"/>
            </p:cNvPicPr>
            <p:nvPr/>
          </p:nvPicPr>
          <p:blipFill>
            <a:blip r:embed="rId4"/>
            <a:srcRect/>
            <a:stretch>
              <a:fillRect/>
            </a:stretch>
          </p:blipFill>
          <p:spPr bwMode="auto">
            <a:xfrm>
              <a:off x="3913" y="2665"/>
              <a:ext cx="19" cy="4"/>
            </a:xfrm>
            <a:prstGeom prst="rect">
              <a:avLst/>
            </a:prstGeom>
            <a:noFill/>
            <a:ln w="9525">
              <a:noFill/>
              <a:miter lim="800000"/>
              <a:headEnd/>
              <a:tailEnd/>
            </a:ln>
          </p:spPr>
        </p:pic>
        <p:pic>
          <p:nvPicPr>
            <p:cNvPr id="365919" name="Picture 2399"/>
            <p:cNvPicPr>
              <a:picLocks noChangeAspect="1" noChangeArrowheads="1"/>
            </p:cNvPicPr>
            <p:nvPr/>
          </p:nvPicPr>
          <p:blipFill>
            <a:blip r:embed="rId4"/>
            <a:srcRect/>
            <a:stretch>
              <a:fillRect/>
            </a:stretch>
          </p:blipFill>
          <p:spPr bwMode="auto">
            <a:xfrm>
              <a:off x="3932" y="2665"/>
              <a:ext cx="19" cy="4"/>
            </a:xfrm>
            <a:prstGeom prst="rect">
              <a:avLst/>
            </a:prstGeom>
            <a:noFill/>
            <a:ln w="9525">
              <a:noFill/>
              <a:miter lim="800000"/>
              <a:headEnd/>
              <a:tailEnd/>
            </a:ln>
          </p:spPr>
        </p:pic>
        <p:pic>
          <p:nvPicPr>
            <p:cNvPr id="365920" name="Picture 2400"/>
            <p:cNvPicPr>
              <a:picLocks noChangeAspect="1" noChangeArrowheads="1"/>
            </p:cNvPicPr>
            <p:nvPr/>
          </p:nvPicPr>
          <p:blipFill>
            <a:blip r:embed="rId4"/>
            <a:srcRect/>
            <a:stretch>
              <a:fillRect/>
            </a:stretch>
          </p:blipFill>
          <p:spPr bwMode="auto">
            <a:xfrm>
              <a:off x="3951" y="2665"/>
              <a:ext cx="19" cy="4"/>
            </a:xfrm>
            <a:prstGeom prst="rect">
              <a:avLst/>
            </a:prstGeom>
            <a:noFill/>
            <a:ln w="9525">
              <a:noFill/>
              <a:miter lim="800000"/>
              <a:headEnd/>
              <a:tailEnd/>
            </a:ln>
          </p:spPr>
        </p:pic>
        <p:pic>
          <p:nvPicPr>
            <p:cNvPr id="365921" name="Picture 2401"/>
            <p:cNvPicPr>
              <a:picLocks noChangeAspect="1" noChangeArrowheads="1"/>
            </p:cNvPicPr>
            <p:nvPr/>
          </p:nvPicPr>
          <p:blipFill>
            <a:blip r:embed="rId4"/>
            <a:srcRect/>
            <a:stretch>
              <a:fillRect/>
            </a:stretch>
          </p:blipFill>
          <p:spPr bwMode="auto">
            <a:xfrm>
              <a:off x="3970" y="2665"/>
              <a:ext cx="20" cy="4"/>
            </a:xfrm>
            <a:prstGeom prst="rect">
              <a:avLst/>
            </a:prstGeom>
            <a:noFill/>
            <a:ln w="9525">
              <a:noFill/>
              <a:miter lim="800000"/>
              <a:headEnd/>
              <a:tailEnd/>
            </a:ln>
          </p:spPr>
        </p:pic>
        <p:pic>
          <p:nvPicPr>
            <p:cNvPr id="365922" name="Picture 2402"/>
            <p:cNvPicPr>
              <a:picLocks noChangeAspect="1" noChangeArrowheads="1"/>
            </p:cNvPicPr>
            <p:nvPr/>
          </p:nvPicPr>
          <p:blipFill>
            <a:blip r:embed="rId4"/>
            <a:srcRect/>
            <a:stretch>
              <a:fillRect/>
            </a:stretch>
          </p:blipFill>
          <p:spPr bwMode="auto">
            <a:xfrm>
              <a:off x="3990" y="2665"/>
              <a:ext cx="19" cy="4"/>
            </a:xfrm>
            <a:prstGeom prst="rect">
              <a:avLst/>
            </a:prstGeom>
            <a:noFill/>
            <a:ln w="9525">
              <a:noFill/>
              <a:miter lim="800000"/>
              <a:headEnd/>
              <a:tailEnd/>
            </a:ln>
          </p:spPr>
        </p:pic>
        <p:pic>
          <p:nvPicPr>
            <p:cNvPr id="365923" name="Picture 2403"/>
            <p:cNvPicPr>
              <a:picLocks noChangeAspect="1" noChangeArrowheads="1"/>
            </p:cNvPicPr>
            <p:nvPr/>
          </p:nvPicPr>
          <p:blipFill>
            <a:blip r:embed="rId4"/>
            <a:srcRect/>
            <a:stretch>
              <a:fillRect/>
            </a:stretch>
          </p:blipFill>
          <p:spPr bwMode="auto">
            <a:xfrm>
              <a:off x="4009" y="2665"/>
              <a:ext cx="19" cy="4"/>
            </a:xfrm>
            <a:prstGeom prst="rect">
              <a:avLst/>
            </a:prstGeom>
            <a:noFill/>
            <a:ln w="9525">
              <a:noFill/>
              <a:miter lim="800000"/>
              <a:headEnd/>
              <a:tailEnd/>
            </a:ln>
          </p:spPr>
        </p:pic>
        <p:pic>
          <p:nvPicPr>
            <p:cNvPr id="365924" name="Picture 2404"/>
            <p:cNvPicPr>
              <a:picLocks noChangeAspect="1" noChangeArrowheads="1"/>
            </p:cNvPicPr>
            <p:nvPr/>
          </p:nvPicPr>
          <p:blipFill>
            <a:blip r:embed="rId4"/>
            <a:srcRect/>
            <a:stretch>
              <a:fillRect/>
            </a:stretch>
          </p:blipFill>
          <p:spPr bwMode="auto">
            <a:xfrm>
              <a:off x="4028" y="2665"/>
              <a:ext cx="19" cy="4"/>
            </a:xfrm>
            <a:prstGeom prst="rect">
              <a:avLst/>
            </a:prstGeom>
            <a:noFill/>
            <a:ln w="9525">
              <a:noFill/>
              <a:miter lim="800000"/>
              <a:headEnd/>
              <a:tailEnd/>
            </a:ln>
          </p:spPr>
        </p:pic>
        <p:pic>
          <p:nvPicPr>
            <p:cNvPr id="365925" name="Picture 2405"/>
            <p:cNvPicPr>
              <a:picLocks noChangeAspect="1" noChangeArrowheads="1"/>
            </p:cNvPicPr>
            <p:nvPr/>
          </p:nvPicPr>
          <p:blipFill>
            <a:blip r:embed="rId4"/>
            <a:srcRect/>
            <a:stretch>
              <a:fillRect/>
            </a:stretch>
          </p:blipFill>
          <p:spPr bwMode="auto">
            <a:xfrm>
              <a:off x="4047" y="2665"/>
              <a:ext cx="19" cy="4"/>
            </a:xfrm>
            <a:prstGeom prst="rect">
              <a:avLst/>
            </a:prstGeom>
            <a:noFill/>
            <a:ln w="9525">
              <a:noFill/>
              <a:miter lim="800000"/>
              <a:headEnd/>
              <a:tailEnd/>
            </a:ln>
          </p:spPr>
        </p:pic>
        <p:pic>
          <p:nvPicPr>
            <p:cNvPr id="365926" name="Picture 2406"/>
            <p:cNvPicPr>
              <a:picLocks noChangeAspect="1" noChangeArrowheads="1"/>
            </p:cNvPicPr>
            <p:nvPr/>
          </p:nvPicPr>
          <p:blipFill>
            <a:blip r:embed="rId4"/>
            <a:srcRect/>
            <a:stretch>
              <a:fillRect/>
            </a:stretch>
          </p:blipFill>
          <p:spPr bwMode="auto">
            <a:xfrm>
              <a:off x="4066" y="2665"/>
              <a:ext cx="20" cy="4"/>
            </a:xfrm>
            <a:prstGeom prst="rect">
              <a:avLst/>
            </a:prstGeom>
            <a:noFill/>
            <a:ln w="9525">
              <a:noFill/>
              <a:miter lim="800000"/>
              <a:headEnd/>
              <a:tailEnd/>
            </a:ln>
          </p:spPr>
        </p:pic>
        <p:pic>
          <p:nvPicPr>
            <p:cNvPr id="365927" name="Picture 2407"/>
            <p:cNvPicPr>
              <a:picLocks noChangeAspect="1" noChangeArrowheads="1"/>
            </p:cNvPicPr>
            <p:nvPr/>
          </p:nvPicPr>
          <p:blipFill>
            <a:blip r:embed="rId4"/>
            <a:srcRect/>
            <a:stretch>
              <a:fillRect/>
            </a:stretch>
          </p:blipFill>
          <p:spPr bwMode="auto">
            <a:xfrm>
              <a:off x="4086" y="2665"/>
              <a:ext cx="19" cy="4"/>
            </a:xfrm>
            <a:prstGeom prst="rect">
              <a:avLst/>
            </a:prstGeom>
            <a:noFill/>
            <a:ln w="9525">
              <a:noFill/>
              <a:miter lim="800000"/>
              <a:headEnd/>
              <a:tailEnd/>
            </a:ln>
          </p:spPr>
        </p:pic>
        <p:pic>
          <p:nvPicPr>
            <p:cNvPr id="365928" name="Picture 2408"/>
            <p:cNvPicPr>
              <a:picLocks noChangeAspect="1" noChangeArrowheads="1"/>
            </p:cNvPicPr>
            <p:nvPr/>
          </p:nvPicPr>
          <p:blipFill>
            <a:blip r:embed="rId4"/>
            <a:srcRect/>
            <a:stretch>
              <a:fillRect/>
            </a:stretch>
          </p:blipFill>
          <p:spPr bwMode="auto">
            <a:xfrm>
              <a:off x="4105" y="2665"/>
              <a:ext cx="19" cy="4"/>
            </a:xfrm>
            <a:prstGeom prst="rect">
              <a:avLst/>
            </a:prstGeom>
            <a:noFill/>
            <a:ln w="9525">
              <a:noFill/>
              <a:miter lim="800000"/>
              <a:headEnd/>
              <a:tailEnd/>
            </a:ln>
          </p:spPr>
        </p:pic>
        <p:pic>
          <p:nvPicPr>
            <p:cNvPr id="365929" name="Picture 2409"/>
            <p:cNvPicPr>
              <a:picLocks noChangeAspect="1" noChangeArrowheads="1"/>
            </p:cNvPicPr>
            <p:nvPr/>
          </p:nvPicPr>
          <p:blipFill>
            <a:blip r:embed="rId4"/>
            <a:srcRect/>
            <a:stretch>
              <a:fillRect/>
            </a:stretch>
          </p:blipFill>
          <p:spPr bwMode="auto">
            <a:xfrm>
              <a:off x="4124" y="2665"/>
              <a:ext cx="19" cy="4"/>
            </a:xfrm>
            <a:prstGeom prst="rect">
              <a:avLst/>
            </a:prstGeom>
            <a:noFill/>
            <a:ln w="9525">
              <a:noFill/>
              <a:miter lim="800000"/>
              <a:headEnd/>
              <a:tailEnd/>
            </a:ln>
          </p:spPr>
        </p:pic>
        <p:pic>
          <p:nvPicPr>
            <p:cNvPr id="365930" name="Picture 2410"/>
            <p:cNvPicPr>
              <a:picLocks noChangeAspect="1" noChangeArrowheads="1"/>
            </p:cNvPicPr>
            <p:nvPr/>
          </p:nvPicPr>
          <p:blipFill>
            <a:blip r:embed="rId4"/>
            <a:srcRect/>
            <a:stretch>
              <a:fillRect/>
            </a:stretch>
          </p:blipFill>
          <p:spPr bwMode="auto">
            <a:xfrm>
              <a:off x="4143" y="2665"/>
              <a:ext cx="19" cy="4"/>
            </a:xfrm>
            <a:prstGeom prst="rect">
              <a:avLst/>
            </a:prstGeom>
            <a:noFill/>
            <a:ln w="9525">
              <a:noFill/>
              <a:miter lim="800000"/>
              <a:headEnd/>
              <a:tailEnd/>
            </a:ln>
          </p:spPr>
        </p:pic>
        <p:pic>
          <p:nvPicPr>
            <p:cNvPr id="365931" name="Picture 2411"/>
            <p:cNvPicPr>
              <a:picLocks noChangeAspect="1" noChangeArrowheads="1"/>
            </p:cNvPicPr>
            <p:nvPr/>
          </p:nvPicPr>
          <p:blipFill>
            <a:blip r:embed="rId4"/>
            <a:srcRect/>
            <a:stretch>
              <a:fillRect/>
            </a:stretch>
          </p:blipFill>
          <p:spPr bwMode="auto">
            <a:xfrm>
              <a:off x="4162" y="2665"/>
              <a:ext cx="19" cy="4"/>
            </a:xfrm>
            <a:prstGeom prst="rect">
              <a:avLst/>
            </a:prstGeom>
            <a:noFill/>
            <a:ln w="9525">
              <a:noFill/>
              <a:miter lim="800000"/>
              <a:headEnd/>
              <a:tailEnd/>
            </a:ln>
          </p:spPr>
        </p:pic>
        <p:pic>
          <p:nvPicPr>
            <p:cNvPr id="365932" name="Picture 2412"/>
            <p:cNvPicPr>
              <a:picLocks noChangeAspect="1" noChangeArrowheads="1"/>
            </p:cNvPicPr>
            <p:nvPr/>
          </p:nvPicPr>
          <p:blipFill>
            <a:blip r:embed="rId4"/>
            <a:srcRect/>
            <a:stretch>
              <a:fillRect/>
            </a:stretch>
          </p:blipFill>
          <p:spPr bwMode="auto">
            <a:xfrm>
              <a:off x="4181" y="2665"/>
              <a:ext cx="20" cy="4"/>
            </a:xfrm>
            <a:prstGeom prst="rect">
              <a:avLst/>
            </a:prstGeom>
            <a:noFill/>
            <a:ln w="9525">
              <a:noFill/>
              <a:miter lim="800000"/>
              <a:headEnd/>
              <a:tailEnd/>
            </a:ln>
          </p:spPr>
        </p:pic>
        <p:pic>
          <p:nvPicPr>
            <p:cNvPr id="365933" name="Picture 2413"/>
            <p:cNvPicPr>
              <a:picLocks noChangeAspect="1" noChangeArrowheads="1"/>
            </p:cNvPicPr>
            <p:nvPr/>
          </p:nvPicPr>
          <p:blipFill>
            <a:blip r:embed="rId5"/>
            <a:srcRect/>
            <a:stretch>
              <a:fillRect/>
            </a:stretch>
          </p:blipFill>
          <p:spPr bwMode="auto">
            <a:xfrm>
              <a:off x="4201" y="2665"/>
              <a:ext cx="9" cy="4"/>
            </a:xfrm>
            <a:prstGeom prst="rect">
              <a:avLst/>
            </a:prstGeom>
            <a:noFill/>
            <a:ln w="9525">
              <a:noFill/>
              <a:miter lim="800000"/>
              <a:headEnd/>
              <a:tailEnd/>
            </a:ln>
          </p:spPr>
        </p:pic>
        <p:pic>
          <p:nvPicPr>
            <p:cNvPr id="365934" name="Picture 2414"/>
            <p:cNvPicPr>
              <a:picLocks noChangeAspect="1" noChangeArrowheads="1"/>
            </p:cNvPicPr>
            <p:nvPr/>
          </p:nvPicPr>
          <p:blipFill>
            <a:blip r:embed="rId11"/>
            <a:srcRect/>
            <a:stretch>
              <a:fillRect/>
            </a:stretch>
          </p:blipFill>
          <p:spPr bwMode="auto">
            <a:xfrm>
              <a:off x="4210" y="2665"/>
              <a:ext cx="4" cy="4"/>
            </a:xfrm>
            <a:prstGeom prst="rect">
              <a:avLst/>
            </a:prstGeom>
            <a:noFill/>
            <a:ln w="9525">
              <a:noFill/>
              <a:miter lim="800000"/>
              <a:headEnd/>
              <a:tailEnd/>
            </a:ln>
          </p:spPr>
        </p:pic>
        <p:pic>
          <p:nvPicPr>
            <p:cNvPr id="365935" name="Picture 2415"/>
            <p:cNvPicPr>
              <a:picLocks noChangeAspect="1" noChangeArrowheads="1"/>
            </p:cNvPicPr>
            <p:nvPr/>
          </p:nvPicPr>
          <p:blipFill>
            <a:blip r:embed="rId7"/>
            <a:srcRect/>
            <a:stretch>
              <a:fillRect/>
            </a:stretch>
          </p:blipFill>
          <p:spPr bwMode="auto">
            <a:xfrm>
              <a:off x="4214" y="2665"/>
              <a:ext cx="19" cy="4"/>
            </a:xfrm>
            <a:prstGeom prst="rect">
              <a:avLst/>
            </a:prstGeom>
            <a:noFill/>
            <a:ln w="9525">
              <a:noFill/>
              <a:miter lim="800000"/>
              <a:headEnd/>
              <a:tailEnd/>
            </a:ln>
          </p:spPr>
        </p:pic>
        <p:pic>
          <p:nvPicPr>
            <p:cNvPr id="365936" name="Picture 2416"/>
            <p:cNvPicPr>
              <a:picLocks noChangeAspect="1" noChangeArrowheads="1"/>
            </p:cNvPicPr>
            <p:nvPr/>
          </p:nvPicPr>
          <p:blipFill>
            <a:blip r:embed="rId7"/>
            <a:srcRect/>
            <a:stretch>
              <a:fillRect/>
            </a:stretch>
          </p:blipFill>
          <p:spPr bwMode="auto">
            <a:xfrm>
              <a:off x="4233" y="2665"/>
              <a:ext cx="20" cy="4"/>
            </a:xfrm>
            <a:prstGeom prst="rect">
              <a:avLst/>
            </a:prstGeom>
            <a:noFill/>
            <a:ln w="9525">
              <a:noFill/>
              <a:miter lim="800000"/>
              <a:headEnd/>
              <a:tailEnd/>
            </a:ln>
          </p:spPr>
        </p:pic>
        <p:pic>
          <p:nvPicPr>
            <p:cNvPr id="365937" name="Picture 2417"/>
            <p:cNvPicPr>
              <a:picLocks noChangeAspect="1" noChangeArrowheads="1"/>
            </p:cNvPicPr>
            <p:nvPr/>
          </p:nvPicPr>
          <p:blipFill>
            <a:blip r:embed="rId7"/>
            <a:srcRect/>
            <a:stretch>
              <a:fillRect/>
            </a:stretch>
          </p:blipFill>
          <p:spPr bwMode="auto">
            <a:xfrm>
              <a:off x="4253" y="2665"/>
              <a:ext cx="19" cy="4"/>
            </a:xfrm>
            <a:prstGeom prst="rect">
              <a:avLst/>
            </a:prstGeom>
            <a:noFill/>
            <a:ln w="9525">
              <a:noFill/>
              <a:miter lim="800000"/>
              <a:headEnd/>
              <a:tailEnd/>
            </a:ln>
          </p:spPr>
        </p:pic>
        <p:pic>
          <p:nvPicPr>
            <p:cNvPr id="365938" name="Picture 2418"/>
            <p:cNvPicPr>
              <a:picLocks noChangeAspect="1" noChangeArrowheads="1"/>
            </p:cNvPicPr>
            <p:nvPr/>
          </p:nvPicPr>
          <p:blipFill>
            <a:blip r:embed="rId7"/>
            <a:srcRect/>
            <a:stretch>
              <a:fillRect/>
            </a:stretch>
          </p:blipFill>
          <p:spPr bwMode="auto">
            <a:xfrm>
              <a:off x="4272" y="2665"/>
              <a:ext cx="19" cy="4"/>
            </a:xfrm>
            <a:prstGeom prst="rect">
              <a:avLst/>
            </a:prstGeom>
            <a:noFill/>
            <a:ln w="9525">
              <a:noFill/>
              <a:miter lim="800000"/>
              <a:headEnd/>
              <a:tailEnd/>
            </a:ln>
          </p:spPr>
        </p:pic>
        <p:pic>
          <p:nvPicPr>
            <p:cNvPr id="365939" name="Picture 2419"/>
            <p:cNvPicPr>
              <a:picLocks noChangeAspect="1" noChangeArrowheads="1"/>
            </p:cNvPicPr>
            <p:nvPr/>
          </p:nvPicPr>
          <p:blipFill>
            <a:blip r:embed="rId7"/>
            <a:srcRect/>
            <a:stretch>
              <a:fillRect/>
            </a:stretch>
          </p:blipFill>
          <p:spPr bwMode="auto">
            <a:xfrm>
              <a:off x="4291" y="2665"/>
              <a:ext cx="19" cy="4"/>
            </a:xfrm>
            <a:prstGeom prst="rect">
              <a:avLst/>
            </a:prstGeom>
            <a:noFill/>
            <a:ln w="9525">
              <a:noFill/>
              <a:miter lim="800000"/>
              <a:headEnd/>
              <a:tailEnd/>
            </a:ln>
          </p:spPr>
        </p:pic>
        <p:pic>
          <p:nvPicPr>
            <p:cNvPr id="365940" name="Picture 2420"/>
            <p:cNvPicPr>
              <a:picLocks noChangeAspect="1" noChangeArrowheads="1"/>
            </p:cNvPicPr>
            <p:nvPr/>
          </p:nvPicPr>
          <p:blipFill>
            <a:blip r:embed="rId7"/>
            <a:srcRect/>
            <a:stretch>
              <a:fillRect/>
            </a:stretch>
          </p:blipFill>
          <p:spPr bwMode="auto">
            <a:xfrm>
              <a:off x="4310" y="2665"/>
              <a:ext cx="19" cy="4"/>
            </a:xfrm>
            <a:prstGeom prst="rect">
              <a:avLst/>
            </a:prstGeom>
            <a:noFill/>
            <a:ln w="9525">
              <a:noFill/>
              <a:miter lim="800000"/>
              <a:headEnd/>
              <a:tailEnd/>
            </a:ln>
          </p:spPr>
        </p:pic>
        <p:pic>
          <p:nvPicPr>
            <p:cNvPr id="365941" name="Picture 2421"/>
            <p:cNvPicPr>
              <a:picLocks noChangeAspect="1" noChangeArrowheads="1"/>
            </p:cNvPicPr>
            <p:nvPr/>
          </p:nvPicPr>
          <p:blipFill>
            <a:blip r:embed="rId7"/>
            <a:srcRect/>
            <a:stretch>
              <a:fillRect/>
            </a:stretch>
          </p:blipFill>
          <p:spPr bwMode="auto">
            <a:xfrm>
              <a:off x="4329" y="2665"/>
              <a:ext cx="20" cy="4"/>
            </a:xfrm>
            <a:prstGeom prst="rect">
              <a:avLst/>
            </a:prstGeom>
            <a:noFill/>
            <a:ln w="9525">
              <a:noFill/>
              <a:miter lim="800000"/>
              <a:headEnd/>
              <a:tailEnd/>
            </a:ln>
          </p:spPr>
        </p:pic>
        <p:pic>
          <p:nvPicPr>
            <p:cNvPr id="365942" name="Picture 2422"/>
            <p:cNvPicPr>
              <a:picLocks noChangeAspect="1" noChangeArrowheads="1"/>
            </p:cNvPicPr>
            <p:nvPr/>
          </p:nvPicPr>
          <p:blipFill>
            <a:blip r:embed="rId7"/>
            <a:srcRect/>
            <a:stretch>
              <a:fillRect/>
            </a:stretch>
          </p:blipFill>
          <p:spPr bwMode="auto">
            <a:xfrm>
              <a:off x="4349" y="2665"/>
              <a:ext cx="19" cy="4"/>
            </a:xfrm>
            <a:prstGeom prst="rect">
              <a:avLst/>
            </a:prstGeom>
            <a:noFill/>
            <a:ln w="9525">
              <a:noFill/>
              <a:miter lim="800000"/>
              <a:headEnd/>
              <a:tailEnd/>
            </a:ln>
          </p:spPr>
        </p:pic>
        <p:pic>
          <p:nvPicPr>
            <p:cNvPr id="365943" name="Picture 2423"/>
            <p:cNvPicPr>
              <a:picLocks noChangeAspect="1" noChangeArrowheads="1"/>
            </p:cNvPicPr>
            <p:nvPr/>
          </p:nvPicPr>
          <p:blipFill>
            <a:blip r:embed="rId7"/>
            <a:srcRect/>
            <a:stretch>
              <a:fillRect/>
            </a:stretch>
          </p:blipFill>
          <p:spPr bwMode="auto">
            <a:xfrm>
              <a:off x="4368" y="2665"/>
              <a:ext cx="19" cy="4"/>
            </a:xfrm>
            <a:prstGeom prst="rect">
              <a:avLst/>
            </a:prstGeom>
            <a:noFill/>
            <a:ln w="9525">
              <a:noFill/>
              <a:miter lim="800000"/>
              <a:headEnd/>
              <a:tailEnd/>
            </a:ln>
          </p:spPr>
        </p:pic>
        <p:pic>
          <p:nvPicPr>
            <p:cNvPr id="365944" name="Picture 2424"/>
            <p:cNvPicPr>
              <a:picLocks noChangeAspect="1" noChangeArrowheads="1"/>
            </p:cNvPicPr>
            <p:nvPr/>
          </p:nvPicPr>
          <p:blipFill>
            <a:blip r:embed="rId7"/>
            <a:srcRect/>
            <a:stretch>
              <a:fillRect/>
            </a:stretch>
          </p:blipFill>
          <p:spPr bwMode="auto">
            <a:xfrm>
              <a:off x="4387" y="2665"/>
              <a:ext cx="19" cy="4"/>
            </a:xfrm>
            <a:prstGeom prst="rect">
              <a:avLst/>
            </a:prstGeom>
            <a:noFill/>
            <a:ln w="9525">
              <a:noFill/>
              <a:miter lim="800000"/>
              <a:headEnd/>
              <a:tailEnd/>
            </a:ln>
          </p:spPr>
        </p:pic>
        <p:pic>
          <p:nvPicPr>
            <p:cNvPr id="365945" name="Picture 2425"/>
            <p:cNvPicPr>
              <a:picLocks noChangeAspect="1" noChangeArrowheads="1"/>
            </p:cNvPicPr>
            <p:nvPr/>
          </p:nvPicPr>
          <p:blipFill>
            <a:blip r:embed="rId7"/>
            <a:srcRect/>
            <a:stretch>
              <a:fillRect/>
            </a:stretch>
          </p:blipFill>
          <p:spPr bwMode="auto">
            <a:xfrm>
              <a:off x="4406" y="2665"/>
              <a:ext cx="19" cy="4"/>
            </a:xfrm>
            <a:prstGeom prst="rect">
              <a:avLst/>
            </a:prstGeom>
            <a:noFill/>
            <a:ln w="9525">
              <a:noFill/>
              <a:miter lim="800000"/>
              <a:headEnd/>
              <a:tailEnd/>
            </a:ln>
          </p:spPr>
        </p:pic>
        <p:pic>
          <p:nvPicPr>
            <p:cNvPr id="365946" name="Picture 2426"/>
            <p:cNvPicPr>
              <a:picLocks noChangeAspect="1" noChangeArrowheads="1"/>
            </p:cNvPicPr>
            <p:nvPr/>
          </p:nvPicPr>
          <p:blipFill>
            <a:blip r:embed="rId7"/>
            <a:srcRect/>
            <a:stretch>
              <a:fillRect/>
            </a:stretch>
          </p:blipFill>
          <p:spPr bwMode="auto">
            <a:xfrm>
              <a:off x="4425" y="2665"/>
              <a:ext cx="19" cy="4"/>
            </a:xfrm>
            <a:prstGeom prst="rect">
              <a:avLst/>
            </a:prstGeom>
            <a:noFill/>
            <a:ln w="9525">
              <a:noFill/>
              <a:miter lim="800000"/>
              <a:headEnd/>
              <a:tailEnd/>
            </a:ln>
          </p:spPr>
        </p:pic>
        <p:pic>
          <p:nvPicPr>
            <p:cNvPr id="365947" name="Picture 2427"/>
            <p:cNvPicPr>
              <a:picLocks noChangeAspect="1" noChangeArrowheads="1"/>
            </p:cNvPicPr>
            <p:nvPr/>
          </p:nvPicPr>
          <p:blipFill>
            <a:blip r:embed="rId7"/>
            <a:srcRect/>
            <a:stretch>
              <a:fillRect/>
            </a:stretch>
          </p:blipFill>
          <p:spPr bwMode="auto">
            <a:xfrm>
              <a:off x="4444" y="2665"/>
              <a:ext cx="20" cy="4"/>
            </a:xfrm>
            <a:prstGeom prst="rect">
              <a:avLst/>
            </a:prstGeom>
            <a:noFill/>
            <a:ln w="9525">
              <a:noFill/>
              <a:miter lim="800000"/>
              <a:headEnd/>
              <a:tailEnd/>
            </a:ln>
          </p:spPr>
        </p:pic>
        <p:pic>
          <p:nvPicPr>
            <p:cNvPr id="365948" name="Picture 2428"/>
            <p:cNvPicPr>
              <a:picLocks noChangeAspect="1" noChangeArrowheads="1"/>
            </p:cNvPicPr>
            <p:nvPr/>
          </p:nvPicPr>
          <p:blipFill>
            <a:blip r:embed="rId7"/>
            <a:srcRect/>
            <a:stretch>
              <a:fillRect/>
            </a:stretch>
          </p:blipFill>
          <p:spPr bwMode="auto">
            <a:xfrm>
              <a:off x="4464" y="2665"/>
              <a:ext cx="19" cy="4"/>
            </a:xfrm>
            <a:prstGeom prst="rect">
              <a:avLst/>
            </a:prstGeom>
            <a:noFill/>
            <a:ln w="9525">
              <a:noFill/>
              <a:miter lim="800000"/>
              <a:headEnd/>
              <a:tailEnd/>
            </a:ln>
          </p:spPr>
        </p:pic>
        <p:pic>
          <p:nvPicPr>
            <p:cNvPr id="365949" name="Picture 2429"/>
            <p:cNvPicPr>
              <a:picLocks noChangeAspect="1" noChangeArrowheads="1"/>
            </p:cNvPicPr>
            <p:nvPr/>
          </p:nvPicPr>
          <p:blipFill>
            <a:blip r:embed="rId7"/>
            <a:srcRect/>
            <a:stretch>
              <a:fillRect/>
            </a:stretch>
          </p:blipFill>
          <p:spPr bwMode="auto">
            <a:xfrm>
              <a:off x="4483" y="2665"/>
              <a:ext cx="19" cy="4"/>
            </a:xfrm>
            <a:prstGeom prst="rect">
              <a:avLst/>
            </a:prstGeom>
            <a:noFill/>
            <a:ln w="9525">
              <a:noFill/>
              <a:miter lim="800000"/>
              <a:headEnd/>
              <a:tailEnd/>
            </a:ln>
          </p:spPr>
        </p:pic>
        <p:pic>
          <p:nvPicPr>
            <p:cNvPr id="365950" name="Picture 2430"/>
            <p:cNvPicPr>
              <a:picLocks noChangeAspect="1" noChangeArrowheads="1"/>
            </p:cNvPicPr>
            <p:nvPr/>
          </p:nvPicPr>
          <p:blipFill>
            <a:blip r:embed="rId7"/>
            <a:srcRect/>
            <a:stretch>
              <a:fillRect/>
            </a:stretch>
          </p:blipFill>
          <p:spPr bwMode="auto">
            <a:xfrm>
              <a:off x="4502" y="2665"/>
              <a:ext cx="19" cy="4"/>
            </a:xfrm>
            <a:prstGeom prst="rect">
              <a:avLst/>
            </a:prstGeom>
            <a:noFill/>
            <a:ln w="9525">
              <a:noFill/>
              <a:miter lim="800000"/>
              <a:headEnd/>
              <a:tailEnd/>
            </a:ln>
          </p:spPr>
        </p:pic>
        <p:pic>
          <p:nvPicPr>
            <p:cNvPr id="365951" name="Picture 2431"/>
            <p:cNvPicPr>
              <a:picLocks noChangeAspect="1" noChangeArrowheads="1"/>
            </p:cNvPicPr>
            <p:nvPr/>
          </p:nvPicPr>
          <p:blipFill>
            <a:blip r:embed="rId7"/>
            <a:srcRect/>
            <a:stretch>
              <a:fillRect/>
            </a:stretch>
          </p:blipFill>
          <p:spPr bwMode="auto">
            <a:xfrm>
              <a:off x="4521" y="2665"/>
              <a:ext cx="19" cy="4"/>
            </a:xfrm>
            <a:prstGeom prst="rect">
              <a:avLst/>
            </a:prstGeom>
            <a:noFill/>
            <a:ln w="9525">
              <a:noFill/>
              <a:miter lim="800000"/>
              <a:headEnd/>
              <a:tailEnd/>
            </a:ln>
          </p:spPr>
        </p:pic>
        <p:pic>
          <p:nvPicPr>
            <p:cNvPr id="365952" name="Picture 2432"/>
            <p:cNvPicPr>
              <a:picLocks noChangeAspect="1" noChangeArrowheads="1"/>
            </p:cNvPicPr>
            <p:nvPr/>
          </p:nvPicPr>
          <p:blipFill>
            <a:blip r:embed="rId7"/>
            <a:srcRect/>
            <a:stretch>
              <a:fillRect/>
            </a:stretch>
          </p:blipFill>
          <p:spPr bwMode="auto">
            <a:xfrm>
              <a:off x="4540" y="2665"/>
              <a:ext cx="20" cy="4"/>
            </a:xfrm>
            <a:prstGeom prst="rect">
              <a:avLst/>
            </a:prstGeom>
            <a:noFill/>
            <a:ln w="9525">
              <a:noFill/>
              <a:miter lim="800000"/>
              <a:headEnd/>
              <a:tailEnd/>
            </a:ln>
          </p:spPr>
        </p:pic>
        <p:pic>
          <p:nvPicPr>
            <p:cNvPr id="365953" name="Picture 2433"/>
            <p:cNvPicPr>
              <a:picLocks noChangeAspect="1" noChangeArrowheads="1"/>
            </p:cNvPicPr>
            <p:nvPr/>
          </p:nvPicPr>
          <p:blipFill>
            <a:blip r:embed="rId7"/>
            <a:srcRect/>
            <a:stretch>
              <a:fillRect/>
            </a:stretch>
          </p:blipFill>
          <p:spPr bwMode="auto">
            <a:xfrm>
              <a:off x="4560" y="2665"/>
              <a:ext cx="19" cy="4"/>
            </a:xfrm>
            <a:prstGeom prst="rect">
              <a:avLst/>
            </a:prstGeom>
            <a:noFill/>
            <a:ln w="9525">
              <a:noFill/>
              <a:miter lim="800000"/>
              <a:headEnd/>
              <a:tailEnd/>
            </a:ln>
          </p:spPr>
        </p:pic>
        <p:pic>
          <p:nvPicPr>
            <p:cNvPr id="365954" name="Picture 2434"/>
            <p:cNvPicPr>
              <a:picLocks noChangeAspect="1" noChangeArrowheads="1"/>
            </p:cNvPicPr>
            <p:nvPr/>
          </p:nvPicPr>
          <p:blipFill>
            <a:blip r:embed="rId7"/>
            <a:srcRect/>
            <a:stretch>
              <a:fillRect/>
            </a:stretch>
          </p:blipFill>
          <p:spPr bwMode="auto">
            <a:xfrm>
              <a:off x="4579" y="2665"/>
              <a:ext cx="19" cy="4"/>
            </a:xfrm>
            <a:prstGeom prst="rect">
              <a:avLst/>
            </a:prstGeom>
            <a:noFill/>
            <a:ln w="9525">
              <a:noFill/>
              <a:miter lim="800000"/>
              <a:headEnd/>
              <a:tailEnd/>
            </a:ln>
          </p:spPr>
        </p:pic>
        <p:pic>
          <p:nvPicPr>
            <p:cNvPr id="365955" name="Picture 2435"/>
            <p:cNvPicPr>
              <a:picLocks noChangeAspect="1" noChangeArrowheads="1"/>
            </p:cNvPicPr>
            <p:nvPr/>
          </p:nvPicPr>
          <p:blipFill>
            <a:blip r:embed="rId7"/>
            <a:srcRect/>
            <a:stretch>
              <a:fillRect/>
            </a:stretch>
          </p:blipFill>
          <p:spPr bwMode="auto">
            <a:xfrm>
              <a:off x="4598" y="2665"/>
              <a:ext cx="19" cy="4"/>
            </a:xfrm>
            <a:prstGeom prst="rect">
              <a:avLst/>
            </a:prstGeom>
            <a:noFill/>
            <a:ln w="9525">
              <a:noFill/>
              <a:miter lim="800000"/>
              <a:headEnd/>
              <a:tailEnd/>
            </a:ln>
          </p:spPr>
        </p:pic>
        <p:pic>
          <p:nvPicPr>
            <p:cNvPr id="365956" name="Picture 2436"/>
            <p:cNvPicPr>
              <a:picLocks noChangeAspect="1" noChangeArrowheads="1"/>
            </p:cNvPicPr>
            <p:nvPr/>
          </p:nvPicPr>
          <p:blipFill>
            <a:blip r:embed="rId7"/>
            <a:srcRect/>
            <a:stretch>
              <a:fillRect/>
            </a:stretch>
          </p:blipFill>
          <p:spPr bwMode="auto">
            <a:xfrm>
              <a:off x="4617" y="2665"/>
              <a:ext cx="19" cy="4"/>
            </a:xfrm>
            <a:prstGeom prst="rect">
              <a:avLst/>
            </a:prstGeom>
            <a:noFill/>
            <a:ln w="9525">
              <a:noFill/>
              <a:miter lim="800000"/>
              <a:headEnd/>
              <a:tailEnd/>
            </a:ln>
          </p:spPr>
        </p:pic>
        <p:pic>
          <p:nvPicPr>
            <p:cNvPr id="365957" name="Picture 2437"/>
            <p:cNvPicPr>
              <a:picLocks noChangeAspect="1" noChangeArrowheads="1"/>
            </p:cNvPicPr>
            <p:nvPr/>
          </p:nvPicPr>
          <p:blipFill>
            <a:blip r:embed="rId7"/>
            <a:srcRect/>
            <a:stretch>
              <a:fillRect/>
            </a:stretch>
          </p:blipFill>
          <p:spPr bwMode="auto">
            <a:xfrm>
              <a:off x="4636" y="2665"/>
              <a:ext cx="20" cy="4"/>
            </a:xfrm>
            <a:prstGeom prst="rect">
              <a:avLst/>
            </a:prstGeom>
            <a:noFill/>
            <a:ln w="9525">
              <a:noFill/>
              <a:miter lim="800000"/>
              <a:headEnd/>
              <a:tailEnd/>
            </a:ln>
          </p:spPr>
        </p:pic>
        <p:pic>
          <p:nvPicPr>
            <p:cNvPr id="365958" name="Picture 2438"/>
            <p:cNvPicPr>
              <a:picLocks noChangeAspect="1" noChangeArrowheads="1"/>
            </p:cNvPicPr>
            <p:nvPr/>
          </p:nvPicPr>
          <p:blipFill>
            <a:blip r:embed="rId7"/>
            <a:srcRect/>
            <a:stretch>
              <a:fillRect/>
            </a:stretch>
          </p:blipFill>
          <p:spPr bwMode="auto">
            <a:xfrm>
              <a:off x="4656" y="2665"/>
              <a:ext cx="19" cy="4"/>
            </a:xfrm>
            <a:prstGeom prst="rect">
              <a:avLst/>
            </a:prstGeom>
            <a:noFill/>
            <a:ln w="9525">
              <a:noFill/>
              <a:miter lim="800000"/>
              <a:headEnd/>
              <a:tailEnd/>
            </a:ln>
          </p:spPr>
        </p:pic>
        <p:pic>
          <p:nvPicPr>
            <p:cNvPr id="365959" name="Picture 2439"/>
            <p:cNvPicPr>
              <a:picLocks noChangeAspect="1" noChangeArrowheads="1"/>
            </p:cNvPicPr>
            <p:nvPr/>
          </p:nvPicPr>
          <p:blipFill>
            <a:blip r:embed="rId7"/>
            <a:srcRect/>
            <a:stretch>
              <a:fillRect/>
            </a:stretch>
          </p:blipFill>
          <p:spPr bwMode="auto">
            <a:xfrm>
              <a:off x="4675" y="2665"/>
              <a:ext cx="19" cy="4"/>
            </a:xfrm>
            <a:prstGeom prst="rect">
              <a:avLst/>
            </a:prstGeom>
            <a:noFill/>
            <a:ln w="9525">
              <a:noFill/>
              <a:miter lim="800000"/>
              <a:headEnd/>
              <a:tailEnd/>
            </a:ln>
          </p:spPr>
        </p:pic>
        <p:pic>
          <p:nvPicPr>
            <p:cNvPr id="365960" name="Picture 2440"/>
            <p:cNvPicPr>
              <a:picLocks noChangeAspect="1" noChangeArrowheads="1"/>
            </p:cNvPicPr>
            <p:nvPr/>
          </p:nvPicPr>
          <p:blipFill>
            <a:blip r:embed="rId7"/>
            <a:srcRect/>
            <a:stretch>
              <a:fillRect/>
            </a:stretch>
          </p:blipFill>
          <p:spPr bwMode="auto">
            <a:xfrm>
              <a:off x="4694" y="2665"/>
              <a:ext cx="19" cy="4"/>
            </a:xfrm>
            <a:prstGeom prst="rect">
              <a:avLst/>
            </a:prstGeom>
            <a:noFill/>
            <a:ln w="9525">
              <a:noFill/>
              <a:miter lim="800000"/>
              <a:headEnd/>
              <a:tailEnd/>
            </a:ln>
          </p:spPr>
        </p:pic>
        <p:pic>
          <p:nvPicPr>
            <p:cNvPr id="365961" name="Picture 2441"/>
            <p:cNvPicPr>
              <a:picLocks noChangeAspect="1" noChangeArrowheads="1"/>
            </p:cNvPicPr>
            <p:nvPr/>
          </p:nvPicPr>
          <p:blipFill>
            <a:blip r:embed="rId7"/>
            <a:srcRect/>
            <a:stretch>
              <a:fillRect/>
            </a:stretch>
          </p:blipFill>
          <p:spPr bwMode="auto">
            <a:xfrm>
              <a:off x="4713" y="2665"/>
              <a:ext cx="19" cy="4"/>
            </a:xfrm>
            <a:prstGeom prst="rect">
              <a:avLst/>
            </a:prstGeom>
            <a:noFill/>
            <a:ln w="9525">
              <a:noFill/>
              <a:miter lim="800000"/>
              <a:headEnd/>
              <a:tailEnd/>
            </a:ln>
          </p:spPr>
        </p:pic>
        <p:pic>
          <p:nvPicPr>
            <p:cNvPr id="365962" name="Picture 2442"/>
            <p:cNvPicPr>
              <a:picLocks noChangeAspect="1" noChangeArrowheads="1"/>
            </p:cNvPicPr>
            <p:nvPr/>
          </p:nvPicPr>
          <p:blipFill>
            <a:blip r:embed="rId7"/>
            <a:srcRect/>
            <a:stretch>
              <a:fillRect/>
            </a:stretch>
          </p:blipFill>
          <p:spPr bwMode="auto">
            <a:xfrm>
              <a:off x="4732" y="2665"/>
              <a:ext cx="20" cy="4"/>
            </a:xfrm>
            <a:prstGeom prst="rect">
              <a:avLst/>
            </a:prstGeom>
            <a:noFill/>
            <a:ln w="9525">
              <a:noFill/>
              <a:miter lim="800000"/>
              <a:headEnd/>
              <a:tailEnd/>
            </a:ln>
          </p:spPr>
        </p:pic>
        <p:pic>
          <p:nvPicPr>
            <p:cNvPr id="365963" name="Picture 2443"/>
            <p:cNvPicPr>
              <a:picLocks noChangeAspect="1" noChangeArrowheads="1"/>
            </p:cNvPicPr>
            <p:nvPr/>
          </p:nvPicPr>
          <p:blipFill>
            <a:blip r:embed="rId7"/>
            <a:srcRect/>
            <a:stretch>
              <a:fillRect/>
            </a:stretch>
          </p:blipFill>
          <p:spPr bwMode="auto">
            <a:xfrm>
              <a:off x="4752" y="2665"/>
              <a:ext cx="19" cy="4"/>
            </a:xfrm>
            <a:prstGeom prst="rect">
              <a:avLst/>
            </a:prstGeom>
            <a:noFill/>
            <a:ln w="9525">
              <a:noFill/>
              <a:miter lim="800000"/>
              <a:headEnd/>
              <a:tailEnd/>
            </a:ln>
          </p:spPr>
        </p:pic>
        <p:pic>
          <p:nvPicPr>
            <p:cNvPr id="365964" name="Picture 2444"/>
            <p:cNvPicPr>
              <a:picLocks noChangeAspect="1" noChangeArrowheads="1"/>
            </p:cNvPicPr>
            <p:nvPr/>
          </p:nvPicPr>
          <p:blipFill>
            <a:blip r:embed="rId7"/>
            <a:srcRect/>
            <a:stretch>
              <a:fillRect/>
            </a:stretch>
          </p:blipFill>
          <p:spPr bwMode="auto">
            <a:xfrm>
              <a:off x="4771" y="2665"/>
              <a:ext cx="19" cy="4"/>
            </a:xfrm>
            <a:prstGeom prst="rect">
              <a:avLst/>
            </a:prstGeom>
            <a:noFill/>
            <a:ln w="9525">
              <a:noFill/>
              <a:miter lim="800000"/>
              <a:headEnd/>
              <a:tailEnd/>
            </a:ln>
          </p:spPr>
        </p:pic>
        <p:pic>
          <p:nvPicPr>
            <p:cNvPr id="365965" name="Picture 2445"/>
            <p:cNvPicPr>
              <a:picLocks noChangeAspect="1" noChangeArrowheads="1"/>
            </p:cNvPicPr>
            <p:nvPr/>
          </p:nvPicPr>
          <p:blipFill>
            <a:blip r:embed="rId7"/>
            <a:srcRect/>
            <a:stretch>
              <a:fillRect/>
            </a:stretch>
          </p:blipFill>
          <p:spPr bwMode="auto">
            <a:xfrm>
              <a:off x="4790" y="2665"/>
              <a:ext cx="19" cy="4"/>
            </a:xfrm>
            <a:prstGeom prst="rect">
              <a:avLst/>
            </a:prstGeom>
            <a:noFill/>
            <a:ln w="9525">
              <a:noFill/>
              <a:miter lim="800000"/>
              <a:headEnd/>
              <a:tailEnd/>
            </a:ln>
          </p:spPr>
        </p:pic>
        <p:pic>
          <p:nvPicPr>
            <p:cNvPr id="365966" name="Picture 2446"/>
            <p:cNvPicPr>
              <a:picLocks noChangeAspect="1" noChangeArrowheads="1"/>
            </p:cNvPicPr>
            <p:nvPr/>
          </p:nvPicPr>
          <p:blipFill>
            <a:blip r:embed="rId7"/>
            <a:srcRect/>
            <a:stretch>
              <a:fillRect/>
            </a:stretch>
          </p:blipFill>
          <p:spPr bwMode="auto">
            <a:xfrm>
              <a:off x="4809" y="2665"/>
              <a:ext cx="19" cy="4"/>
            </a:xfrm>
            <a:prstGeom prst="rect">
              <a:avLst/>
            </a:prstGeom>
            <a:noFill/>
            <a:ln w="9525">
              <a:noFill/>
              <a:miter lim="800000"/>
              <a:headEnd/>
              <a:tailEnd/>
            </a:ln>
          </p:spPr>
        </p:pic>
        <p:pic>
          <p:nvPicPr>
            <p:cNvPr id="365967" name="Picture 2447"/>
            <p:cNvPicPr>
              <a:picLocks noChangeAspect="1" noChangeArrowheads="1"/>
            </p:cNvPicPr>
            <p:nvPr/>
          </p:nvPicPr>
          <p:blipFill>
            <a:blip r:embed="rId7"/>
            <a:srcRect/>
            <a:stretch>
              <a:fillRect/>
            </a:stretch>
          </p:blipFill>
          <p:spPr bwMode="auto">
            <a:xfrm>
              <a:off x="4828" y="2665"/>
              <a:ext cx="20" cy="4"/>
            </a:xfrm>
            <a:prstGeom prst="rect">
              <a:avLst/>
            </a:prstGeom>
            <a:noFill/>
            <a:ln w="9525">
              <a:noFill/>
              <a:miter lim="800000"/>
              <a:headEnd/>
              <a:tailEnd/>
            </a:ln>
          </p:spPr>
        </p:pic>
        <p:pic>
          <p:nvPicPr>
            <p:cNvPr id="365968" name="Picture 2448"/>
            <p:cNvPicPr>
              <a:picLocks noChangeAspect="1" noChangeArrowheads="1"/>
            </p:cNvPicPr>
            <p:nvPr/>
          </p:nvPicPr>
          <p:blipFill>
            <a:blip r:embed="rId7"/>
            <a:srcRect/>
            <a:stretch>
              <a:fillRect/>
            </a:stretch>
          </p:blipFill>
          <p:spPr bwMode="auto">
            <a:xfrm>
              <a:off x="4848" y="2665"/>
              <a:ext cx="19" cy="4"/>
            </a:xfrm>
            <a:prstGeom prst="rect">
              <a:avLst/>
            </a:prstGeom>
            <a:noFill/>
            <a:ln w="9525">
              <a:noFill/>
              <a:miter lim="800000"/>
              <a:headEnd/>
              <a:tailEnd/>
            </a:ln>
          </p:spPr>
        </p:pic>
        <p:pic>
          <p:nvPicPr>
            <p:cNvPr id="365969" name="Picture 2449"/>
            <p:cNvPicPr>
              <a:picLocks noChangeAspect="1" noChangeArrowheads="1"/>
            </p:cNvPicPr>
            <p:nvPr/>
          </p:nvPicPr>
          <p:blipFill>
            <a:blip r:embed="rId7"/>
            <a:srcRect/>
            <a:stretch>
              <a:fillRect/>
            </a:stretch>
          </p:blipFill>
          <p:spPr bwMode="auto">
            <a:xfrm>
              <a:off x="4867" y="2665"/>
              <a:ext cx="19" cy="4"/>
            </a:xfrm>
            <a:prstGeom prst="rect">
              <a:avLst/>
            </a:prstGeom>
            <a:noFill/>
            <a:ln w="9525">
              <a:noFill/>
              <a:miter lim="800000"/>
              <a:headEnd/>
              <a:tailEnd/>
            </a:ln>
          </p:spPr>
        </p:pic>
        <p:pic>
          <p:nvPicPr>
            <p:cNvPr id="365970" name="Picture 2450"/>
            <p:cNvPicPr>
              <a:picLocks noChangeAspect="1" noChangeArrowheads="1"/>
            </p:cNvPicPr>
            <p:nvPr/>
          </p:nvPicPr>
          <p:blipFill>
            <a:blip r:embed="rId7"/>
            <a:srcRect/>
            <a:stretch>
              <a:fillRect/>
            </a:stretch>
          </p:blipFill>
          <p:spPr bwMode="auto">
            <a:xfrm>
              <a:off x="4886" y="2665"/>
              <a:ext cx="19" cy="4"/>
            </a:xfrm>
            <a:prstGeom prst="rect">
              <a:avLst/>
            </a:prstGeom>
            <a:noFill/>
            <a:ln w="9525">
              <a:noFill/>
              <a:miter lim="800000"/>
              <a:headEnd/>
              <a:tailEnd/>
            </a:ln>
          </p:spPr>
        </p:pic>
        <p:pic>
          <p:nvPicPr>
            <p:cNvPr id="365971" name="Picture 2451"/>
            <p:cNvPicPr>
              <a:picLocks noChangeAspect="1" noChangeArrowheads="1"/>
            </p:cNvPicPr>
            <p:nvPr/>
          </p:nvPicPr>
          <p:blipFill>
            <a:blip r:embed="rId7"/>
            <a:srcRect/>
            <a:stretch>
              <a:fillRect/>
            </a:stretch>
          </p:blipFill>
          <p:spPr bwMode="auto">
            <a:xfrm>
              <a:off x="4905" y="2665"/>
              <a:ext cx="19" cy="4"/>
            </a:xfrm>
            <a:prstGeom prst="rect">
              <a:avLst/>
            </a:prstGeom>
            <a:noFill/>
            <a:ln w="9525">
              <a:noFill/>
              <a:miter lim="800000"/>
              <a:headEnd/>
              <a:tailEnd/>
            </a:ln>
          </p:spPr>
        </p:pic>
        <p:pic>
          <p:nvPicPr>
            <p:cNvPr id="365972" name="Picture 2452"/>
            <p:cNvPicPr>
              <a:picLocks noChangeAspect="1" noChangeArrowheads="1"/>
            </p:cNvPicPr>
            <p:nvPr/>
          </p:nvPicPr>
          <p:blipFill>
            <a:blip r:embed="rId7"/>
            <a:srcRect/>
            <a:stretch>
              <a:fillRect/>
            </a:stretch>
          </p:blipFill>
          <p:spPr bwMode="auto">
            <a:xfrm>
              <a:off x="4924" y="2665"/>
              <a:ext cx="20" cy="4"/>
            </a:xfrm>
            <a:prstGeom prst="rect">
              <a:avLst/>
            </a:prstGeom>
            <a:noFill/>
            <a:ln w="9525">
              <a:noFill/>
              <a:miter lim="800000"/>
              <a:headEnd/>
              <a:tailEnd/>
            </a:ln>
          </p:spPr>
        </p:pic>
        <p:pic>
          <p:nvPicPr>
            <p:cNvPr id="365973" name="Picture 2453"/>
            <p:cNvPicPr>
              <a:picLocks noChangeAspect="1" noChangeArrowheads="1"/>
            </p:cNvPicPr>
            <p:nvPr/>
          </p:nvPicPr>
          <p:blipFill>
            <a:blip r:embed="rId7"/>
            <a:srcRect/>
            <a:stretch>
              <a:fillRect/>
            </a:stretch>
          </p:blipFill>
          <p:spPr bwMode="auto">
            <a:xfrm>
              <a:off x="4944" y="2665"/>
              <a:ext cx="19" cy="4"/>
            </a:xfrm>
            <a:prstGeom prst="rect">
              <a:avLst/>
            </a:prstGeom>
            <a:noFill/>
            <a:ln w="9525">
              <a:noFill/>
              <a:miter lim="800000"/>
              <a:headEnd/>
              <a:tailEnd/>
            </a:ln>
          </p:spPr>
        </p:pic>
        <p:pic>
          <p:nvPicPr>
            <p:cNvPr id="365974" name="Picture 2454"/>
            <p:cNvPicPr>
              <a:picLocks noChangeAspect="1" noChangeArrowheads="1"/>
            </p:cNvPicPr>
            <p:nvPr/>
          </p:nvPicPr>
          <p:blipFill>
            <a:blip r:embed="rId7"/>
            <a:srcRect/>
            <a:stretch>
              <a:fillRect/>
            </a:stretch>
          </p:blipFill>
          <p:spPr bwMode="auto">
            <a:xfrm>
              <a:off x="4963" y="2665"/>
              <a:ext cx="19" cy="4"/>
            </a:xfrm>
            <a:prstGeom prst="rect">
              <a:avLst/>
            </a:prstGeom>
            <a:noFill/>
            <a:ln w="9525">
              <a:noFill/>
              <a:miter lim="800000"/>
              <a:headEnd/>
              <a:tailEnd/>
            </a:ln>
          </p:spPr>
        </p:pic>
        <p:pic>
          <p:nvPicPr>
            <p:cNvPr id="365975" name="Picture 2455"/>
            <p:cNvPicPr>
              <a:picLocks noChangeAspect="1" noChangeArrowheads="1"/>
            </p:cNvPicPr>
            <p:nvPr/>
          </p:nvPicPr>
          <p:blipFill>
            <a:blip r:embed="rId7"/>
            <a:srcRect/>
            <a:stretch>
              <a:fillRect/>
            </a:stretch>
          </p:blipFill>
          <p:spPr bwMode="auto">
            <a:xfrm>
              <a:off x="4982" y="2665"/>
              <a:ext cx="19" cy="4"/>
            </a:xfrm>
            <a:prstGeom prst="rect">
              <a:avLst/>
            </a:prstGeom>
            <a:noFill/>
            <a:ln w="9525">
              <a:noFill/>
              <a:miter lim="800000"/>
              <a:headEnd/>
              <a:tailEnd/>
            </a:ln>
          </p:spPr>
        </p:pic>
        <p:pic>
          <p:nvPicPr>
            <p:cNvPr id="365976" name="Picture 2456"/>
            <p:cNvPicPr>
              <a:picLocks noChangeAspect="1" noChangeArrowheads="1"/>
            </p:cNvPicPr>
            <p:nvPr/>
          </p:nvPicPr>
          <p:blipFill>
            <a:blip r:embed="rId7"/>
            <a:srcRect/>
            <a:stretch>
              <a:fillRect/>
            </a:stretch>
          </p:blipFill>
          <p:spPr bwMode="auto">
            <a:xfrm>
              <a:off x="5001" y="2665"/>
              <a:ext cx="19" cy="4"/>
            </a:xfrm>
            <a:prstGeom prst="rect">
              <a:avLst/>
            </a:prstGeom>
            <a:noFill/>
            <a:ln w="9525">
              <a:noFill/>
              <a:miter lim="800000"/>
              <a:headEnd/>
              <a:tailEnd/>
            </a:ln>
          </p:spPr>
        </p:pic>
        <p:pic>
          <p:nvPicPr>
            <p:cNvPr id="365977" name="Picture 2457"/>
            <p:cNvPicPr>
              <a:picLocks noChangeAspect="1" noChangeArrowheads="1"/>
            </p:cNvPicPr>
            <p:nvPr/>
          </p:nvPicPr>
          <p:blipFill>
            <a:blip r:embed="rId7"/>
            <a:srcRect/>
            <a:stretch>
              <a:fillRect/>
            </a:stretch>
          </p:blipFill>
          <p:spPr bwMode="auto">
            <a:xfrm>
              <a:off x="5020" y="2665"/>
              <a:ext cx="20" cy="4"/>
            </a:xfrm>
            <a:prstGeom prst="rect">
              <a:avLst/>
            </a:prstGeom>
            <a:noFill/>
            <a:ln w="9525">
              <a:noFill/>
              <a:miter lim="800000"/>
              <a:headEnd/>
              <a:tailEnd/>
            </a:ln>
          </p:spPr>
        </p:pic>
        <p:pic>
          <p:nvPicPr>
            <p:cNvPr id="365978" name="Picture 2458"/>
            <p:cNvPicPr>
              <a:picLocks noChangeAspect="1" noChangeArrowheads="1"/>
            </p:cNvPicPr>
            <p:nvPr/>
          </p:nvPicPr>
          <p:blipFill>
            <a:blip r:embed="rId7"/>
            <a:srcRect/>
            <a:stretch>
              <a:fillRect/>
            </a:stretch>
          </p:blipFill>
          <p:spPr bwMode="auto">
            <a:xfrm>
              <a:off x="5040" y="2665"/>
              <a:ext cx="19" cy="4"/>
            </a:xfrm>
            <a:prstGeom prst="rect">
              <a:avLst/>
            </a:prstGeom>
            <a:noFill/>
            <a:ln w="9525">
              <a:noFill/>
              <a:miter lim="800000"/>
              <a:headEnd/>
              <a:tailEnd/>
            </a:ln>
          </p:spPr>
        </p:pic>
        <p:pic>
          <p:nvPicPr>
            <p:cNvPr id="365979" name="Picture 2459"/>
            <p:cNvPicPr>
              <a:picLocks noChangeAspect="1" noChangeArrowheads="1"/>
            </p:cNvPicPr>
            <p:nvPr/>
          </p:nvPicPr>
          <p:blipFill>
            <a:blip r:embed="rId7"/>
            <a:srcRect/>
            <a:stretch>
              <a:fillRect/>
            </a:stretch>
          </p:blipFill>
          <p:spPr bwMode="auto">
            <a:xfrm>
              <a:off x="5059" y="2665"/>
              <a:ext cx="19" cy="4"/>
            </a:xfrm>
            <a:prstGeom prst="rect">
              <a:avLst/>
            </a:prstGeom>
            <a:noFill/>
            <a:ln w="9525">
              <a:noFill/>
              <a:miter lim="800000"/>
              <a:headEnd/>
              <a:tailEnd/>
            </a:ln>
          </p:spPr>
        </p:pic>
        <p:pic>
          <p:nvPicPr>
            <p:cNvPr id="365980" name="Picture 2460"/>
            <p:cNvPicPr>
              <a:picLocks noChangeAspect="1" noChangeArrowheads="1"/>
            </p:cNvPicPr>
            <p:nvPr/>
          </p:nvPicPr>
          <p:blipFill>
            <a:blip r:embed="rId7"/>
            <a:srcRect/>
            <a:stretch>
              <a:fillRect/>
            </a:stretch>
          </p:blipFill>
          <p:spPr bwMode="auto">
            <a:xfrm>
              <a:off x="5078" y="2665"/>
              <a:ext cx="19" cy="4"/>
            </a:xfrm>
            <a:prstGeom prst="rect">
              <a:avLst/>
            </a:prstGeom>
            <a:noFill/>
            <a:ln w="9525">
              <a:noFill/>
              <a:miter lim="800000"/>
              <a:headEnd/>
              <a:tailEnd/>
            </a:ln>
          </p:spPr>
        </p:pic>
        <p:pic>
          <p:nvPicPr>
            <p:cNvPr id="365981" name="Picture 2461"/>
            <p:cNvPicPr>
              <a:picLocks noChangeAspect="1" noChangeArrowheads="1"/>
            </p:cNvPicPr>
            <p:nvPr/>
          </p:nvPicPr>
          <p:blipFill>
            <a:blip r:embed="rId7"/>
            <a:srcRect/>
            <a:stretch>
              <a:fillRect/>
            </a:stretch>
          </p:blipFill>
          <p:spPr bwMode="auto">
            <a:xfrm>
              <a:off x="5097" y="2665"/>
              <a:ext cx="19" cy="4"/>
            </a:xfrm>
            <a:prstGeom prst="rect">
              <a:avLst/>
            </a:prstGeom>
            <a:noFill/>
            <a:ln w="9525">
              <a:noFill/>
              <a:miter lim="800000"/>
              <a:headEnd/>
              <a:tailEnd/>
            </a:ln>
          </p:spPr>
        </p:pic>
        <p:pic>
          <p:nvPicPr>
            <p:cNvPr id="365982" name="Picture 2462"/>
            <p:cNvPicPr>
              <a:picLocks noChangeAspect="1" noChangeArrowheads="1"/>
            </p:cNvPicPr>
            <p:nvPr/>
          </p:nvPicPr>
          <p:blipFill>
            <a:blip r:embed="rId7"/>
            <a:srcRect/>
            <a:stretch>
              <a:fillRect/>
            </a:stretch>
          </p:blipFill>
          <p:spPr bwMode="auto">
            <a:xfrm>
              <a:off x="5116" y="2665"/>
              <a:ext cx="20" cy="4"/>
            </a:xfrm>
            <a:prstGeom prst="rect">
              <a:avLst/>
            </a:prstGeom>
            <a:noFill/>
            <a:ln w="9525">
              <a:noFill/>
              <a:miter lim="800000"/>
              <a:headEnd/>
              <a:tailEnd/>
            </a:ln>
          </p:spPr>
        </p:pic>
        <p:pic>
          <p:nvPicPr>
            <p:cNvPr id="365983" name="Picture 2463"/>
            <p:cNvPicPr>
              <a:picLocks noChangeAspect="1" noChangeArrowheads="1"/>
            </p:cNvPicPr>
            <p:nvPr/>
          </p:nvPicPr>
          <p:blipFill>
            <a:blip r:embed="rId7"/>
            <a:srcRect/>
            <a:stretch>
              <a:fillRect/>
            </a:stretch>
          </p:blipFill>
          <p:spPr bwMode="auto">
            <a:xfrm>
              <a:off x="5136" y="2665"/>
              <a:ext cx="19" cy="4"/>
            </a:xfrm>
            <a:prstGeom prst="rect">
              <a:avLst/>
            </a:prstGeom>
            <a:noFill/>
            <a:ln w="9525">
              <a:noFill/>
              <a:miter lim="800000"/>
              <a:headEnd/>
              <a:tailEnd/>
            </a:ln>
          </p:spPr>
        </p:pic>
        <p:pic>
          <p:nvPicPr>
            <p:cNvPr id="365984" name="Picture 2464"/>
            <p:cNvPicPr>
              <a:picLocks noChangeAspect="1" noChangeArrowheads="1"/>
            </p:cNvPicPr>
            <p:nvPr/>
          </p:nvPicPr>
          <p:blipFill>
            <a:blip r:embed="rId7"/>
            <a:srcRect/>
            <a:stretch>
              <a:fillRect/>
            </a:stretch>
          </p:blipFill>
          <p:spPr bwMode="auto">
            <a:xfrm>
              <a:off x="5155" y="2665"/>
              <a:ext cx="19" cy="4"/>
            </a:xfrm>
            <a:prstGeom prst="rect">
              <a:avLst/>
            </a:prstGeom>
            <a:noFill/>
            <a:ln w="9525">
              <a:noFill/>
              <a:miter lim="800000"/>
              <a:headEnd/>
              <a:tailEnd/>
            </a:ln>
          </p:spPr>
        </p:pic>
        <p:pic>
          <p:nvPicPr>
            <p:cNvPr id="365985" name="Picture 2465"/>
            <p:cNvPicPr>
              <a:picLocks noChangeAspect="1" noChangeArrowheads="1"/>
            </p:cNvPicPr>
            <p:nvPr/>
          </p:nvPicPr>
          <p:blipFill>
            <a:blip r:embed="rId7"/>
            <a:srcRect/>
            <a:stretch>
              <a:fillRect/>
            </a:stretch>
          </p:blipFill>
          <p:spPr bwMode="auto">
            <a:xfrm>
              <a:off x="5174" y="2665"/>
              <a:ext cx="19" cy="4"/>
            </a:xfrm>
            <a:prstGeom prst="rect">
              <a:avLst/>
            </a:prstGeom>
            <a:noFill/>
            <a:ln w="9525">
              <a:noFill/>
              <a:miter lim="800000"/>
              <a:headEnd/>
              <a:tailEnd/>
            </a:ln>
          </p:spPr>
        </p:pic>
        <p:pic>
          <p:nvPicPr>
            <p:cNvPr id="365986" name="Picture 2466"/>
            <p:cNvPicPr>
              <a:picLocks noChangeAspect="1" noChangeArrowheads="1"/>
            </p:cNvPicPr>
            <p:nvPr/>
          </p:nvPicPr>
          <p:blipFill>
            <a:blip r:embed="rId7"/>
            <a:srcRect/>
            <a:stretch>
              <a:fillRect/>
            </a:stretch>
          </p:blipFill>
          <p:spPr bwMode="auto">
            <a:xfrm>
              <a:off x="5193" y="2665"/>
              <a:ext cx="19" cy="4"/>
            </a:xfrm>
            <a:prstGeom prst="rect">
              <a:avLst/>
            </a:prstGeom>
            <a:noFill/>
            <a:ln w="9525">
              <a:noFill/>
              <a:miter lim="800000"/>
              <a:headEnd/>
              <a:tailEnd/>
            </a:ln>
          </p:spPr>
        </p:pic>
        <p:pic>
          <p:nvPicPr>
            <p:cNvPr id="365987" name="Picture 2467"/>
            <p:cNvPicPr>
              <a:picLocks noChangeAspect="1" noChangeArrowheads="1"/>
            </p:cNvPicPr>
            <p:nvPr/>
          </p:nvPicPr>
          <p:blipFill>
            <a:blip r:embed="rId7"/>
            <a:srcRect/>
            <a:stretch>
              <a:fillRect/>
            </a:stretch>
          </p:blipFill>
          <p:spPr bwMode="auto">
            <a:xfrm>
              <a:off x="5212" y="2665"/>
              <a:ext cx="20" cy="4"/>
            </a:xfrm>
            <a:prstGeom prst="rect">
              <a:avLst/>
            </a:prstGeom>
            <a:noFill/>
            <a:ln w="9525">
              <a:noFill/>
              <a:miter lim="800000"/>
              <a:headEnd/>
              <a:tailEnd/>
            </a:ln>
          </p:spPr>
        </p:pic>
      </p:grpSp>
      <p:grpSp>
        <p:nvGrpSpPr>
          <p:cNvPr id="366189" name="Group 2669"/>
          <p:cNvGrpSpPr>
            <a:grpSpLocks/>
          </p:cNvGrpSpPr>
          <p:nvPr/>
        </p:nvGrpSpPr>
        <p:grpSpPr bwMode="auto">
          <a:xfrm>
            <a:off x="4843463" y="4230688"/>
            <a:ext cx="3684587" cy="542925"/>
            <a:chOff x="3051" y="2665"/>
            <a:chExt cx="2321" cy="342"/>
          </a:xfrm>
        </p:grpSpPr>
        <p:pic>
          <p:nvPicPr>
            <p:cNvPr id="365989" name="Picture 2469"/>
            <p:cNvPicPr>
              <a:picLocks noChangeAspect="1" noChangeArrowheads="1"/>
            </p:cNvPicPr>
            <p:nvPr/>
          </p:nvPicPr>
          <p:blipFill>
            <a:blip r:embed="rId7"/>
            <a:srcRect/>
            <a:stretch>
              <a:fillRect/>
            </a:stretch>
          </p:blipFill>
          <p:spPr bwMode="auto">
            <a:xfrm>
              <a:off x="5232" y="2665"/>
              <a:ext cx="19" cy="4"/>
            </a:xfrm>
            <a:prstGeom prst="rect">
              <a:avLst/>
            </a:prstGeom>
            <a:noFill/>
            <a:ln w="9525">
              <a:noFill/>
              <a:miter lim="800000"/>
              <a:headEnd/>
              <a:tailEnd/>
            </a:ln>
          </p:spPr>
        </p:pic>
        <p:pic>
          <p:nvPicPr>
            <p:cNvPr id="365990" name="Picture 2470"/>
            <p:cNvPicPr>
              <a:picLocks noChangeAspect="1" noChangeArrowheads="1"/>
            </p:cNvPicPr>
            <p:nvPr/>
          </p:nvPicPr>
          <p:blipFill>
            <a:blip r:embed="rId7"/>
            <a:srcRect/>
            <a:stretch>
              <a:fillRect/>
            </a:stretch>
          </p:blipFill>
          <p:spPr bwMode="auto">
            <a:xfrm>
              <a:off x="5251" y="2665"/>
              <a:ext cx="19" cy="4"/>
            </a:xfrm>
            <a:prstGeom prst="rect">
              <a:avLst/>
            </a:prstGeom>
            <a:noFill/>
            <a:ln w="9525">
              <a:noFill/>
              <a:miter lim="800000"/>
              <a:headEnd/>
              <a:tailEnd/>
            </a:ln>
          </p:spPr>
        </p:pic>
        <p:pic>
          <p:nvPicPr>
            <p:cNvPr id="365991" name="Picture 2471"/>
            <p:cNvPicPr>
              <a:picLocks noChangeAspect="1" noChangeArrowheads="1"/>
            </p:cNvPicPr>
            <p:nvPr/>
          </p:nvPicPr>
          <p:blipFill>
            <a:blip r:embed="rId7"/>
            <a:srcRect/>
            <a:stretch>
              <a:fillRect/>
            </a:stretch>
          </p:blipFill>
          <p:spPr bwMode="auto">
            <a:xfrm>
              <a:off x="5270" y="2665"/>
              <a:ext cx="19" cy="4"/>
            </a:xfrm>
            <a:prstGeom prst="rect">
              <a:avLst/>
            </a:prstGeom>
            <a:noFill/>
            <a:ln w="9525">
              <a:noFill/>
              <a:miter lim="800000"/>
              <a:headEnd/>
              <a:tailEnd/>
            </a:ln>
          </p:spPr>
        </p:pic>
        <p:pic>
          <p:nvPicPr>
            <p:cNvPr id="365992" name="Picture 2472"/>
            <p:cNvPicPr>
              <a:picLocks noChangeAspect="1" noChangeArrowheads="1"/>
            </p:cNvPicPr>
            <p:nvPr/>
          </p:nvPicPr>
          <p:blipFill>
            <a:blip r:embed="rId7"/>
            <a:srcRect/>
            <a:stretch>
              <a:fillRect/>
            </a:stretch>
          </p:blipFill>
          <p:spPr bwMode="auto">
            <a:xfrm>
              <a:off x="5289" y="2665"/>
              <a:ext cx="19" cy="4"/>
            </a:xfrm>
            <a:prstGeom prst="rect">
              <a:avLst/>
            </a:prstGeom>
            <a:noFill/>
            <a:ln w="9525">
              <a:noFill/>
              <a:miter lim="800000"/>
              <a:headEnd/>
              <a:tailEnd/>
            </a:ln>
          </p:spPr>
        </p:pic>
        <p:pic>
          <p:nvPicPr>
            <p:cNvPr id="365993" name="Picture 2473"/>
            <p:cNvPicPr>
              <a:picLocks noChangeAspect="1" noChangeArrowheads="1"/>
            </p:cNvPicPr>
            <p:nvPr/>
          </p:nvPicPr>
          <p:blipFill>
            <a:blip r:embed="rId7"/>
            <a:srcRect/>
            <a:stretch>
              <a:fillRect/>
            </a:stretch>
          </p:blipFill>
          <p:spPr bwMode="auto">
            <a:xfrm>
              <a:off x="5308" y="2665"/>
              <a:ext cx="20" cy="4"/>
            </a:xfrm>
            <a:prstGeom prst="rect">
              <a:avLst/>
            </a:prstGeom>
            <a:noFill/>
            <a:ln w="9525">
              <a:noFill/>
              <a:miter lim="800000"/>
              <a:headEnd/>
              <a:tailEnd/>
            </a:ln>
          </p:spPr>
        </p:pic>
        <p:pic>
          <p:nvPicPr>
            <p:cNvPr id="365994" name="Picture 2474"/>
            <p:cNvPicPr>
              <a:picLocks noChangeAspect="1" noChangeArrowheads="1"/>
            </p:cNvPicPr>
            <p:nvPr/>
          </p:nvPicPr>
          <p:blipFill>
            <a:blip r:embed="rId7"/>
            <a:srcRect/>
            <a:stretch>
              <a:fillRect/>
            </a:stretch>
          </p:blipFill>
          <p:spPr bwMode="auto">
            <a:xfrm>
              <a:off x="5328" y="2665"/>
              <a:ext cx="19" cy="4"/>
            </a:xfrm>
            <a:prstGeom prst="rect">
              <a:avLst/>
            </a:prstGeom>
            <a:noFill/>
            <a:ln w="9525">
              <a:noFill/>
              <a:miter lim="800000"/>
              <a:headEnd/>
              <a:tailEnd/>
            </a:ln>
          </p:spPr>
        </p:pic>
        <p:pic>
          <p:nvPicPr>
            <p:cNvPr id="365995" name="Picture 2475"/>
            <p:cNvPicPr>
              <a:picLocks noChangeAspect="1" noChangeArrowheads="1"/>
            </p:cNvPicPr>
            <p:nvPr/>
          </p:nvPicPr>
          <p:blipFill>
            <a:blip r:embed="rId8"/>
            <a:srcRect/>
            <a:stretch>
              <a:fillRect/>
            </a:stretch>
          </p:blipFill>
          <p:spPr bwMode="auto">
            <a:xfrm>
              <a:off x="5347" y="2665"/>
              <a:ext cx="7" cy="4"/>
            </a:xfrm>
            <a:prstGeom prst="rect">
              <a:avLst/>
            </a:prstGeom>
            <a:noFill/>
            <a:ln w="9525">
              <a:noFill/>
              <a:miter lim="800000"/>
              <a:headEnd/>
              <a:tailEnd/>
            </a:ln>
          </p:spPr>
        </p:pic>
        <p:sp>
          <p:nvSpPr>
            <p:cNvPr id="365996" name="Rectangle 2476"/>
            <p:cNvSpPr>
              <a:spLocks noChangeArrowheads="1"/>
            </p:cNvSpPr>
            <p:nvPr/>
          </p:nvSpPr>
          <p:spPr bwMode="auto">
            <a:xfrm>
              <a:off x="5354" y="2665"/>
              <a:ext cx="18" cy="4"/>
            </a:xfrm>
            <a:prstGeom prst="rect">
              <a:avLst/>
            </a:prstGeom>
            <a:solidFill>
              <a:srgbClr val="000000"/>
            </a:solidFill>
            <a:ln w="9525">
              <a:noFill/>
              <a:miter lim="800000"/>
              <a:headEnd/>
              <a:tailEnd/>
            </a:ln>
          </p:spPr>
          <p:txBody>
            <a:bodyPr/>
            <a:lstStyle/>
            <a:p>
              <a:endParaRPr lang="es-ES"/>
            </a:p>
          </p:txBody>
        </p:sp>
        <p:sp>
          <p:nvSpPr>
            <p:cNvPr id="365997" name="Rectangle 2477"/>
            <p:cNvSpPr>
              <a:spLocks noChangeArrowheads="1"/>
            </p:cNvSpPr>
            <p:nvPr/>
          </p:nvSpPr>
          <p:spPr bwMode="auto">
            <a:xfrm>
              <a:off x="3051" y="2669"/>
              <a:ext cx="17" cy="109"/>
            </a:xfrm>
            <a:prstGeom prst="rect">
              <a:avLst/>
            </a:prstGeom>
            <a:solidFill>
              <a:srgbClr val="000000"/>
            </a:solidFill>
            <a:ln w="9525">
              <a:noFill/>
              <a:miter lim="800000"/>
              <a:headEnd/>
              <a:tailEnd/>
            </a:ln>
          </p:spPr>
          <p:txBody>
            <a:bodyPr/>
            <a:lstStyle/>
            <a:p>
              <a:endParaRPr lang="es-ES"/>
            </a:p>
          </p:txBody>
        </p:sp>
        <p:pic>
          <p:nvPicPr>
            <p:cNvPr id="365998" name="Picture 2478"/>
            <p:cNvPicPr>
              <a:picLocks noChangeAspect="1" noChangeArrowheads="1"/>
            </p:cNvPicPr>
            <p:nvPr/>
          </p:nvPicPr>
          <p:blipFill>
            <a:blip r:embed="rId9"/>
            <a:srcRect/>
            <a:stretch>
              <a:fillRect/>
            </a:stretch>
          </p:blipFill>
          <p:spPr bwMode="auto">
            <a:xfrm>
              <a:off x="4210" y="2669"/>
              <a:ext cx="4" cy="23"/>
            </a:xfrm>
            <a:prstGeom prst="rect">
              <a:avLst/>
            </a:prstGeom>
            <a:noFill/>
            <a:ln w="9525">
              <a:noFill/>
              <a:miter lim="800000"/>
              <a:headEnd/>
              <a:tailEnd/>
            </a:ln>
          </p:spPr>
        </p:pic>
        <p:pic>
          <p:nvPicPr>
            <p:cNvPr id="365999" name="Picture 2479"/>
            <p:cNvPicPr>
              <a:picLocks noChangeAspect="1" noChangeArrowheads="1"/>
            </p:cNvPicPr>
            <p:nvPr/>
          </p:nvPicPr>
          <p:blipFill>
            <a:blip r:embed="rId9"/>
            <a:srcRect/>
            <a:stretch>
              <a:fillRect/>
            </a:stretch>
          </p:blipFill>
          <p:spPr bwMode="auto">
            <a:xfrm>
              <a:off x="4210" y="2692"/>
              <a:ext cx="4" cy="23"/>
            </a:xfrm>
            <a:prstGeom prst="rect">
              <a:avLst/>
            </a:prstGeom>
            <a:noFill/>
            <a:ln w="9525">
              <a:noFill/>
              <a:miter lim="800000"/>
              <a:headEnd/>
              <a:tailEnd/>
            </a:ln>
          </p:spPr>
        </p:pic>
        <p:pic>
          <p:nvPicPr>
            <p:cNvPr id="366000" name="Picture 2480"/>
            <p:cNvPicPr>
              <a:picLocks noChangeAspect="1" noChangeArrowheads="1"/>
            </p:cNvPicPr>
            <p:nvPr/>
          </p:nvPicPr>
          <p:blipFill>
            <a:blip r:embed="rId9"/>
            <a:srcRect/>
            <a:stretch>
              <a:fillRect/>
            </a:stretch>
          </p:blipFill>
          <p:spPr bwMode="auto">
            <a:xfrm>
              <a:off x="4210" y="2715"/>
              <a:ext cx="4" cy="22"/>
            </a:xfrm>
            <a:prstGeom prst="rect">
              <a:avLst/>
            </a:prstGeom>
            <a:noFill/>
            <a:ln w="9525">
              <a:noFill/>
              <a:miter lim="800000"/>
              <a:headEnd/>
              <a:tailEnd/>
            </a:ln>
          </p:spPr>
        </p:pic>
        <p:pic>
          <p:nvPicPr>
            <p:cNvPr id="366001" name="Picture 2481"/>
            <p:cNvPicPr>
              <a:picLocks noChangeAspect="1" noChangeArrowheads="1"/>
            </p:cNvPicPr>
            <p:nvPr/>
          </p:nvPicPr>
          <p:blipFill>
            <a:blip r:embed="rId9"/>
            <a:srcRect/>
            <a:stretch>
              <a:fillRect/>
            </a:stretch>
          </p:blipFill>
          <p:spPr bwMode="auto">
            <a:xfrm>
              <a:off x="4210" y="2737"/>
              <a:ext cx="4" cy="23"/>
            </a:xfrm>
            <a:prstGeom prst="rect">
              <a:avLst/>
            </a:prstGeom>
            <a:noFill/>
            <a:ln w="9525">
              <a:noFill/>
              <a:miter lim="800000"/>
              <a:headEnd/>
              <a:tailEnd/>
            </a:ln>
          </p:spPr>
        </p:pic>
        <p:pic>
          <p:nvPicPr>
            <p:cNvPr id="366002" name="Picture 2482"/>
            <p:cNvPicPr>
              <a:picLocks noChangeAspect="1" noChangeArrowheads="1"/>
            </p:cNvPicPr>
            <p:nvPr/>
          </p:nvPicPr>
          <p:blipFill>
            <a:blip r:embed="rId10"/>
            <a:srcRect/>
            <a:stretch>
              <a:fillRect/>
            </a:stretch>
          </p:blipFill>
          <p:spPr bwMode="auto">
            <a:xfrm>
              <a:off x="4210" y="2760"/>
              <a:ext cx="4" cy="18"/>
            </a:xfrm>
            <a:prstGeom prst="rect">
              <a:avLst/>
            </a:prstGeom>
            <a:noFill/>
            <a:ln w="9525">
              <a:noFill/>
              <a:miter lim="800000"/>
              <a:headEnd/>
              <a:tailEnd/>
            </a:ln>
          </p:spPr>
        </p:pic>
        <p:sp>
          <p:nvSpPr>
            <p:cNvPr id="366003" name="Rectangle 2483"/>
            <p:cNvSpPr>
              <a:spLocks noChangeArrowheads="1"/>
            </p:cNvSpPr>
            <p:nvPr/>
          </p:nvSpPr>
          <p:spPr bwMode="auto">
            <a:xfrm>
              <a:off x="5354" y="2669"/>
              <a:ext cx="18" cy="109"/>
            </a:xfrm>
            <a:prstGeom prst="rect">
              <a:avLst/>
            </a:prstGeom>
            <a:solidFill>
              <a:srgbClr val="000000"/>
            </a:solidFill>
            <a:ln w="9525">
              <a:noFill/>
              <a:miter lim="800000"/>
              <a:headEnd/>
              <a:tailEnd/>
            </a:ln>
          </p:spPr>
          <p:txBody>
            <a:bodyPr/>
            <a:lstStyle/>
            <a:p>
              <a:endParaRPr lang="es-ES"/>
            </a:p>
          </p:txBody>
        </p:sp>
        <p:sp>
          <p:nvSpPr>
            <p:cNvPr id="366004" name="Rectangle 2484"/>
            <p:cNvSpPr>
              <a:spLocks noChangeArrowheads="1"/>
            </p:cNvSpPr>
            <p:nvPr/>
          </p:nvSpPr>
          <p:spPr bwMode="auto">
            <a:xfrm>
              <a:off x="3089" y="2778"/>
              <a:ext cx="539"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6.Ubicación</a:t>
              </a:r>
              <a:endParaRPr lang="es-ES">
                <a:solidFill>
                  <a:srgbClr val="333399"/>
                </a:solidFill>
              </a:endParaRPr>
            </a:p>
          </p:txBody>
        </p:sp>
        <p:sp>
          <p:nvSpPr>
            <p:cNvPr id="366005" name="Rectangle 2485"/>
            <p:cNvSpPr>
              <a:spLocks noChangeArrowheads="1"/>
            </p:cNvSpPr>
            <p:nvPr/>
          </p:nvSpPr>
          <p:spPr bwMode="auto">
            <a:xfrm>
              <a:off x="3542" y="2778"/>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006" name="Rectangle 2486"/>
            <p:cNvSpPr>
              <a:spLocks noChangeArrowheads="1"/>
            </p:cNvSpPr>
            <p:nvPr/>
          </p:nvSpPr>
          <p:spPr bwMode="auto">
            <a:xfrm>
              <a:off x="4677" y="2778"/>
              <a:ext cx="27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25.6%</a:t>
              </a:r>
              <a:endParaRPr lang="es-ES">
                <a:solidFill>
                  <a:srgbClr val="333399"/>
                </a:solidFill>
              </a:endParaRPr>
            </a:p>
          </p:txBody>
        </p:sp>
        <p:sp>
          <p:nvSpPr>
            <p:cNvPr id="366007" name="Rectangle 2487"/>
            <p:cNvSpPr>
              <a:spLocks noChangeArrowheads="1"/>
            </p:cNvSpPr>
            <p:nvPr/>
          </p:nvSpPr>
          <p:spPr bwMode="auto">
            <a:xfrm>
              <a:off x="4899" y="2778"/>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008" name="Rectangle 2488"/>
            <p:cNvSpPr>
              <a:spLocks noChangeArrowheads="1"/>
            </p:cNvSpPr>
            <p:nvPr/>
          </p:nvSpPr>
          <p:spPr bwMode="auto">
            <a:xfrm>
              <a:off x="3051" y="2778"/>
              <a:ext cx="17" cy="5"/>
            </a:xfrm>
            <a:prstGeom prst="rect">
              <a:avLst/>
            </a:prstGeom>
            <a:solidFill>
              <a:srgbClr val="000000"/>
            </a:solidFill>
            <a:ln w="9525">
              <a:noFill/>
              <a:miter lim="800000"/>
              <a:headEnd/>
              <a:tailEnd/>
            </a:ln>
          </p:spPr>
          <p:txBody>
            <a:bodyPr/>
            <a:lstStyle/>
            <a:p>
              <a:endParaRPr lang="es-ES"/>
            </a:p>
          </p:txBody>
        </p:sp>
        <p:pic>
          <p:nvPicPr>
            <p:cNvPr id="366009" name="Picture 2489"/>
            <p:cNvPicPr>
              <a:picLocks noChangeAspect="1" noChangeArrowheads="1"/>
            </p:cNvPicPr>
            <p:nvPr/>
          </p:nvPicPr>
          <p:blipFill>
            <a:blip r:embed="rId4"/>
            <a:srcRect/>
            <a:stretch>
              <a:fillRect/>
            </a:stretch>
          </p:blipFill>
          <p:spPr bwMode="auto">
            <a:xfrm>
              <a:off x="3068" y="2778"/>
              <a:ext cx="19" cy="5"/>
            </a:xfrm>
            <a:prstGeom prst="rect">
              <a:avLst/>
            </a:prstGeom>
            <a:noFill/>
            <a:ln w="9525">
              <a:noFill/>
              <a:miter lim="800000"/>
              <a:headEnd/>
              <a:tailEnd/>
            </a:ln>
          </p:spPr>
        </p:pic>
        <p:pic>
          <p:nvPicPr>
            <p:cNvPr id="366010" name="Picture 2490"/>
            <p:cNvPicPr>
              <a:picLocks noChangeAspect="1" noChangeArrowheads="1"/>
            </p:cNvPicPr>
            <p:nvPr/>
          </p:nvPicPr>
          <p:blipFill>
            <a:blip r:embed="rId4"/>
            <a:srcRect/>
            <a:stretch>
              <a:fillRect/>
            </a:stretch>
          </p:blipFill>
          <p:spPr bwMode="auto">
            <a:xfrm>
              <a:off x="3087" y="2778"/>
              <a:ext cx="19" cy="5"/>
            </a:xfrm>
            <a:prstGeom prst="rect">
              <a:avLst/>
            </a:prstGeom>
            <a:noFill/>
            <a:ln w="9525">
              <a:noFill/>
              <a:miter lim="800000"/>
              <a:headEnd/>
              <a:tailEnd/>
            </a:ln>
          </p:spPr>
        </p:pic>
        <p:pic>
          <p:nvPicPr>
            <p:cNvPr id="366011" name="Picture 2491"/>
            <p:cNvPicPr>
              <a:picLocks noChangeAspect="1" noChangeArrowheads="1"/>
            </p:cNvPicPr>
            <p:nvPr/>
          </p:nvPicPr>
          <p:blipFill>
            <a:blip r:embed="rId4"/>
            <a:srcRect/>
            <a:stretch>
              <a:fillRect/>
            </a:stretch>
          </p:blipFill>
          <p:spPr bwMode="auto">
            <a:xfrm>
              <a:off x="3106" y="2778"/>
              <a:ext cx="20" cy="5"/>
            </a:xfrm>
            <a:prstGeom prst="rect">
              <a:avLst/>
            </a:prstGeom>
            <a:noFill/>
            <a:ln w="9525">
              <a:noFill/>
              <a:miter lim="800000"/>
              <a:headEnd/>
              <a:tailEnd/>
            </a:ln>
          </p:spPr>
        </p:pic>
        <p:pic>
          <p:nvPicPr>
            <p:cNvPr id="366012" name="Picture 2492"/>
            <p:cNvPicPr>
              <a:picLocks noChangeAspect="1" noChangeArrowheads="1"/>
            </p:cNvPicPr>
            <p:nvPr/>
          </p:nvPicPr>
          <p:blipFill>
            <a:blip r:embed="rId4"/>
            <a:srcRect/>
            <a:stretch>
              <a:fillRect/>
            </a:stretch>
          </p:blipFill>
          <p:spPr bwMode="auto">
            <a:xfrm>
              <a:off x="3126" y="2778"/>
              <a:ext cx="19" cy="5"/>
            </a:xfrm>
            <a:prstGeom prst="rect">
              <a:avLst/>
            </a:prstGeom>
            <a:noFill/>
            <a:ln w="9525">
              <a:noFill/>
              <a:miter lim="800000"/>
              <a:headEnd/>
              <a:tailEnd/>
            </a:ln>
          </p:spPr>
        </p:pic>
        <p:pic>
          <p:nvPicPr>
            <p:cNvPr id="366013" name="Picture 2493"/>
            <p:cNvPicPr>
              <a:picLocks noChangeAspect="1" noChangeArrowheads="1"/>
            </p:cNvPicPr>
            <p:nvPr/>
          </p:nvPicPr>
          <p:blipFill>
            <a:blip r:embed="rId4"/>
            <a:srcRect/>
            <a:stretch>
              <a:fillRect/>
            </a:stretch>
          </p:blipFill>
          <p:spPr bwMode="auto">
            <a:xfrm>
              <a:off x="3145" y="2778"/>
              <a:ext cx="19" cy="5"/>
            </a:xfrm>
            <a:prstGeom prst="rect">
              <a:avLst/>
            </a:prstGeom>
            <a:noFill/>
            <a:ln w="9525">
              <a:noFill/>
              <a:miter lim="800000"/>
              <a:headEnd/>
              <a:tailEnd/>
            </a:ln>
          </p:spPr>
        </p:pic>
        <p:pic>
          <p:nvPicPr>
            <p:cNvPr id="366014" name="Picture 2494"/>
            <p:cNvPicPr>
              <a:picLocks noChangeAspect="1" noChangeArrowheads="1"/>
            </p:cNvPicPr>
            <p:nvPr/>
          </p:nvPicPr>
          <p:blipFill>
            <a:blip r:embed="rId4"/>
            <a:srcRect/>
            <a:stretch>
              <a:fillRect/>
            </a:stretch>
          </p:blipFill>
          <p:spPr bwMode="auto">
            <a:xfrm>
              <a:off x="3164" y="2778"/>
              <a:ext cx="19" cy="5"/>
            </a:xfrm>
            <a:prstGeom prst="rect">
              <a:avLst/>
            </a:prstGeom>
            <a:noFill/>
            <a:ln w="9525">
              <a:noFill/>
              <a:miter lim="800000"/>
              <a:headEnd/>
              <a:tailEnd/>
            </a:ln>
          </p:spPr>
        </p:pic>
        <p:pic>
          <p:nvPicPr>
            <p:cNvPr id="366015" name="Picture 2495"/>
            <p:cNvPicPr>
              <a:picLocks noChangeAspect="1" noChangeArrowheads="1"/>
            </p:cNvPicPr>
            <p:nvPr/>
          </p:nvPicPr>
          <p:blipFill>
            <a:blip r:embed="rId4"/>
            <a:srcRect/>
            <a:stretch>
              <a:fillRect/>
            </a:stretch>
          </p:blipFill>
          <p:spPr bwMode="auto">
            <a:xfrm>
              <a:off x="3183" y="2778"/>
              <a:ext cx="19" cy="5"/>
            </a:xfrm>
            <a:prstGeom prst="rect">
              <a:avLst/>
            </a:prstGeom>
            <a:noFill/>
            <a:ln w="9525">
              <a:noFill/>
              <a:miter lim="800000"/>
              <a:headEnd/>
              <a:tailEnd/>
            </a:ln>
          </p:spPr>
        </p:pic>
        <p:pic>
          <p:nvPicPr>
            <p:cNvPr id="366016" name="Picture 2496"/>
            <p:cNvPicPr>
              <a:picLocks noChangeAspect="1" noChangeArrowheads="1"/>
            </p:cNvPicPr>
            <p:nvPr/>
          </p:nvPicPr>
          <p:blipFill>
            <a:blip r:embed="rId4"/>
            <a:srcRect/>
            <a:stretch>
              <a:fillRect/>
            </a:stretch>
          </p:blipFill>
          <p:spPr bwMode="auto">
            <a:xfrm>
              <a:off x="3202" y="2778"/>
              <a:ext cx="20" cy="5"/>
            </a:xfrm>
            <a:prstGeom prst="rect">
              <a:avLst/>
            </a:prstGeom>
            <a:noFill/>
            <a:ln w="9525">
              <a:noFill/>
              <a:miter lim="800000"/>
              <a:headEnd/>
              <a:tailEnd/>
            </a:ln>
          </p:spPr>
        </p:pic>
        <p:pic>
          <p:nvPicPr>
            <p:cNvPr id="366017" name="Picture 2497"/>
            <p:cNvPicPr>
              <a:picLocks noChangeAspect="1" noChangeArrowheads="1"/>
            </p:cNvPicPr>
            <p:nvPr/>
          </p:nvPicPr>
          <p:blipFill>
            <a:blip r:embed="rId4"/>
            <a:srcRect/>
            <a:stretch>
              <a:fillRect/>
            </a:stretch>
          </p:blipFill>
          <p:spPr bwMode="auto">
            <a:xfrm>
              <a:off x="3222" y="2778"/>
              <a:ext cx="19" cy="5"/>
            </a:xfrm>
            <a:prstGeom prst="rect">
              <a:avLst/>
            </a:prstGeom>
            <a:noFill/>
            <a:ln w="9525">
              <a:noFill/>
              <a:miter lim="800000"/>
              <a:headEnd/>
              <a:tailEnd/>
            </a:ln>
          </p:spPr>
        </p:pic>
        <p:pic>
          <p:nvPicPr>
            <p:cNvPr id="366018" name="Picture 2498"/>
            <p:cNvPicPr>
              <a:picLocks noChangeAspect="1" noChangeArrowheads="1"/>
            </p:cNvPicPr>
            <p:nvPr/>
          </p:nvPicPr>
          <p:blipFill>
            <a:blip r:embed="rId4"/>
            <a:srcRect/>
            <a:stretch>
              <a:fillRect/>
            </a:stretch>
          </p:blipFill>
          <p:spPr bwMode="auto">
            <a:xfrm>
              <a:off x="3241" y="2778"/>
              <a:ext cx="19" cy="5"/>
            </a:xfrm>
            <a:prstGeom prst="rect">
              <a:avLst/>
            </a:prstGeom>
            <a:noFill/>
            <a:ln w="9525">
              <a:noFill/>
              <a:miter lim="800000"/>
              <a:headEnd/>
              <a:tailEnd/>
            </a:ln>
          </p:spPr>
        </p:pic>
        <p:pic>
          <p:nvPicPr>
            <p:cNvPr id="366019" name="Picture 2499"/>
            <p:cNvPicPr>
              <a:picLocks noChangeAspect="1" noChangeArrowheads="1"/>
            </p:cNvPicPr>
            <p:nvPr/>
          </p:nvPicPr>
          <p:blipFill>
            <a:blip r:embed="rId4"/>
            <a:srcRect/>
            <a:stretch>
              <a:fillRect/>
            </a:stretch>
          </p:blipFill>
          <p:spPr bwMode="auto">
            <a:xfrm>
              <a:off x="3260" y="2778"/>
              <a:ext cx="19" cy="5"/>
            </a:xfrm>
            <a:prstGeom prst="rect">
              <a:avLst/>
            </a:prstGeom>
            <a:noFill/>
            <a:ln w="9525">
              <a:noFill/>
              <a:miter lim="800000"/>
              <a:headEnd/>
              <a:tailEnd/>
            </a:ln>
          </p:spPr>
        </p:pic>
        <p:pic>
          <p:nvPicPr>
            <p:cNvPr id="366020" name="Picture 2500"/>
            <p:cNvPicPr>
              <a:picLocks noChangeAspect="1" noChangeArrowheads="1"/>
            </p:cNvPicPr>
            <p:nvPr/>
          </p:nvPicPr>
          <p:blipFill>
            <a:blip r:embed="rId4"/>
            <a:srcRect/>
            <a:stretch>
              <a:fillRect/>
            </a:stretch>
          </p:blipFill>
          <p:spPr bwMode="auto">
            <a:xfrm>
              <a:off x="3279" y="2778"/>
              <a:ext cx="19" cy="5"/>
            </a:xfrm>
            <a:prstGeom prst="rect">
              <a:avLst/>
            </a:prstGeom>
            <a:noFill/>
            <a:ln w="9525">
              <a:noFill/>
              <a:miter lim="800000"/>
              <a:headEnd/>
              <a:tailEnd/>
            </a:ln>
          </p:spPr>
        </p:pic>
        <p:pic>
          <p:nvPicPr>
            <p:cNvPr id="366021" name="Picture 2501"/>
            <p:cNvPicPr>
              <a:picLocks noChangeAspect="1" noChangeArrowheads="1"/>
            </p:cNvPicPr>
            <p:nvPr/>
          </p:nvPicPr>
          <p:blipFill>
            <a:blip r:embed="rId4"/>
            <a:srcRect/>
            <a:stretch>
              <a:fillRect/>
            </a:stretch>
          </p:blipFill>
          <p:spPr bwMode="auto">
            <a:xfrm>
              <a:off x="3298" y="2778"/>
              <a:ext cx="20" cy="5"/>
            </a:xfrm>
            <a:prstGeom prst="rect">
              <a:avLst/>
            </a:prstGeom>
            <a:noFill/>
            <a:ln w="9525">
              <a:noFill/>
              <a:miter lim="800000"/>
              <a:headEnd/>
              <a:tailEnd/>
            </a:ln>
          </p:spPr>
        </p:pic>
        <p:pic>
          <p:nvPicPr>
            <p:cNvPr id="366022" name="Picture 2502"/>
            <p:cNvPicPr>
              <a:picLocks noChangeAspect="1" noChangeArrowheads="1"/>
            </p:cNvPicPr>
            <p:nvPr/>
          </p:nvPicPr>
          <p:blipFill>
            <a:blip r:embed="rId4"/>
            <a:srcRect/>
            <a:stretch>
              <a:fillRect/>
            </a:stretch>
          </p:blipFill>
          <p:spPr bwMode="auto">
            <a:xfrm>
              <a:off x="3318" y="2778"/>
              <a:ext cx="19" cy="5"/>
            </a:xfrm>
            <a:prstGeom prst="rect">
              <a:avLst/>
            </a:prstGeom>
            <a:noFill/>
            <a:ln w="9525">
              <a:noFill/>
              <a:miter lim="800000"/>
              <a:headEnd/>
              <a:tailEnd/>
            </a:ln>
          </p:spPr>
        </p:pic>
        <p:pic>
          <p:nvPicPr>
            <p:cNvPr id="366023" name="Picture 2503"/>
            <p:cNvPicPr>
              <a:picLocks noChangeAspect="1" noChangeArrowheads="1"/>
            </p:cNvPicPr>
            <p:nvPr/>
          </p:nvPicPr>
          <p:blipFill>
            <a:blip r:embed="rId4"/>
            <a:srcRect/>
            <a:stretch>
              <a:fillRect/>
            </a:stretch>
          </p:blipFill>
          <p:spPr bwMode="auto">
            <a:xfrm>
              <a:off x="3337" y="2778"/>
              <a:ext cx="19" cy="5"/>
            </a:xfrm>
            <a:prstGeom prst="rect">
              <a:avLst/>
            </a:prstGeom>
            <a:noFill/>
            <a:ln w="9525">
              <a:noFill/>
              <a:miter lim="800000"/>
              <a:headEnd/>
              <a:tailEnd/>
            </a:ln>
          </p:spPr>
        </p:pic>
        <p:pic>
          <p:nvPicPr>
            <p:cNvPr id="366024" name="Picture 2504"/>
            <p:cNvPicPr>
              <a:picLocks noChangeAspect="1" noChangeArrowheads="1"/>
            </p:cNvPicPr>
            <p:nvPr/>
          </p:nvPicPr>
          <p:blipFill>
            <a:blip r:embed="rId4"/>
            <a:srcRect/>
            <a:stretch>
              <a:fillRect/>
            </a:stretch>
          </p:blipFill>
          <p:spPr bwMode="auto">
            <a:xfrm>
              <a:off x="3356" y="2778"/>
              <a:ext cx="19" cy="5"/>
            </a:xfrm>
            <a:prstGeom prst="rect">
              <a:avLst/>
            </a:prstGeom>
            <a:noFill/>
            <a:ln w="9525">
              <a:noFill/>
              <a:miter lim="800000"/>
              <a:headEnd/>
              <a:tailEnd/>
            </a:ln>
          </p:spPr>
        </p:pic>
        <p:pic>
          <p:nvPicPr>
            <p:cNvPr id="366025" name="Picture 2505"/>
            <p:cNvPicPr>
              <a:picLocks noChangeAspect="1" noChangeArrowheads="1"/>
            </p:cNvPicPr>
            <p:nvPr/>
          </p:nvPicPr>
          <p:blipFill>
            <a:blip r:embed="rId4"/>
            <a:srcRect/>
            <a:stretch>
              <a:fillRect/>
            </a:stretch>
          </p:blipFill>
          <p:spPr bwMode="auto">
            <a:xfrm>
              <a:off x="3375" y="2778"/>
              <a:ext cx="19" cy="5"/>
            </a:xfrm>
            <a:prstGeom prst="rect">
              <a:avLst/>
            </a:prstGeom>
            <a:noFill/>
            <a:ln w="9525">
              <a:noFill/>
              <a:miter lim="800000"/>
              <a:headEnd/>
              <a:tailEnd/>
            </a:ln>
          </p:spPr>
        </p:pic>
        <p:pic>
          <p:nvPicPr>
            <p:cNvPr id="366026" name="Picture 2506"/>
            <p:cNvPicPr>
              <a:picLocks noChangeAspect="1" noChangeArrowheads="1"/>
            </p:cNvPicPr>
            <p:nvPr/>
          </p:nvPicPr>
          <p:blipFill>
            <a:blip r:embed="rId4"/>
            <a:srcRect/>
            <a:stretch>
              <a:fillRect/>
            </a:stretch>
          </p:blipFill>
          <p:spPr bwMode="auto">
            <a:xfrm>
              <a:off x="3394" y="2778"/>
              <a:ext cx="20" cy="5"/>
            </a:xfrm>
            <a:prstGeom prst="rect">
              <a:avLst/>
            </a:prstGeom>
            <a:noFill/>
            <a:ln w="9525">
              <a:noFill/>
              <a:miter lim="800000"/>
              <a:headEnd/>
              <a:tailEnd/>
            </a:ln>
          </p:spPr>
        </p:pic>
        <p:pic>
          <p:nvPicPr>
            <p:cNvPr id="366027" name="Picture 2507"/>
            <p:cNvPicPr>
              <a:picLocks noChangeAspect="1" noChangeArrowheads="1"/>
            </p:cNvPicPr>
            <p:nvPr/>
          </p:nvPicPr>
          <p:blipFill>
            <a:blip r:embed="rId4"/>
            <a:srcRect/>
            <a:stretch>
              <a:fillRect/>
            </a:stretch>
          </p:blipFill>
          <p:spPr bwMode="auto">
            <a:xfrm>
              <a:off x="3414" y="2778"/>
              <a:ext cx="19" cy="5"/>
            </a:xfrm>
            <a:prstGeom prst="rect">
              <a:avLst/>
            </a:prstGeom>
            <a:noFill/>
            <a:ln w="9525">
              <a:noFill/>
              <a:miter lim="800000"/>
              <a:headEnd/>
              <a:tailEnd/>
            </a:ln>
          </p:spPr>
        </p:pic>
        <p:pic>
          <p:nvPicPr>
            <p:cNvPr id="366028" name="Picture 2508"/>
            <p:cNvPicPr>
              <a:picLocks noChangeAspect="1" noChangeArrowheads="1"/>
            </p:cNvPicPr>
            <p:nvPr/>
          </p:nvPicPr>
          <p:blipFill>
            <a:blip r:embed="rId4"/>
            <a:srcRect/>
            <a:stretch>
              <a:fillRect/>
            </a:stretch>
          </p:blipFill>
          <p:spPr bwMode="auto">
            <a:xfrm>
              <a:off x="3433" y="2778"/>
              <a:ext cx="19" cy="5"/>
            </a:xfrm>
            <a:prstGeom prst="rect">
              <a:avLst/>
            </a:prstGeom>
            <a:noFill/>
            <a:ln w="9525">
              <a:noFill/>
              <a:miter lim="800000"/>
              <a:headEnd/>
              <a:tailEnd/>
            </a:ln>
          </p:spPr>
        </p:pic>
        <p:pic>
          <p:nvPicPr>
            <p:cNvPr id="366029" name="Picture 2509"/>
            <p:cNvPicPr>
              <a:picLocks noChangeAspect="1" noChangeArrowheads="1"/>
            </p:cNvPicPr>
            <p:nvPr/>
          </p:nvPicPr>
          <p:blipFill>
            <a:blip r:embed="rId4"/>
            <a:srcRect/>
            <a:stretch>
              <a:fillRect/>
            </a:stretch>
          </p:blipFill>
          <p:spPr bwMode="auto">
            <a:xfrm>
              <a:off x="3452" y="2778"/>
              <a:ext cx="19" cy="5"/>
            </a:xfrm>
            <a:prstGeom prst="rect">
              <a:avLst/>
            </a:prstGeom>
            <a:noFill/>
            <a:ln w="9525">
              <a:noFill/>
              <a:miter lim="800000"/>
              <a:headEnd/>
              <a:tailEnd/>
            </a:ln>
          </p:spPr>
        </p:pic>
        <p:pic>
          <p:nvPicPr>
            <p:cNvPr id="366030" name="Picture 2510"/>
            <p:cNvPicPr>
              <a:picLocks noChangeAspect="1" noChangeArrowheads="1"/>
            </p:cNvPicPr>
            <p:nvPr/>
          </p:nvPicPr>
          <p:blipFill>
            <a:blip r:embed="rId4"/>
            <a:srcRect/>
            <a:stretch>
              <a:fillRect/>
            </a:stretch>
          </p:blipFill>
          <p:spPr bwMode="auto">
            <a:xfrm>
              <a:off x="3471" y="2778"/>
              <a:ext cx="19" cy="5"/>
            </a:xfrm>
            <a:prstGeom prst="rect">
              <a:avLst/>
            </a:prstGeom>
            <a:noFill/>
            <a:ln w="9525">
              <a:noFill/>
              <a:miter lim="800000"/>
              <a:headEnd/>
              <a:tailEnd/>
            </a:ln>
          </p:spPr>
        </p:pic>
        <p:pic>
          <p:nvPicPr>
            <p:cNvPr id="366031" name="Picture 2511"/>
            <p:cNvPicPr>
              <a:picLocks noChangeAspect="1" noChangeArrowheads="1"/>
            </p:cNvPicPr>
            <p:nvPr/>
          </p:nvPicPr>
          <p:blipFill>
            <a:blip r:embed="rId4"/>
            <a:srcRect/>
            <a:stretch>
              <a:fillRect/>
            </a:stretch>
          </p:blipFill>
          <p:spPr bwMode="auto">
            <a:xfrm>
              <a:off x="3490" y="2778"/>
              <a:ext cx="20" cy="5"/>
            </a:xfrm>
            <a:prstGeom prst="rect">
              <a:avLst/>
            </a:prstGeom>
            <a:noFill/>
            <a:ln w="9525">
              <a:noFill/>
              <a:miter lim="800000"/>
              <a:headEnd/>
              <a:tailEnd/>
            </a:ln>
          </p:spPr>
        </p:pic>
        <p:pic>
          <p:nvPicPr>
            <p:cNvPr id="366032" name="Picture 2512"/>
            <p:cNvPicPr>
              <a:picLocks noChangeAspect="1" noChangeArrowheads="1"/>
            </p:cNvPicPr>
            <p:nvPr/>
          </p:nvPicPr>
          <p:blipFill>
            <a:blip r:embed="rId4"/>
            <a:srcRect/>
            <a:stretch>
              <a:fillRect/>
            </a:stretch>
          </p:blipFill>
          <p:spPr bwMode="auto">
            <a:xfrm>
              <a:off x="3510" y="2778"/>
              <a:ext cx="19" cy="5"/>
            </a:xfrm>
            <a:prstGeom prst="rect">
              <a:avLst/>
            </a:prstGeom>
            <a:noFill/>
            <a:ln w="9525">
              <a:noFill/>
              <a:miter lim="800000"/>
              <a:headEnd/>
              <a:tailEnd/>
            </a:ln>
          </p:spPr>
        </p:pic>
        <p:pic>
          <p:nvPicPr>
            <p:cNvPr id="366033" name="Picture 2513"/>
            <p:cNvPicPr>
              <a:picLocks noChangeAspect="1" noChangeArrowheads="1"/>
            </p:cNvPicPr>
            <p:nvPr/>
          </p:nvPicPr>
          <p:blipFill>
            <a:blip r:embed="rId4"/>
            <a:srcRect/>
            <a:stretch>
              <a:fillRect/>
            </a:stretch>
          </p:blipFill>
          <p:spPr bwMode="auto">
            <a:xfrm>
              <a:off x="3529" y="2778"/>
              <a:ext cx="19" cy="5"/>
            </a:xfrm>
            <a:prstGeom prst="rect">
              <a:avLst/>
            </a:prstGeom>
            <a:noFill/>
            <a:ln w="9525">
              <a:noFill/>
              <a:miter lim="800000"/>
              <a:headEnd/>
              <a:tailEnd/>
            </a:ln>
          </p:spPr>
        </p:pic>
        <p:pic>
          <p:nvPicPr>
            <p:cNvPr id="366034" name="Picture 2514"/>
            <p:cNvPicPr>
              <a:picLocks noChangeAspect="1" noChangeArrowheads="1"/>
            </p:cNvPicPr>
            <p:nvPr/>
          </p:nvPicPr>
          <p:blipFill>
            <a:blip r:embed="rId4"/>
            <a:srcRect/>
            <a:stretch>
              <a:fillRect/>
            </a:stretch>
          </p:blipFill>
          <p:spPr bwMode="auto">
            <a:xfrm>
              <a:off x="3548" y="2778"/>
              <a:ext cx="19" cy="5"/>
            </a:xfrm>
            <a:prstGeom prst="rect">
              <a:avLst/>
            </a:prstGeom>
            <a:noFill/>
            <a:ln w="9525">
              <a:noFill/>
              <a:miter lim="800000"/>
              <a:headEnd/>
              <a:tailEnd/>
            </a:ln>
          </p:spPr>
        </p:pic>
        <p:pic>
          <p:nvPicPr>
            <p:cNvPr id="366035" name="Picture 2515"/>
            <p:cNvPicPr>
              <a:picLocks noChangeAspect="1" noChangeArrowheads="1"/>
            </p:cNvPicPr>
            <p:nvPr/>
          </p:nvPicPr>
          <p:blipFill>
            <a:blip r:embed="rId4"/>
            <a:srcRect/>
            <a:stretch>
              <a:fillRect/>
            </a:stretch>
          </p:blipFill>
          <p:spPr bwMode="auto">
            <a:xfrm>
              <a:off x="3567" y="2778"/>
              <a:ext cx="19" cy="5"/>
            </a:xfrm>
            <a:prstGeom prst="rect">
              <a:avLst/>
            </a:prstGeom>
            <a:noFill/>
            <a:ln w="9525">
              <a:noFill/>
              <a:miter lim="800000"/>
              <a:headEnd/>
              <a:tailEnd/>
            </a:ln>
          </p:spPr>
        </p:pic>
        <p:pic>
          <p:nvPicPr>
            <p:cNvPr id="366036" name="Picture 2516"/>
            <p:cNvPicPr>
              <a:picLocks noChangeAspect="1" noChangeArrowheads="1"/>
            </p:cNvPicPr>
            <p:nvPr/>
          </p:nvPicPr>
          <p:blipFill>
            <a:blip r:embed="rId4"/>
            <a:srcRect/>
            <a:stretch>
              <a:fillRect/>
            </a:stretch>
          </p:blipFill>
          <p:spPr bwMode="auto">
            <a:xfrm>
              <a:off x="3586" y="2778"/>
              <a:ext cx="20" cy="5"/>
            </a:xfrm>
            <a:prstGeom prst="rect">
              <a:avLst/>
            </a:prstGeom>
            <a:noFill/>
            <a:ln w="9525">
              <a:noFill/>
              <a:miter lim="800000"/>
              <a:headEnd/>
              <a:tailEnd/>
            </a:ln>
          </p:spPr>
        </p:pic>
        <p:pic>
          <p:nvPicPr>
            <p:cNvPr id="366037" name="Picture 2517"/>
            <p:cNvPicPr>
              <a:picLocks noChangeAspect="1" noChangeArrowheads="1"/>
            </p:cNvPicPr>
            <p:nvPr/>
          </p:nvPicPr>
          <p:blipFill>
            <a:blip r:embed="rId4"/>
            <a:srcRect/>
            <a:stretch>
              <a:fillRect/>
            </a:stretch>
          </p:blipFill>
          <p:spPr bwMode="auto">
            <a:xfrm>
              <a:off x="3606" y="2778"/>
              <a:ext cx="19" cy="5"/>
            </a:xfrm>
            <a:prstGeom prst="rect">
              <a:avLst/>
            </a:prstGeom>
            <a:noFill/>
            <a:ln w="9525">
              <a:noFill/>
              <a:miter lim="800000"/>
              <a:headEnd/>
              <a:tailEnd/>
            </a:ln>
          </p:spPr>
        </p:pic>
        <p:pic>
          <p:nvPicPr>
            <p:cNvPr id="366038" name="Picture 2518"/>
            <p:cNvPicPr>
              <a:picLocks noChangeAspect="1" noChangeArrowheads="1"/>
            </p:cNvPicPr>
            <p:nvPr/>
          </p:nvPicPr>
          <p:blipFill>
            <a:blip r:embed="rId4"/>
            <a:srcRect/>
            <a:stretch>
              <a:fillRect/>
            </a:stretch>
          </p:blipFill>
          <p:spPr bwMode="auto">
            <a:xfrm>
              <a:off x="3625" y="2778"/>
              <a:ext cx="19" cy="5"/>
            </a:xfrm>
            <a:prstGeom prst="rect">
              <a:avLst/>
            </a:prstGeom>
            <a:noFill/>
            <a:ln w="9525">
              <a:noFill/>
              <a:miter lim="800000"/>
              <a:headEnd/>
              <a:tailEnd/>
            </a:ln>
          </p:spPr>
        </p:pic>
        <p:pic>
          <p:nvPicPr>
            <p:cNvPr id="366039" name="Picture 2519"/>
            <p:cNvPicPr>
              <a:picLocks noChangeAspect="1" noChangeArrowheads="1"/>
            </p:cNvPicPr>
            <p:nvPr/>
          </p:nvPicPr>
          <p:blipFill>
            <a:blip r:embed="rId4"/>
            <a:srcRect/>
            <a:stretch>
              <a:fillRect/>
            </a:stretch>
          </p:blipFill>
          <p:spPr bwMode="auto">
            <a:xfrm>
              <a:off x="3644" y="2778"/>
              <a:ext cx="19" cy="5"/>
            </a:xfrm>
            <a:prstGeom prst="rect">
              <a:avLst/>
            </a:prstGeom>
            <a:noFill/>
            <a:ln w="9525">
              <a:noFill/>
              <a:miter lim="800000"/>
              <a:headEnd/>
              <a:tailEnd/>
            </a:ln>
          </p:spPr>
        </p:pic>
        <p:pic>
          <p:nvPicPr>
            <p:cNvPr id="366040" name="Picture 2520"/>
            <p:cNvPicPr>
              <a:picLocks noChangeAspect="1" noChangeArrowheads="1"/>
            </p:cNvPicPr>
            <p:nvPr/>
          </p:nvPicPr>
          <p:blipFill>
            <a:blip r:embed="rId4"/>
            <a:srcRect/>
            <a:stretch>
              <a:fillRect/>
            </a:stretch>
          </p:blipFill>
          <p:spPr bwMode="auto">
            <a:xfrm>
              <a:off x="3663" y="2778"/>
              <a:ext cx="19" cy="5"/>
            </a:xfrm>
            <a:prstGeom prst="rect">
              <a:avLst/>
            </a:prstGeom>
            <a:noFill/>
            <a:ln w="9525">
              <a:noFill/>
              <a:miter lim="800000"/>
              <a:headEnd/>
              <a:tailEnd/>
            </a:ln>
          </p:spPr>
        </p:pic>
        <p:pic>
          <p:nvPicPr>
            <p:cNvPr id="366041" name="Picture 2521"/>
            <p:cNvPicPr>
              <a:picLocks noChangeAspect="1" noChangeArrowheads="1"/>
            </p:cNvPicPr>
            <p:nvPr/>
          </p:nvPicPr>
          <p:blipFill>
            <a:blip r:embed="rId4"/>
            <a:srcRect/>
            <a:stretch>
              <a:fillRect/>
            </a:stretch>
          </p:blipFill>
          <p:spPr bwMode="auto">
            <a:xfrm>
              <a:off x="3682" y="2778"/>
              <a:ext cx="20" cy="5"/>
            </a:xfrm>
            <a:prstGeom prst="rect">
              <a:avLst/>
            </a:prstGeom>
            <a:noFill/>
            <a:ln w="9525">
              <a:noFill/>
              <a:miter lim="800000"/>
              <a:headEnd/>
              <a:tailEnd/>
            </a:ln>
          </p:spPr>
        </p:pic>
        <p:pic>
          <p:nvPicPr>
            <p:cNvPr id="366042" name="Picture 2522"/>
            <p:cNvPicPr>
              <a:picLocks noChangeAspect="1" noChangeArrowheads="1"/>
            </p:cNvPicPr>
            <p:nvPr/>
          </p:nvPicPr>
          <p:blipFill>
            <a:blip r:embed="rId4"/>
            <a:srcRect/>
            <a:stretch>
              <a:fillRect/>
            </a:stretch>
          </p:blipFill>
          <p:spPr bwMode="auto">
            <a:xfrm>
              <a:off x="3702" y="2778"/>
              <a:ext cx="19" cy="5"/>
            </a:xfrm>
            <a:prstGeom prst="rect">
              <a:avLst/>
            </a:prstGeom>
            <a:noFill/>
            <a:ln w="9525">
              <a:noFill/>
              <a:miter lim="800000"/>
              <a:headEnd/>
              <a:tailEnd/>
            </a:ln>
          </p:spPr>
        </p:pic>
        <p:pic>
          <p:nvPicPr>
            <p:cNvPr id="366043" name="Picture 2523"/>
            <p:cNvPicPr>
              <a:picLocks noChangeAspect="1" noChangeArrowheads="1"/>
            </p:cNvPicPr>
            <p:nvPr/>
          </p:nvPicPr>
          <p:blipFill>
            <a:blip r:embed="rId4"/>
            <a:srcRect/>
            <a:stretch>
              <a:fillRect/>
            </a:stretch>
          </p:blipFill>
          <p:spPr bwMode="auto">
            <a:xfrm>
              <a:off x="3721" y="2778"/>
              <a:ext cx="19" cy="5"/>
            </a:xfrm>
            <a:prstGeom prst="rect">
              <a:avLst/>
            </a:prstGeom>
            <a:noFill/>
            <a:ln w="9525">
              <a:noFill/>
              <a:miter lim="800000"/>
              <a:headEnd/>
              <a:tailEnd/>
            </a:ln>
          </p:spPr>
        </p:pic>
        <p:pic>
          <p:nvPicPr>
            <p:cNvPr id="366044" name="Picture 2524"/>
            <p:cNvPicPr>
              <a:picLocks noChangeAspect="1" noChangeArrowheads="1"/>
            </p:cNvPicPr>
            <p:nvPr/>
          </p:nvPicPr>
          <p:blipFill>
            <a:blip r:embed="rId4"/>
            <a:srcRect/>
            <a:stretch>
              <a:fillRect/>
            </a:stretch>
          </p:blipFill>
          <p:spPr bwMode="auto">
            <a:xfrm>
              <a:off x="3740" y="2778"/>
              <a:ext cx="19" cy="5"/>
            </a:xfrm>
            <a:prstGeom prst="rect">
              <a:avLst/>
            </a:prstGeom>
            <a:noFill/>
            <a:ln w="9525">
              <a:noFill/>
              <a:miter lim="800000"/>
              <a:headEnd/>
              <a:tailEnd/>
            </a:ln>
          </p:spPr>
        </p:pic>
        <p:pic>
          <p:nvPicPr>
            <p:cNvPr id="366045" name="Picture 2525"/>
            <p:cNvPicPr>
              <a:picLocks noChangeAspect="1" noChangeArrowheads="1"/>
            </p:cNvPicPr>
            <p:nvPr/>
          </p:nvPicPr>
          <p:blipFill>
            <a:blip r:embed="rId4"/>
            <a:srcRect/>
            <a:stretch>
              <a:fillRect/>
            </a:stretch>
          </p:blipFill>
          <p:spPr bwMode="auto">
            <a:xfrm>
              <a:off x="3759" y="2778"/>
              <a:ext cx="19" cy="5"/>
            </a:xfrm>
            <a:prstGeom prst="rect">
              <a:avLst/>
            </a:prstGeom>
            <a:noFill/>
            <a:ln w="9525">
              <a:noFill/>
              <a:miter lim="800000"/>
              <a:headEnd/>
              <a:tailEnd/>
            </a:ln>
          </p:spPr>
        </p:pic>
        <p:pic>
          <p:nvPicPr>
            <p:cNvPr id="366046" name="Picture 2526"/>
            <p:cNvPicPr>
              <a:picLocks noChangeAspect="1" noChangeArrowheads="1"/>
            </p:cNvPicPr>
            <p:nvPr/>
          </p:nvPicPr>
          <p:blipFill>
            <a:blip r:embed="rId4"/>
            <a:srcRect/>
            <a:stretch>
              <a:fillRect/>
            </a:stretch>
          </p:blipFill>
          <p:spPr bwMode="auto">
            <a:xfrm>
              <a:off x="3778" y="2778"/>
              <a:ext cx="20" cy="5"/>
            </a:xfrm>
            <a:prstGeom prst="rect">
              <a:avLst/>
            </a:prstGeom>
            <a:noFill/>
            <a:ln w="9525">
              <a:noFill/>
              <a:miter lim="800000"/>
              <a:headEnd/>
              <a:tailEnd/>
            </a:ln>
          </p:spPr>
        </p:pic>
        <p:pic>
          <p:nvPicPr>
            <p:cNvPr id="366047" name="Picture 2527"/>
            <p:cNvPicPr>
              <a:picLocks noChangeAspect="1" noChangeArrowheads="1"/>
            </p:cNvPicPr>
            <p:nvPr/>
          </p:nvPicPr>
          <p:blipFill>
            <a:blip r:embed="rId4"/>
            <a:srcRect/>
            <a:stretch>
              <a:fillRect/>
            </a:stretch>
          </p:blipFill>
          <p:spPr bwMode="auto">
            <a:xfrm>
              <a:off x="3798" y="2778"/>
              <a:ext cx="19" cy="5"/>
            </a:xfrm>
            <a:prstGeom prst="rect">
              <a:avLst/>
            </a:prstGeom>
            <a:noFill/>
            <a:ln w="9525">
              <a:noFill/>
              <a:miter lim="800000"/>
              <a:headEnd/>
              <a:tailEnd/>
            </a:ln>
          </p:spPr>
        </p:pic>
        <p:pic>
          <p:nvPicPr>
            <p:cNvPr id="366048" name="Picture 2528"/>
            <p:cNvPicPr>
              <a:picLocks noChangeAspect="1" noChangeArrowheads="1"/>
            </p:cNvPicPr>
            <p:nvPr/>
          </p:nvPicPr>
          <p:blipFill>
            <a:blip r:embed="rId4"/>
            <a:srcRect/>
            <a:stretch>
              <a:fillRect/>
            </a:stretch>
          </p:blipFill>
          <p:spPr bwMode="auto">
            <a:xfrm>
              <a:off x="3817" y="2778"/>
              <a:ext cx="19" cy="5"/>
            </a:xfrm>
            <a:prstGeom prst="rect">
              <a:avLst/>
            </a:prstGeom>
            <a:noFill/>
            <a:ln w="9525">
              <a:noFill/>
              <a:miter lim="800000"/>
              <a:headEnd/>
              <a:tailEnd/>
            </a:ln>
          </p:spPr>
        </p:pic>
        <p:pic>
          <p:nvPicPr>
            <p:cNvPr id="366049" name="Picture 2529"/>
            <p:cNvPicPr>
              <a:picLocks noChangeAspect="1" noChangeArrowheads="1"/>
            </p:cNvPicPr>
            <p:nvPr/>
          </p:nvPicPr>
          <p:blipFill>
            <a:blip r:embed="rId4"/>
            <a:srcRect/>
            <a:stretch>
              <a:fillRect/>
            </a:stretch>
          </p:blipFill>
          <p:spPr bwMode="auto">
            <a:xfrm>
              <a:off x="3836" y="2778"/>
              <a:ext cx="19" cy="5"/>
            </a:xfrm>
            <a:prstGeom prst="rect">
              <a:avLst/>
            </a:prstGeom>
            <a:noFill/>
            <a:ln w="9525">
              <a:noFill/>
              <a:miter lim="800000"/>
              <a:headEnd/>
              <a:tailEnd/>
            </a:ln>
          </p:spPr>
        </p:pic>
        <p:pic>
          <p:nvPicPr>
            <p:cNvPr id="366050" name="Picture 2530"/>
            <p:cNvPicPr>
              <a:picLocks noChangeAspect="1" noChangeArrowheads="1"/>
            </p:cNvPicPr>
            <p:nvPr/>
          </p:nvPicPr>
          <p:blipFill>
            <a:blip r:embed="rId4"/>
            <a:srcRect/>
            <a:stretch>
              <a:fillRect/>
            </a:stretch>
          </p:blipFill>
          <p:spPr bwMode="auto">
            <a:xfrm>
              <a:off x="3855" y="2778"/>
              <a:ext cx="19" cy="5"/>
            </a:xfrm>
            <a:prstGeom prst="rect">
              <a:avLst/>
            </a:prstGeom>
            <a:noFill/>
            <a:ln w="9525">
              <a:noFill/>
              <a:miter lim="800000"/>
              <a:headEnd/>
              <a:tailEnd/>
            </a:ln>
          </p:spPr>
        </p:pic>
        <p:pic>
          <p:nvPicPr>
            <p:cNvPr id="366051" name="Picture 2531"/>
            <p:cNvPicPr>
              <a:picLocks noChangeAspect="1" noChangeArrowheads="1"/>
            </p:cNvPicPr>
            <p:nvPr/>
          </p:nvPicPr>
          <p:blipFill>
            <a:blip r:embed="rId4"/>
            <a:srcRect/>
            <a:stretch>
              <a:fillRect/>
            </a:stretch>
          </p:blipFill>
          <p:spPr bwMode="auto">
            <a:xfrm>
              <a:off x="3874" y="2778"/>
              <a:ext cx="20" cy="5"/>
            </a:xfrm>
            <a:prstGeom prst="rect">
              <a:avLst/>
            </a:prstGeom>
            <a:noFill/>
            <a:ln w="9525">
              <a:noFill/>
              <a:miter lim="800000"/>
              <a:headEnd/>
              <a:tailEnd/>
            </a:ln>
          </p:spPr>
        </p:pic>
        <p:pic>
          <p:nvPicPr>
            <p:cNvPr id="366052" name="Picture 2532"/>
            <p:cNvPicPr>
              <a:picLocks noChangeAspect="1" noChangeArrowheads="1"/>
            </p:cNvPicPr>
            <p:nvPr/>
          </p:nvPicPr>
          <p:blipFill>
            <a:blip r:embed="rId4"/>
            <a:srcRect/>
            <a:stretch>
              <a:fillRect/>
            </a:stretch>
          </p:blipFill>
          <p:spPr bwMode="auto">
            <a:xfrm>
              <a:off x="3894" y="2778"/>
              <a:ext cx="19" cy="5"/>
            </a:xfrm>
            <a:prstGeom prst="rect">
              <a:avLst/>
            </a:prstGeom>
            <a:noFill/>
            <a:ln w="9525">
              <a:noFill/>
              <a:miter lim="800000"/>
              <a:headEnd/>
              <a:tailEnd/>
            </a:ln>
          </p:spPr>
        </p:pic>
        <p:pic>
          <p:nvPicPr>
            <p:cNvPr id="366053" name="Picture 2533"/>
            <p:cNvPicPr>
              <a:picLocks noChangeAspect="1" noChangeArrowheads="1"/>
            </p:cNvPicPr>
            <p:nvPr/>
          </p:nvPicPr>
          <p:blipFill>
            <a:blip r:embed="rId4"/>
            <a:srcRect/>
            <a:stretch>
              <a:fillRect/>
            </a:stretch>
          </p:blipFill>
          <p:spPr bwMode="auto">
            <a:xfrm>
              <a:off x="3913" y="2778"/>
              <a:ext cx="19" cy="5"/>
            </a:xfrm>
            <a:prstGeom prst="rect">
              <a:avLst/>
            </a:prstGeom>
            <a:noFill/>
            <a:ln w="9525">
              <a:noFill/>
              <a:miter lim="800000"/>
              <a:headEnd/>
              <a:tailEnd/>
            </a:ln>
          </p:spPr>
        </p:pic>
        <p:pic>
          <p:nvPicPr>
            <p:cNvPr id="366054" name="Picture 2534"/>
            <p:cNvPicPr>
              <a:picLocks noChangeAspect="1" noChangeArrowheads="1"/>
            </p:cNvPicPr>
            <p:nvPr/>
          </p:nvPicPr>
          <p:blipFill>
            <a:blip r:embed="rId4"/>
            <a:srcRect/>
            <a:stretch>
              <a:fillRect/>
            </a:stretch>
          </p:blipFill>
          <p:spPr bwMode="auto">
            <a:xfrm>
              <a:off x="3932" y="2778"/>
              <a:ext cx="19" cy="5"/>
            </a:xfrm>
            <a:prstGeom prst="rect">
              <a:avLst/>
            </a:prstGeom>
            <a:noFill/>
            <a:ln w="9525">
              <a:noFill/>
              <a:miter lim="800000"/>
              <a:headEnd/>
              <a:tailEnd/>
            </a:ln>
          </p:spPr>
        </p:pic>
        <p:pic>
          <p:nvPicPr>
            <p:cNvPr id="366055" name="Picture 2535"/>
            <p:cNvPicPr>
              <a:picLocks noChangeAspect="1" noChangeArrowheads="1"/>
            </p:cNvPicPr>
            <p:nvPr/>
          </p:nvPicPr>
          <p:blipFill>
            <a:blip r:embed="rId4"/>
            <a:srcRect/>
            <a:stretch>
              <a:fillRect/>
            </a:stretch>
          </p:blipFill>
          <p:spPr bwMode="auto">
            <a:xfrm>
              <a:off x="3951" y="2778"/>
              <a:ext cx="19" cy="5"/>
            </a:xfrm>
            <a:prstGeom prst="rect">
              <a:avLst/>
            </a:prstGeom>
            <a:noFill/>
            <a:ln w="9525">
              <a:noFill/>
              <a:miter lim="800000"/>
              <a:headEnd/>
              <a:tailEnd/>
            </a:ln>
          </p:spPr>
        </p:pic>
        <p:pic>
          <p:nvPicPr>
            <p:cNvPr id="366056" name="Picture 2536"/>
            <p:cNvPicPr>
              <a:picLocks noChangeAspect="1" noChangeArrowheads="1"/>
            </p:cNvPicPr>
            <p:nvPr/>
          </p:nvPicPr>
          <p:blipFill>
            <a:blip r:embed="rId4"/>
            <a:srcRect/>
            <a:stretch>
              <a:fillRect/>
            </a:stretch>
          </p:blipFill>
          <p:spPr bwMode="auto">
            <a:xfrm>
              <a:off x="3970" y="2778"/>
              <a:ext cx="20" cy="5"/>
            </a:xfrm>
            <a:prstGeom prst="rect">
              <a:avLst/>
            </a:prstGeom>
            <a:noFill/>
            <a:ln w="9525">
              <a:noFill/>
              <a:miter lim="800000"/>
              <a:headEnd/>
              <a:tailEnd/>
            </a:ln>
          </p:spPr>
        </p:pic>
        <p:pic>
          <p:nvPicPr>
            <p:cNvPr id="366057" name="Picture 2537"/>
            <p:cNvPicPr>
              <a:picLocks noChangeAspect="1" noChangeArrowheads="1"/>
            </p:cNvPicPr>
            <p:nvPr/>
          </p:nvPicPr>
          <p:blipFill>
            <a:blip r:embed="rId4"/>
            <a:srcRect/>
            <a:stretch>
              <a:fillRect/>
            </a:stretch>
          </p:blipFill>
          <p:spPr bwMode="auto">
            <a:xfrm>
              <a:off x="3990" y="2778"/>
              <a:ext cx="19" cy="5"/>
            </a:xfrm>
            <a:prstGeom prst="rect">
              <a:avLst/>
            </a:prstGeom>
            <a:noFill/>
            <a:ln w="9525">
              <a:noFill/>
              <a:miter lim="800000"/>
              <a:headEnd/>
              <a:tailEnd/>
            </a:ln>
          </p:spPr>
        </p:pic>
        <p:pic>
          <p:nvPicPr>
            <p:cNvPr id="366058" name="Picture 2538"/>
            <p:cNvPicPr>
              <a:picLocks noChangeAspect="1" noChangeArrowheads="1"/>
            </p:cNvPicPr>
            <p:nvPr/>
          </p:nvPicPr>
          <p:blipFill>
            <a:blip r:embed="rId4"/>
            <a:srcRect/>
            <a:stretch>
              <a:fillRect/>
            </a:stretch>
          </p:blipFill>
          <p:spPr bwMode="auto">
            <a:xfrm>
              <a:off x="4009" y="2778"/>
              <a:ext cx="19" cy="5"/>
            </a:xfrm>
            <a:prstGeom prst="rect">
              <a:avLst/>
            </a:prstGeom>
            <a:noFill/>
            <a:ln w="9525">
              <a:noFill/>
              <a:miter lim="800000"/>
              <a:headEnd/>
              <a:tailEnd/>
            </a:ln>
          </p:spPr>
        </p:pic>
        <p:pic>
          <p:nvPicPr>
            <p:cNvPr id="366059" name="Picture 2539"/>
            <p:cNvPicPr>
              <a:picLocks noChangeAspect="1" noChangeArrowheads="1"/>
            </p:cNvPicPr>
            <p:nvPr/>
          </p:nvPicPr>
          <p:blipFill>
            <a:blip r:embed="rId4"/>
            <a:srcRect/>
            <a:stretch>
              <a:fillRect/>
            </a:stretch>
          </p:blipFill>
          <p:spPr bwMode="auto">
            <a:xfrm>
              <a:off x="4028" y="2778"/>
              <a:ext cx="19" cy="5"/>
            </a:xfrm>
            <a:prstGeom prst="rect">
              <a:avLst/>
            </a:prstGeom>
            <a:noFill/>
            <a:ln w="9525">
              <a:noFill/>
              <a:miter lim="800000"/>
              <a:headEnd/>
              <a:tailEnd/>
            </a:ln>
          </p:spPr>
        </p:pic>
        <p:pic>
          <p:nvPicPr>
            <p:cNvPr id="366060" name="Picture 2540"/>
            <p:cNvPicPr>
              <a:picLocks noChangeAspect="1" noChangeArrowheads="1"/>
            </p:cNvPicPr>
            <p:nvPr/>
          </p:nvPicPr>
          <p:blipFill>
            <a:blip r:embed="rId4"/>
            <a:srcRect/>
            <a:stretch>
              <a:fillRect/>
            </a:stretch>
          </p:blipFill>
          <p:spPr bwMode="auto">
            <a:xfrm>
              <a:off x="4047" y="2778"/>
              <a:ext cx="19" cy="5"/>
            </a:xfrm>
            <a:prstGeom prst="rect">
              <a:avLst/>
            </a:prstGeom>
            <a:noFill/>
            <a:ln w="9525">
              <a:noFill/>
              <a:miter lim="800000"/>
              <a:headEnd/>
              <a:tailEnd/>
            </a:ln>
          </p:spPr>
        </p:pic>
        <p:pic>
          <p:nvPicPr>
            <p:cNvPr id="366061" name="Picture 2541"/>
            <p:cNvPicPr>
              <a:picLocks noChangeAspect="1" noChangeArrowheads="1"/>
            </p:cNvPicPr>
            <p:nvPr/>
          </p:nvPicPr>
          <p:blipFill>
            <a:blip r:embed="rId4"/>
            <a:srcRect/>
            <a:stretch>
              <a:fillRect/>
            </a:stretch>
          </p:blipFill>
          <p:spPr bwMode="auto">
            <a:xfrm>
              <a:off x="4066" y="2778"/>
              <a:ext cx="20" cy="5"/>
            </a:xfrm>
            <a:prstGeom prst="rect">
              <a:avLst/>
            </a:prstGeom>
            <a:noFill/>
            <a:ln w="9525">
              <a:noFill/>
              <a:miter lim="800000"/>
              <a:headEnd/>
              <a:tailEnd/>
            </a:ln>
          </p:spPr>
        </p:pic>
        <p:pic>
          <p:nvPicPr>
            <p:cNvPr id="366062" name="Picture 2542"/>
            <p:cNvPicPr>
              <a:picLocks noChangeAspect="1" noChangeArrowheads="1"/>
            </p:cNvPicPr>
            <p:nvPr/>
          </p:nvPicPr>
          <p:blipFill>
            <a:blip r:embed="rId4"/>
            <a:srcRect/>
            <a:stretch>
              <a:fillRect/>
            </a:stretch>
          </p:blipFill>
          <p:spPr bwMode="auto">
            <a:xfrm>
              <a:off x="4086" y="2778"/>
              <a:ext cx="19" cy="5"/>
            </a:xfrm>
            <a:prstGeom prst="rect">
              <a:avLst/>
            </a:prstGeom>
            <a:noFill/>
            <a:ln w="9525">
              <a:noFill/>
              <a:miter lim="800000"/>
              <a:headEnd/>
              <a:tailEnd/>
            </a:ln>
          </p:spPr>
        </p:pic>
        <p:pic>
          <p:nvPicPr>
            <p:cNvPr id="366063" name="Picture 2543"/>
            <p:cNvPicPr>
              <a:picLocks noChangeAspect="1" noChangeArrowheads="1"/>
            </p:cNvPicPr>
            <p:nvPr/>
          </p:nvPicPr>
          <p:blipFill>
            <a:blip r:embed="rId4"/>
            <a:srcRect/>
            <a:stretch>
              <a:fillRect/>
            </a:stretch>
          </p:blipFill>
          <p:spPr bwMode="auto">
            <a:xfrm>
              <a:off x="4105" y="2778"/>
              <a:ext cx="19" cy="5"/>
            </a:xfrm>
            <a:prstGeom prst="rect">
              <a:avLst/>
            </a:prstGeom>
            <a:noFill/>
            <a:ln w="9525">
              <a:noFill/>
              <a:miter lim="800000"/>
              <a:headEnd/>
              <a:tailEnd/>
            </a:ln>
          </p:spPr>
        </p:pic>
        <p:pic>
          <p:nvPicPr>
            <p:cNvPr id="366064" name="Picture 2544"/>
            <p:cNvPicPr>
              <a:picLocks noChangeAspect="1" noChangeArrowheads="1"/>
            </p:cNvPicPr>
            <p:nvPr/>
          </p:nvPicPr>
          <p:blipFill>
            <a:blip r:embed="rId4"/>
            <a:srcRect/>
            <a:stretch>
              <a:fillRect/>
            </a:stretch>
          </p:blipFill>
          <p:spPr bwMode="auto">
            <a:xfrm>
              <a:off x="4124" y="2778"/>
              <a:ext cx="19" cy="5"/>
            </a:xfrm>
            <a:prstGeom prst="rect">
              <a:avLst/>
            </a:prstGeom>
            <a:noFill/>
            <a:ln w="9525">
              <a:noFill/>
              <a:miter lim="800000"/>
              <a:headEnd/>
              <a:tailEnd/>
            </a:ln>
          </p:spPr>
        </p:pic>
        <p:pic>
          <p:nvPicPr>
            <p:cNvPr id="366065" name="Picture 2545"/>
            <p:cNvPicPr>
              <a:picLocks noChangeAspect="1" noChangeArrowheads="1"/>
            </p:cNvPicPr>
            <p:nvPr/>
          </p:nvPicPr>
          <p:blipFill>
            <a:blip r:embed="rId4"/>
            <a:srcRect/>
            <a:stretch>
              <a:fillRect/>
            </a:stretch>
          </p:blipFill>
          <p:spPr bwMode="auto">
            <a:xfrm>
              <a:off x="4143" y="2778"/>
              <a:ext cx="19" cy="5"/>
            </a:xfrm>
            <a:prstGeom prst="rect">
              <a:avLst/>
            </a:prstGeom>
            <a:noFill/>
            <a:ln w="9525">
              <a:noFill/>
              <a:miter lim="800000"/>
              <a:headEnd/>
              <a:tailEnd/>
            </a:ln>
          </p:spPr>
        </p:pic>
        <p:pic>
          <p:nvPicPr>
            <p:cNvPr id="366066" name="Picture 2546"/>
            <p:cNvPicPr>
              <a:picLocks noChangeAspect="1" noChangeArrowheads="1"/>
            </p:cNvPicPr>
            <p:nvPr/>
          </p:nvPicPr>
          <p:blipFill>
            <a:blip r:embed="rId4"/>
            <a:srcRect/>
            <a:stretch>
              <a:fillRect/>
            </a:stretch>
          </p:blipFill>
          <p:spPr bwMode="auto">
            <a:xfrm>
              <a:off x="4162" y="2778"/>
              <a:ext cx="19" cy="5"/>
            </a:xfrm>
            <a:prstGeom prst="rect">
              <a:avLst/>
            </a:prstGeom>
            <a:noFill/>
            <a:ln w="9525">
              <a:noFill/>
              <a:miter lim="800000"/>
              <a:headEnd/>
              <a:tailEnd/>
            </a:ln>
          </p:spPr>
        </p:pic>
        <p:pic>
          <p:nvPicPr>
            <p:cNvPr id="366067" name="Picture 2547"/>
            <p:cNvPicPr>
              <a:picLocks noChangeAspect="1" noChangeArrowheads="1"/>
            </p:cNvPicPr>
            <p:nvPr/>
          </p:nvPicPr>
          <p:blipFill>
            <a:blip r:embed="rId4"/>
            <a:srcRect/>
            <a:stretch>
              <a:fillRect/>
            </a:stretch>
          </p:blipFill>
          <p:spPr bwMode="auto">
            <a:xfrm>
              <a:off x="4181" y="2778"/>
              <a:ext cx="20" cy="5"/>
            </a:xfrm>
            <a:prstGeom prst="rect">
              <a:avLst/>
            </a:prstGeom>
            <a:noFill/>
            <a:ln w="9525">
              <a:noFill/>
              <a:miter lim="800000"/>
              <a:headEnd/>
              <a:tailEnd/>
            </a:ln>
          </p:spPr>
        </p:pic>
        <p:pic>
          <p:nvPicPr>
            <p:cNvPr id="366068" name="Picture 2548"/>
            <p:cNvPicPr>
              <a:picLocks noChangeAspect="1" noChangeArrowheads="1"/>
            </p:cNvPicPr>
            <p:nvPr/>
          </p:nvPicPr>
          <p:blipFill>
            <a:blip r:embed="rId5"/>
            <a:srcRect/>
            <a:stretch>
              <a:fillRect/>
            </a:stretch>
          </p:blipFill>
          <p:spPr bwMode="auto">
            <a:xfrm>
              <a:off x="4201" y="2778"/>
              <a:ext cx="9" cy="5"/>
            </a:xfrm>
            <a:prstGeom prst="rect">
              <a:avLst/>
            </a:prstGeom>
            <a:noFill/>
            <a:ln w="9525">
              <a:noFill/>
              <a:miter lim="800000"/>
              <a:headEnd/>
              <a:tailEnd/>
            </a:ln>
          </p:spPr>
        </p:pic>
        <p:pic>
          <p:nvPicPr>
            <p:cNvPr id="366069" name="Picture 2549"/>
            <p:cNvPicPr>
              <a:picLocks noChangeAspect="1" noChangeArrowheads="1"/>
            </p:cNvPicPr>
            <p:nvPr/>
          </p:nvPicPr>
          <p:blipFill>
            <a:blip r:embed="rId11"/>
            <a:srcRect/>
            <a:stretch>
              <a:fillRect/>
            </a:stretch>
          </p:blipFill>
          <p:spPr bwMode="auto">
            <a:xfrm>
              <a:off x="4210" y="2778"/>
              <a:ext cx="4" cy="5"/>
            </a:xfrm>
            <a:prstGeom prst="rect">
              <a:avLst/>
            </a:prstGeom>
            <a:noFill/>
            <a:ln w="9525">
              <a:noFill/>
              <a:miter lim="800000"/>
              <a:headEnd/>
              <a:tailEnd/>
            </a:ln>
          </p:spPr>
        </p:pic>
        <p:pic>
          <p:nvPicPr>
            <p:cNvPr id="366070" name="Picture 2550"/>
            <p:cNvPicPr>
              <a:picLocks noChangeAspect="1" noChangeArrowheads="1"/>
            </p:cNvPicPr>
            <p:nvPr/>
          </p:nvPicPr>
          <p:blipFill>
            <a:blip r:embed="rId7"/>
            <a:srcRect/>
            <a:stretch>
              <a:fillRect/>
            </a:stretch>
          </p:blipFill>
          <p:spPr bwMode="auto">
            <a:xfrm>
              <a:off x="4214" y="2778"/>
              <a:ext cx="19" cy="5"/>
            </a:xfrm>
            <a:prstGeom prst="rect">
              <a:avLst/>
            </a:prstGeom>
            <a:noFill/>
            <a:ln w="9525">
              <a:noFill/>
              <a:miter lim="800000"/>
              <a:headEnd/>
              <a:tailEnd/>
            </a:ln>
          </p:spPr>
        </p:pic>
        <p:pic>
          <p:nvPicPr>
            <p:cNvPr id="366071" name="Picture 2551"/>
            <p:cNvPicPr>
              <a:picLocks noChangeAspect="1" noChangeArrowheads="1"/>
            </p:cNvPicPr>
            <p:nvPr/>
          </p:nvPicPr>
          <p:blipFill>
            <a:blip r:embed="rId7"/>
            <a:srcRect/>
            <a:stretch>
              <a:fillRect/>
            </a:stretch>
          </p:blipFill>
          <p:spPr bwMode="auto">
            <a:xfrm>
              <a:off x="4233" y="2778"/>
              <a:ext cx="20" cy="5"/>
            </a:xfrm>
            <a:prstGeom prst="rect">
              <a:avLst/>
            </a:prstGeom>
            <a:noFill/>
            <a:ln w="9525">
              <a:noFill/>
              <a:miter lim="800000"/>
              <a:headEnd/>
              <a:tailEnd/>
            </a:ln>
          </p:spPr>
        </p:pic>
        <p:pic>
          <p:nvPicPr>
            <p:cNvPr id="366072" name="Picture 2552"/>
            <p:cNvPicPr>
              <a:picLocks noChangeAspect="1" noChangeArrowheads="1"/>
            </p:cNvPicPr>
            <p:nvPr/>
          </p:nvPicPr>
          <p:blipFill>
            <a:blip r:embed="rId7"/>
            <a:srcRect/>
            <a:stretch>
              <a:fillRect/>
            </a:stretch>
          </p:blipFill>
          <p:spPr bwMode="auto">
            <a:xfrm>
              <a:off x="4253" y="2778"/>
              <a:ext cx="19" cy="5"/>
            </a:xfrm>
            <a:prstGeom prst="rect">
              <a:avLst/>
            </a:prstGeom>
            <a:noFill/>
            <a:ln w="9525">
              <a:noFill/>
              <a:miter lim="800000"/>
              <a:headEnd/>
              <a:tailEnd/>
            </a:ln>
          </p:spPr>
        </p:pic>
        <p:pic>
          <p:nvPicPr>
            <p:cNvPr id="366073" name="Picture 2553"/>
            <p:cNvPicPr>
              <a:picLocks noChangeAspect="1" noChangeArrowheads="1"/>
            </p:cNvPicPr>
            <p:nvPr/>
          </p:nvPicPr>
          <p:blipFill>
            <a:blip r:embed="rId7"/>
            <a:srcRect/>
            <a:stretch>
              <a:fillRect/>
            </a:stretch>
          </p:blipFill>
          <p:spPr bwMode="auto">
            <a:xfrm>
              <a:off x="4272" y="2778"/>
              <a:ext cx="19" cy="5"/>
            </a:xfrm>
            <a:prstGeom prst="rect">
              <a:avLst/>
            </a:prstGeom>
            <a:noFill/>
            <a:ln w="9525">
              <a:noFill/>
              <a:miter lim="800000"/>
              <a:headEnd/>
              <a:tailEnd/>
            </a:ln>
          </p:spPr>
        </p:pic>
        <p:pic>
          <p:nvPicPr>
            <p:cNvPr id="366074" name="Picture 2554"/>
            <p:cNvPicPr>
              <a:picLocks noChangeAspect="1" noChangeArrowheads="1"/>
            </p:cNvPicPr>
            <p:nvPr/>
          </p:nvPicPr>
          <p:blipFill>
            <a:blip r:embed="rId7"/>
            <a:srcRect/>
            <a:stretch>
              <a:fillRect/>
            </a:stretch>
          </p:blipFill>
          <p:spPr bwMode="auto">
            <a:xfrm>
              <a:off x="4291" y="2778"/>
              <a:ext cx="19" cy="5"/>
            </a:xfrm>
            <a:prstGeom prst="rect">
              <a:avLst/>
            </a:prstGeom>
            <a:noFill/>
            <a:ln w="9525">
              <a:noFill/>
              <a:miter lim="800000"/>
              <a:headEnd/>
              <a:tailEnd/>
            </a:ln>
          </p:spPr>
        </p:pic>
        <p:pic>
          <p:nvPicPr>
            <p:cNvPr id="366075" name="Picture 2555"/>
            <p:cNvPicPr>
              <a:picLocks noChangeAspect="1" noChangeArrowheads="1"/>
            </p:cNvPicPr>
            <p:nvPr/>
          </p:nvPicPr>
          <p:blipFill>
            <a:blip r:embed="rId7"/>
            <a:srcRect/>
            <a:stretch>
              <a:fillRect/>
            </a:stretch>
          </p:blipFill>
          <p:spPr bwMode="auto">
            <a:xfrm>
              <a:off x="4310" y="2778"/>
              <a:ext cx="19" cy="5"/>
            </a:xfrm>
            <a:prstGeom prst="rect">
              <a:avLst/>
            </a:prstGeom>
            <a:noFill/>
            <a:ln w="9525">
              <a:noFill/>
              <a:miter lim="800000"/>
              <a:headEnd/>
              <a:tailEnd/>
            </a:ln>
          </p:spPr>
        </p:pic>
        <p:pic>
          <p:nvPicPr>
            <p:cNvPr id="366076" name="Picture 2556"/>
            <p:cNvPicPr>
              <a:picLocks noChangeAspect="1" noChangeArrowheads="1"/>
            </p:cNvPicPr>
            <p:nvPr/>
          </p:nvPicPr>
          <p:blipFill>
            <a:blip r:embed="rId7"/>
            <a:srcRect/>
            <a:stretch>
              <a:fillRect/>
            </a:stretch>
          </p:blipFill>
          <p:spPr bwMode="auto">
            <a:xfrm>
              <a:off x="4329" y="2778"/>
              <a:ext cx="20" cy="5"/>
            </a:xfrm>
            <a:prstGeom prst="rect">
              <a:avLst/>
            </a:prstGeom>
            <a:noFill/>
            <a:ln w="9525">
              <a:noFill/>
              <a:miter lim="800000"/>
              <a:headEnd/>
              <a:tailEnd/>
            </a:ln>
          </p:spPr>
        </p:pic>
        <p:pic>
          <p:nvPicPr>
            <p:cNvPr id="366077" name="Picture 2557"/>
            <p:cNvPicPr>
              <a:picLocks noChangeAspect="1" noChangeArrowheads="1"/>
            </p:cNvPicPr>
            <p:nvPr/>
          </p:nvPicPr>
          <p:blipFill>
            <a:blip r:embed="rId7"/>
            <a:srcRect/>
            <a:stretch>
              <a:fillRect/>
            </a:stretch>
          </p:blipFill>
          <p:spPr bwMode="auto">
            <a:xfrm>
              <a:off x="4349" y="2778"/>
              <a:ext cx="19" cy="5"/>
            </a:xfrm>
            <a:prstGeom prst="rect">
              <a:avLst/>
            </a:prstGeom>
            <a:noFill/>
            <a:ln w="9525">
              <a:noFill/>
              <a:miter lim="800000"/>
              <a:headEnd/>
              <a:tailEnd/>
            </a:ln>
          </p:spPr>
        </p:pic>
        <p:pic>
          <p:nvPicPr>
            <p:cNvPr id="366078" name="Picture 2558"/>
            <p:cNvPicPr>
              <a:picLocks noChangeAspect="1" noChangeArrowheads="1"/>
            </p:cNvPicPr>
            <p:nvPr/>
          </p:nvPicPr>
          <p:blipFill>
            <a:blip r:embed="rId7"/>
            <a:srcRect/>
            <a:stretch>
              <a:fillRect/>
            </a:stretch>
          </p:blipFill>
          <p:spPr bwMode="auto">
            <a:xfrm>
              <a:off x="4368" y="2778"/>
              <a:ext cx="19" cy="5"/>
            </a:xfrm>
            <a:prstGeom prst="rect">
              <a:avLst/>
            </a:prstGeom>
            <a:noFill/>
            <a:ln w="9525">
              <a:noFill/>
              <a:miter lim="800000"/>
              <a:headEnd/>
              <a:tailEnd/>
            </a:ln>
          </p:spPr>
        </p:pic>
        <p:pic>
          <p:nvPicPr>
            <p:cNvPr id="366079" name="Picture 2559"/>
            <p:cNvPicPr>
              <a:picLocks noChangeAspect="1" noChangeArrowheads="1"/>
            </p:cNvPicPr>
            <p:nvPr/>
          </p:nvPicPr>
          <p:blipFill>
            <a:blip r:embed="rId7"/>
            <a:srcRect/>
            <a:stretch>
              <a:fillRect/>
            </a:stretch>
          </p:blipFill>
          <p:spPr bwMode="auto">
            <a:xfrm>
              <a:off x="4387" y="2778"/>
              <a:ext cx="19" cy="5"/>
            </a:xfrm>
            <a:prstGeom prst="rect">
              <a:avLst/>
            </a:prstGeom>
            <a:noFill/>
            <a:ln w="9525">
              <a:noFill/>
              <a:miter lim="800000"/>
              <a:headEnd/>
              <a:tailEnd/>
            </a:ln>
          </p:spPr>
        </p:pic>
        <p:pic>
          <p:nvPicPr>
            <p:cNvPr id="366080" name="Picture 2560"/>
            <p:cNvPicPr>
              <a:picLocks noChangeAspect="1" noChangeArrowheads="1"/>
            </p:cNvPicPr>
            <p:nvPr/>
          </p:nvPicPr>
          <p:blipFill>
            <a:blip r:embed="rId7"/>
            <a:srcRect/>
            <a:stretch>
              <a:fillRect/>
            </a:stretch>
          </p:blipFill>
          <p:spPr bwMode="auto">
            <a:xfrm>
              <a:off x="4406" y="2778"/>
              <a:ext cx="19" cy="5"/>
            </a:xfrm>
            <a:prstGeom prst="rect">
              <a:avLst/>
            </a:prstGeom>
            <a:noFill/>
            <a:ln w="9525">
              <a:noFill/>
              <a:miter lim="800000"/>
              <a:headEnd/>
              <a:tailEnd/>
            </a:ln>
          </p:spPr>
        </p:pic>
        <p:pic>
          <p:nvPicPr>
            <p:cNvPr id="366081" name="Picture 2561"/>
            <p:cNvPicPr>
              <a:picLocks noChangeAspect="1" noChangeArrowheads="1"/>
            </p:cNvPicPr>
            <p:nvPr/>
          </p:nvPicPr>
          <p:blipFill>
            <a:blip r:embed="rId7"/>
            <a:srcRect/>
            <a:stretch>
              <a:fillRect/>
            </a:stretch>
          </p:blipFill>
          <p:spPr bwMode="auto">
            <a:xfrm>
              <a:off x="4425" y="2778"/>
              <a:ext cx="19" cy="5"/>
            </a:xfrm>
            <a:prstGeom prst="rect">
              <a:avLst/>
            </a:prstGeom>
            <a:noFill/>
            <a:ln w="9525">
              <a:noFill/>
              <a:miter lim="800000"/>
              <a:headEnd/>
              <a:tailEnd/>
            </a:ln>
          </p:spPr>
        </p:pic>
        <p:pic>
          <p:nvPicPr>
            <p:cNvPr id="366082" name="Picture 2562"/>
            <p:cNvPicPr>
              <a:picLocks noChangeAspect="1" noChangeArrowheads="1"/>
            </p:cNvPicPr>
            <p:nvPr/>
          </p:nvPicPr>
          <p:blipFill>
            <a:blip r:embed="rId7"/>
            <a:srcRect/>
            <a:stretch>
              <a:fillRect/>
            </a:stretch>
          </p:blipFill>
          <p:spPr bwMode="auto">
            <a:xfrm>
              <a:off x="4444" y="2778"/>
              <a:ext cx="20" cy="5"/>
            </a:xfrm>
            <a:prstGeom prst="rect">
              <a:avLst/>
            </a:prstGeom>
            <a:noFill/>
            <a:ln w="9525">
              <a:noFill/>
              <a:miter lim="800000"/>
              <a:headEnd/>
              <a:tailEnd/>
            </a:ln>
          </p:spPr>
        </p:pic>
        <p:pic>
          <p:nvPicPr>
            <p:cNvPr id="366083" name="Picture 2563"/>
            <p:cNvPicPr>
              <a:picLocks noChangeAspect="1" noChangeArrowheads="1"/>
            </p:cNvPicPr>
            <p:nvPr/>
          </p:nvPicPr>
          <p:blipFill>
            <a:blip r:embed="rId7"/>
            <a:srcRect/>
            <a:stretch>
              <a:fillRect/>
            </a:stretch>
          </p:blipFill>
          <p:spPr bwMode="auto">
            <a:xfrm>
              <a:off x="4464" y="2778"/>
              <a:ext cx="19" cy="5"/>
            </a:xfrm>
            <a:prstGeom prst="rect">
              <a:avLst/>
            </a:prstGeom>
            <a:noFill/>
            <a:ln w="9525">
              <a:noFill/>
              <a:miter lim="800000"/>
              <a:headEnd/>
              <a:tailEnd/>
            </a:ln>
          </p:spPr>
        </p:pic>
        <p:pic>
          <p:nvPicPr>
            <p:cNvPr id="366084" name="Picture 2564"/>
            <p:cNvPicPr>
              <a:picLocks noChangeAspect="1" noChangeArrowheads="1"/>
            </p:cNvPicPr>
            <p:nvPr/>
          </p:nvPicPr>
          <p:blipFill>
            <a:blip r:embed="rId7"/>
            <a:srcRect/>
            <a:stretch>
              <a:fillRect/>
            </a:stretch>
          </p:blipFill>
          <p:spPr bwMode="auto">
            <a:xfrm>
              <a:off x="4483" y="2778"/>
              <a:ext cx="19" cy="5"/>
            </a:xfrm>
            <a:prstGeom prst="rect">
              <a:avLst/>
            </a:prstGeom>
            <a:noFill/>
            <a:ln w="9525">
              <a:noFill/>
              <a:miter lim="800000"/>
              <a:headEnd/>
              <a:tailEnd/>
            </a:ln>
          </p:spPr>
        </p:pic>
        <p:pic>
          <p:nvPicPr>
            <p:cNvPr id="366085" name="Picture 2565"/>
            <p:cNvPicPr>
              <a:picLocks noChangeAspect="1" noChangeArrowheads="1"/>
            </p:cNvPicPr>
            <p:nvPr/>
          </p:nvPicPr>
          <p:blipFill>
            <a:blip r:embed="rId7"/>
            <a:srcRect/>
            <a:stretch>
              <a:fillRect/>
            </a:stretch>
          </p:blipFill>
          <p:spPr bwMode="auto">
            <a:xfrm>
              <a:off x="4502" y="2778"/>
              <a:ext cx="19" cy="5"/>
            </a:xfrm>
            <a:prstGeom prst="rect">
              <a:avLst/>
            </a:prstGeom>
            <a:noFill/>
            <a:ln w="9525">
              <a:noFill/>
              <a:miter lim="800000"/>
              <a:headEnd/>
              <a:tailEnd/>
            </a:ln>
          </p:spPr>
        </p:pic>
        <p:pic>
          <p:nvPicPr>
            <p:cNvPr id="366086" name="Picture 2566"/>
            <p:cNvPicPr>
              <a:picLocks noChangeAspect="1" noChangeArrowheads="1"/>
            </p:cNvPicPr>
            <p:nvPr/>
          </p:nvPicPr>
          <p:blipFill>
            <a:blip r:embed="rId7"/>
            <a:srcRect/>
            <a:stretch>
              <a:fillRect/>
            </a:stretch>
          </p:blipFill>
          <p:spPr bwMode="auto">
            <a:xfrm>
              <a:off x="4521" y="2778"/>
              <a:ext cx="19" cy="5"/>
            </a:xfrm>
            <a:prstGeom prst="rect">
              <a:avLst/>
            </a:prstGeom>
            <a:noFill/>
            <a:ln w="9525">
              <a:noFill/>
              <a:miter lim="800000"/>
              <a:headEnd/>
              <a:tailEnd/>
            </a:ln>
          </p:spPr>
        </p:pic>
        <p:pic>
          <p:nvPicPr>
            <p:cNvPr id="366087" name="Picture 2567"/>
            <p:cNvPicPr>
              <a:picLocks noChangeAspect="1" noChangeArrowheads="1"/>
            </p:cNvPicPr>
            <p:nvPr/>
          </p:nvPicPr>
          <p:blipFill>
            <a:blip r:embed="rId7"/>
            <a:srcRect/>
            <a:stretch>
              <a:fillRect/>
            </a:stretch>
          </p:blipFill>
          <p:spPr bwMode="auto">
            <a:xfrm>
              <a:off x="4540" y="2778"/>
              <a:ext cx="20" cy="5"/>
            </a:xfrm>
            <a:prstGeom prst="rect">
              <a:avLst/>
            </a:prstGeom>
            <a:noFill/>
            <a:ln w="9525">
              <a:noFill/>
              <a:miter lim="800000"/>
              <a:headEnd/>
              <a:tailEnd/>
            </a:ln>
          </p:spPr>
        </p:pic>
        <p:pic>
          <p:nvPicPr>
            <p:cNvPr id="366088" name="Picture 2568"/>
            <p:cNvPicPr>
              <a:picLocks noChangeAspect="1" noChangeArrowheads="1"/>
            </p:cNvPicPr>
            <p:nvPr/>
          </p:nvPicPr>
          <p:blipFill>
            <a:blip r:embed="rId7"/>
            <a:srcRect/>
            <a:stretch>
              <a:fillRect/>
            </a:stretch>
          </p:blipFill>
          <p:spPr bwMode="auto">
            <a:xfrm>
              <a:off x="4560" y="2778"/>
              <a:ext cx="19" cy="5"/>
            </a:xfrm>
            <a:prstGeom prst="rect">
              <a:avLst/>
            </a:prstGeom>
            <a:noFill/>
            <a:ln w="9525">
              <a:noFill/>
              <a:miter lim="800000"/>
              <a:headEnd/>
              <a:tailEnd/>
            </a:ln>
          </p:spPr>
        </p:pic>
        <p:pic>
          <p:nvPicPr>
            <p:cNvPr id="366089" name="Picture 2569"/>
            <p:cNvPicPr>
              <a:picLocks noChangeAspect="1" noChangeArrowheads="1"/>
            </p:cNvPicPr>
            <p:nvPr/>
          </p:nvPicPr>
          <p:blipFill>
            <a:blip r:embed="rId7"/>
            <a:srcRect/>
            <a:stretch>
              <a:fillRect/>
            </a:stretch>
          </p:blipFill>
          <p:spPr bwMode="auto">
            <a:xfrm>
              <a:off x="4579" y="2778"/>
              <a:ext cx="19" cy="5"/>
            </a:xfrm>
            <a:prstGeom prst="rect">
              <a:avLst/>
            </a:prstGeom>
            <a:noFill/>
            <a:ln w="9525">
              <a:noFill/>
              <a:miter lim="800000"/>
              <a:headEnd/>
              <a:tailEnd/>
            </a:ln>
          </p:spPr>
        </p:pic>
        <p:pic>
          <p:nvPicPr>
            <p:cNvPr id="366090" name="Picture 2570"/>
            <p:cNvPicPr>
              <a:picLocks noChangeAspect="1" noChangeArrowheads="1"/>
            </p:cNvPicPr>
            <p:nvPr/>
          </p:nvPicPr>
          <p:blipFill>
            <a:blip r:embed="rId7"/>
            <a:srcRect/>
            <a:stretch>
              <a:fillRect/>
            </a:stretch>
          </p:blipFill>
          <p:spPr bwMode="auto">
            <a:xfrm>
              <a:off x="4598" y="2778"/>
              <a:ext cx="19" cy="5"/>
            </a:xfrm>
            <a:prstGeom prst="rect">
              <a:avLst/>
            </a:prstGeom>
            <a:noFill/>
            <a:ln w="9525">
              <a:noFill/>
              <a:miter lim="800000"/>
              <a:headEnd/>
              <a:tailEnd/>
            </a:ln>
          </p:spPr>
        </p:pic>
        <p:pic>
          <p:nvPicPr>
            <p:cNvPr id="366091" name="Picture 2571"/>
            <p:cNvPicPr>
              <a:picLocks noChangeAspect="1" noChangeArrowheads="1"/>
            </p:cNvPicPr>
            <p:nvPr/>
          </p:nvPicPr>
          <p:blipFill>
            <a:blip r:embed="rId7"/>
            <a:srcRect/>
            <a:stretch>
              <a:fillRect/>
            </a:stretch>
          </p:blipFill>
          <p:spPr bwMode="auto">
            <a:xfrm>
              <a:off x="4617" y="2778"/>
              <a:ext cx="19" cy="5"/>
            </a:xfrm>
            <a:prstGeom prst="rect">
              <a:avLst/>
            </a:prstGeom>
            <a:noFill/>
            <a:ln w="9525">
              <a:noFill/>
              <a:miter lim="800000"/>
              <a:headEnd/>
              <a:tailEnd/>
            </a:ln>
          </p:spPr>
        </p:pic>
        <p:pic>
          <p:nvPicPr>
            <p:cNvPr id="366092" name="Picture 2572"/>
            <p:cNvPicPr>
              <a:picLocks noChangeAspect="1" noChangeArrowheads="1"/>
            </p:cNvPicPr>
            <p:nvPr/>
          </p:nvPicPr>
          <p:blipFill>
            <a:blip r:embed="rId7"/>
            <a:srcRect/>
            <a:stretch>
              <a:fillRect/>
            </a:stretch>
          </p:blipFill>
          <p:spPr bwMode="auto">
            <a:xfrm>
              <a:off x="4636" y="2778"/>
              <a:ext cx="20" cy="5"/>
            </a:xfrm>
            <a:prstGeom prst="rect">
              <a:avLst/>
            </a:prstGeom>
            <a:noFill/>
            <a:ln w="9525">
              <a:noFill/>
              <a:miter lim="800000"/>
              <a:headEnd/>
              <a:tailEnd/>
            </a:ln>
          </p:spPr>
        </p:pic>
        <p:pic>
          <p:nvPicPr>
            <p:cNvPr id="366093" name="Picture 2573"/>
            <p:cNvPicPr>
              <a:picLocks noChangeAspect="1" noChangeArrowheads="1"/>
            </p:cNvPicPr>
            <p:nvPr/>
          </p:nvPicPr>
          <p:blipFill>
            <a:blip r:embed="rId7"/>
            <a:srcRect/>
            <a:stretch>
              <a:fillRect/>
            </a:stretch>
          </p:blipFill>
          <p:spPr bwMode="auto">
            <a:xfrm>
              <a:off x="4656" y="2778"/>
              <a:ext cx="19" cy="5"/>
            </a:xfrm>
            <a:prstGeom prst="rect">
              <a:avLst/>
            </a:prstGeom>
            <a:noFill/>
            <a:ln w="9525">
              <a:noFill/>
              <a:miter lim="800000"/>
              <a:headEnd/>
              <a:tailEnd/>
            </a:ln>
          </p:spPr>
        </p:pic>
        <p:pic>
          <p:nvPicPr>
            <p:cNvPr id="366094" name="Picture 2574"/>
            <p:cNvPicPr>
              <a:picLocks noChangeAspect="1" noChangeArrowheads="1"/>
            </p:cNvPicPr>
            <p:nvPr/>
          </p:nvPicPr>
          <p:blipFill>
            <a:blip r:embed="rId7"/>
            <a:srcRect/>
            <a:stretch>
              <a:fillRect/>
            </a:stretch>
          </p:blipFill>
          <p:spPr bwMode="auto">
            <a:xfrm>
              <a:off x="4675" y="2778"/>
              <a:ext cx="19" cy="5"/>
            </a:xfrm>
            <a:prstGeom prst="rect">
              <a:avLst/>
            </a:prstGeom>
            <a:noFill/>
            <a:ln w="9525">
              <a:noFill/>
              <a:miter lim="800000"/>
              <a:headEnd/>
              <a:tailEnd/>
            </a:ln>
          </p:spPr>
        </p:pic>
        <p:pic>
          <p:nvPicPr>
            <p:cNvPr id="366095" name="Picture 2575"/>
            <p:cNvPicPr>
              <a:picLocks noChangeAspect="1" noChangeArrowheads="1"/>
            </p:cNvPicPr>
            <p:nvPr/>
          </p:nvPicPr>
          <p:blipFill>
            <a:blip r:embed="rId7"/>
            <a:srcRect/>
            <a:stretch>
              <a:fillRect/>
            </a:stretch>
          </p:blipFill>
          <p:spPr bwMode="auto">
            <a:xfrm>
              <a:off x="4694" y="2778"/>
              <a:ext cx="19" cy="5"/>
            </a:xfrm>
            <a:prstGeom prst="rect">
              <a:avLst/>
            </a:prstGeom>
            <a:noFill/>
            <a:ln w="9525">
              <a:noFill/>
              <a:miter lim="800000"/>
              <a:headEnd/>
              <a:tailEnd/>
            </a:ln>
          </p:spPr>
        </p:pic>
        <p:pic>
          <p:nvPicPr>
            <p:cNvPr id="366096" name="Picture 2576"/>
            <p:cNvPicPr>
              <a:picLocks noChangeAspect="1" noChangeArrowheads="1"/>
            </p:cNvPicPr>
            <p:nvPr/>
          </p:nvPicPr>
          <p:blipFill>
            <a:blip r:embed="rId7"/>
            <a:srcRect/>
            <a:stretch>
              <a:fillRect/>
            </a:stretch>
          </p:blipFill>
          <p:spPr bwMode="auto">
            <a:xfrm>
              <a:off x="4713" y="2778"/>
              <a:ext cx="19" cy="5"/>
            </a:xfrm>
            <a:prstGeom prst="rect">
              <a:avLst/>
            </a:prstGeom>
            <a:noFill/>
            <a:ln w="9525">
              <a:noFill/>
              <a:miter lim="800000"/>
              <a:headEnd/>
              <a:tailEnd/>
            </a:ln>
          </p:spPr>
        </p:pic>
        <p:pic>
          <p:nvPicPr>
            <p:cNvPr id="366097" name="Picture 2577"/>
            <p:cNvPicPr>
              <a:picLocks noChangeAspect="1" noChangeArrowheads="1"/>
            </p:cNvPicPr>
            <p:nvPr/>
          </p:nvPicPr>
          <p:blipFill>
            <a:blip r:embed="rId7"/>
            <a:srcRect/>
            <a:stretch>
              <a:fillRect/>
            </a:stretch>
          </p:blipFill>
          <p:spPr bwMode="auto">
            <a:xfrm>
              <a:off x="4732" y="2778"/>
              <a:ext cx="20" cy="5"/>
            </a:xfrm>
            <a:prstGeom prst="rect">
              <a:avLst/>
            </a:prstGeom>
            <a:noFill/>
            <a:ln w="9525">
              <a:noFill/>
              <a:miter lim="800000"/>
              <a:headEnd/>
              <a:tailEnd/>
            </a:ln>
          </p:spPr>
        </p:pic>
        <p:pic>
          <p:nvPicPr>
            <p:cNvPr id="366098" name="Picture 2578"/>
            <p:cNvPicPr>
              <a:picLocks noChangeAspect="1" noChangeArrowheads="1"/>
            </p:cNvPicPr>
            <p:nvPr/>
          </p:nvPicPr>
          <p:blipFill>
            <a:blip r:embed="rId7"/>
            <a:srcRect/>
            <a:stretch>
              <a:fillRect/>
            </a:stretch>
          </p:blipFill>
          <p:spPr bwMode="auto">
            <a:xfrm>
              <a:off x="4752" y="2778"/>
              <a:ext cx="19" cy="5"/>
            </a:xfrm>
            <a:prstGeom prst="rect">
              <a:avLst/>
            </a:prstGeom>
            <a:noFill/>
            <a:ln w="9525">
              <a:noFill/>
              <a:miter lim="800000"/>
              <a:headEnd/>
              <a:tailEnd/>
            </a:ln>
          </p:spPr>
        </p:pic>
        <p:pic>
          <p:nvPicPr>
            <p:cNvPr id="366099" name="Picture 2579"/>
            <p:cNvPicPr>
              <a:picLocks noChangeAspect="1" noChangeArrowheads="1"/>
            </p:cNvPicPr>
            <p:nvPr/>
          </p:nvPicPr>
          <p:blipFill>
            <a:blip r:embed="rId7"/>
            <a:srcRect/>
            <a:stretch>
              <a:fillRect/>
            </a:stretch>
          </p:blipFill>
          <p:spPr bwMode="auto">
            <a:xfrm>
              <a:off x="4771" y="2778"/>
              <a:ext cx="19" cy="5"/>
            </a:xfrm>
            <a:prstGeom prst="rect">
              <a:avLst/>
            </a:prstGeom>
            <a:noFill/>
            <a:ln w="9525">
              <a:noFill/>
              <a:miter lim="800000"/>
              <a:headEnd/>
              <a:tailEnd/>
            </a:ln>
          </p:spPr>
        </p:pic>
        <p:pic>
          <p:nvPicPr>
            <p:cNvPr id="366100" name="Picture 2580"/>
            <p:cNvPicPr>
              <a:picLocks noChangeAspect="1" noChangeArrowheads="1"/>
            </p:cNvPicPr>
            <p:nvPr/>
          </p:nvPicPr>
          <p:blipFill>
            <a:blip r:embed="rId7"/>
            <a:srcRect/>
            <a:stretch>
              <a:fillRect/>
            </a:stretch>
          </p:blipFill>
          <p:spPr bwMode="auto">
            <a:xfrm>
              <a:off x="4790" y="2778"/>
              <a:ext cx="19" cy="5"/>
            </a:xfrm>
            <a:prstGeom prst="rect">
              <a:avLst/>
            </a:prstGeom>
            <a:noFill/>
            <a:ln w="9525">
              <a:noFill/>
              <a:miter lim="800000"/>
              <a:headEnd/>
              <a:tailEnd/>
            </a:ln>
          </p:spPr>
        </p:pic>
        <p:pic>
          <p:nvPicPr>
            <p:cNvPr id="366101" name="Picture 2581"/>
            <p:cNvPicPr>
              <a:picLocks noChangeAspect="1" noChangeArrowheads="1"/>
            </p:cNvPicPr>
            <p:nvPr/>
          </p:nvPicPr>
          <p:blipFill>
            <a:blip r:embed="rId7"/>
            <a:srcRect/>
            <a:stretch>
              <a:fillRect/>
            </a:stretch>
          </p:blipFill>
          <p:spPr bwMode="auto">
            <a:xfrm>
              <a:off x="4809" y="2778"/>
              <a:ext cx="19" cy="5"/>
            </a:xfrm>
            <a:prstGeom prst="rect">
              <a:avLst/>
            </a:prstGeom>
            <a:noFill/>
            <a:ln w="9525">
              <a:noFill/>
              <a:miter lim="800000"/>
              <a:headEnd/>
              <a:tailEnd/>
            </a:ln>
          </p:spPr>
        </p:pic>
        <p:pic>
          <p:nvPicPr>
            <p:cNvPr id="366102" name="Picture 2582"/>
            <p:cNvPicPr>
              <a:picLocks noChangeAspect="1" noChangeArrowheads="1"/>
            </p:cNvPicPr>
            <p:nvPr/>
          </p:nvPicPr>
          <p:blipFill>
            <a:blip r:embed="rId7"/>
            <a:srcRect/>
            <a:stretch>
              <a:fillRect/>
            </a:stretch>
          </p:blipFill>
          <p:spPr bwMode="auto">
            <a:xfrm>
              <a:off x="4828" y="2778"/>
              <a:ext cx="20" cy="5"/>
            </a:xfrm>
            <a:prstGeom prst="rect">
              <a:avLst/>
            </a:prstGeom>
            <a:noFill/>
            <a:ln w="9525">
              <a:noFill/>
              <a:miter lim="800000"/>
              <a:headEnd/>
              <a:tailEnd/>
            </a:ln>
          </p:spPr>
        </p:pic>
        <p:pic>
          <p:nvPicPr>
            <p:cNvPr id="366103" name="Picture 2583"/>
            <p:cNvPicPr>
              <a:picLocks noChangeAspect="1" noChangeArrowheads="1"/>
            </p:cNvPicPr>
            <p:nvPr/>
          </p:nvPicPr>
          <p:blipFill>
            <a:blip r:embed="rId7"/>
            <a:srcRect/>
            <a:stretch>
              <a:fillRect/>
            </a:stretch>
          </p:blipFill>
          <p:spPr bwMode="auto">
            <a:xfrm>
              <a:off x="4848" y="2778"/>
              <a:ext cx="19" cy="5"/>
            </a:xfrm>
            <a:prstGeom prst="rect">
              <a:avLst/>
            </a:prstGeom>
            <a:noFill/>
            <a:ln w="9525">
              <a:noFill/>
              <a:miter lim="800000"/>
              <a:headEnd/>
              <a:tailEnd/>
            </a:ln>
          </p:spPr>
        </p:pic>
        <p:pic>
          <p:nvPicPr>
            <p:cNvPr id="366104" name="Picture 2584"/>
            <p:cNvPicPr>
              <a:picLocks noChangeAspect="1" noChangeArrowheads="1"/>
            </p:cNvPicPr>
            <p:nvPr/>
          </p:nvPicPr>
          <p:blipFill>
            <a:blip r:embed="rId7"/>
            <a:srcRect/>
            <a:stretch>
              <a:fillRect/>
            </a:stretch>
          </p:blipFill>
          <p:spPr bwMode="auto">
            <a:xfrm>
              <a:off x="4867" y="2778"/>
              <a:ext cx="19" cy="5"/>
            </a:xfrm>
            <a:prstGeom prst="rect">
              <a:avLst/>
            </a:prstGeom>
            <a:noFill/>
            <a:ln w="9525">
              <a:noFill/>
              <a:miter lim="800000"/>
              <a:headEnd/>
              <a:tailEnd/>
            </a:ln>
          </p:spPr>
        </p:pic>
        <p:pic>
          <p:nvPicPr>
            <p:cNvPr id="366105" name="Picture 2585"/>
            <p:cNvPicPr>
              <a:picLocks noChangeAspect="1" noChangeArrowheads="1"/>
            </p:cNvPicPr>
            <p:nvPr/>
          </p:nvPicPr>
          <p:blipFill>
            <a:blip r:embed="rId7"/>
            <a:srcRect/>
            <a:stretch>
              <a:fillRect/>
            </a:stretch>
          </p:blipFill>
          <p:spPr bwMode="auto">
            <a:xfrm>
              <a:off x="4886" y="2778"/>
              <a:ext cx="19" cy="5"/>
            </a:xfrm>
            <a:prstGeom prst="rect">
              <a:avLst/>
            </a:prstGeom>
            <a:noFill/>
            <a:ln w="9525">
              <a:noFill/>
              <a:miter lim="800000"/>
              <a:headEnd/>
              <a:tailEnd/>
            </a:ln>
          </p:spPr>
        </p:pic>
        <p:pic>
          <p:nvPicPr>
            <p:cNvPr id="366106" name="Picture 2586"/>
            <p:cNvPicPr>
              <a:picLocks noChangeAspect="1" noChangeArrowheads="1"/>
            </p:cNvPicPr>
            <p:nvPr/>
          </p:nvPicPr>
          <p:blipFill>
            <a:blip r:embed="rId7"/>
            <a:srcRect/>
            <a:stretch>
              <a:fillRect/>
            </a:stretch>
          </p:blipFill>
          <p:spPr bwMode="auto">
            <a:xfrm>
              <a:off x="4905" y="2778"/>
              <a:ext cx="19" cy="5"/>
            </a:xfrm>
            <a:prstGeom prst="rect">
              <a:avLst/>
            </a:prstGeom>
            <a:noFill/>
            <a:ln w="9525">
              <a:noFill/>
              <a:miter lim="800000"/>
              <a:headEnd/>
              <a:tailEnd/>
            </a:ln>
          </p:spPr>
        </p:pic>
        <p:pic>
          <p:nvPicPr>
            <p:cNvPr id="366107" name="Picture 2587"/>
            <p:cNvPicPr>
              <a:picLocks noChangeAspect="1" noChangeArrowheads="1"/>
            </p:cNvPicPr>
            <p:nvPr/>
          </p:nvPicPr>
          <p:blipFill>
            <a:blip r:embed="rId7"/>
            <a:srcRect/>
            <a:stretch>
              <a:fillRect/>
            </a:stretch>
          </p:blipFill>
          <p:spPr bwMode="auto">
            <a:xfrm>
              <a:off x="4924" y="2778"/>
              <a:ext cx="20" cy="5"/>
            </a:xfrm>
            <a:prstGeom prst="rect">
              <a:avLst/>
            </a:prstGeom>
            <a:noFill/>
            <a:ln w="9525">
              <a:noFill/>
              <a:miter lim="800000"/>
              <a:headEnd/>
              <a:tailEnd/>
            </a:ln>
          </p:spPr>
        </p:pic>
        <p:pic>
          <p:nvPicPr>
            <p:cNvPr id="366108" name="Picture 2588"/>
            <p:cNvPicPr>
              <a:picLocks noChangeAspect="1" noChangeArrowheads="1"/>
            </p:cNvPicPr>
            <p:nvPr/>
          </p:nvPicPr>
          <p:blipFill>
            <a:blip r:embed="rId7"/>
            <a:srcRect/>
            <a:stretch>
              <a:fillRect/>
            </a:stretch>
          </p:blipFill>
          <p:spPr bwMode="auto">
            <a:xfrm>
              <a:off x="4944" y="2778"/>
              <a:ext cx="19" cy="5"/>
            </a:xfrm>
            <a:prstGeom prst="rect">
              <a:avLst/>
            </a:prstGeom>
            <a:noFill/>
            <a:ln w="9525">
              <a:noFill/>
              <a:miter lim="800000"/>
              <a:headEnd/>
              <a:tailEnd/>
            </a:ln>
          </p:spPr>
        </p:pic>
        <p:pic>
          <p:nvPicPr>
            <p:cNvPr id="366109" name="Picture 2589"/>
            <p:cNvPicPr>
              <a:picLocks noChangeAspect="1" noChangeArrowheads="1"/>
            </p:cNvPicPr>
            <p:nvPr/>
          </p:nvPicPr>
          <p:blipFill>
            <a:blip r:embed="rId7"/>
            <a:srcRect/>
            <a:stretch>
              <a:fillRect/>
            </a:stretch>
          </p:blipFill>
          <p:spPr bwMode="auto">
            <a:xfrm>
              <a:off x="4963" y="2778"/>
              <a:ext cx="19" cy="5"/>
            </a:xfrm>
            <a:prstGeom prst="rect">
              <a:avLst/>
            </a:prstGeom>
            <a:noFill/>
            <a:ln w="9525">
              <a:noFill/>
              <a:miter lim="800000"/>
              <a:headEnd/>
              <a:tailEnd/>
            </a:ln>
          </p:spPr>
        </p:pic>
        <p:pic>
          <p:nvPicPr>
            <p:cNvPr id="366110" name="Picture 2590"/>
            <p:cNvPicPr>
              <a:picLocks noChangeAspect="1" noChangeArrowheads="1"/>
            </p:cNvPicPr>
            <p:nvPr/>
          </p:nvPicPr>
          <p:blipFill>
            <a:blip r:embed="rId7"/>
            <a:srcRect/>
            <a:stretch>
              <a:fillRect/>
            </a:stretch>
          </p:blipFill>
          <p:spPr bwMode="auto">
            <a:xfrm>
              <a:off x="4982" y="2778"/>
              <a:ext cx="19" cy="5"/>
            </a:xfrm>
            <a:prstGeom prst="rect">
              <a:avLst/>
            </a:prstGeom>
            <a:noFill/>
            <a:ln w="9525">
              <a:noFill/>
              <a:miter lim="800000"/>
              <a:headEnd/>
              <a:tailEnd/>
            </a:ln>
          </p:spPr>
        </p:pic>
        <p:pic>
          <p:nvPicPr>
            <p:cNvPr id="366111" name="Picture 2591"/>
            <p:cNvPicPr>
              <a:picLocks noChangeAspect="1" noChangeArrowheads="1"/>
            </p:cNvPicPr>
            <p:nvPr/>
          </p:nvPicPr>
          <p:blipFill>
            <a:blip r:embed="rId7"/>
            <a:srcRect/>
            <a:stretch>
              <a:fillRect/>
            </a:stretch>
          </p:blipFill>
          <p:spPr bwMode="auto">
            <a:xfrm>
              <a:off x="5001" y="2778"/>
              <a:ext cx="19" cy="5"/>
            </a:xfrm>
            <a:prstGeom prst="rect">
              <a:avLst/>
            </a:prstGeom>
            <a:noFill/>
            <a:ln w="9525">
              <a:noFill/>
              <a:miter lim="800000"/>
              <a:headEnd/>
              <a:tailEnd/>
            </a:ln>
          </p:spPr>
        </p:pic>
        <p:pic>
          <p:nvPicPr>
            <p:cNvPr id="366112" name="Picture 2592"/>
            <p:cNvPicPr>
              <a:picLocks noChangeAspect="1" noChangeArrowheads="1"/>
            </p:cNvPicPr>
            <p:nvPr/>
          </p:nvPicPr>
          <p:blipFill>
            <a:blip r:embed="rId7"/>
            <a:srcRect/>
            <a:stretch>
              <a:fillRect/>
            </a:stretch>
          </p:blipFill>
          <p:spPr bwMode="auto">
            <a:xfrm>
              <a:off x="5020" y="2778"/>
              <a:ext cx="20" cy="5"/>
            </a:xfrm>
            <a:prstGeom prst="rect">
              <a:avLst/>
            </a:prstGeom>
            <a:noFill/>
            <a:ln w="9525">
              <a:noFill/>
              <a:miter lim="800000"/>
              <a:headEnd/>
              <a:tailEnd/>
            </a:ln>
          </p:spPr>
        </p:pic>
        <p:pic>
          <p:nvPicPr>
            <p:cNvPr id="366113" name="Picture 2593"/>
            <p:cNvPicPr>
              <a:picLocks noChangeAspect="1" noChangeArrowheads="1"/>
            </p:cNvPicPr>
            <p:nvPr/>
          </p:nvPicPr>
          <p:blipFill>
            <a:blip r:embed="rId7"/>
            <a:srcRect/>
            <a:stretch>
              <a:fillRect/>
            </a:stretch>
          </p:blipFill>
          <p:spPr bwMode="auto">
            <a:xfrm>
              <a:off x="5040" y="2778"/>
              <a:ext cx="19" cy="5"/>
            </a:xfrm>
            <a:prstGeom prst="rect">
              <a:avLst/>
            </a:prstGeom>
            <a:noFill/>
            <a:ln w="9525">
              <a:noFill/>
              <a:miter lim="800000"/>
              <a:headEnd/>
              <a:tailEnd/>
            </a:ln>
          </p:spPr>
        </p:pic>
        <p:pic>
          <p:nvPicPr>
            <p:cNvPr id="366114" name="Picture 2594"/>
            <p:cNvPicPr>
              <a:picLocks noChangeAspect="1" noChangeArrowheads="1"/>
            </p:cNvPicPr>
            <p:nvPr/>
          </p:nvPicPr>
          <p:blipFill>
            <a:blip r:embed="rId7"/>
            <a:srcRect/>
            <a:stretch>
              <a:fillRect/>
            </a:stretch>
          </p:blipFill>
          <p:spPr bwMode="auto">
            <a:xfrm>
              <a:off x="5059" y="2778"/>
              <a:ext cx="19" cy="5"/>
            </a:xfrm>
            <a:prstGeom prst="rect">
              <a:avLst/>
            </a:prstGeom>
            <a:noFill/>
            <a:ln w="9525">
              <a:noFill/>
              <a:miter lim="800000"/>
              <a:headEnd/>
              <a:tailEnd/>
            </a:ln>
          </p:spPr>
        </p:pic>
        <p:pic>
          <p:nvPicPr>
            <p:cNvPr id="366115" name="Picture 2595"/>
            <p:cNvPicPr>
              <a:picLocks noChangeAspect="1" noChangeArrowheads="1"/>
            </p:cNvPicPr>
            <p:nvPr/>
          </p:nvPicPr>
          <p:blipFill>
            <a:blip r:embed="rId7"/>
            <a:srcRect/>
            <a:stretch>
              <a:fillRect/>
            </a:stretch>
          </p:blipFill>
          <p:spPr bwMode="auto">
            <a:xfrm>
              <a:off x="5078" y="2778"/>
              <a:ext cx="19" cy="5"/>
            </a:xfrm>
            <a:prstGeom prst="rect">
              <a:avLst/>
            </a:prstGeom>
            <a:noFill/>
            <a:ln w="9525">
              <a:noFill/>
              <a:miter lim="800000"/>
              <a:headEnd/>
              <a:tailEnd/>
            </a:ln>
          </p:spPr>
        </p:pic>
        <p:pic>
          <p:nvPicPr>
            <p:cNvPr id="366116" name="Picture 2596"/>
            <p:cNvPicPr>
              <a:picLocks noChangeAspect="1" noChangeArrowheads="1"/>
            </p:cNvPicPr>
            <p:nvPr/>
          </p:nvPicPr>
          <p:blipFill>
            <a:blip r:embed="rId7"/>
            <a:srcRect/>
            <a:stretch>
              <a:fillRect/>
            </a:stretch>
          </p:blipFill>
          <p:spPr bwMode="auto">
            <a:xfrm>
              <a:off x="5097" y="2778"/>
              <a:ext cx="19" cy="5"/>
            </a:xfrm>
            <a:prstGeom prst="rect">
              <a:avLst/>
            </a:prstGeom>
            <a:noFill/>
            <a:ln w="9525">
              <a:noFill/>
              <a:miter lim="800000"/>
              <a:headEnd/>
              <a:tailEnd/>
            </a:ln>
          </p:spPr>
        </p:pic>
        <p:pic>
          <p:nvPicPr>
            <p:cNvPr id="366117" name="Picture 2597"/>
            <p:cNvPicPr>
              <a:picLocks noChangeAspect="1" noChangeArrowheads="1"/>
            </p:cNvPicPr>
            <p:nvPr/>
          </p:nvPicPr>
          <p:blipFill>
            <a:blip r:embed="rId7"/>
            <a:srcRect/>
            <a:stretch>
              <a:fillRect/>
            </a:stretch>
          </p:blipFill>
          <p:spPr bwMode="auto">
            <a:xfrm>
              <a:off x="5116" y="2778"/>
              <a:ext cx="20" cy="5"/>
            </a:xfrm>
            <a:prstGeom prst="rect">
              <a:avLst/>
            </a:prstGeom>
            <a:noFill/>
            <a:ln w="9525">
              <a:noFill/>
              <a:miter lim="800000"/>
              <a:headEnd/>
              <a:tailEnd/>
            </a:ln>
          </p:spPr>
        </p:pic>
        <p:pic>
          <p:nvPicPr>
            <p:cNvPr id="366118" name="Picture 2598"/>
            <p:cNvPicPr>
              <a:picLocks noChangeAspect="1" noChangeArrowheads="1"/>
            </p:cNvPicPr>
            <p:nvPr/>
          </p:nvPicPr>
          <p:blipFill>
            <a:blip r:embed="rId7"/>
            <a:srcRect/>
            <a:stretch>
              <a:fillRect/>
            </a:stretch>
          </p:blipFill>
          <p:spPr bwMode="auto">
            <a:xfrm>
              <a:off x="5136" y="2778"/>
              <a:ext cx="19" cy="5"/>
            </a:xfrm>
            <a:prstGeom prst="rect">
              <a:avLst/>
            </a:prstGeom>
            <a:noFill/>
            <a:ln w="9525">
              <a:noFill/>
              <a:miter lim="800000"/>
              <a:headEnd/>
              <a:tailEnd/>
            </a:ln>
          </p:spPr>
        </p:pic>
        <p:pic>
          <p:nvPicPr>
            <p:cNvPr id="366119" name="Picture 2599"/>
            <p:cNvPicPr>
              <a:picLocks noChangeAspect="1" noChangeArrowheads="1"/>
            </p:cNvPicPr>
            <p:nvPr/>
          </p:nvPicPr>
          <p:blipFill>
            <a:blip r:embed="rId7"/>
            <a:srcRect/>
            <a:stretch>
              <a:fillRect/>
            </a:stretch>
          </p:blipFill>
          <p:spPr bwMode="auto">
            <a:xfrm>
              <a:off x="5155" y="2778"/>
              <a:ext cx="19" cy="5"/>
            </a:xfrm>
            <a:prstGeom prst="rect">
              <a:avLst/>
            </a:prstGeom>
            <a:noFill/>
            <a:ln w="9525">
              <a:noFill/>
              <a:miter lim="800000"/>
              <a:headEnd/>
              <a:tailEnd/>
            </a:ln>
          </p:spPr>
        </p:pic>
        <p:pic>
          <p:nvPicPr>
            <p:cNvPr id="366120" name="Picture 2600"/>
            <p:cNvPicPr>
              <a:picLocks noChangeAspect="1" noChangeArrowheads="1"/>
            </p:cNvPicPr>
            <p:nvPr/>
          </p:nvPicPr>
          <p:blipFill>
            <a:blip r:embed="rId7"/>
            <a:srcRect/>
            <a:stretch>
              <a:fillRect/>
            </a:stretch>
          </p:blipFill>
          <p:spPr bwMode="auto">
            <a:xfrm>
              <a:off x="5174" y="2778"/>
              <a:ext cx="19" cy="5"/>
            </a:xfrm>
            <a:prstGeom prst="rect">
              <a:avLst/>
            </a:prstGeom>
            <a:noFill/>
            <a:ln w="9525">
              <a:noFill/>
              <a:miter lim="800000"/>
              <a:headEnd/>
              <a:tailEnd/>
            </a:ln>
          </p:spPr>
        </p:pic>
        <p:pic>
          <p:nvPicPr>
            <p:cNvPr id="366121" name="Picture 2601"/>
            <p:cNvPicPr>
              <a:picLocks noChangeAspect="1" noChangeArrowheads="1"/>
            </p:cNvPicPr>
            <p:nvPr/>
          </p:nvPicPr>
          <p:blipFill>
            <a:blip r:embed="rId7"/>
            <a:srcRect/>
            <a:stretch>
              <a:fillRect/>
            </a:stretch>
          </p:blipFill>
          <p:spPr bwMode="auto">
            <a:xfrm>
              <a:off x="5193" y="2778"/>
              <a:ext cx="19" cy="5"/>
            </a:xfrm>
            <a:prstGeom prst="rect">
              <a:avLst/>
            </a:prstGeom>
            <a:noFill/>
            <a:ln w="9525">
              <a:noFill/>
              <a:miter lim="800000"/>
              <a:headEnd/>
              <a:tailEnd/>
            </a:ln>
          </p:spPr>
        </p:pic>
        <p:pic>
          <p:nvPicPr>
            <p:cNvPr id="366122" name="Picture 2602"/>
            <p:cNvPicPr>
              <a:picLocks noChangeAspect="1" noChangeArrowheads="1"/>
            </p:cNvPicPr>
            <p:nvPr/>
          </p:nvPicPr>
          <p:blipFill>
            <a:blip r:embed="rId7"/>
            <a:srcRect/>
            <a:stretch>
              <a:fillRect/>
            </a:stretch>
          </p:blipFill>
          <p:spPr bwMode="auto">
            <a:xfrm>
              <a:off x="5212" y="2778"/>
              <a:ext cx="20" cy="5"/>
            </a:xfrm>
            <a:prstGeom prst="rect">
              <a:avLst/>
            </a:prstGeom>
            <a:noFill/>
            <a:ln w="9525">
              <a:noFill/>
              <a:miter lim="800000"/>
              <a:headEnd/>
              <a:tailEnd/>
            </a:ln>
          </p:spPr>
        </p:pic>
        <p:pic>
          <p:nvPicPr>
            <p:cNvPr id="366123" name="Picture 2603"/>
            <p:cNvPicPr>
              <a:picLocks noChangeAspect="1" noChangeArrowheads="1"/>
            </p:cNvPicPr>
            <p:nvPr/>
          </p:nvPicPr>
          <p:blipFill>
            <a:blip r:embed="rId7"/>
            <a:srcRect/>
            <a:stretch>
              <a:fillRect/>
            </a:stretch>
          </p:blipFill>
          <p:spPr bwMode="auto">
            <a:xfrm>
              <a:off x="5232" y="2778"/>
              <a:ext cx="19" cy="5"/>
            </a:xfrm>
            <a:prstGeom prst="rect">
              <a:avLst/>
            </a:prstGeom>
            <a:noFill/>
            <a:ln w="9525">
              <a:noFill/>
              <a:miter lim="800000"/>
              <a:headEnd/>
              <a:tailEnd/>
            </a:ln>
          </p:spPr>
        </p:pic>
        <p:pic>
          <p:nvPicPr>
            <p:cNvPr id="366124" name="Picture 2604"/>
            <p:cNvPicPr>
              <a:picLocks noChangeAspect="1" noChangeArrowheads="1"/>
            </p:cNvPicPr>
            <p:nvPr/>
          </p:nvPicPr>
          <p:blipFill>
            <a:blip r:embed="rId7"/>
            <a:srcRect/>
            <a:stretch>
              <a:fillRect/>
            </a:stretch>
          </p:blipFill>
          <p:spPr bwMode="auto">
            <a:xfrm>
              <a:off x="5251" y="2778"/>
              <a:ext cx="19" cy="5"/>
            </a:xfrm>
            <a:prstGeom prst="rect">
              <a:avLst/>
            </a:prstGeom>
            <a:noFill/>
            <a:ln w="9525">
              <a:noFill/>
              <a:miter lim="800000"/>
              <a:headEnd/>
              <a:tailEnd/>
            </a:ln>
          </p:spPr>
        </p:pic>
        <p:pic>
          <p:nvPicPr>
            <p:cNvPr id="366125" name="Picture 2605"/>
            <p:cNvPicPr>
              <a:picLocks noChangeAspect="1" noChangeArrowheads="1"/>
            </p:cNvPicPr>
            <p:nvPr/>
          </p:nvPicPr>
          <p:blipFill>
            <a:blip r:embed="rId7"/>
            <a:srcRect/>
            <a:stretch>
              <a:fillRect/>
            </a:stretch>
          </p:blipFill>
          <p:spPr bwMode="auto">
            <a:xfrm>
              <a:off x="5270" y="2778"/>
              <a:ext cx="19" cy="5"/>
            </a:xfrm>
            <a:prstGeom prst="rect">
              <a:avLst/>
            </a:prstGeom>
            <a:noFill/>
            <a:ln w="9525">
              <a:noFill/>
              <a:miter lim="800000"/>
              <a:headEnd/>
              <a:tailEnd/>
            </a:ln>
          </p:spPr>
        </p:pic>
        <p:pic>
          <p:nvPicPr>
            <p:cNvPr id="366126" name="Picture 2606"/>
            <p:cNvPicPr>
              <a:picLocks noChangeAspect="1" noChangeArrowheads="1"/>
            </p:cNvPicPr>
            <p:nvPr/>
          </p:nvPicPr>
          <p:blipFill>
            <a:blip r:embed="rId7"/>
            <a:srcRect/>
            <a:stretch>
              <a:fillRect/>
            </a:stretch>
          </p:blipFill>
          <p:spPr bwMode="auto">
            <a:xfrm>
              <a:off x="5289" y="2778"/>
              <a:ext cx="19" cy="5"/>
            </a:xfrm>
            <a:prstGeom prst="rect">
              <a:avLst/>
            </a:prstGeom>
            <a:noFill/>
            <a:ln w="9525">
              <a:noFill/>
              <a:miter lim="800000"/>
              <a:headEnd/>
              <a:tailEnd/>
            </a:ln>
          </p:spPr>
        </p:pic>
        <p:pic>
          <p:nvPicPr>
            <p:cNvPr id="366127" name="Picture 2607"/>
            <p:cNvPicPr>
              <a:picLocks noChangeAspect="1" noChangeArrowheads="1"/>
            </p:cNvPicPr>
            <p:nvPr/>
          </p:nvPicPr>
          <p:blipFill>
            <a:blip r:embed="rId7"/>
            <a:srcRect/>
            <a:stretch>
              <a:fillRect/>
            </a:stretch>
          </p:blipFill>
          <p:spPr bwMode="auto">
            <a:xfrm>
              <a:off x="5308" y="2778"/>
              <a:ext cx="20" cy="5"/>
            </a:xfrm>
            <a:prstGeom prst="rect">
              <a:avLst/>
            </a:prstGeom>
            <a:noFill/>
            <a:ln w="9525">
              <a:noFill/>
              <a:miter lim="800000"/>
              <a:headEnd/>
              <a:tailEnd/>
            </a:ln>
          </p:spPr>
        </p:pic>
        <p:pic>
          <p:nvPicPr>
            <p:cNvPr id="366128" name="Picture 2608"/>
            <p:cNvPicPr>
              <a:picLocks noChangeAspect="1" noChangeArrowheads="1"/>
            </p:cNvPicPr>
            <p:nvPr/>
          </p:nvPicPr>
          <p:blipFill>
            <a:blip r:embed="rId7"/>
            <a:srcRect/>
            <a:stretch>
              <a:fillRect/>
            </a:stretch>
          </p:blipFill>
          <p:spPr bwMode="auto">
            <a:xfrm>
              <a:off x="5328" y="2778"/>
              <a:ext cx="19" cy="5"/>
            </a:xfrm>
            <a:prstGeom prst="rect">
              <a:avLst/>
            </a:prstGeom>
            <a:noFill/>
            <a:ln w="9525">
              <a:noFill/>
              <a:miter lim="800000"/>
              <a:headEnd/>
              <a:tailEnd/>
            </a:ln>
          </p:spPr>
        </p:pic>
        <p:pic>
          <p:nvPicPr>
            <p:cNvPr id="366129" name="Picture 2609"/>
            <p:cNvPicPr>
              <a:picLocks noChangeAspect="1" noChangeArrowheads="1"/>
            </p:cNvPicPr>
            <p:nvPr/>
          </p:nvPicPr>
          <p:blipFill>
            <a:blip r:embed="rId8"/>
            <a:srcRect/>
            <a:stretch>
              <a:fillRect/>
            </a:stretch>
          </p:blipFill>
          <p:spPr bwMode="auto">
            <a:xfrm>
              <a:off x="5347" y="2778"/>
              <a:ext cx="7" cy="5"/>
            </a:xfrm>
            <a:prstGeom prst="rect">
              <a:avLst/>
            </a:prstGeom>
            <a:noFill/>
            <a:ln w="9525">
              <a:noFill/>
              <a:miter lim="800000"/>
              <a:headEnd/>
              <a:tailEnd/>
            </a:ln>
          </p:spPr>
        </p:pic>
        <p:sp>
          <p:nvSpPr>
            <p:cNvPr id="366130" name="Rectangle 2610"/>
            <p:cNvSpPr>
              <a:spLocks noChangeArrowheads="1"/>
            </p:cNvSpPr>
            <p:nvPr/>
          </p:nvSpPr>
          <p:spPr bwMode="auto">
            <a:xfrm>
              <a:off x="5354" y="2778"/>
              <a:ext cx="18" cy="5"/>
            </a:xfrm>
            <a:prstGeom prst="rect">
              <a:avLst/>
            </a:prstGeom>
            <a:solidFill>
              <a:srgbClr val="000000"/>
            </a:solidFill>
            <a:ln w="9525">
              <a:noFill/>
              <a:miter lim="800000"/>
              <a:headEnd/>
              <a:tailEnd/>
            </a:ln>
          </p:spPr>
          <p:txBody>
            <a:bodyPr/>
            <a:lstStyle/>
            <a:p>
              <a:endParaRPr lang="es-ES"/>
            </a:p>
          </p:txBody>
        </p:sp>
        <p:sp>
          <p:nvSpPr>
            <p:cNvPr id="366131" name="Rectangle 2611"/>
            <p:cNvSpPr>
              <a:spLocks noChangeArrowheads="1"/>
            </p:cNvSpPr>
            <p:nvPr/>
          </p:nvSpPr>
          <p:spPr bwMode="auto">
            <a:xfrm>
              <a:off x="3051" y="2783"/>
              <a:ext cx="17" cy="109"/>
            </a:xfrm>
            <a:prstGeom prst="rect">
              <a:avLst/>
            </a:prstGeom>
            <a:solidFill>
              <a:srgbClr val="000000"/>
            </a:solidFill>
            <a:ln w="9525">
              <a:noFill/>
              <a:miter lim="800000"/>
              <a:headEnd/>
              <a:tailEnd/>
            </a:ln>
          </p:spPr>
          <p:txBody>
            <a:bodyPr/>
            <a:lstStyle/>
            <a:p>
              <a:endParaRPr lang="es-ES"/>
            </a:p>
          </p:txBody>
        </p:sp>
        <p:pic>
          <p:nvPicPr>
            <p:cNvPr id="366132" name="Picture 2612"/>
            <p:cNvPicPr>
              <a:picLocks noChangeAspect="1" noChangeArrowheads="1"/>
            </p:cNvPicPr>
            <p:nvPr/>
          </p:nvPicPr>
          <p:blipFill>
            <a:blip r:embed="rId9"/>
            <a:srcRect/>
            <a:stretch>
              <a:fillRect/>
            </a:stretch>
          </p:blipFill>
          <p:spPr bwMode="auto">
            <a:xfrm>
              <a:off x="4210" y="2783"/>
              <a:ext cx="4" cy="23"/>
            </a:xfrm>
            <a:prstGeom prst="rect">
              <a:avLst/>
            </a:prstGeom>
            <a:noFill/>
            <a:ln w="9525">
              <a:noFill/>
              <a:miter lim="800000"/>
              <a:headEnd/>
              <a:tailEnd/>
            </a:ln>
          </p:spPr>
        </p:pic>
        <p:pic>
          <p:nvPicPr>
            <p:cNvPr id="366133" name="Picture 2613"/>
            <p:cNvPicPr>
              <a:picLocks noChangeAspect="1" noChangeArrowheads="1"/>
            </p:cNvPicPr>
            <p:nvPr/>
          </p:nvPicPr>
          <p:blipFill>
            <a:blip r:embed="rId9"/>
            <a:srcRect/>
            <a:stretch>
              <a:fillRect/>
            </a:stretch>
          </p:blipFill>
          <p:spPr bwMode="auto">
            <a:xfrm>
              <a:off x="4210" y="2806"/>
              <a:ext cx="4" cy="23"/>
            </a:xfrm>
            <a:prstGeom prst="rect">
              <a:avLst/>
            </a:prstGeom>
            <a:noFill/>
            <a:ln w="9525">
              <a:noFill/>
              <a:miter lim="800000"/>
              <a:headEnd/>
              <a:tailEnd/>
            </a:ln>
          </p:spPr>
        </p:pic>
        <p:pic>
          <p:nvPicPr>
            <p:cNvPr id="366134" name="Picture 2614"/>
            <p:cNvPicPr>
              <a:picLocks noChangeAspect="1" noChangeArrowheads="1"/>
            </p:cNvPicPr>
            <p:nvPr/>
          </p:nvPicPr>
          <p:blipFill>
            <a:blip r:embed="rId9"/>
            <a:srcRect/>
            <a:stretch>
              <a:fillRect/>
            </a:stretch>
          </p:blipFill>
          <p:spPr bwMode="auto">
            <a:xfrm>
              <a:off x="4210" y="2829"/>
              <a:ext cx="4" cy="22"/>
            </a:xfrm>
            <a:prstGeom prst="rect">
              <a:avLst/>
            </a:prstGeom>
            <a:noFill/>
            <a:ln w="9525">
              <a:noFill/>
              <a:miter lim="800000"/>
              <a:headEnd/>
              <a:tailEnd/>
            </a:ln>
          </p:spPr>
        </p:pic>
        <p:pic>
          <p:nvPicPr>
            <p:cNvPr id="366135" name="Picture 2615"/>
            <p:cNvPicPr>
              <a:picLocks noChangeAspect="1" noChangeArrowheads="1"/>
            </p:cNvPicPr>
            <p:nvPr/>
          </p:nvPicPr>
          <p:blipFill>
            <a:blip r:embed="rId9"/>
            <a:srcRect/>
            <a:stretch>
              <a:fillRect/>
            </a:stretch>
          </p:blipFill>
          <p:spPr bwMode="auto">
            <a:xfrm>
              <a:off x="4210" y="2851"/>
              <a:ext cx="4" cy="23"/>
            </a:xfrm>
            <a:prstGeom prst="rect">
              <a:avLst/>
            </a:prstGeom>
            <a:noFill/>
            <a:ln w="9525">
              <a:noFill/>
              <a:miter lim="800000"/>
              <a:headEnd/>
              <a:tailEnd/>
            </a:ln>
          </p:spPr>
        </p:pic>
        <p:pic>
          <p:nvPicPr>
            <p:cNvPr id="366136" name="Picture 2616"/>
            <p:cNvPicPr>
              <a:picLocks noChangeAspect="1" noChangeArrowheads="1"/>
            </p:cNvPicPr>
            <p:nvPr/>
          </p:nvPicPr>
          <p:blipFill>
            <a:blip r:embed="rId10"/>
            <a:srcRect/>
            <a:stretch>
              <a:fillRect/>
            </a:stretch>
          </p:blipFill>
          <p:spPr bwMode="auto">
            <a:xfrm>
              <a:off x="4210" y="2874"/>
              <a:ext cx="4" cy="18"/>
            </a:xfrm>
            <a:prstGeom prst="rect">
              <a:avLst/>
            </a:prstGeom>
            <a:noFill/>
            <a:ln w="9525">
              <a:noFill/>
              <a:miter lim="800000"/>
              <a:headEnd/>
              <a:tailEnd/>
            </a:ln>
          </p:spPr>
        </p:pic>
        <p:sp>
          <p:nvSpPr>
            <p:cNvPr id="366137" name="Rectangle 2617"/>
            <p:cNvSpPr>
              <a:spLocks noChangeArrowheads="1"/>
            </p:cNvSpPr>
            <p:nvPr/>
          </p:nvSpPr>
          <p:spPr bwMode="auto">
            <a:xfrm>
              <a:off x="5354" y="2783"/>
              <a:ext cx="18" cy="109"/>
            </a:xfrm>
            <a:prstGeom prst="rect">
              <a:avLst/>
            </a:prstGeom>
            <a:solidFill>
              <a:srgbClr val="000000"/>
            </a:solidFill>
            <a:ln w="9525">
              <a:noFill/>
              <a:miter lim="800000"/>
              <a:headEnd/>
              <a:tailEnd/>
            </a:ln>
          </p:spPr>
          <p:txBody>
            <a:bodyPr/>
            <a:lstStyle/>
            <a:p>
              <a:endParaRPr lang="es-ES"/>
            </a:p>
          </p:txBody>
        </p:sp>
        <p:sp>
          <p:nvSpPr>
            <p:cNvPr id="366138" name="Rectangle 2618"/>
            <p:cNvSpPr>
              <a:spLocks noChangeArrowheads="1"/>
            </p:cNvSpPr>
            <p:nvPr/>
          </p:nvSpPr>
          <p:spPr bwMode="auto">
            <a:xfrm>
              <a:off x="3089" y="2892"/>
              <a:ext cx="9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7.Recomendaciones</a:t>
              </a:r>
              <a:endParaRPr lang="es-ES">
                <a:solidFill>
                  <a:srgbClr val="333399"/>
                </a:solidFill>
              </a:endParaRPr>
            </a:p>
          </p:txBody>
        </p:sp>
        <p:sp>
          <p:nvSpPr>
            <p:cNvPr id="366139" name="Rectangle 2619"/>
            <p:cNvSpPr>
              <a:spLocks noChangeArrowheads="1"/>
            </p:cNvSpPr>
            <p:nvPr/>
          </p:nvSpPr>
          <p:spPr bwMode="auto">
            <a:xfrm>
              <a:off x="3867" y="2892"/>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140" name="Rectangle 2620"/>
            <p:cNvSpPr>
              <a:spLocks noChangeArrowheads="1"/>
            </p:cNvSpPr>
            <p:nvPr/>
          </p:nvSpPr>
          <p:spPr bwMode="auto">
            <a:xfrm>
              <a:off x="4677" y="2892"/>
              <a:ext cx="27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23.1%</a:t>
              </a:r>
              <a:endParaRPr lang="es-ES">
                <a:solidFill>
                  <a:srgbClr val="333399"/>
                </a:solidFill>
              </a:endParaRPr>
            </a:p>
          </p:txBody>
        </p:sp>
        <p:sp>
          <p:nvSpPr>
            <p:cNvPr id="366141" name="Rectangle 2621"/>
            <p:cNvSpPr>
              <a:spLocks noChangeArrowheads="1"/>
            </p:cNvSpPr>
            <p:nvPr/>
          </p:nvSpPr>
          <p:spPr bwMode="auto">
            <a:xfrm>
              <a:off x="4899" y="2892"/>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142" name="Rectangle 2622"/>
            <p:cNvSpPr>
              <a:spLocks noChangeArrowheads="1"/>
            </p:cNvSpPr>
            <p:nvPr/>
          </p:nvSpPr>
          <p:spPr bwMode="auto">
            <a:xfrm>
              <a:off x="3051" y="2892"/>
              <a:ext cx="17" cy="5"/>
            </a:xfrm>
            <a:prstGeom prst="rect">
              <a:avLst/>
            </a:prstGeom>
            <a:solidFill>
              <a:srgbClr val="000000"/>
            </a:solidFill>
            <a:ln w="9525">
              <a:noFill/>
              <a:miter lim="800000"/>
              <a:headEnd/>
              <a:tailEnd/>
            </a:ln>
          </p:spPr>
          <p:txBody>
            <a:bodyPr/>
            <a:lstStyle/>
            <a:p>
              <a:endParaRPr lang="es-ES"/>
            </a:p>
          </p:txBody>
        </p:sp>
        <p:pic>
          <p:nvPicPr>
            <p:cNvPr id="366143" name="Picture 2623"/>
            <p:cNvPicPr>
              <a:picLocks noChangeAspect="1" noChangeArrowheads="1"/>
            </p:cNvPicPr>
            <p:nvPr/>
          </p:nvPicPr>
          <p:blipFill>
            <a:blip r:embed="rId4"/>
            <a:srcRect/>
            <a:stretch>
              <a:fillRect/>
            </a:stretch>
          </p:blipFill>
          <p:spPr bwMode="auto">
            <a:xfrm>
              <a:off x="3068" y="2892"/>
              <a:ext cx="19" cy="5"/>
            </a:xfrm>
            <a:prstGeom prst="rect">
              <a:avLst/>
            </a:prstGeom>
            <a:noFill/>
            <a:ln w="9525">
              <a:noFill/>
              <a:miter lim="800000"/>
              <a:headEnd/>
              <a:tailEnd/>
            </a:ln>
          </p:spPr>
        </p:pic>
        <p:pic>
          <p:nvPicPr>
            <p:cNvPr id="366144" name="Picture 2624"/>
            <p:cNvPicPr>
              <a:picLocks noChangeAspect="1" noChangeArrowheads="1"/>
            </p:cNvPicPr>
            <p:nvPr/>
          </p:nvPicPr>
          <p:blipFill>
            <a:blip r:embed="rId4"/>
            <a:srcRect/>
            <a:stretch>
              <a:fillRect/>
            </a:stretch>
          </p:blipFill>
          <p:spPr bwMode="auto">
            <a:xfrm>
              <a:off x="3087" y="2892"/>
              <a:ext cx="19" cy="5"/>
            </a:xfrm>
            <a:prstGeom prst="rect">
              <a:avLst/>
            </a:prstGeom>
            <a:noFill/>
            <a:ln w="9525">
              <a:noFill/>
              <a:miter lim="800000"/>
              <a:headEnd/>
              <a:tailEnd/>
            </a:ln>
          </p:spPr>
        </p:pic>
        <p:pic>
          <p:nvPicPr>
            <p:cNvPr id="366145" name="Picture 2625"/>
            <p:cNvPicPr>
              <a:picLocks noChangeAspect="1" noChangeArrowheads="1"/>
            </p:cNvPicPr>
            <p:nvPr/>
          </p:nvPicPr>
          <p:blipFill>
            <a:blip r:embed="rId4"/>
            <a:srcRect/>
            <a:stretch>
              <a:fillRect/>
            </a:stretch>
          </p:blipFill>
          <p:spPr bwMode="auto">
            <a:xfrm>
              <a:off x="3106" y="2892"/>
              <a:ext cx="20" cy="5"/>
            </a:xfrm>
            <a:prstGeom prst="rect">
              <a:avLst/>
            </a:prstGeom>
            <a:noFill/>
            <a:ln w="9525">
              <a:noFill/>
              <a:miter lim="800000"/>
              <a:headEnd/>
              <a:tailEnd/>
            </a:ln>
          </p:spPr>
        </p:pic>
        <p:pic>
          <p:nvPicPr>
            <p:cNvPr id="366146" name="Picture 2626"/>
            <p:cNvPicPr>
              <a:picLocks noChangeAspect="1" noChangeArrowheads="1"/>
            </p:cNvPicPr>
            <p:nvPr/>
          </p:nvPicPr>
          <p:blipFill>
            <a:blip r:embed="rId4"/>
            <a:srcRect/>
            <a:stretch>
              <a:fillRect/>
            </a:stretch>
          </p:blipFill>
          <p:spPr bwMode="auto">
            <a:xfrm>
              <a:off x="3126" y="2892"/>
              <a:ext cx="19" cy="5"/>
            </a:xfrm>
            <a:prstGeom prst="rect">
              <a:avLst/>
            </a:prstGeom>
            <a:noFill/>
            <a:ln w="9525">
              <a:noFill/>
              <a:miter lim="800000"/>
              <a:headEnd/>
              <a:tailEnd/>
            </a:ln>
          </p:spPr>
        </p:pic>
        <p:pic>
          <p:nvPicPr>
            <p:cNvPr id="366147" name="Picture 2627"/>
            <p:cNvPicPr>
              <a:picLocks noChangeAspect="1" noChangeArrowheads="1"/>
            </p:cNvPicPr>
            <p:nvPr/>
          </p:nvPicPr>
          <p:blipFill>
            <a:blip r:embed="rId4"/>
            <a:srcRect/>
            <a:stretch>
              <a:fillRect/>
            </a:stretch>
          </p:blipFill>
          <p:spPr bwMode="auto">
            <a:xfrm>
              <a:off x="3145" y="2892"/>
              <a:ext cx="19" cy="5"/>
            </a:xfrm>
            <a:prstGeom prst="rect">
              <a:avLst/>
            </a:prstGeom>
            <a:noFill/>
            <a:ln w="9525">
              <a:noFill/>
              <a:miter lim="800000"/>
              <a:headEnd/>
              <a:tailEnd/>
            </a:ln>
          </p:spPr>
        </p:pic>
        <p:pic>
          <p:nvPicPr>
            <p:cNvPr id="366148" name="Picture 2628"/>
            <p:cNvPicPr>
              <a:picLocks noChangeAspect="1" noChangeArrowheads="1"/>
            </p:cNvPicPr>
            <p:nvPr/>
          </p:nvPicPr>
          <p:blipFill>
            <a:blip r:embed="rId4"/>
            <a:srcRect/>
            <a:stretch>
              <a:fillRect/>
            </a:stretch>
          </p:blipFill>
          <p:spPr bwMode="auto">
            <a:xfrm>
              <a:off x="3164" y="2892"/>
              <a:ext cx="19" cy="5"/>
            </a:xfrm>
            <a:prstGeom prst="rect">
              <a:avLst/>
            </a:prstGeom>
            <a:noFill/>
            <a:ln w="9525">
              <a:noFill/>
              <a:miter lim="800000"/>
              <a:headEnd/>
              <a:tailEnd/>
            </a:ln>
          </p:spPr>
        </p:pic>
        <p:pic>
          <p:nvPicPr>
            <p:cNvPr id="366149" name="Picture 2629"/>
            <p:cNvPicPr>
              <a:picLocks noChangeAspect="1" noChangeArrowheads="1"/>
            </p:cNvPicPr>
            <p:nvPr/>
          </p:nvPicPr>
          <p:blipFill>
            <a:blip r:embed="rId4"/>
            <a:srcRect/>
            <a:stretch>
              <a:fillRect/>
            </a:stretch>
          </p:blipFill>
          <p:spPr bwMode="auto">
            <a:xfrm>
              <a:off x="3183" y="2892"/>
              <a:ext cx="19" cy="5"/>
            </a:xfrm>
            <a:prstGeom prst="rect">
              <a:avLst/>
            </a:prstGeom>
            <a:noFill/>
            <a:ln w="9525">
              <a:noFill/>
              <a:miter lim="800000"/>
              <a:headEnd/>
              <a:tailEnd/>
            </a:ln>
          </p:spPr>
        </p:pic>
        <p:pic>
          <p:nvPicPr>
            <p:cNvPr id="366150" name="Picture 2630"/>
            <p:cNvPicPr>
              <a:picLocks noChangeAspect="1" noChangeArrowheads="1"/>
            </p:cNvPicPr>
            <p:nvPr/>
          </p:nvPicPr>
          <p:blipFill>
            <a:blip r:embed="rId4"/>
            <a:srcRect/>
            <a:stretch>
              <a:fillRect/>
            </a:stretch>
          </p:blipFill>
          <p:spPr bwMode="auto">
            <a:xfrm>
              <a:off x="3202" y="2892"/>
              <a:ext cx="20" cy="5"/>
            </a:xfrm>
            <a:prstGeom prst="rect">
              <a:avLst/>
            </a:prstGeom>
            <a:noFill/>
            <a:ln w="9525">
              <a:noFill/>
              <a:miter lim="800000"/>
              <a:headEnd/>
              <a:tailEnd/>
            </a:ln>
          </p:spPr>
        </p:pic>
        <p:pic>
          <p:nvPicPr>
            <p:cNvPr id="366151" name="Picture 2631"/>
            <p:cNvPicPr>
              <a:picLocks noChangeAspect="1" noChangeArrowheads="1"/>
            </p:cNvPicPr>
            <p:nvPr/>
          </p:nvPicPr>
          <p:blipFill>
            <a:blip r:embed="rId4"/>
            <a:srcRect/>
            <a:stretch>
              <a:fillRect/>
            </a:stretch>
          </p:blipFill>
          <p:spPr bwMode="auto">
            <a:xfrm>
              <a:off x="3222" y="2892"/>
              <a:ext cx="19" cy="5"/>
            </a:xfrm>
            <a:prstGeom prst="rect">
              <a:avLst/>
            </a:prstGeom>
            <a:noFill/>
            <a:ln w="9525">
              <a:noFill/>
              <a:miter lim="800000"/>
              <a:headEnd/>
              <a:tailEnd/>
            </a:ln>
          </p:spPr>
        </p:pic>
        <p:pic>
          <p:nvPicPr>
            <p:cNvPr id="366152" name="Picture 2632"/>
            <p:cNvPicPr>
              <a:picLocks noChangeAspect="1" noChangeArrowheads="1"/>
            </p:cNvPicPr>
            <p:nvPr/>
          </p:nvPicPr>
          <p:blipFill>
            <a:blip r:embed="rId4"/>
            <a:srcRect/>
            <a:stretch>
              <a:fillRect/>
            </a:stretch>
          </p:blipFill>
          <p:spPr bwMode="auto">
            <a:xfrm>
              <a:off x="3241" y="2892"/>
              <a:ext cx="19" cy="5"/>
            </a:xfrm>
            <a:prstGeom prst="rect">
              <a:avLst/>
            </a:prstGeom>
            <a:noFill/>
            <a:ln w="9525">
              <a:noFill/>
              <a:miter lim="800000"/>
              <a:headEnd/>
              <a:tailEnd/>
            </a:ln>
          </p:spPr>
        </p:pic>
        <p:pic>
          <p:nvPicPr>
            <p:cNvPr id="366153" name="Picture 2633"/>
            <p:cNvPicPr>
              <a:picLocks noChangeAspect="1" noChangeArrowheads="1"/>
            </p:cNvPicPr>
            <p:nvPr/>
          </p:nvPicPr>
          <p:blipFill>
            <a:blip r:embed="rId4"/>
            <a:srcRect/>
            <a:stretch>
              <a:fillRect/>
            </a:stretch>
          </p:blipFill>
          <p:spPr bwMode="auto">
            <a:xfrm>
              <a:off x="3260" y="2892"/>
              <a:ext cx="19" cy="5"/>
            </a:xfrm>
            <a:prstGeom prst="rect">
              <a:avLst/>
            </a:prstGeom>
            <a:noFill/>
            <a:ln w="9525">
              <a:noFill/>
              <a:miter lim="800000"/>
              <a:headEnd/>
              <a:tailEnd/>
            </a:ln>
          </p:spPr>
        </p:pic>
        <p:pic>
          <p:nvPicPr>
            <p:cNvPr id="366154" name="Picture 2634"/>
            <p:cNvPicPr>
              <a:picLocks noChangeAspect="1" noChangeArrowheads="1"/>
            </p:cNvPicPr>
            <p:nvPr/>
          </p:nvPicPr>
          <p:blipFill>
            <a:blip r:embed="rId4"/>
            <a:srcRect/>
            <a:stretch>
              <a:fillRect/>
            </a:stretch>
          </p:blipFill>
          <p:spPr bwMode="auto">
            <a:xfrm>
              <a:off x="3279" y="2892"/>
              <a:ext cx="19" cy="5"/>
            </a:xfrm>
            <a:prstGeom prst="rect">
              <a:avLst/>
            </a:prstGeom>
            <a:noFill/>
            <a:ln w="9525">
              <a:noFill/>
              <a:miter lim="800000"/>
              <a:headEnd/>
              <a:tailEnd/>
            </a:ln>
          </p:spPr>
        </p:pic>
        <p:pic>
          <p:nvPicPr>
            <p:cNvPr id="366155" name="Picture 2635"/>
            <p:cNvPicPr>
              <a:picLocks noChangeAspect="1" noChangeArrowheads="1"/>
            </p:cNvPicPr>
            <p:nvPr/>
          </p:nvPicPr>
          <p:blipFill>
            <a:blip r:embed="rId4"/>
            <a:srcRect/>
            <a:stretch>
              <a:fillRect/>
            </a:stretch>
          </p:blipFill>
          <p:spPr bwMode="auto">
            <a:xfrm>
              <a:off x="3298" y="2892"/>
              <a:ext cx="20" cy="5"/>
            </a:xfrm>
            <a:prstGeom prst="rect">
              <a:avLst/>
            </a:prstGeom>
            <a:noFill/>
            <a:ln w="9525">
              <a:noFill/>
              <a:miter lim="800000"/>
              <a:headEnd/>
              <a:tailEnd/>
            </a:ln>
          </p:spPr>
        </p:pic>
        <p:pic>
          <p:nvPicPr>
            <p:cNvPr id="366156" name="Picture 2636"/>
            <p:cNvPicPr>
              <a:picLocks noChangeAspect="1" noChangeArrowheads="1"/>
            </p:cNvPicPr>
            <p:nvPr/>
          </p:nvPicPr>
          <p:blipFill>
            <a:blip r:embed="rId4"/>
            <a:srcRect/>
            <a:stretch>
              <a:fillRect/>
            </a:stretch>
          </p:blipFill>
          <p:spPr bwMode="auto">
            <a:xfrm>
              <a:off x="3318" y="2892"/>
              <a:ext cx="19" cy="5"/>
            </a:xfrm>
            <a:prstGeom prst="rect">
              <a:avLst/>
            </a:prstGeom>
            <a:noFill/>
            <a:ln w="9525">
              <a:noFill/>
              <a:miter lim="800000"/>
              <a:headEnd/>
              <a:tailEnd/>
            </a:ln>
          </p:spPr>
        </p:pic>
        <p:pic>
          <p:nvPicPr>
            <p:cNvPr id="366157" name="Picture 2637"/>
            <p:cNvPicPr>
              <a:picLocks noChangeAspect="1" noChangeArrowheads="1"/>
            </p:cNvPicPr>
            <p:nvPr/>
          </p:nvPicPr>
          <p:blipFill>
            <a:blip r:embed="rId4"/>
            <a:srcRect/>
            <a:stretch>
              <a:fillRect/>
            </a:stretch>
          </p:blipFill>
          <p:spPr bwMode="auto">
            <a:xfrm>
              <a:off x="3337" y="2892"/>
              <a:ext cx="19" cy="5"/>
            </a:xfrm>
            <a:prstGeom prst="rect">
              <a:avLst/>
            </a:prstGeom>
            <a:noFill/>
            <a:ln w="9525">
              <a:noFill/>
              <a:miter lim="800000"/>
              <a:headEnd/>
              <a:tailEnd/>
            </a:ln>
          </p:spPr>
        </p:pic>
        <p:pic>
          <p:nvPicPr>
            <p:cNvPr id="366158" name="Picture 2638"/>
            <p:cNvPicPr>
              <a:picLocks noChangeAspect="1" noChangeArrowheads="1"/>
            </p:cNvPicPr>
            <p:nvPr/>
          </p:nvPicPr>
          <p:blipFill>
            <a:blip r:embed="rId4"/>
            <a:srcRect/>
            <a:stretch>
              <a:fillRect/>
            </a:stretch>
          </p:blipFill>
          <p:spPr bwMode="auto">
            <a:xfrm>
              <a:off x="3356" y="2892"/>
              <a:ext cx="19" cy="5"/>
            </a:xfrm>
            <a:prstGeom prst="rect">
              <a:avLst/>
            </a:prstGeom>
            <a:noFill/>
            <a:ln w="9525">
              <a:noFill/>
              <a:miter lim="800000"/>
              <a:headEnd/>
              <a:tailEnd/>
            </a:ln>
          </p:spPr>
        </p:pic>
        <p:pic>
          <p:nvPicPr>
            <p:cNvPr id="366159" name="Picture 2639"/>
            <p:cNvPicPr>
              <a:picLocks noChangeAspect="1" noChangeArrowheads="1"/>
            </p:cNvPicPr>
            <p:nvPr/>
          </p:nvPicPr>
          <p:blipFill>
            <a:blip r:embed="rId4"/>
            <a:srcRect/>
            <a:stretch>
              <a:fillRect/>
            </a:stretch>
          </p:blipFill>
          <p:spPr bwMode="auto">
            <a:xfrm>
              <a:off x="3375" y="2892"/>
              <a:ext cx="19" cy="5"/>
            </a:xfrm>
            <a:prstGeom prst="rect">
              <a:avLst/>
            </a:prstGeom>
            <a:noFill/>
            <a:ln w="9525">
              <a:noFill/>
              <a:miter lim="800000"/>
              <a:headEnd/>
              <a:tailEnd/>
            </a:ln>
          </p:spPr>
        </p:pic>
        <p:pic>
          <p:nvPicPr>
            <p:cNvPr id="366160" name="Picture 2640"/>
            <p:cNvPicPr>
              <a:picLocks noChangeAspect="1" noChangeArrowheads="1"/>
            </p:cNvPicPr>
            <p:nvPr/>
          </p:nvPicPr>
          <p:blipFill>
            <a:blip r:embed="rId4"/>
            <a:srcRect/>
            <a:stretch>
              <a:fillRect/>
            </a:stretch>
          </p:blipFill>
          <p:spPr bwMode="auto">
            <a:xfrm>
              <a:off x="3394" y="2892"/>
              <a:ext cx="20" cy="5"/>
            </a:xfrm>
            <a:prstGeom prst="rect">
              <a:avLst/>
            </a:prstGeom>
            <a:noFill/>
            <a:ln w="9525">
              <a:noFill/>
              <a:miter lim="800000"/>
              <a:headEnd/>
              <a:tailEnd/>
            </a:ln>
          </p:spPr>
        </p:pic>
        <p:pic>
          <p:nvPicPr>
            <p:cNvPr id="366161" name="Picture 2641"/>
            <p:cNvPicPr>
              <a:picLocks noChangeAspect="1" noChangeArrowheads="1"/>
            </p:cNvPicPr>
            <p:nvPr/>
          </p:nvPicPr>
          <p:blipFill>
            <a:blip r:embed="rId4"/>
            <a:srcRect/>
            <a:stretch>
              <a:fillRect/>
            </a:stretch>
          </p:blipFill>
          <p:spPr bwMode="auto">
            <a:xfrm>
              <a:off x="3414" y="2892"/>
              <a:ext cx="19" cy="5"/>
            </a:xfrm>
            <a:prstGeom prst="rect">
              <a:avLst/>
            </a:prstGeom>
            <a:noFill/>
            <a:ln w="9525">
              <a:noFill/>
              <a:miter lim="800000"/>
              <a:headEnd/>
              <a:tailEnd/>
            </a:ln>
          </p:spPr>
        </p:pic>
        <p:pic>
          <p:nvPicPr>
            <p:cNvPr id="366162" name="Picture 2642"/>
            <p:cNvPicPr>
              <a:picLocks noChangeAspect="1" noChangeArrowheads="1"/>
            </p:cNvPicPr>
            <p:nvPr/>
          </p:nvPicPr>
          <p:blipFill>
            <a:blip r:embed="rId4"/>
            <a:srcRect/>
            <a:stretch>
              <a:fillRect/>
            </a:stretch>
          </p:blipFill>
          <p:spPr bwMode="auto">
            <a:xfrm>
              <a:off x="3433" y="2892"/>
              <a:ext cx="19" cy="5"/>
            </a:xfrm>
            <a:prstGeom prst="rect">
              <a:avLst/>
            </a:prstGeom>
            <a:noFill/>
            <a:ln w="9525">
              <a:noFill/>
              <a:miter lim="800000"/>
              <a:headEnd/>
              <a:tailEnd/>
            </a:ln>
          </p:spPr>
        </p:pic>
        <p:pic>
          <p:nvPicPr>
            <p:cNvPr id="366163" name="Picture 2643"/>
            <p:cNvPicPr>
              <a:picLocks noChangeAspect="1" noChangeArrowheads="1"/>
            </p:cNvPicPr>
            <p:nvPr/>
          </p:nvPicPr>
          <p:blipFill>
            <a:blip r:embed="rId4"/>
            <a:srcRect/>
            <a:stretch>
              <a:fillRect/>
            </a:stretch>
          </p:blipFill>
          <p:spPr bwMode="auto">
            <a:xfrm>
              <a:off x="3452" y="2892"/>
              <a:ext cx="19" cy="5"/>
            </a:xfrm>
            <a:prstGeom prst="rect">
              <a:avLst/>
            </a:prstGeom>
            <a:noFill/>
            <a:ln w="9525">
              <a:noFill/>
              <a:miter lim="800000"/>
              <a:headEnd/>
              <a:tailEnd/>
            </a:ln>
          </p:spPr>
        </p:pic>
        <p:pic>
          <p:nvPicPr>
            <p:cNvPr id="366164" name="Picture 2644"/>
            <p:cNvPicPr>
              <a:picLocks noChangeAspect="1" noChangeArrowheads="1"/>
            </p:cNvPicPr>
            <p:nvPr/>
          </p:nvPicPr>
          <p:blipFill>
            <a:blip r:embed="rId4"/>
            <a:srcRect/>
            <a:stretch>
              <a:fillRect/>
            </a:stretch>
          </p:blipFill>
          <p:spPr bwMode="auto">
            <a:xfrm>
              <a:off x="3471" y="2892"/>
              <a:ext cx="19" cy="5"/>
            </a:xfrm>
            <a:prstGeom prst="rect">
              <a:avLst/>
            </a:prstGeom>
            <a:noFill/>
            <a:ln w="9525">
              <a:noFill/>
              <a:miter lim="800000"/>
              <a:headEnd/>
              <a:tailEnd/>
            </a:ln>
          </p:spPr>
        </p:pic>
        <p:pic>
          <p:nvPicPr>
            <p:cNvPr id="366165" name="Picture 2645"/>
            <p:cNvPicPr>
              <a:picLocks noChangeAspect="1" noChangeArrowheads="1"/>
            </p:cNvPicPr>
            <p:nvPr/>
          </p:nvPicPr>
          <p:blipFill>
            <a:blip r:embed="rId4"/>
            <a:srcRect/>
            <a:stretch>
              <a:fillRect/>
            </a:stretch>
          </p:blipFill>
          <p:spPr bwMode="auto">
            <a:xfrm>
              <a:off x="3490" y="2892"/>
              <a:ext cx="20" cy="5"/>
            </a:xfrm>
            <a:prstGeom prst="rect">
              <a:avLst/>
            </a:prstGeom>
            <a:noFill/>
            <a:ln w="9525">
              <a:noFill/>
              <a:miter lim="800000"/>
              <a:headEnd/>
              <a:tailEnd/>
            </a:ln>
          </p:spPr>
        </p:pic>
        <p:pic>
          <p:nvPicPr>
            <p:cNvPr id="366166" name="Picture 2646"/>
            <p:cNvPicPr>
              <a:picLocks noChangeAspect="1" noChangeArrowheads="1"/>
            </p:cNvPicPr>
            <p:nvPr/>
          </p:nvPicPr>
          <p:blipFill>
            <a:blip r:embed="rId4"/>
            <a:srcRect/>
            <a:stretch>
              <a:fillRect/>
            </a:stretch>
          </p:blipFill>
          <p:spPr bwMode="auto">
            <a:xfrm>
              <a:off x="3510" y="2892"/>
              <a:ext cx="19" cy="5"/>
            </a:xfrm>
            <a:prstGeom prst="rect">
              <a:avLst/>
            </a:prstGeom>
            <a:noFill/>
            <a:ln w="9525">
              <a:noFill/>
              <a:miter lim="800000"/>
              <a:headEnd/>
              <a:tailEnd/>
            </a:ln>
          </p:spPr>
        </p:pic>
        <p:pic>
          <p:nvPicPr>
            <p:cNvPr id="366167" name="Picture 2647"/>
            <p:cNvPicPr>
              <a:picLocks noChangeAspect="1" noChangeArrowheads="1"/>
            </p:cNvPicPr>
            <p:nvPr/>
          </p:nvPicPr>
          <p:blipFill>
            <a:blip r:embed="rId4"/>
            <a:srcRect/>
            <a:stretch>
              <a:fillRect/>
            </a:stretch>
          </p:blipFill>
          <p:spPr bwMode="auto">
            <a:xfrm>
              <a:off x="3529" y="2892"/>
              <a:ext cx="19" cy="5"/>
            </a:xfrm>
            <a:prstGeom prst="rect">
              <a:avLst/>
            </a:prstGeom>
            <a:noFill/>
            <a:ln w="9525">
              <a:noFill/>
              <a:miter lim="800000"/>
              <a:headEnd/>
              <a:tailEnd/>
            </a:ln>
          </p:spPr>
        </p:pic>
        <p:pic>
          <p:nvPicPr>
            <p:cNvPr id="366168" name="Picture 2648"/>
            <p:cNvPicPr>
              <a:picLocks noChangeAspect="1" noChangeArrowheads="1"/>
            </p:cNvPicPr>
            <p:nvPr/>
          </p:nvPicPr>
          <p:blipFill>
            <a:blip r:embed="rId4"/>
            <a:srcRect/>
            <a:stretch>
              <a:fillRect/>
            </a:stretch>
          </p:blipFill>
          <p:spPr bwMode="auto">
            <a:xfrm>
              <a:off x="3548" y="2892"/>
              <a:ext cx="19" cy="5"/>
            </a:xfrm>
            <a:prstGeom prst="rect">
              <a:avLst/>
            </a:prstGeom>
            <a:noFill/>
            <a:ln w="9525">
              <a:noFill/>
              <a:miter lim="800000"/>
              <a:headEnd/>
              <a:tailEnd/>
            </a:ln>
          </p:spPr>
        </p:pic>
        <p:pic>
          <p:nvPicPr>
            <p:cNvPr id="366169" name="Picture 2649"/>
            <p:cNvPicPr>
              <a:picLocks noChangeAspect="1" noChangeArrowheads="1"/>
            </p:cNvPicPr>
            <p:nvPr/>
          </p:nvPicPr>
          <p:blipFill>
            <a:blip r:embed="rId4"/>
            <a:srcRect/>
            <a:stretch>
              <a:fillRect/>
            </a:stretch>
          </p:blipFill>
          <p:spPr bwMode="auto">
            <a:xfrm>
              <a:off x="3567" y="2892"/>
              <a:ext cx="19" cy="5"/>
            </a:xfrm>
            <a:prstGeom prst="rect">
              <a:avLst/>
            </a:prstGeom>
            <a:noFill/>
            <a:ln w="9525">
              <a:noFill/>
              <a:miter lim="800000"/>
              <a:headEnd/>
              <a:tailEnd/>
            </a:ln>
          </p:spPr>
        </p:pic>
        <p:pic>
          <p:nvPicPr>
            <p:cNvPr id="366170" name="Picture 2650"/>
            <p:cNvPicPr>
              <a:picLocks noChangeAspect="1" noChangeArrowheads="1"/>
            </p:cNvPicPr>
            <p:nvPr/>
          </p:nvPicPr>
          <p:blipFill>
            <a:blip r:embed="rId4"/>
            <a:srcRect/>
            <a:stretch>
              <a:fillRect/>
            </a:stretch>
          </p:blipFill>
          <p:spPr bwMode="auto">
            <a:xfrm>
              <a:off x="3586" y="2892"/>
              <a:ext cx="20" cy="5"/>
            </a:xfrm>
            <a:prstGeom prst="rect">
              <a:avLst/>
            </a:prstGeom>
            <a:noFill/>
            <a:ln w="9525">
              <a:noFill/>
              <a:miter lim="800000"/>
              <a:headEnd/>
              <a:tailEnd/>
            </a:ln>
          </p:spPr>
        </p:pic>
        <p:pic>
          <p:nvPicPr>
            <p:cNvPr id="366171" name="Picture 2651"/>
            <p:cNvPicPr>
              <a:picLocks noChangeAspect="1" noChangeArrowheads="1"/>
            </p:cNvPicPr>
            <p:nvPr/>
          </p:nvPicPr>
          <p:blipFill>
            <a:blip r:embed="rId4"/>
            <a:srcRect/>
            <a:stretch>
              <a:fillRect/>
            </a:stretch>
          </p:blipFill>
          <p:spPr bwMode="auto">
            <a:xfrm>
              <a:off x="3606" y="2892"/>
              <a:ext cx="19" cy="5"/>
            </a:xfrm>
            <a:prstGeom prst="rect">
              <a:avLst/>
            </a:prstGeom>
            <a:noFill/>
            <a:ln w="9525">
              <a:noFill/>
              <a:miter lim="800000"/>
              <a:headEnd/>
              <a:tailEnd/>
            </a:ln>
          </p:spPr>
        </p:pic>
        <p:pic>
          <p:nvPicPr>
            <p:cNvPr id="366172" name="Picture 2652"/>
            <p:cNvPicPr>
              <a:picLocks noChangeAspect="1" noChangeArrowheads="1"/>
            </p:cNvPicPr>
            <p:nvPr/>
          </p:nvPicPr>
          <p:blipFill>
            <a:blip r:embed="rId4"/>
            <a:srcRect/>
            <a:stretch>
              <a:fillRect/>
            </a:stretch>
          </p:blipFill>
          <p:spPr bwMode="auto">
            <a:xfrm>
              <a:off x="3625" y="2892"/>
              <a:ext cx="19" cy="5"/>
            </a:xfrm>
            <a:prstGeom prst="rect">
              <a:avLst/>
            </a:prstGeom>
            <a:noFill/>
            <a:ln w="9525">
              <a:noFill/>
              <a:miter lim="800000"/>
              <a:headEnd/>
              <a:tailEnd/>
            </a:ln>
          </p:spPr>
        </p:pic>
        <p:pic>
          <p:nvPicPr>
            <p:cNvPr id="366173" name="Picture 2653"/>
            <p:cNvPicPr>
              <a:picLocks noChangeAspect="1" noChangeArrowheads="1"/>
            </p:cNvPicPr>
            <p:nvPr/>
          </p:nvPicPr>
          <p:blipFill>
            <a:blip r:embed="rId4"/>
            <a:srcRect/>
            <a:stretch>
              <a:fillRect/>
            </a:stretch>
          </p:blipFill>
          <p:spPr bwMode="auto">
            <a:xfrm>
              <a:off x="3644" y="2892"/>
              <a:ext cx="19" cy="5"/>
            </a:xfrm>
            <a:prstGeom prst="rect">
              <a:avLst/>
            </a:prstGeom>
            <a:noFill/>
            <a:ln w="9525">
              <a:noFill/>
              <a:miter lim="800000"/>
              <a:headEnd/>
              <a:tailEnd/>
            </a:ln>
          </p:spPr>
        </p:pic>
        <p:pic>
          <p:nvPicPr>
            <p:cNvPr id="366174" name="Picture 2654"/>
            <p:cNvPicPr>
              <a:picLocks noChangeAspect="1" noChangeArrowheads="1"/>
            </p:cNvPicPr>
            <p:nvPr/>
          </p:nvPicPr>
          <p:blipFill>
            <a:blip r:embed="rId4"/>
            <a:srcRect/>
            <a:stretch>
              <a:fillRect/>
            </a:stretch>
          </p:blipFill>
          <p:spPr bwMode="auto">
            <a:xfrm>
              <a:off x="3663" y="2892"/>
              <a:ext cx="19" cy="5"/>
            </a:xfrm>
            <a:prstGeom prst="rect">
              <a:avLst/>
            </a:prstGeom>
            <a:noFill/>
            <a:ln w="9525">
              <a:noFill/>
              <a:miter lim="800000"/>
              <a:headEnd/>
              <a:tailEnd/>
            </a:ln>
          </p:spPr>
        </p:pic>
        <p:pic>
          <p:nvPicPr>
            <p:cNvPr id="366175" name="Picture 2655"/>
            <p:cNvPicPr>
              <a:picLocks noChangeAspect="1" noChangeArrowheads="1"/>
            </p:cNvPicPr>
            <p:nvPr/>
          </p:nvPicPr>
          <p:blipFill>
            <a:blip r:embed="rId4"/>
            <a:srcRect/>
            <a:stretch>
              <a:fillRect/>
            </a:stretch>
          </p:blipFill>
          <p:spPr bwMode="auto">
            <a:xfrm>
              <a:off x="3682" y="2892"/>
              <a:ext cx="20" cy="5"/>
            </a:xfrm>
            <a:prstGeom prst="rect">
              <a:avLst/>
            </a:prstGeom>
            <a:noFill/>
            <a:ln w="9525">
              <a:noFill/>
              <a:miter lim="800000"/>
              <a:headEnd/>
              <a:tailEnd/>
            </a:ln>
          </p:spPr>
        </p:pic>
        <p:pic>
          <p:nvPicPr>
            <p:cNvPr id="366176" name="Picture 2656"/>
            <p:cNvPicPr>
              <a:picLocks noChangeAspect="1" noChangeArrowheads="1"/>
            </p:cNvPicPr>
            <p:nvPr/>
          </p:nvPicPr>
          <p:blipFill>
            <a:blip r:embed="rId4"/>
            <a:srcRect/>
            <a:stretch>
              <a:fillRect/>
            </a:stretch>
          </p:blipFill>
          <p:spPr bwMode="auto">
            <a:xfrm>
              <a:off x="3702" y="2892"/>
              <a:ext cx="19" cy="5"/>
            </a:xfrm>
            <a:prstGeom prst="rect">
              <a:avLst/>
            </a:prstGeom>
            <a:noFill/>
            <a:ln w="9525">
              <a:noFill/>
              <a:miter lim="800000"/>
              <a:headEnd/>
              <a:tailEnd/>
            </a:ln>
          </p:spPr>
        </p:pic>
        <p:pic>
          <p:nvPicPr>
            <p:cNvPr id="366177" name="Picture 2657"/>
            <p:cNvPicPr>
              <a:picLocks noChangeAspect="1" noChangeArrowheads="1"/>
            </p:cNvPicPr>
            <p:nvPr/>
          </p:nvPicPr>
          <p:blipFill>
            <a:blip r:embed="rId4"/>
            <a:srcRect/>
            <a:stretch>
              <a:fillRect/>
            </a:stretch>
          </p:blipFill>
          <p:spPr bwMode="auto">
            <a:xfrm>
              <a:off x="3721" y="2892"/>
              <a:ext cx="19" cy="5"/>
            </a:xfrm>
            <a:prstGeom prst="rect">
              <a:avLst/>
            </a:prstGeom>
            <a:noFill/>
            <a:ln w="9525">
              <a:noFill/>
              <a:miter lim="800000"/>
              <a:headEnd/>
              <a:tailEnd/>
            </a:ln>
          </p:spPr>
        </p:pic>
        <p:pic>
          <p:nvPicPr>
            <p:cNvPr id="366178" name="Picture 2658"/>
            <p:cNvPicPr>
              <a:picLocks noChangeAspect="1" noChangeArrowheads="1"/>
            </p:cNvPicPr>
            <p:nvPr/>
          </p:nvPicPr>
          <p:blipFill>
            <a:blip r:embed="rId4"/>
            <a:srcRect/>
            <a:stretch>
              <a:fillRect/>
            </a:stretch>
          </p:blipFill>
          <p:spPr bwMode="auto">
            <a:xfrm>
              <a:off x="3740" y="2892"/>
              <a:ext cx="19" cy="5"/>
            </a:xfrm>
            <a:prstGeom prst="rect">
              <a:avLst/>
            </a:prstGeom>
            <a:noFill/>
            <a:ln w="9525">
              <a:noFill/>
              <a:miter lim="800000"/>
              <a:headEnd/>
              <a:tailEnd/>
            </a:ln>
          </p:spPr>
        </p:pic>
        <p:pic>
          <p:nvPicPr>
            <p:cNvPr id="366179" name="Picture 2659"/>
            <p:cNvPicPr>
              <a:picLocks noChangeAspect="1" noChangeArrowheads="1"/>
            </p:cNvPicPr>
            <p:nvPr/>
          </p:nvPicPr>
          <p:blipFill>
            <a:blip r:embed="rId4"/>
            <a:srcRect/>
            <a:stretch>
              <a:fillRect/>
            </a:stretch>
          </p:blipFill>
          <p:spPr bwMode="auto">
            <a:xfrm>
              <a:off x="3759" y="2892"/>
              <a:ext cx="19" cy="5"/>
            </a:xfrm>
            <a:prstGeom prst="rect">
              <a:avLst/>
            </a:prstGeom>
            <a:noFill/>
            <a:ln w="9525">
              <a:noFill/>
              <a:miter lim="800000"/>
              <a:headEnd/>
              <a:tailEnd/>
            </a:ln>
          </p:spPr>
        </p:pic>
        <p:pic>
          <p:nvPicPr>
            <p:cNvPr id="366180" name="Picture 2660"/>
            <p:cNvPicPr>
              <a:picLocks noChangeAspect="1" noChangeArrowheads="1"/>
            </p:cNvPicPr>
            <p:nvPr/>
          </p:nvPicPr>
          <p:blipFill>
            <a:blip r:embed="rId4"/>
            <a:srcRect/>
            <a:stretch>
              <a:fillRect/>
            </a:stretch>
          </p:blipFill>
          <p:spPr bwMode="auto">
            <a:xfrm>
              <a:off x="3778" y="2892"/>
              <a:ext cx="20" cy="5"/>
            </a:xfrm>
            <a:prstGeom prst="rect">
              <a:avLst/>
            </a:prstGeom>
            <a:noFill/>
            <a:ln w="9525">
              <a:noFill/>
              <a:miter lim="800000"/>
              <a:headEnd/>
              <a:tailEnd/>
            </a:ln>
          </p:spPr>
        </p:pic>
        <p:pic>
          <p:nvPicPr>
            <p:cNvPr id="366181" name="Picture 2661"/>
            <p:cNvPicPr>
              <a:picLocks noChangeAspect="1" noChangeArrowheads="1"/>
            </p:cNvPicPr>
            <p:nvPr/>
          </p:nvPicPr>
          <p:blipFill>
            <a:blip r:embed="rId4"/>
            <a:srcRect/>
            <a:stretch>
              <a:fillRect/>
            </a:stretch>
          </p:blipFill>
          <p:spPr bwMode="auto">
            <a:xfrm>
              <a:off x="3798" y="2892"/>
              <a:ext cx="19" cy="5"/>
            </a:xfrm>
            <a:prstGeom prst="rect">
              <a:avLst/>
            </a:prstGeom>
            <a:noFill/>
            <a:ln w="9525">
              <a:noFill/>
              <a:miter lim="800000"/>
              <a:headEnd/>
              <a:tailEnd/>
            </a:ln>
          </p:spPr>
        </p:pic>
        <p:pic>
          <p:nvPicPr>
            <p:cNvPr id="366182" name="Picture 2662"/>
            <p:cNvPicPr>
              <a:picLocks noChangeAspect="1" noChangeArrowheads="1"/>
            </p:cNvPicPr>
            <p:nvPr/>
          </p:nvPicPr>
          <p:blipFill>
            <a:blip r:embed="rId4"/>
            <a:srcRect/>
            <a:stretch>
              <a:fillRect/>
            </a:stretch>
          </p:blipFill>
          <p:spPr bwMode="auto">
            <a:xfrm>
              <a:off x="3817" y="2892"/>
              <a:ext cx="19" cy="5"/>
            </a:xfrm>
            <a:prstGeom prst="rect">
              <a:avLst/>
            </a:prstGeom>
            <a:noFill/>
            <a:ln w="9525">
              <a:noFill/>
              <a:miter lim="800000"/>
              <a:headEnd/>
              <a:tailEnd/>
            </a:ln>
          </p:spPr>
        </p:pic>
        <p:pic>
          <p:nvPicPr>
            <p:cNvPr id="366183" name="Picture 2663"/>
            <p:cNvPicPr>
              <a:picLocks noChangeAspect="1" noChangeArrowheads="1"/>
            </p:cNvPicPr>
            <p:nvPr/>
          </p:nvPicPr>
          <p:blipFill>
            <a:blip r:embed="rId4"/>
            <a:srcRect/>
            <a:stretch>
              <a:fillRect/>
            </a:stretch>
          </p:blipFill>
          <p:spPr bwMode="auto">
            <a:xfrm>
              <a:off x="3836" y="2892"/>
              <a:ext cx="19" cy="5"/>
            </a:xfrm>
            <a:prstGeom prst="rect">
              <a:avLst/>
            </a:prstGeom>
            <a:noFill/>
            <a:ln w="9525">
              <a:noFill/>
              <a:miter lim="800000"/>
              <a:headEnd/>
              <a:tailEnd/>
            </a:ln>
          </p:spPr>
        </p:pic>
        <p:pic>
          <p:nvPicPr>
            <p:cNvPr id="366184" name="Picture 2664"/>
            <p:cNvPicPr>
              <a:picLocks noChangeAspect="1" noChangeArrowheads="1"/>
            </p:cNvPicPr>
            <p:nvPr/>
          </p:nvPicPr>
          <p:blipFill>
            <a:blip r:embed="rId4"/>
            <a:srcRect/>
            <a:stretch>
              <a:fillRect/>
            </a:stretch>
          </p:blipFill>
          <p:spPr bwMode="auto">
            <a:xfrm>
              <a:off x="3855" y="2892"/>
              <a:ext cx="19" cy="5"/>
            </a:xfrm>
            <a:prstGeom prst="rect">
              <a:avLst/>
            </a:prstGeom>
            <a:noFill/>
            <a:ln w="9525">
              <a:noFill/>
              <a:miter lim="800000"/>
              <a:headEnd/>
              <a:tailEnd/>
            </a:ln>
          </p:spPr>
        </p:pic>
        <p:pic>
          <p:nvPicPr>
            <p:cNvPr id="366185" name="Picture 2665"/>
            <p:cNvPicPr>
              <a:picLocks noChangeAspect="1" noChangeArrowheads="1"/>
            </p:cNvPicPr>
            <p:nvPr/>
          </p:nvPicPr>
          <p:blipFill>
            <a:blip r:embed="rId4"/>
            <a:srcRect/>
            <a:stretch>
              <a:fillRect/>
            </a:stretch>
          </p:blipFill>
          <p:spPr bwMode="auto">
            <a:xfrm>
              <a:off x="3874" y="2892"/>
              <a:ext cx="20" cy="5"/>
            </a:xfrm>
            <a:prstGeom prst="rect">
              <a:avLst/>
            </a:prstGeom>
            <a:noFill/>
            <a:ln w="9525">
              <a:noFill/>
              <a:miter lim="800000"/>
              <a:headEnd/>
              <a:tailEnd/>
            </a:ln>
          </p:spPr>
        </p:pic>
        <p:pic>
          <p:nvPicPr>
            <p:cNvPr id="366186" name="Picture 2666"/>
            <p:cNvPicPr>
              <a:picLocks noChangeAspect="1" noChangeArrowheads="1"/>
            </p:cNvPicPr>
            <p:nvPr/>
          </p:nvPicPr>
          <p:blipFill>
            <a:blip r:embed="rId4"/>
            <a:srcRect/>
            <a:stretch>
              <a:fillRect/>
            </a:stretch>
          </p:blipFill>
          <p:spPr bwMode="auto">
            <a:xfrm>
              <a:off x="3894" y="2892"/>
              <a:ext cx="19" cy="5"/>
            </a:xfrm>
            <a:prstGeom prst="rect">
              <a:avLst/>
            </a:prstGeom>
            <a:noFill/>
            <a:ln w="9525">
              <a:noFill/>
              <a:miter lim="800000"/>
              <a:headEnd/>
              <a:tailEnd/>
            </a:ln>
          </p:spPr>
        </p:pic>
        <p:pic>
          <p:nvPicPr>
            <p:cNvPr id="366187" name="Picture 2667"/>
            <p:cNvPicPr>
              <a:picLocks noChangeAspect="1" noChangeArrowheads="1"/>
            </p:cNvPicPr>
            <p:nvPr/>
          </p:nvPicPr>
          <p:blipFill>
            <a:blip r:embed="rId4"/>
            <a:srcRect/>
            <a:stretch>
              <a:fillRect/>
            </a:stretch>
          </p:blipFill>
          <p:spPr bwMode="auto">
            <a:xfrm>
              <a:off x="3913" y="2892"/>
              <a:ext cx="19" cy="5"/>
            </a:xfrm>
            <a:prstGeom prst="rect">
              <a:avLst/>
            </a:prstGeom>
            <a:noFill/>
            <a:ln w="9525">
              <a:noFill/>
              <a:miter lim="800000"/>
              <a:headEnd/>
              <a:tailEnd/>
            </a:ln>
          </p:spPr>
        </p:pic>
        <p:pic>
          <p:nvPicPr>
            <p:cNvPr id="366188" name="Picture 2668"/>
            <p:cNvPicPr>
              <a:picLocks noChangeAspect="1" noChangeArrowheads="1"/>
            </p:cNvPicPr>
            <p:nvPr/>
          </p:nvPicPr>
          <p:blipFill>
            <a:blip r:embed="rId4"/>
            <a:srcRect/>
            <a:stretch>
              <a:fillRect/>
            </a:stretch>
          </p:blipFill>
          <p:spPr bwMode="auto">
            <a:xfrm>
              <a:off x="3932" y="2892"/>
              <a:ext cx="19" cy="5"/>
            </a:xfrm>
            <a:prstGeom prst="rect">
              <a:avLst/>
            </a:prstGeom>
            <a:noFill/>
            <a:ln w="9525">
              <a:noFill/>
              <a:miter lim="800000"/>
              <a:headEnd/>
              <a:tailEnd/>
            </a:ln>
          </p:spPr>
        </p:pic>
      </p:grpSp>
      <p:grpSp>
        <p:nvGrpSpPr>
          <p:cNvPr id="366390" name="Group 2870"/>
          <p:cNvGrpSpPr>
            <a:grpSpLocks/>
          </p:cNvGrpSpPr>
          <p:nvPr/>
        </p:nvGrpSpPr>
        <p:grpSpPr bwMode="auto">
          <a:xfrm>
            <a:off x="4843463" y="4591050"/>
            <a:ext cx="3684587" cy="363538"/>
            <a:chOff x="3051" y="2892"/>
            <a:chExt cx="2321" cy="229"/>
          </a:xfrm>
        </p:grpSpPr>
        <p:pic>
          <p:nvPicPr>
            <p:cNvPr id="366190" name="Picture 2670"/>
            <p:cNvPicPr>
              <a:picLocks noChangeAspect="1" noChangeArrowheads="1"/>
            </p:cNvPicPr>
            <p:nvPr/>
          </p:nvPicPr>
          <p:blipFill>
            <a:blip r:embed="rId4"/>
            <a:srcRect/>
            <a:stretch>
              <a:fillRect/>
            </a:stretch>
          </p:blipFill>
          <p:spPr bwMode="auto">
            <a:xfrm>
              <a:off x="3951" y="2892"/>
              <a:ext cx="19" cy="5"/>
            </a:xfrm>
            <a:prstGeom prst="rect">
              <a:avLst/>
            </a:prstGeom>
            <a:noFill/>
            <a:ln w="9525">
              <a:noFill/>
              <a:miter lim="800000"/>
              <a:headEnd/>
              <a:tailEnd/>
            </a:ln>
          </p:spPr>
        </p:pic>
        <p:pic>
          <p:nvPicPr>
            <p:cNvPr id="366191" name="Picture 2671"/>
            <p:cNvPicPr>
              <a:picLocks noChangeAspect="1" noChangeArrowheads="1"/>
            </p:cNvPicPr>
            <p:nvPr/>
          </p:nvPicPr>
          <p:blipFill>
            <a:blip r:embed="rId4"/>
            <a:srcRect/>
            <a:stretch>
              <a:fillRect/>
            </a:stretch>
          </p:blipFill>
          <p:spPr bwMode="auto">
            <a:xfrm>
              <a:off x="3970" y="2892"/>
              <a:ext cx="20" cy="5"/>
            </a:xfrm>
            <a:prstGeom prst="rect">
              <a:avLst/>
            </a:prstGeom>
            <a:noFill/>
            <a:ln w="9525">
              <a:noFill/>
              <a:miter lim="800000"/>
              <a:headEnd/>
              <a:tailEnd/>
            </a:ln>
          </p:spPr>
        </p:pic>
        <p:pic>
          <p:nvPicPr>
            <p:cNvPr id="366192" name="Picture 2672"/>
            <p:cNvPicPr>
              <a:picLocks noChangeAspect="1" noChangeArrowheads="1"/>
            </p:cNvPicPr>
            <p:nvPr/>
          </p:nvPicPr>
          <p:blipFill>
            <a:blip r:embed="rId4"/>
            <a:srcRect/>
            <a:stretch>
              <a:fillRect/>
            </a:stretch>
          </p:blipFill>
          <p:spPr bwMode="auto">
            <a:xfrm>
              <a:off x="3990" y="2892"/>
              <a:ext cx="19" cy="5"/>
            </a:xfrm>
            <a:prstGeom prst="rect">
              <a:avLst/>
            </a:prstGeom>
            <a:noFill/>
            <a:ln w="9525">
              <a:noFill/>
              <a:miter lim="800000"/>
              <a:headEnd/>
              <a:tailEnd/>
            </a:ln>
          </p:spPr>
        </p:pic>
        <p:pic>
          <p:nvPicPr>
            <p:cNvPr id="366193" name="Picture 2673"/>
            <p:cNvPicPr>
              <a:picLocks noChangeAspect="1" noChangeArrowheads="1"/>
            </p:cNvPicPr>
            <p:nvPr/>
          </p:nvPicPr>
          <p:blipFill>
            <a:blip r:embed="rId4"/>
            <a:srcRect/>
            <a:stretch>
              <a:fillRect/>
            </a:stretch>
          </p:blipFill>
          <p:spPr bwMode="auto">
            <a:xfrm>
              <a:off x="4009" y="2892"/>
              <a:ext cx="19" cy="5"/>
            </a:xfrm>
            <a:prstGeom prst="rect">
              <a:avLst/>
            </a:prstGeom>
            <a:noFill/>
            <a:ln w="9525">
              <a:noFill/>
              <a:miter lim="800000"/>
              <a:headEnd/>
              <a:tailEnd/>
            </a:ln>
          </p:spPr>
        </p:pic>
        <p:pic>
          <p:nvPicPr>
            <p:cNvPr id="366194" name="Picture 2674"/>
            <p:cNvPicPr>
              <a:picLocks noChangeAspect="1" noChangeArrowheads="1"/>
            </p:cNvPicPr>
            <p:nvPr/>
          </p:nvPicPr>
          <p:blipFill>
            <a:blip r:embed="rId4"/>
            <a:srcRect/>
            <a:stretch>
              <a:fillRect/>
            </a:stretch>
          </p:blipFill>
          <p:spPr bwMode="auto">
            <a:xfrm>
              <a:off x="4028" y="2892"/>
              <a:ext cx="19" cy="5"/>
            </a:xfrm>
            <a:prstGeom prst="rect">
              <a:avLst/>
            </a:prstGeom>
            <a:noFill/>
            <a:ln w="9525">
              <a:noFill/>
              <a:miter lim="800000"/>
              <a:headEnd/>
              <a:tailEnd/>
            </a:ln>
          </p:spPr>
        </p:pic>
        <p:pic>
          <p:nvPicPr>
            <p:cNvPr id="366195" name="Picture 2675"/>
            <p:cNvPicPr>
              <a:picLocks noChangeAspect="1" noChangeArrowheads="1"/>
            </p:cNvPicPr>
            <p:nvPr/>
          </p:nvPicPr>
          <p:blipFill>
            <a:blip r:embed="rId4"/>
            <a:srcRect/>
            <a:stretch>
              <a:fillRect/>
            </a:stretch>
          </p:blipFill>
          <p:spPr bwMode="auto">
            <a:xfrm>
              <a:off x="4047" y="2892"/>
              <a:ext cx="19" cy="5"/>
            </a:xfrm>
            <a:prstGeom prst="rect">
              <a:avLst/>
            </a:prstGeom>
            <a:noFill/>
            <a:ln w="9525">
              <a:noFill/>
              <a:miter lim="800000"/>
              <a:headEnd/>
              <a:tailEnd/>
            </a:ln>
          </p:spPr>
        </p:pic>
        <p:pic>
          <p:nvPicPr>
            <p:cNvPr id="366196" name="Picture 2676"/>
            <p:cNvPicPr>
              <a:picLocks noChangeAspect="1" noChangeArrowheads="1"/>
            </p:cNvPicPr>
            <p:nvPr/>
          </p:nvPicPr>
          <p:blipFill>
            <a:blip r:embed="rId4"/>
            <a:srcRect/>
            <a:stretch>
              <a:fillRect/>
            </a:stretch>
          </p:blipFill>
          <p:spPr bwMode="auto">
            <a:xfrm>
              <a:off x="4066" y="2892"/>
              <a:ext cx="20" cy="5"/>
            </a:xfrm>
            <a:prstGeom prst="rect">
              <a:avLst/>
            </a:prstGeom>
            <a:noFill/>
            <a:ln w="9525">
              <a:noFill/>
              <a:miter lim="800000"/>
              <a:headEnd/>
              <a:tailEnd/>
            </a:ln>
          </p:spPr>
        </p:pic>
        <p:pic>
          <p:nvPicPr>
            <p:cNvPr id="366197" name="Picture 2677"/>
            <p:cNvPicPr>
              <a:picLocks noChangeAspect="1" noChangeArrowheads="1"/>
            </p:cNvPicPr>
            <p:nvPr/>
          </p:nvPicPr>
          <p:blipFill>
            <a:blip r:embed="rId4"/>
            <a:srcRect/>
            <a:stretch>
              <a:fillRect/>
            </a:stretch>
          </p:blipFill>
          <p:spPr bwMode="auto">
            <a:xfrm>
              <a:off x="4086" y="2892"/>
              <a:ext cx="19" cy="5"/>
            </a:xfrm>
            <a:prstGeom prst="rect">
              <a:avLst/>
            </a:prstGeom>
            <a:noFill/>
            <a:ln w="9525">
              <a:noFill/>
              <a:miter lim="800000"/>
              <a:headEnd/>
              <a:tailEnd/>
            </a:ln>
          </p:spPr>
        </p:pic>
        <p:pic>
          <p:nvPicPr>
            <p:cNvPr id="366198" name="Picture 2678"/>
            <p:cNvPicPr>
              <a:picLocks noChangeAspect="1" noChangeArrowheads="1"/>
            </p:cNvPicPr>
            <p:nvPr/>
          </p:nvPicPr>
          <p:blipFill>
            <a:blip r:embed="rId4"/>
            <a:srcRect/>
            <a:stretch>
              <a:fillRect/>
            </a:stretch>
          </p:blipFill>
          <p:spPr bwMode="auto">
            <a:xfrm>
              <a:off x="4105" y="2892"/>
              <a:ext cx="19" cy="5"/>
            </a:xfrm>
            <a:prstGeom prst="rect">
              <a:avLst/>
            </a:prstGeom>
            <a:noFill/>
            <a:ln w="9525">
              <a:noFill/>
              <a:miter lim="800000"/>
              <a:headEnd/>
              <a:tailEnd/>
            </a:ln>
          </p:spPr>
        </p:pic>
        <p:pic>
          <p:nvPicPr>
            <p:cNvPr id="366199" name="Picture 2679"/>
            <p:cNvPicPr>
              <a:picLocks noChangeAspect="1" noChangeArrowheads="1"/>
            </p:cNvPicPr>
            <p:nvPr/>
          </p:nvPicPr>
          <p:blipFill>
            <a:blip r:embed="rId4"/>
            <a:srcRect/>
            <a:stretch>
              <a:fillRect/>
            </a:stretch>
          </p:blipFill>
          <p:spPr bwMode="auto">
            <a:xfrm>
              <a:off x="4124" y="2892"/>
              <a:ext cx="19" cy="5"/>
            </a:xfrm>
            <a:prstGeom prst="rect">
              <a:avLst/>
            </a:prstGeom>
            <a:noFill/>
            <a:ln w="9525">
              <a:noFill/>
              <a:miter lim="800000"/>
              <a:headEnd/>
              <a:tailEnd/>
            </a:ln>
          </p:spPr>
        </p:pic>
        <p:pic>
          <p:nvPicPr>
            <p:cNvPr id="366200" name="Picture 2680"/>
            <p:cNvPicPr>
              <a:picLocks noChangeAspect="1" noChangeArrowheads="1"/>
            </p:cNvPicPr>
            <p:nvPr/>
          </p:nvPicPr>
          <p:blipFill>
            <a:blip r:embed="rId4"/>
            <a:srcRect/>
            <a:stretch>
              <a:fillRect/>
            </a:stretch>
          </p:blipFill>
          <p:spPr bwMode="auto">
            <a:xfrm>
              <a:off x="4143" y="2892"/>
              <a:ext cx="19" cy="5"/>
            </a:xfrm>
            <a:prstGeom prst="rect">
              <a:avLst/>
            </a:prstGeom>
            <a:noFill/>
            <a:ln w="9525">
              <a:noFill/>
              <a:miter lim="800000"/>
              <a:headEnd/>
              <a:tailEnd/>
            </a:ln>
          </p:spPr>
        </p:pic>
        <p:pic>
          <p:nvPicPr>
            <p:cNvPr id="366201" name="Picture 2681"/>
            <p:cNvPicPr>
              <a:picLocks noChangeAspect="1" noChangeArrowheads="1"/>
            </p:cNvPicPr>
            <p:nvPr/>
          </p:nvPicPr>
          <p:blipFill>
            <a:blip r:embed="rId4"/>
            <a:srcRect/>
            <a:stretch>
              <a:fillRect/>
            </a:stretch>
          </p:blipFill>
          <p:spPr bwMode="auto">
            <a:xfrm>
              <a:off x="4162" y="2892"/>
              <a:ext cx="19" cy="5"/>
            </a:xfrm>
            <a:prstGeom prst="rect">
              <a:avLst/>
            </a:prstGeom>
            <a:noFill/>
            <a:ln w="9525">
              <a:noFill/>
              <a:miter lim="800000"/>
              <a:headEnd/>
              <a:tailEnd/>
            </a:ln>
          </p:spPr>
        </p:pic>
        <p:pic>
          <p:nvPicPr>
            <p:cNvPr id="366202" name="Picture 2682"/>
            <p:cNvPicPr>
              <a:picLocks noChangeAspect="1" noChangeArrowheads="1"/>
            </p:cNvPicPr>
            <p:nvPr/>
          </p:nvPicPr>
          <p:blipFill>
            <a:blip r:embed="rId4"/>
            <a:srcRect/>
            <a:stretch>
              <a:fillRect/>
            </a:stretch>
          </p:blipFill>
          <p:spPr bwMode="auto">
            <a:xfrm>
              <a:off x="4181" y="2892"/>
              <a:ext cx="20" cy="5"/>
            </a:xfrm>
            <a:prstGeom prst="rect">
              <a:avLst/>
            </a:prstGeom>
            <a:noFill/>
            <a:ln w="9525">
              <a:noFill/>
              <a:miter lim="800000"/>
              <a:headEnd/>
              <a:tailEnd/>
            </a:ln>
          </p:spPr>
        </p:pic>
        <p:pic>
          <p:nvPicPr>
            <p:cNvPr id="366203" name="Picture 2683"/>
            <p:cNvPicPr>
              <a:picLocks noChangeAspect="1" noChangeArrowheads="1"/>
            </p:cNvPicPr>
            <p:nvPr/>
          </p:nvPicPr>
          <p:blipFill>
            <a:blip r:embed="rId5"/>
            <a:srcRect/>
            <a:stretch>
              <a:fillRect/>
            </a:stretch>
          </p:blipFill>
          <p:spPr bwMode="auto">
            <a:xfrm>
              <a:off x="4201" y="2892"/>
              <a:ext cx="9" cy="5"/>
            </a:xfrm>
            <a:prstGeom prst="rect">
              <a:avLst/>
            </a:prstGeom>
            <a:noFill/>
            <a:ln w="9525">
              <a:noFill/>
              <a:miter lim="800000"/>
              <a:headEnd/>
              <a:tailEnd/>
            </a:ln>
          </p:spPr>
        </p:pic>
        <p:pic>
          <p:nvPicPr>
            <p:cNvPr id="366204" name="Picture 2684"/>
            <p:cNvPicPr>
              <a:picLocks noChangeAspect="1" noChangeArrowheads="1"/>
            </p:cNvPicPr>
            <p:nvPr/>
          </p:nvPicPr>
          <p:blipFill>
            <a:blip r:embed="rId11"/>
            <a:srcRect/>
            <a:stretch>
              <a:fillRect/>
            </a:stretch>
          </p:blipFill>
          <p:spPr bwMode="auto">
            <a:xfrm>
              <a:off x="4210" y="2892"/>
              <a:ext cx="4" cy="5"/>
            </a:xfrm>
            <a:prstGeom prst="rect">
              <a:avLst/>
            </a:prstGeom>
            <a:noFill/>
            <a:ln w="9525">
              <a:noFill/>
              <a:miter lim="800000"/>
              <a:headEnd/>
              <a:tailEnd/>
            </a:ln>
          </p:spPr>
        </p:pic>
        <p:pic>
          <p:nvPicPr>
            <p:cNvPr id="366205" name="Picture 2685"/>
            <p:cNvPicPr>
              <a:picLocks noChangeAspect="1" noChangeArrowheads="1"/>
            </p:cNvPicPr>
            <p:nvPr/>
          </p:nvPicPr>
          <p:blipFill>
            <a:blip r:embed="rId7"/>
            <a:srcRect/>
            <a:stretch>
              <a:fillRect/>
            </a:stretch>
          </p:blipFill>
          <p:spPr bwMode="auto">
            <a:xfrm>
              <a:off x="4214" y="2892"/>
              <a:ext cx="19" cy="5"/>
            </a:xfrm>
            <a:prstGeom prst="rect">
              <a:avLst/>
            </a:prstGeom>
            <a:noFill/>
            <a:ln w="9525">
              <a:noFill/>
              <a:miter lim="800000"/>
              <a:headEnd/>
              <a:tailEnd/>
            </a:ln>
          </p:spPr>
        </p:pic>
        <p:pic>
          <p:nvPicPr>
            <p:cNvPr id="366206" name="Picture 2686"/>
            <p:cNvPicPr>
              <a:picLocks noChangeAspect="1" noChangeArrowheads="1"/>
            </p:cNvPicPr>
            <p:nvPr/>
          </p:nvPicPr>
          <p:blipFill>
            <a:blip r:embed="rId7"/>
            <a:srcRect/>
            <a:stretch>
              <a:fillRect/>
            </a:stretch>
          </p:blipFill>
          <p:spPr bwMode="auto">
            <a:xfrm>
              <a:off x="4233" y="2892"/>
              <a:ext cx="20" cy="5"/>
            </a:xfrm>
            <a:prstGeom prst="rect">
              <a:avLst/>
            </a:prstGeom>
            <a:noFill/>
            <a:ln w="9525">
              <a:noFill/>
              <a:miter lim="800000"/>
              <a:headEnd/>
              <a:tailEnd/>
            </a:ln>
          </p:spPr>
        </p:pic>
        <p:pic>
          <p:nvPicPr>
            <p:cNvPr id="366207" name="Picture 2687"/>
            <p:cNvPicPr>
              <a:picLocks noChangeAspect="1" noChangeArrowheads="1"/>
            </p:cNvPicPr>
            <p:nvPr/>
          </p:nvPicPr>
          <p:blipFill>
            <a:blip r:embed="rId7"/>
            <a:srcRect/>
            <a:stretch>
              <a:fillRect/>
            </a:stretch>
          </p:blipFill>
          <p:spPr bwMode="auto">
            <a:xfrm>
              <a:off x="4253" y="2892"/>
              <a:ext cx="19" cy="5"/>
            </a:xfrm>
            <a:prstGeom prst="rect">
              <a:avLst/>
            </a:prstGeom>
            <a:noFill/>
            <a:ln w="9525">
              <a:noFill/>
              <a:miter lim="800000"/>
              <a:headEnd/>
              <a:tailEnd/>
            </a:ln>
          </p:spPr>
        </p:pic>
        <p:pic>
          <p:nvPicPr>
            <p:cNvPr id="366208" name="Picture 2688"/>
            <p:cNvPicPr>
              <a:picLocks noChangeAspect="1" noChangeArrowheads="1"/>
            </p:cNvPicPr>
            <p:nvPr/>
          </p:nvPicPr>
          <p:blipFill>
            <a:blip r:embed="rId7"/>
            <a:srcRect/>
            <a:stretch>
              <a:fillRect/>
            </a:stretch>
          </p:blipFill>
          <p:spPr bwMode="auto">
            <a:xfrm>
              <a:off x="4272" y="2892"/>
              <a:ext cx="19" cy="5"/>
            </a:xfrm>
            <a:prstGeom prst="rect">
              <a:avLst/>
            </a:prstGeom>
            <a:noFill/>
            <a:ln w="9525">
              <a:noFill/>
              <a:miter lim="800000"/>
              <a:headEnd/>
              <a:tailEnd/>
            </a:ln>
          </p:spPr>
        </p:pic>
        <p:pic>
          <p:nvPicPr>
            <p:cNvPr id="366209" name="Picture 2689"/>
            <p:cNvPicPr>
              <a:picLocks noChangeAspect="1" noChangeArrowheads="1"/>
            </p:cNvPicPr>
            <p:nvPr/>
          </p:nvPicPr>
          <p:blipFill>
            <a:blip r:embed="rId7"/>
            <a:srcRect/>
            <a:stretch>
              <a:fillRect/>
            </a:stretch>
          </p:blipFill>
          <p:spPr bwMode="auto">
            <a:xfrm>
              <a:off x="4291" y="2892"/>
              <a:ext cx="19" cy="5"/>
            </a:xfrm>
            <a:prstGeom prst="rect">
              <a:avLst/>
            </a:prstGeom>
            <a:noFill/>
            <a:ln w="9525">
              <a:noFill/>
              <a:miter lim="800000"/>
              <a:headEnd/>
              <a:tailEnd/>
            </a:ln>
          </p:spPr>
        </p:pic>
        <p:pic>
          <p:nvPicPr>
            <p:cNvPr id="366210" name="Picture 2690"/>
            <p:cNvPicPr>
              <a:picLocks noChangeAspect="1" noChangeArrowheads="1"/>
            </p:cNvPicPr>
            <p:nvPr/>
          </p:nvPicPr>
          <p:blipFill>
            <a:blip r:embed="rId7"/>
            <a:srcRect/>
            <a:stretch>
              <a:fillRect/>
            </a:stretch>
          </p:blipFill>
          <p:spPr bwMode="auto">
            <a:xfrm>
              <a:off x="4310" y="2892"/>
              <a:ext cx="19" cy="5"/>
            </a:xfrm>
            <a:prstGeom prst="rect">
              <a:avLst/>
            </a:prstGeom>
            <a:noFill/>
            <a:ln w="9525">
              <a:noFill/>
              <a:miter lim="800000"/>
              <a:headEnd/>
              <a:tailEnd/>
            </a:ln>
          </p:spPr>
        </p:pic>
        <p:pic>
          <p:nvPicPr>
            <p:cNvPr id="366211" name="Picture 2691"/>
            <p:cNvPicPr>
              <a:picLocks noChangeAspect="1" noChangeArrowheads="1"/>
            </p:cNvPicPr>
            <p:nvPr/>
          </p:nvPicPr>
          <p:blipFill>
            <a:blip r:embed="rId7"/>
            <a:srcRect/>
            <a:stretch>
              <a:fillRect/>
            </a:stretch>
          </p:blipFill>
          <p:spPr bwMode="auto">
            <a:xfrm>
              <a:off x="4329" y="2892"/>
              <a:ext cx="20" cy="5"/>
            </a:xfrm>
            <a:prstGeom prst="rect">
              <a:avLst/>
            </a:prstGeom>
            <a:noFill/>
            <a:ln w="9525">
              <a:noFill/>
              <a:miter lim="800000"/>
              <a:headEnd/>
              <a:tailEnd/>
            </a:ln>
          </p:spPr>
        </p:pic>
        <p:pic>
          <p:nvPicPr>
            <p:cNvPr id="366212" name="Picture 2692"/>
            <p:cNvPicPr>
              <a:picLocks noChangeAspect="1" noChangeArrowheads="1"/>
            </p:cNvPicPr>
            <p:nvPr/>
          </p:nvPicPr>
          <p:blipFill>
            <a:blip r:embed="rId7"/>
            <a:srcRect/>
            <a:stretch>
              <a:fillRect/>
            </a:stretch>
          </p:blipFill>
          <p:spPr bwMode="auto">
            <a:xfrm>
              <a:off x="4349" y="2892"/>
              <a:ext cx="19" cy="5"/>
            </a:xfrm>
            <a:prstGeom prst="rect">
              <a:avLst/>
            </a:prstGeom>
            <a:noFill/>
            <a:ln w="9525">
              <a:noFill/>
              <a:miter lim="800000"/>
              <a:headEnd/>
              <a:tailEnd/>
            </a:ln>
          </p:spPr>
        </p:pic>
        <p:pic>
          <p:nvPicPr>
            <p:cNvPr id="366213" name="Picture 2693"/>
            <p:cNvPicPr>
              <a:picLocks noChangeAspect="1" noChangeArrowheads="1"/>
            </p:cNvPicPr>
            <p:nvPr/>
          </p:nvPicPr>
          <p:blipFill>
            <a:blip r:embed="rId7"/>
            <a:srcRect/>
            <a:stretch>
              <a:fillRect/>
            </a:stretch>
          </p:blipFill>
          <p:spPr bwMode="auto">
            <a:xfrm>
              <a:off x="4368" y="2892"/>
              <a:ext cx="19" cy="5"/>
            </a:xfrm>
            <a:prstGeom prst="rect">
              <a:avLst/>
            </a:prstGeom>
            <a:noFill/>
            <a:ln w="9525">
              <a:noFill/>
              <a:miter lim="800000"/>
              <a:headEnd/>
              <a:tailEnd/>
            </a:ln>
          </p:spPr>
        </p:pic>
        <p:pic>
          <p:nvPicPr>
            <p:cNvPr id="366214" name="Picture 2694"/>
            <p:cNvPicPr>
              <a:picLocks noChangeAspect="1" noChangeArrowheads="1"/>
            </p:cNvPicPr>
            <p:nvPr/>
          </p:nvPicPr>
          <p:blipFill>
            <a:blip r:embed="rId7"/>
            <a:srcRect/>
            <a:stretch>
              <a:fillRect/>
            </a:stretch>
          </p:blipFill>
          <p:spPr bwMode="auto">
            <a:xfrm>
              <a:off x="4387" y="2892"/>
              <a:ext cx="19" cy="5"/>
            </a:xfrm>
            <a:prstGeom prst="rect">
              <a:avLst/>
            </a:prstGeom>
            <a:noFill/>
            <a:ln w="9525">
              <a:noFill/>
              <a:miter lim="800000"/>
              <a:headEnd/>
              <a:tailEnd/>
            </a:ln>
          </p:spPr>
        </p:pic>
        <p:pic>
          <p:nvPicPr>
            <p:cNvPr id="366215" name="Picture 2695"/>
            <p:cNvPicPr>
              <a:picLocks noChangeAspect="1" noChangeArrowheads="1"/>
            </p:cNvPicPr>
            <p:nvPr/>
          </p:nvPicPr>
          <p:blipFill>
            <a:blip r:embed="rId7"/>
            <a:srcRect/>
            <a:stretch>
              <a:fillRect/>
            </a:stretch>
          </p:blipFill>
          <p:spPr bwMode="auto">
            <a:xfrm>
              <a:off x="4406" y="2892"/>
              <a:ext cx="19" cy="5"/>
            </a:xfrm>
            <a:prstGeom prst="rect">
              <a:avLst/>
            </a:prstGeom>
            <a:noFill/>
            <a:ln w="9525">
              <a:noFill/>
              <a:miter lim="800000"/>
              <a:headEnd/>
              <a:tailEnd/>
            </a:ln>
          </p:spPr>
        </p:pic>
        <p:pic>
          <p:nvPicPr>
            <p:cNvPr id="366216" name="Picture 2696"/>
            <p:cNvPicPr>
              <a:picLocks noChangeAspect="1" noChangeArrowheads="1"/>
            </p:cNvPicPr>
            <p:nvPr/>
          </p:nvPicPr>
          <p:blipFill>
            <a:blip r:embed="rId7"/>
            <a:srcRect/>
            <a:stretch>
              <a:fillRect/>
            </a:stretch>
          </p:blipFill>
          <p:spPr bwMode="auto">
            <a:xfrm>
              <a:off x="4425" y="2892"/>
              <a:ext cx="19" cy="5"/>
            </a:xfrm>
            <a:prstGeom prst="rect">
              <a:avLst/>
            </a:prstGeom>
            <a:noFill/>
            <a:ln w="9525">
              <a:noFill/>
              <a:miter lim="800000"/>
              <a:headEnd/>
              <a:tailEnd/>
            </a:ln>
          </p:spPr>
        </p:pic>
        <p:pic>
          <p:nvPicPr>
            <p:cNvPr id="366217" name="Picture 2697"/>
            <p:cNvPicPr>
              <a:picLocks noChangeAspect="1" noChangeArrowheads="1"/>
            </p:cNvPicPr>
            <p:nvPr/>
          </p:nvPicPr>
          <p:blipFill>
            <a:blip r:embed="rId7"/>
            <a:srcRect/>
            <a:stretch>
              <a:fillRect/>
            </a:stretch>
          </p:blipFill>
          <p:spPr bwMode="auto">
            <a:xfrm>
              <a:off x="4444" y="2892"/>
              <a:ext cx="20" cy="5"/>
            </a:xfrm>
            <a:prstGeom prst="rect">
              <a:avLst/>
            </a:prstGeom>
            <a:noFill/>
            <a:ln w="9525">
              <a:noFill/>
              <a:miter lim="800000"/>
              <a:headEnd/>
              <a:tailEnd/>
            </a:ln>
          </p:spPr>
        </p:pic>
        <p:pic>
          <p:nvPicPr>
            <p:cNvPr id="366218" name="Picture 2698"/>
            <p:cNvPicPr>
              <a:picLocks noChangeAspect="1" noChangeArrowheads="1"/>
            </p:cNvPicPr>
            <p:nvPr/>
          </p:nvPicPr>
          <p:blipFill>
            <a:blip r:embed="rId7"/>
            <a:srcRect/>
            <a:stretch>
              <a:fillRect/>
            </a:stretch>
          </p:blipFill>
          <p:spPr bwMode="auto">
            <a:xfrm>
              <a:off x="4464" y="2892"/>
              <a:ext cx="19" cy="5"/>
            </a:xfrm>
            <a:prstGeom prst="rect">
              <a:avLst/>
            </a:prstGeom>
            <a:noFill/>
            <a:ln w="9525">
              <a:noFill/>
              <a:miter lim="800000"/>
              <a:headEnd/>
              <a:tailEnd/>
            </a:ln>
          </p:spPr>
        </p:pic>
        <p:pic>
          <p:nvPicPr>
            <p:cNvPr id="366219" name="Picture 2699"/>
            <p:cNvPicPr>
              <a:picLocks noChangeAspect="1" noChangeArrowheads="1"/>
            </p:cNvPicPr>
            <p:nvPr/>
          </p:nvPicPr>
          <p:blipFill>
            <a:blip r:embed="rId7"/>
            <a:srcRect/>
            <a:stretch>
              <a:fillRect/>
            </a:stretch>
          </p:blipFill>
          <p:spPr bwMode="auto">
            <a:xfrm>
              <a:off x="4483" y="2892"/>
              <a:ext cx="19" cy="5"/>
            </a:xfrm>
            <a:prstGeom prst="rect">
              <a:avLst/>
            </a:prstGeom>
            <a:noFill/>
            <a:ln w="9525">
              <a:noFill/>
              <a:miter lim="800000"/>
              <a:headEnd/>
              <a:tailEnd/>
            </a:ln>
          </p:spPr>
        </p:pic>
        <p:pic>
          <p:nvPicPr>
            <p:cNvPr id="366220" name="Picture 2700"/>
            <p:cNvPicPr>
              <a:picLocks noChangeAspect="1" noChangeArrowheads="1"/>
            </p:cNvPicPr>
            <p:nvPr/>
          </p:nvPicPr>
          <p:blipFill>
            <a:blip r:embed="rId7"/>
            <a:srcRect/>
            <a:stretch>
              <a:fillRect/>
            </a:stretch>
          </p:blipFill>
          <p:spPr bwMode="auto">
            <a:xfrm>
              <a:off x="4502" y="2892"/>
              <a:ext cx="19" cy="5"/>
            </a:xfrm>
            <a:prstGeom prst="rect">
              <a:avLst/>
            </a:prstGeom>
            <a:noFill/>
            <a:ln w="9525">
              <a:noFill/>
              <a:miter lim="800000"/>
              <a:headEnd/>
              <a:tailEnd/>
            </a:ln>
          </p:spPr>
        </p:pic>
        <p:pic>
          <p:nvPicPr>
            <p:cNvPr id="366221" name="Picture 2701"/>
            <p:cNvPicPr>
              <a:picLocks noChangeAspect="1" noChangeArrowheads="1"/>
            </p:cNvPicPr>
            <p:nvPr/>
          </p:nvPicPr>
          <p:blipFill>
            <a:blip r:embed="rId7"/>
            <a:srcRect/>
            <a:stretch>
              <a:fillRect/>
            </a:stretch>
          </p:blipFill>
          <p:spPr bwMode="auto">
            <a:xfrm>
              <a:off x="4521" y="2892"/>
              <a:ext cx="19" cy="5"/>
            </a:xfrm>
            <a:prstGeom prst="rect">
              <a:avLst/>
            </a:prstGeom>
            <a:noFill/>
            <a:ln w="9525">
              <a:noFill/>
              <a:miter lim="800000"/>
              <a:headEnd/>
              <a:tailEnd/>
            </a:ln>
          </p:spPr>
        </p:pic>
        <p:pic>
          <p:nvPicPr>
            <p:cNvPr id="366222" name="Picture 2702"/>
            <p:cNvPicPr>
              <a:picLocks noChangeAspect="1" noChangeArrowheads="1"/>
            </p:cNvPicPr>
            <p:nvPr/>
          </p:nvPicPr>
          <p:blipFill>
            <a:blip r:embed="rId7"/>
            <a:srcRect/>
            <a:stretch>
              <a:fillRect/>
            </a:stretch>
          </p:blipFill>
          <p:spPr bwMode="auto">
            <a:xfrm>
              <a:off x="4540" y="2892"/>
              <a:ext cx="20" cy="5"/>
            </a:xfrm>
            <a:prstGeom prst="rect">
              <a:avLst/>
            </a:prstGeom>
            <a:noFill/>
            <a:ln w="9525">
              <a:noFill/>
              <a:miter lim="800000"/>
              <a:headEnd/>
              <a:tailEnd/>
            </a:ln>
          </p:spPr>
        </p:pic>
        <p:pic>
          <p:nvPicPr>
            <p:cNvPr id="366223" name="Picture 2703"/>
            <p:cNvPicPr>
              <a:picLocks noChangeAspect="1" noChangeArrowheads="1"/>
            </p:cNvPicPr>
            <p:nvPr/>
          </p:nvPicPr>
          <p:blipFill>
            <a:blip r:embed="rId7"/>
            <a:srcRect/>
            <a:stretch>
              <a:fillRect/>
            </a:stretch>
          </p:blipFill>
          <p:spPr bwMode="auto">
            <a:xfrm>
              <a:off x="4560" y="2892"/>
              <a:ext cx="19" cy="5"/>
            </a:xfrm>
            <a:prstGeom prst="rect">
              <a:avLst/>
            </a:prstGeom>
            <a:noFill/>
            <a:ln w="9525">
              <a:noFill/>
              <a:miter lim="800000"/>
              <a:headEnd/>
              <a:tailEnd/>
            </a:ln>
          </p:spPr>
        </p:pic>
        <p:pic>
          <p:nvPicPr>
            <p:cNvPr id="366224" name="Picture 2704"/>
            <p:cNvPicPr>
              <a:picLocks noChangeAspect="1" noChangeArrowheads="1"/>
            </p:cNvPicPr>
            <p:nvPr/>
          </p:nvPicPr>
          <p:blipFill>
            <a:blip r:embed="rId7"/>
            <a:srcRect/>
            <a:stretch>
              <a:fillRect/>
            </a:stretch>
          </p:blipFill>
          <p:spPr bwMode="auto">
            <a:xfrm>
              <a:off x="4579" y="2892"/>
              <a:ext cx="19" cy="5"/>
            </a:xfrm>
            <a:prstGeom prst="rect">
              <a:avLst/>
            </a:prstGeom>
            <a:noFill/>
            <a:ln w="9525">
              <a:noFill/>
              <a:miter lim="800000"/>
              <a:headEnd/>
              <a:tailEnd/>
            </a:ln>
          </p:spPr>
        </p:pic>
        <p:pic>
          <p:nvPicPr>
            <p:cNvPr id="366225" name="Picture 2705"/>
            <p:cNvPicPr>
              <a:picLocks noChangeAspect="1" noChangeArrowheads="1"/>
            </p:cNvPicPr>
            <p:nvPr/>
          </p:nvPicPr>
          <p:blipFill>
            <a:blip r:embed="rId7"/>
            <a:srcRect/>
            <a:stretch>
              <a:fillRect/>
            </a:stretch>
          </p:blipFill>
          <p:spPr bwMode="auto">
            <a:xfrm>
              <a:off x="4598" y="2892"/>
              <a:ext cx="19" cy="5"/>
            </a:xfrm>
            <a:prstGeom prst="rect">
              <a:avLst/>
            </a:prstGeom>
            <a:noFill/>
            <a:ln w="9525">
              <a:noFill/>
              <a:miter lim="800000"/>
              <a:headEnd/>
              <a:tailEnd/>
            </a:ln>
          </p:spPr>
        </p:pic>
        <p:pic>
          <p:nvPicPr>
            <p:cNvPr id="366226" name="Picture 2706"/>
            <p:cNvPicPr>
              <a:picLocks noChangeAspect="1" noChangeArrowheads="1"/>
            </p:cNvPicPr>
            <p:nvPr/>
          </p:nvPicPr>
          <p:blipFill>
            <a:blip r:embed="rId7"/>
            <a:srcRect/>
            <a:stretch>
              <a:fillRect/>
            </a:stretch>
          </p:blipFill>
          <p:spPr bwMode="auto">
            <a:xfrm>
              <a:off x="4617" y="2892"/>
              <a:ext cx="19" cy="5"/>
            </a:xfrm>
            <a:prstGeom prst="rect">
              <a:avLst/>
            </a:prstGeom>
            <a:noFill/>
            <a:ln w="9525">
              <a:noFill/>
              <a:miter lim="800000"/>
              <a:headEnd/>
              <a:tailEnd/>
            </a:ln>
          </p:spPr>
        </p:pic>
        <p:pic>
          <p:nvPicPr>
            <p:cNvPr id="366227" name="Picture 2707"/>
            <p:cNvPicPr>
              <a:picLocks noChangeAspect="1" noChangeArrowheads="1"/>
            </p:cNvPicPr>
            <p:nvPr/>
          </p:nvPicPr>
          <p:blipFill>
            <a:blip r:embed="rId7"/>
            <a:srcRect/>
            <a:stretch>
              <a:fillRect/>
            </a:stretch>
          </p:blipFill>
          <p:spPr bwMode="auto">
            <a:xfrm>
              <a:off x="4636" y="2892"/>
              <a:ext cx="20" cy="5"/>
            </a:xfrm>
            <a:prstGeom prst="rect">
              <a:avLst/>
            </a:prstGeom>
            <a:noFill/>
            <a:ln w="9525">
              <a:noFill/>
              <a:miter lim="800000"/>
              <a:headEnd/>
              <a:tailEnd/>
            </a:ln>
          </p:spPr>
        </p:pic>
        <p:pic>
          <p:nvPicPr>
            <p:cNvPr id="366228" name="Picture 2708"/>
            <p:cNvPicPr>
              <a:picLocks noChangeAspect="1" noChangeArrowheads="1"/>
            </p:cNvPicPr>
            <p:nvPr/>
          </p:nvPicPr>
          <p:blipFill>
            <a:blip r:embed="rId7"/>
            <a:srcRect/>
            <a:stretch>
              <a:fillRect/>
            </a:stretch>
          </p:blipFill>
          <p:spPr bwMode="auto">
            <a:xfrm>
              <a:off x="4656" y="2892"/>
              <a:ext cx="19" cy="5"/>
            </a:xfrm>
            <a:prstGeom prst="rect">
              <a:avLst/>
            </a:prstGeom>
            <a:noFill/>
            <a:ln w="9525">
              <a:noFill/>
              <a:miter lim="800000"/>
              <a:headEnd/>
              <a:tailEnd/>
            </a:ln>
          </p:spPr>
        </p:pic>
        <p:pic>
          <p:nvPicPr>
            <p:cNvPr id="366229" name="Picture 2709"/>
            <p:cNvPicPr>
              <a:picLocks noChangeAspect="1" noChangeArrowheads="1"/>
            </p:cNvPicPr>
            <p:nvPr/>
          </p:nvPicPr>
          <p:blipFill>
            <a:blip r:embed="rId7"/>
            <a:srcRect/>
            <a:stretch>
              <a:fillRect/>
            </a:stretch>
          </p:blipFill>
          <p:spPr bwMode="auto">
            <a:xfrm>
              <a:off x="4675" y="2892"/>
              <a:ext cx="19" cy="5"/>
            </a:xfrm>
            <a:prstGeom prst="rect">
              <a:avLst/>
            </a:prstGeom>
            <a:noFill/>
            <a:ln w="9525">
              <a:noFill/>
              <a:miter lim="800000"/>
              <a:headEnd/>
              <a:tailEnd/>
            </a:ln>
          </p:spPr>
        </p:pic>
        <p:pic>
          <p:nvPicPr>
            <p:cNvPr id="366230" name="Picture 2710"/>
            <p:cNvPicPr>
              <a:picLocks noChangeAspect="1" noChangeArrowheads="1"/>
            </p:cNvPicPr>
            <p:nvPr/>
          </p:nvPicPr>
          <p:blipFill>
            <a:blip r:embed="rId7"/>
            <a:srcRect/>
            <a:stretch>
              <a:fillRect/>
            </a:stretch>
          </p:blipFill>
          <p:spPr bwMode="auto">
            <a:xfrm>
              <a:off x="4694" y="2892"/>
              <a:ext cx="19" cy="5"/>
            </a:xfrm>
            <a:prstGeom prst="rect">
              <a:avLst/>
            </a:prstGeom>
            <a:noFill/>
            <a:ln w="9525">
              <a:noFill/>
              <a:miter lim="800000"/>
              <a:headEnd/>
              <a:tailEnd/>
            </a:ln>
          </p:spPr>
        </p:pic>
        <p:pic>
          <p:nvPicPr>
            <p:cNvPr id="366231" name="Picture 2711"/>
            <p:cNvPicPr>
              <a:picLocks noChangeAspect="1" noChangeArrowheads="1"/>
            </p:cNvPicPr>
            <p:nvPr/>
          </p:nvPicPr>
          <p:blipFill>
            <a:blip r:embed="rId7"/>
            <a:srcRect/>
            <a:stretch>
              <a:fillRect/>
            </a:stretch>
          </p:blipFill>
          <p:spPr bwMode="auto">
            <a:xfrm>
              <a:off x="4713" y="2892"/>
              <a:ext cx="19" cy="5"/>
            </a:xfrm>
            <a:prstGeom prst="rect">
              <a:avLst/>
            </a:prstGeom>
            <a:noFill/>
            <a:ln w="9525">
              <a:noFill/>
              <a:miter lim="800000"/>
              <a:headEnd/>
              <a:tailEnd/>
            </a:ln>
          </p:spPr>
        </p:pic>
        <p:pic>
          <p:nvPicPr>
            <p:cNvPr id="366232" name="Picture 2712"/>
            <p:cNvPicPr>
              <a:picLocks noChangeAspect="1" noChangeArrowheads="1"/>
            </p:cNvPicPr>
            <p:nvPr/>
          </p:nvPicPr>
          <p:blipFill>
            <a:blip r:embed="rId7"/>
            <a:srcRect/>
            <a:stretch>
              <a:fillRect/>
            </a:stretch>
          </p:blipFill>
          <p:spPr bwMode="auto">
            <a:xfrm>
              <a:off x="4732" y="2892"/>
              <a:ext cx="20" cy="5"/>
            </a:xfrm>
            <a:prstGeom prst="rect">
              <a:avLst/>
            </a:prstGeom>
            <a:noFill/>
            <a:ln w="9525">
              <a:noFill/>
              <a:miter lim="800000"/>
              <a:headEnd/>
              <a:tailEnd/>
            </a:ln>
          </p:spPr>
        </p:pic>
        <p:pic>
          <p:nvPicPr>
            <p:cNvPr id="366233" name="Picture 2713"/>
            <p:cNvPicPr>
              <a:picLocks noChangeAspect="1" noChangeArrowheads="1"/>
            </p:cNvPicPr>
            <p:nvPr/>
          </p:nvPicPr>
          <p:blipFill>
            <a:blip r:embed="rId7"/>
            <a:srcRect/>
            <a:stretch>
              <a:fillRect/>
            </a:stretch>
          </p:blipFill>
          <p:spPr bwMode="auto">
            <a:xfrm>
              <a:off x="4752" y="2892"/>
              <a:ext cx="19" cy="5"/>
            </a:xfrm>
            <a:prstGeom prst="rect">
              <a:avLst/>
            </a:prstGeom>
            <a:noFill/>
            <a:ln w="9525">
              <a:noFill/>
              <a:miter lim="800000"/>
              <a:headEnd/>
              <a:tailEnd/>
            </a:ln>
          </p:spPr>
        </p:pic>
        <p:pic>
          <p:nvPicPr>
            <p:cNvPr id="366234" name="Picture 2714"/>
            <p:cNvPicPr>
              <a:picLocks noChangeAspect="1" noChangeArrowheads="1"/>
            </p:cNvPicPr>
            <p:nvPr/>
          </p:nvPicPr>
          <p:blipFill>
            <a:blip r:embed="rId7"/>
            <a:srcRect/>
            <a:stretch>
              <a:fillRect/>
            </a:stretch>
          </p:blipFill>
          <p:spPr bwMode="auto">
            <a:xfrm>
              <a:off x="4771" y="2892"/>
              <a:ext cx="19" cy="5"/>
            </a:xfrm>
            <a:prstGeom prst="rect">
              <a:avLst/>
            </a:prstGeom>
            <a:noFill/>
            <a:ln w="9525">
              <a:noFill/>
              <a:miter lim="800000"/>
              <a:headEnd/>
              <a:tailEnd/>
            </a:ln>
          </p:spPr>
        </p:pic>
        <p:pic>
          <p:nvPicPr>
            <p:cNvPr id="366235" name="Picture 2715"/>
            <p:cNvPicPr>
              <a:picLocks noChangeAspect="1" noChangeArrowheads="1"/>
            </p:cNvPicPr>
            <p:nvPr/>
          </p:nvPicPr>
          <p:blipFill>
            <a:blip r:embed="rId7"/>
            <a:srcRect/>
            <a:stretch>
              <a:fillRect/>
            </a:stretch>
          </p:blipFill>
          <p:spPr bwMode="auto">
            <a:xfrm>
              <a:off x="4790" y="2892"/>
              <a:ext cx="19" cy="5"/>
            </a:xfrm>
            <a:prstGeom prst="rect">
              <a:avLst/>
            </a:prstGeom>
            <a:noFill/>
            <a:ln w="9525">
              <a:noFill/>
              <a:miter lim="800000"/>
              <a:headEnd/>
              <a:tailEnd/>
            </a:ln>
          </p:spPr>
        </p:pic>
        <p:pic>
          <p:nvPicPr>
            <p:cNvPr id="366236" name="Picture 2716"/>
            <p:cNvPicPr>
              <a:picLocks noChangeAspect="1" noChangeArrowheads="1"/>
            </p:cNvPicPr>
            <p:nvPr/>
          </p:nvPicPr>
          <p:blipFill>
            <a:blip r:embed="rId7"/>
            <a:srcRect/>
            <a:stretch>
              <a:fillRect/>
            </a:stretch>
          </p:blipFill>
          <p:spPr bwMode="auto">
            <a:xfrm>
              <a:off x="4809" y="2892"/>
              <a:ext cx="19" cy="5"/>
            </a:xfrm>
            <a:prstGeom prst="rect">
              <a:avLst/>
            </a:prstGeom>
            <a:noFill/>
            <a:ln w="9525">
              <a:noFill/>
              <a:miter lim="800000"/>
              <a:headEnd/>
              <a:tailEnd/>
            </a:ln>
          </p:spPr>
        </p:pic>
        <p:pic>
          <p:nvPicPr>
            <p:cNvPr id="366237" name="Picture 2717"/>
            <p:cNvPicPr>
              <a:picLocks noChangeAspect="1" noChangeArrowheads="1"/>
            </p:cNvPicPr>
            <p:nvPr/>
          </p:nvPicPr>
          <p:blipFill>
            <a:blip r:embed="rId7"/>
            <a:srcRect/>
            <a:stretch>
              <a:fillRect/>
            </a:stretch>
          </p:blipFill>
          <p:spPr bwMode="auto">
            <a:xfrm>
              <a:off x="4828" y="2892"/>
              <a:ext cx="20" cy="5"/>
            </a:xfrm>
            <a:prstGeom prst="rect">
              <a:avLst/>
            </a:prstGeom>
            <a:noFill/>
            <a:ln w="9525">
              <a:noFill/>
              <a:miter lim="800000"/>
              <a:headEnd/>
              <a:tailEnd/>
            </a:ln>
          </p:spPr>
        </p:pic>
        <p:pic>
          <p:nvPicPr>
            <p:cNvPr id="366238" name="Picture 2718"/>
            <p:cNvPicPr>
              <a:picLocks noChangeAspect="1" noChangeArrowheads="1"/>
            </p:cNvPicPr>
            <p:nvPr/>
          </p:nvPicPr>
          <p:blipFill>
            <a:blip r:embed="rId7"/>
            <a:srcRect/>
            <a:stretch>
              <a:fillRect/>
            </a:stretch>
          </p:blipFill>
          <p:spPr bwMode="auto">
            <a:xfrm>
              <a:off x="4848" y="2892"/>
              <a:ext cx="19" cy="5"/>
            </a:xfrm>
            <a:prstGeom prst="rect">
              <a:avLst/>
            </a:prstGeom>
            <a:noFill/>
            <a:ln w="9525">
              <a:noFill/>
              <a:miter lim="800000"/>
              <a:headEnd/>
              <a:tailEnd/>
            </a:ln>
          </p:spPr>
        </p:pic>
        <p:pic>
          <p:nvPicPr>
            <p:cNvPr id="366239" name="Picture 2719"/>
            <p:cNvPicPr>
              <a:picLocks noChangeAspect="1" noChangeArrowheads="1"/>
            </p:cNvPicPr>
            <p:nvPr/>
          </p:nvPicPr>
          <p:blipFill>
            <a:blip r:embed="rId7"/>
            <a:srcRect/>
            <a:stretch>
              <a:fillRect/>
            </a:stretch>
          </p:blipFill>
          <p:spPr bwMode="auto">
            <a:xfrm>
              <a:off x="4867" y="2892"/>
              <a:ext cx="19" cy="5"/>
            </a:xfrm>
            <a:prstGeom prst="rect">
              <a:avLst/>
            </a:prstGeom>
            <a:noFill/>
            <a:ln w="9525">
              <a:noFill/>
              <a:miter lim="800000"/>
              <a:headEnd/>
              <a:tailEnd/>
            </a:ln>
          </p:spPr>
        </p:pic>
        <p:pic>
          <p:nvPicPr>
            <p:cNvPr id="366240" name="Picture 2720"/>
            <p:cNvPicPr>
              <a:picLocks noChangeAspect="1" noChangeArrowheads="1"/>
            </p:cNvPicPr>
            <p:nvPr/>
          </p:nvPicPr>
          <p:blipFill>
            <a:blip r:embed="rId7"/>
            <a:srcRect/>
            <a:stretch>
              <a:fillRect/>
            </a:stretch>
          </p:blipFill>
          <p:spPr bwMode="auto">
            <a:xfrm>
              <a:off x="4886" y="2892"/>
              <a:ext cx="19" cy="5"/>
            </a:xfrm>
            <a:prstGeom prst="rect">
              <a:avLst/>
            </a:prstGeom>
            <a:noFill/>
            <a:ln w="9525">
              <a:noFill/>
              <a:miter lim="800000"/>
              <a:headEnd/>
              <a:tailEnd/>
            </a:ln>
          </p:spPr>
        </p:pic>
        <p:pic>
          <p:nvPicPr>
            <p:cNvPr id="366241" name="Picture 2721"/>
            <p:cNvPicPr>
              <a:picLocks noChangeAspect="1" noChangeArrowheads="1"/>
            </p:cNvPicPr>
            <p:nvPr/>
          </p:nvPicPr>
          <p:blipFill>
            <a:blip r:embed="rId7"/>
            <a:srcRect/>
            <a:stretch>
              <a:fillRect/>
            </a:stretch>
          </p:blipFill>
          <p:spPr bwMode="auto">
            <a:xfrm>
              <a:off x="4905" y="2892"/>
              <a:ext cx="19" cy="5"/>
            </a:xfrm>
            <a:prstGeom prst="rect">
              <a:avLst/>
            </a:prstGeom>
            <a:noFill/>
            <a:ln w="9525">
              <a:noFill/>
              <a:miter lim="800000"/>
              <a:headEnd/>
              <a:tailEnd/>
            </a:ln>
          </p:spPr>
        </p:pic>
        <p:pic>
          <p:nvPicPr>
            <p:cNvPr id="366242" name="Picture 2722"/>
            <p:cNvPicPr>
              <a:picLocks noChangeAspect="1" noChangeArrowheads="1"/>
            </p:cNvPicPr>
            <p:nvPr/>
          </p:nvPicPr>
          <p:blipFill>
            <a:blip r:embed="rId7"/>
            <a:srcRect/>
            <a:stretch>
              <a:fillRect/>
            </a:stretch>
          </p:blipFill>
          <p:spPr bwMode="auto">
            <a:xfrm>
              <a:off x="4924" y="2892"/>
              <a:ext cx="20" cy="5"/>
            </a:xfrm>
            <a:prstGeom prst="rect">
              <a:avLst/>
            </a:prstGeom>
            <a:noFill/>
            <a:ln w="9525">
              <a:noFill/>
              <a:miter lim="800000"/>
              <a:headEnd/>
              <a:tailEnd/>
            </a:ln>
          </p:spPr>
        </p:pic>
        <p:pic>
          <p:nvPicPr>
            <p:cNvPr id="366243" name="Picture 2723"/>
            <p:cNvPicPr>
              <a:picLocks noChangeAspect="1" noChangeArrowheads="1"/>
            </p:cNvPicPr>
            <p:nvPr/>
          </p:nvPicPr>
          <p:blipFill>
            <a:blip r:embed="rId7"/>
            <a:srcRect/>
            <a:stretch>
              <a:fillRect/>
            </a:stretch>
          </p:blipFill>
          <p:spPr bwMode="auto">
            <a:xfrm>
              <a:off x="4944" y="2892"/>
              <a:ext cx="19" cy="5"/>
            </a:xfrm>
            <a:prstGeom prst="rect">
              <a:avLst/>
            </a:prstGeom>
            <a:noFill/>
            <a:ln w="9525">
              <a:noFill/>
              <a:miter lim="800000"/>
              <a:headEnd/>
              <a:tailEnd/>
            </a:ln>
          </p:spPr>
        </p:pic>
        <p:pic>
          <p:nvPicPr>
            <p:cNvPr id="366244" name="Picture 2724"/>
            <p:cNvPicPr>
              <a:picLocks noChangeAspect="1" noChangeArrowheads="1"/>
            </p:cNvPicPr>
            <p:nvPr/>
          </p:nvPicPr>
          <p:blipFill>
            <a:blip r:embed="rId7"/>
            <a:srcRect/>
            <a:stretch>
              <a:fillRect/>
            </a:stretch>
          </p:blipFill>
          <p:spPr bwMode="auto">
            <a:xfrm>
              <a:off x="4963" y="2892"/>
              <a:ext cx="19" cy="5"/>
            </a:xfrm>
            <a:prstGeom prst="rect">
              <a:avLst/>
            </a:prstGeom>
            <a:noFill/>
            <a:ln w="9525">
              <a:noFill/>
              <a:miter lim="800000"/>
              <a:headEnd/>
              <a:tailEnd/>
            </a:ln>
          </p:spPr>
        </p:pic>
        <p:pic>
          <p:nvPicPr>
            <p:cNvPr id="366245" name="Picture 2725"/>
            <p:cNvPicPr>
              <a:picLocks noChangeAspect="1" noChangeArrowheads="1"/>
            </p:cNvPicPr>
            <p:nvPr/>
          </p:nvPicPr>
          <p:blipFill>
            <a:blip r:embed="rId7"/>
            <a:srcRect/>
            <a:stretch>
              <a:fillRect/>
            </a:stretch>
          </p:blipFill>
          <p:spPr bwMode="auto">
            <a:xfrm>
              <a:off x="4982" y="2892"/>
              <a:ext cx="19" cy="5"/>
            </a:xfrm>
            <a:prstGeom prst="rect">
              <a:avLst/>
            </a:prstGeom>
            <a:noFill/>
            <a:ln w="9525">
              <a:noFill/>
              <a:miter lim="800000"/>
              <a:headEnd/>
              <a:tailEnd/>
            </a:ln>
          </p:spPr>
        </p:pic>
        <p:pic>
          <p:nvPicPr>
            <p:cNvPr id="366246" name="Picture 2726"/>
            <p:cNvPicPr>
              <a:picLocks noChangeAspect="1" noChangeArrowheads="1"/>
            </p:cNvPicPr>
            <p:nvPr/>
          </p:nvPicPr>
          <p:blipFill>
            <a:blip r:embed="rId7"/>
            <a:srcRect/>
            <a:stretch>
              <a:fillRect/>
            </a:stretch>
          </p:blipFill>
          <p:spPr bwMode="auto">
            <a:xfrm>
              <a:off x="5001" y="2892"/>
              <a:ext cx="19" cy="5"/>
            </a:xfrm>
            <a:prstGeom prst="rect">
              <a:avLst/>
            </a:prstGeom>
            <a:noFill/>
            <a:ln w="9525">
              <a:noFill/>
              <a:miter lim="800000"/>
              <a:headEnd/>
              <a:tailEnd/>
            </a:ln>
          </p:spPr>
        </p:pic>
        <p:pic>
          <p:nvPicPr>
            <p:cNvPr id="366247" name="Picture 2727"/>
            <p:cNvPicPr>
              <a:picLocks noChangeAspect="1" noChangeArrowheads="1"/>
            </p:cNvPicPr>
            <p:nvPr/>
          </p:nvPicPr>
          <p:blipFill>
            <a:blip r:embed="rId7"/>
            <a:srcRect/>
            <a:stretch>
              <a:fillRect/>
            </a:stretch>
          </p:blipFill>
          <p:spPr bwMode="auto">
            <a:xfrm>
              <a:off x="5020" y="2892"/>
              <a:ext cx="20" cy="5"/>
            </a:xfrm>
            <a:prstGeom prst="rect">
              <a:avLst/>
            </a:prstGeom>
            <a:noFill/>
            <a:ln w="9525">
              <a:noFill/>
              <a:miter lim="800000"/>
              <a:headEnd/>
              <a:tailEnd/>
            </a:ln>
          </p:spPr>
        </p:pic>
        <p:pic>
          <p:nvPicPr>
            <p:cNvPr id="366248" name="Picture 2728"/>
            <p:cNvPicPr>
              <a:picLocks noChangeAspect="1" noChangeArrowheads="1"/>
            </p:cNvPicPr>
            <p:nvPr/>
          </p:nvPicPr>
          <p:blipFill>
            <a:blip r:embed="rId7"/>
            <a:srcRect/>
            <a:stretch>
              <a:fillRect/>
            </a:stretch>
          </p:blipFill>
          <p:spPr bwMode="auto">
            <a:xfrm>
              <a:off x="5040" y="2892"/>
              <a:ext cx="19" cy="5"/>
            </a:xfrm>
            <a:prstGeom prst="rect">
              <a:avLst/>
            </a:prstGeom>
            <a:noFill/>
            <a:ln w="9525">
              <a:noFill/>
              <a:miter lim="800000"/>
              <a:headEnd/>
              <a:tailEnd/>
            </a:ln>
          </p:spPr>
        </p:pic>
        <p:pic>
          <p:nvPicPr>
            <p:cNvPr id="366249" name="Picture 2729"/>
            <p:cNvPicPr>
              <a:picLocks noChangeAspect="1" noChangeArrowheads="1"/>
            </p:cNvPicPr>
            <p:nvPr/>
          </p:nvPicPr>
          <p:blipFill>
            <a:blip r:embed="rId7"/>
            <a:srcRect/>
            <a:stretch>
              <a:fillRect/>
            </a:stretch>
          </p:blipFill>
          <p:spPr bwMode="auto">
            <a:xfrm>
              <a:off x="5059" y="2892"/>
              <a:ext cx="19" cy="5"/>
            </a:xfrm>
            <a:prstGeom prst="rect">
              <a:avLst/>
            </a:prstGeom>
            <a:noFill/>
            <a:ln w="9525">
              <a:noFill/>
              <a:miter lim="800000"/>
              <a:headEnd/>
              <a:tailEnd/>
            </a:ln>
          </p:spPr>
        </p:pic>
        <p:pic>
          <p:nvPicPr>
            <p:cNvPr id="366250" name="Picture 2730"/>
            <p:cNvPicPr>
              <a:picLocks noChangeAspect="1" noChangeArrowheads="1"/>
            </p:cNvPicPr>
            <p:nvPr/>
          </p:nvPicPr>
          <p:blipFill>
            <a:blip r:embed="rId7"/>
            <a:srcRect/>
            <a:stretch>
              <a:fillRect/>
            </a:stretch>
          </p:blipFill>
          <p:spPr bwMode="auto">
            <a:xfrm>
              <a:off x="5078" y="2892"/>
              <a:ext cx="19" cy="5"/>
            </a:xfrm>
            <a:prstGeom prst="rect">
              <a:avLst/>
            </a:prstGeom>
            <a:noFill/>
            <a:ln w="9525">
              <a:noFill/>
              <a:miter lim="800000"/>
              <a:headEnd/>
              <a:tailEnd/>
            </a:ln>
          </p:spPr>
        </p:pic>
        <p:pic>
          <p:nvPicPr>
            <p:cNvPr id="366251" name="Picture 2731"/>
            <p:cNvPicPr>
              <a:picLocks noChangeAspect="1" noChangeArrowheads="1"/>
            </p:cNvPicPr>
            <p:nvPr/>
          </p:nvPicPr>
          <p:blipFill>
            <a:blip r:embed="rId7"/>
            <a:srcRect/>
            <a:stretch>
              <a:fillRect/>
            </a:stretch>
          </p:blipFill>
          <p:spPr bwMode="auto">
            <a:xfrm>
              <a:off x="5097" y="2892"/>
              <a:ext cx="19" cy="5"/>
            </a:xfrm>
            <a:prstGeom prst="rect">
              <a:avLst/>
            </a:prstGeom>
            <a:noFill/>
            <a:ln w="9525">
              <a:noFill/>
              <a:miter lim="800000"/>
              <a:headEnd/>
              <a:tailEnd/>
            </a:ln>
          </p:spPr>
        </p:pic>
        <p:pic>
          <p:nvPicPr>
            <p:cNvPr id="366252" name="Picture 2732"/>
            <p:cNvPicPr>
              <a:picLocks noChangeAspect="1" noChangeArrowheads="1"/>
            </p:cNvPicPr>
            <p:nvPr/>
          </p:nvPicPr>
          <p:blipFill>
            <a:blip r:embed="rId7"/>
            <a:srcRect/>
            <a:stretch>
              <a:fillRect/>
            </a:stretch>
          </p:blipFill>
          <p:spPr bwMode="auto">
            <a:xfrm>
              <a:off x="5116" y="2892"/>
              <a:ext cx="20" cy="5"/>
            </a:xfrm>
            <a:prstGeom prst="rect">
              <a:avLst/>
            </a:prstGeom>
            <a:noFill/>
            <a:ln w="9525">
              <a:noFill/>
              <a:miter lim="800000"/>
              <a:headEnd/>
              <a:tailEnd/>
            </a:ln>
          </p:spPr>
        </p:pic>
        <p:pic>
          <p:nvPicPr>
            <p:cNvPr id="366253" name="Picture 2733"/>
            <p:cNvPicPr>
              <a:picLocks noChangeAspect="1" noChangeArrowheads="1"/>
            </p:cNvPicPr>
            <p:nvPr/>
          </p:nvPicPr>
          <p:blipFill>
            <a:blip r:embed="rId7"/>
            <a:srcRect/>
            <a:stretch>
              <a:fillRect/>
            </a:stretch>
          </p:blipFill>
          <p:spPr bwMode="auto">
            <a:xfrm>
              <a:off x="5136" y="2892"/>
              <a:ext cx="19" cy="5"/>
            </a:xfrm>
            <a:prstGeom prst="rect">
              <a:avLst/>
            </a:prstGeom>
            <a:noFill/>
            <a:ln w="9525">
              <a:noFill/>
              <a:miter lim="800000"/>
              <a:headEnd/>
              <a:tailEnd/>
            </a:ln>
          </p:spPr>
        </p:pic>
        <p:pic>
          <p:nvPicPr>
            <p:cNvPr id="366254" name="Picture 2734"/>
            <p:cNvPicPr>
              <a:picLocks noChangeAspect="1" noChangeArrowheads="1"/>
            </p:cNvPicPr>
            <p:nvPr/>
          </p:nvPicPr>
          <p:blipFill>
            <a:blip r:embed="rId7"/>
            <a:srcRect/>
            <a:stretch>
              <a:fillRect/>
            </a:stretch>
          </p:blipFill>
          <p:spPr bwMode="auto">
            <a:xfrm>
              <a:off x="5155" y="2892"/>
              <a:ext cx="19" cy="5"/>
            </a:xfrm>
            <a:prstGeom prst="rect">
              <a:avLst/>
            </a:prstGeom>
            <a:noFill/>
            <a:ln w="9525">
              <a:noFill/>
              <a:miter lim="800000"/>
              <a:headEnd/>
              <a:tailEnd/>
            </a:ln>
          </p:spPr>
        </p:pic>
        <p:pic>
          <p:nvPicPr>
            <p:cNvPr id="366255" name="Picture 2735"/>
            <p:cNvPicPr>
              <a:picLocks noChangeAspect="1" noChangeArrowheads="1"/>
            </p:cNvPicPr>
            <p:nvPr/>
          </p:nvPicPr>
          <p:blipFill>
            <a:blip r:embed="rId7"/>
            <a:srcRect/>
            <a:stretch>
              <a:fillRect/>
            </a:stretch>
          </p:blipFill>
          <p:spPr bwMode="auto">
            <a:xfrm>
              <a:off x="5174" y="2892"/>
              <a:ext cx="19" cy="5"/>
            </a:xfrm>
            <a:prstGeom prst="rect">
              <a:avLst/>
            </a:prstGeom>
            <a:noFill/>
            <a:ln w="9525">
              <a:noFill/>
              <a:miter lim="800000"/>
              <a:headEnd/>
              <a:tailEnd/>
            </a:ln>
          </p:spPr>
        </p:pic>
        <p:pic>
          <p:nvPicPr>
            <p:cNvPr id="366256" name="Picture 2736"/>
            <p:cNvPicPr>
              <a:picLocks noChangeAspect="1" noChangeArrowheads="1"/>
            </p:cNvPicPr>
            <p:nvPr/>
          </p:nvPicPr>
          <p:blipFill>
            <a:blip r:embed="rId7"/>
            <a:srcRect/>
            <a:stretch>
              <a:fillRect/>
            </a:stretch>
          </p:blipFill>
          <p:spPr bwMode="auto">
            <a:xfrm>
              <a:off x="5193" y="2892"/>
              <a:ext cx="19" cy="5"/>
            </a:xfrm>
            <a:prstGeom prst="rect">
              <a:avLst/>
            </a:prstGeom>
            <a:noFill/>
            <a:ln w="9525">
              <a:noFill/>
              <a:miter lim="800000"/>
              <a:headEnd/>
              <a:tailEnd/>
            </a:ln>
          </p:spPr>
        </p:pic>
        <p:pic>
          <p:nvPicPr>
            <p:cNvPr id="366257" name="Picture 2737"/>
            <p:cNvPicPr>
              <a:picLocks noChangeAspect="1" noChangeArrowheads="1"/>
            </p:cNvPicPr>
            <p:nvPr/>
          </p:nvPicPr>
          <p:blipFill>
            <a:blip r:embed="rId7"/>
            <a:srcRect/>
            <a:stretch>
              <a:fillRect/>
            </a:stretch>
          </p:blipFill>
          <p:spPr bwMode="auto">
            <a:xfrm>
              <a:off x="5212" y="2892"/>
              <a:ext cx="20" cy="5"/>
            </a:xfrm>
            <a:prstGeom prst="rect">
              <a:avLst/>
            </a:prstGeom>
            <a:noFill/>
            <a:ln w="9525">
              <a:noFill/>
              <a:miter lim="800000"/>
              <a:headEnd/>
              <a:tailEnd/>
            </a:ln>
          </p:spPr>
        </p:pic>
        <p:pic>
          <p:nvPicPr>
            <p:cNvPr id="366258" name="Picture 2738"/>
            <p:cNvPicPr>
              <a:picLocks noChangeAspect="1" noChangeArrowheads="1"/>
            </p:cNvPicPr>
            <p:nvPr/>
          </p:nvPicPr>
          <p:blipFill>
            <a:blip r:embed="rId7"/>
            <a:srcRect/>
            <a:stretch>
              <a:fillRect/>
            </a:stretch>
          </p:blipFill>
          <p:spPr bwMode="auto">
            <a:xfrm>
              <a:off x="5232" y="2892"/>
              <a:ext cx="19" cy="5"/>
            </a:xfrm>
            <a:prstGeom prst="rect">
              <a:avLst/>
            </a:prstGeom>
            <a:noFill/>
            <a:ln w="9525">
              <a:noFill/>
              <a:miter lim="800000"/>
              <a:headEnd/>
              <a:tailEnd/>
            </a:ln>
          </p:spPr>
        </p:pic>
        <p:pic>
          <p:nvPicPr>
            <p:cNvPr id="366259" name="Picture 2739"/>
            <p:cNvPicPr>
              <a:picLocks noChangeAspect="1" noChangeArrowheads="1"/>
            </p:cNvPicPr>
            <p:nvPr/>
          </p:nvPicPr>
          <p:blipFill>
            <a:blip r:embed="rId7"/>
            <a:srcRect/>
            <a:stretch>
              <a:fillRect/>
            </a:stretch>
          </p:blipFill>
          <p:spPr bwMode="auto">
            <a:xfrm>
              <a:off x="5251" y="2892"/>
              <a:ext cx="19" cy="5"/>
            </a:xfrm>
            <a:prstGeom prst="rect">
              <a:avLst/>
            </a:prstGeom>
            <a:noFill/>
            <a:ln w="9525">
              <a:noFill/>
              <a:miter lim="800000"/>
              <a:headEnd/>
              <a:tailEnd/>
            </a:ln>
          </p:spPr>
        </p:pic>
        <p:pic>
          <p:nvPicPr>
            <p:cNvPr id="366260" name="Picture 2740"/>
            <p:cNvPicPr>
              <a:picLocks noChangeAspect="1" noChangeArrowheads="1"/>
            </p:cNvPicPr>
            <p:nvPr/>
          </p:nvPicPr>
          <p:blipFill>
            <a:blip r:embed="rId7"/>
            <a:srcRect/>
            <a:stretch>
              <a:fillRect/>
            </a:stretch>
          </p:blipFill>
          <p:spPr bwMode="auto">
            <a:xfrm>
              <a:off x="5270" y="2892"/>
              <a:ext cx="19" cy="5"/>
            </a:xfrm>
            <a:prstGeom prst="rect">
              <a:avLst/>
            </a:prstGeom>
            <a:noFill/>
            <a:ln w="9525">
              <a:noFill/>
              <a:miter lim="800000"/>
              <a:headEnd/>
              <a:tailEnd/>
            </a:ln>
          </p:spPr>
        </p:pic>
        <p:pic>
          <p:nvPicPr>
            <p:cNvPr id="366261" name="Picture 2741"/>
            <p:cNvPicPr>
              <a:picLocks noChangeAspect="1" noChangeArrowheads="1"/>
            </p:cNvPicPr>
            <p:nvPr/>
          </p:nvPicPr>
          <p:blipFill>
            <a:blip r:embed="rId7"/>
            <a:srcRect/>
            <a:stretch>
              <a:fillRect/>
            </a:stretch>
          </p:blipFill>
          <p:spPr bwMode="auto">
            <a:xfrm>
              <a:off x="5289" y="2892"/>
              <a:ext cx="19" cy="5"/>
            </a:xfrm>
            <a:prstGeom prst="rect">
              <a:avLst/>
            </a:prstGeom>
            <a:noFill/>
            <a:ln w="9525">
              <a:noFill/>
              <a:miter lim="800000"/>
              <a:headEnd/>
              <a:tailEnd/>
            </a:ln>
          </p:spPr>
        </p:pic>
        <p:pic>
          <p:nvPicPr>
            <p:cNvPr id="366262" name="Picture 2742"/>
            <p:cNvPicPr>
              <a:picLocks noChangeAspect="1" noChangeArrowheads="1"/>
            </p:cNvPicPr>
            <p:nvPr/>
          </p:nvPicPr>
          <p:blipFill>
            <a:blip r:embed="rId7"/>
            <a:srcRect/>
            <a:stretch>
              <a:fillRect/>
            </a:stretch>
          </p:blipFill>
          <p:spPr bwMode="auto">
            <a:xfrm>
              <a:off x="5308" y="2892"/>
              <a:ext cx="20" cy="5"/>
            </a:xfrm>
            <a:prstGeom prst="rect">
              <a:avLst/>
            </a:prstGeom>
            <a:noFill/>
            <a:ln w="9525">
              <a:noFill/>
              <a:miter lim="800000"/>
              <a:headEnd/>
              <a:tailEnd/>
            </a:ln>
          </p:spPr>
        </p:pic>
        <p:pic>
          <p:nvPicPr>
            <p:cNvPr id="366263" name="Picture 2743"/>
            <p:cNvPicPr>
              <a:picLocks noChangeAspect="1" noChangeArrowheads="1"/>
            </p:cNvPicPr>
            <p:nvPr/>
          </p:nvPicPr>
          <p:blipFill>
            <a:blip r:embed="rId7"/>
            <a:srcRect/>
            <a:stretch>
              <a:fillRect/>
            </a:stretch>
          </p:blipFill>
          <p:spPr bwMode="auto">
            <a:xfrm>
              <a:off x="5328" y="2892"/>
              <a:ext cx="19" cy="5"/>
            </a:xfrm>
            <a:prstGeom prst="rect">
              <a:avLst/>
            </a:prstGeom>
            <a:noFill/>
            <a:ln w="9525">
              <a:noFill/>
              <a:miter lim="800000"/>
              <a:headEnd/>
              <a:tailEnd/>
            </a:ln>
          </p:spPr>
        </p:pic>
        <p:pic>
          <p:nvPicPr>
            <p:cNvPr id="366264" name="Picture 2744"/>
            <p:cNvPicPr>
              <a:picLocks noChangeAspect="1" noChangeArrowheads="1"/>
            </p:cNvPicPr>
            <p:nvPr/>
          </p:nvPicPr>
          <p:blipFill>
            <a:blip r:embed="rId8"/>
            <a:srcRect/>
            <a:stretch>
              <a:fillRect/>
            </a:stretch>
          </p:blipFill>
          <p:spPr bwMode="auto">
            <a:xfrm>
              <a:off x="5347" y="2892"/>
              <a:ext cx="7" cy="5"/>
            </a:xfrm>
            <a:prstGeom prst="rect">
              <a:avLst/>
            </a:prstGeom>
            <a:noFill/>
            <a:ln w="9525">
              <a:noFill/>
              <a:miter lim="800000"/>
              <a:headEnd/>
              <a:tailEnd/>
            </a:ln>
          </p:spPr>
        </p:pic>
        <p:sp>
          <p:nvSpPr>
            <p:cNvPr id="366265" name="Rectangle 2745"/>
            <p:cNvSpPr>
              <a:spLocks noChangeArrowheads="1"/>
            </p:cNvSpPr>
            <p:nvPr/>
          </p:nvSpPr>
          <p:spPr bwMode="auto">
            <a:xfrm>
              <a:off x="5354" y="2892"/>
              <a:ext cx="18" cy="5"/>
            </a:xfrm>
            <a:prstGeom prst="rect">
              <a:avLst/>
            </a:prstGeom>
            <a:solidFill>
              <a:srgbClr val="000000"/>
            </a:solidFill>
            <a:ln w="9525">
              <a:noFill/>
              <a:miter lim="800000"/>
              <a:headEnd/>
              <a:tailEnd/>
            </a:ln>
          </p:spPr>
          <p:txBody>
            <a:bodyPr/>
            <a:lstStyle/>
            <a:p>
              <a:endParaRPr lang="es-ES"/>
            </a:p>
          </p:txBody>
        </p:sp>
        <p:sp>
          <p:nvSpPr>
            <p:cNvPr id="366266" name="Rectangle 2746"/>
            <p:cNvSpPr>
              <a:spLocks noChangeArrowheads="1"/>
            </p:cNvSpPr>
            <p:nvPr/>
          </p:nvSpPr>
          <p:spPr bwMode="auto">
            <a:xfrm>
              <a:off x="3051" y="2897"/>
              <a:ext cx="17" cy="109"/>
            </a:xfrm>
            <a:prstGeom prst="rect">
              <a:avLst/>
            </a:prstGeom>
            <a:solidFill>
              <a:srgbClr val="000000"/>
            </a:solidFill>
            <a:ln w="9525">
              <a:noFill/>
              <a:miter lim="800000"/>
              <a:headEnd/>
              <a:tailEnd/>
            </a:ln>
          </p:spPr>
          <p:txBody>
            <a:bodyPr/>
            <a:lstStyle/>
            <a:p>
              <a:endParaRPr lang="es-ES"/>
            </a:p>
          </p:txBody>
        </p:sp>
        <p:pic>
          <p:nvPicPr>
            <p:cNvPr id="366267" name="Picture 2747"/>
            <p:cNvPicPr>
              <a:picLocks noChangeAspect="1" noChangeArrowheads="1"/>
            </p:cNvPicPr>
            <p:nvPr/>
          </p:nvPicPr>
          <p:blipFill>
            <a:blip r:embed="rId9"/>
            <a:srcRect/>
            <a:stretch>
              <a:fillRect/>
            </a:stretch>
          </p:blipFill>
          <p:spPr bwMode="auto">
            <a:xfrm>
              <a:off x="4210" y="2897"/>
              <a:ext cx="4" cy="23"/>
            </a:xfrm>
            <a:prstGeom prst="rect">
              <a:avLst/>
            </a:prstGeom>
            <a:noFill/>
            <a:ln w="9525">
              <a:noFill/>
              <a:miter lim="800000"/>
              <a:headEnd/>
              <a:tailEnd/>
            </a:ln>
          </p:spPr>
        </p:pic>
        <p:pic>
          <p:nvPicPr>
            <p:cNvPr id="366268" name="Picture 2748"/>
            <p:cNvPicPr>
              <a:picLocks noChangeAspect="1" noChangeArrowheads="1"/>
            </p:cNvPicPr>
            <p:nvPr/>
          </p:nvPicPr>
          <p:blipFill>
            <a:blip r:embed="rId9"/>
            <a:srcRect/>
            <a:stretch>
              <a:fillRect/>
            </a:stretch>
          </p:blipFill>
          <p:spPr bwMode="auto">
            <a:xfrm>
              <a:off x="4210" y="2920"/>
              <a:ext cx="4" cy="22"/>
            </a:xfrm>
            <a:prstGeom prst="rect">
              <a:avLst/>
            </a:prstGeom>
            <a:noFill/>
            <a:ln w="9525">
              <a:noFill/>
              <a:miter lim="800000"/>
              <a:headEnd/>
              <a:tailEnd/>
            </a:ln>
          </p:spPr>
        </p:pic>
        <p:pic>
          <p:nvPicPr>
            <p:cNvPr id="366269" name="Picture 2749"/>
            <p:cNvPicPr>
              <a:picLocks noChangeAspect="1" noChangeArrowheads="1"/>
            </p:cNvPicPr>
            <p:nvPr/>
          </p:nvPicPr>
          <p:blipFill>
            <a:blip r:embed="rId9"/>
            <a:srcRect/>
            <a:stretch>
              <a:fillRect/>
            </a:stretch>
          </p:blipFill>
          <p:spPr bwMode="auto">
            <a:xfrm>
              <a:off x="4210" y="2942"/>
              <a:ext cx="4" cy="23"/>
            </a:xfrm>
            <a:prstGeom prst="rect">
              <a:avLst/>
            </a:prstGeom>
            <a:noFill/>
            <a:ln w="9525">
              <a:noFill/>
              <a:miter lim="800000"/>
              <a:headEnd/>
              <a:tailEnd/>
            </a:ln>
          </p:spPr>
        </p:pic>
        <p:pic>
          <p:nvPicPr>
            <p:cNvPr id="366270" name="Picture 2750"/>
            <p:cNvPicPr>
              <a:picLocks noChangeAspect="1" noChangeArrowheads="1"/>
            </p:cNvPicPr>
            <p:nvPr/>
          </p:nvPicPr>
          <p:blipFill>
            <a:blip r:embed="rId9"/>
            <a:srcRect/>
            <a:stretch>
              <a:fillRect/>
            </a:stretch>
          </p:blipFill>
          <p:spPr bwMode="auto">
            <a:xfrm>
              <a:off x="4210" y="2965"/>
              <a:ext cx="4" cy="23"/>
            </a:xfrm>
            <a:prstGeom prst="rect">
              <a:avLst/>
            </a:prstGeom>
            <a:noFill/>
            <a:ln w="9525">
              <a:noFill/>
              <a:miter lim="800000"/>
              <a:headEnd/>
              <a:tailEnd/>
            </a:ln>
          </p:spPr>
        </p:pic>
        <p:pic>
          <p:nvPicPr>
            <p:cNvPr id="366271" name="Picture 2751"/>
            <p:cNvPicPr>
              <a:picLocks noChangeAspect="1" noChangeArrowheads="1"/>
            </p:cNvPicPr>
            <p:nvPr/>
          </p:nvPicPr>
          <p:blipFill>
            <a:blip r:embed="rId10"/>
            <a:srcRect/>
            <a:stretch>
              <a:fillRect/>
            </a:stretch>
          </p:blipFill>
          <p:spPr bwMode="auto">
            <a:xfrm>
              <a:off x="4210" y="2988"/>
              <a:ext cx="4" cy="18"/>
            </a:xfrm>
            <a:prstGeom prst="rect">
              <a:avLst/>
            </a:prstGeom>
            <a:noFill/>
            <a:ln w="9525">
              <a:noFill/>
              <a:miter lim="800000"/>
              <a:headEnd/>
              <a:tailEnd/>
            </a:ln>
          </p:spPr>
        </p:pic>
        <p:sp>
          <p:nvSpPr>
            <p:cNvPr id="366272" name="Rectangle 2752"/>
            <p:cNvSpPr>
              <a:spLocks noChangeArrowheads="1"/>
            </p:cNvSpPr>
            <p:nvPr/>
          </p:nvSpPr>
          <p:spPr bwMode="auto">
            <a:xfrm>
              <a:off x="5354" y="2897"/>
              <a:ext cx="18" cy="109"/>
            </a:xfrm>
            <a:prstGeom prst="rect">
              <a:avLst/>
            </a:prstGeom>
            <a:solidFill>
              <a:srgbClr val="000000"/>
            </a:solidFill>
            <a:ln w="9525">
              <a:noFill/>
              <a:miter lim="800000"/>
              <a:headEnd/>
              <a:tailEnd/>
            </a:ln>
          </p:spPr>
          <p:txBody>
            <a:bodyPr/>
            <a:lstStyle/>
            <a:p>
              <a:endParaRPr lang="es-ES"/>
            </a:p>
          </p:txBody>
        </p:sp>
        <p:sp>
          <p:nvSpPr>
            <p:cNvPr id="366273" name="Rectangle 2753"/>
            <p:cNvSpPr>
              <a:spLocks noChangeArrowheads="1"/>
            </p:cNvSpPr>
            <p:nvPr/>
          </p:nvSpPr>
          <p:spPr bwMode="auto">
            <a:xfrm>
              <a:off x="3089" y="3006"/>
              <a:ext cx="51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8.Ambiente</a:t>
              </a:r>
              <a:endParaRPr lang="es-ES">
                <a:solidFill>
                  <a:srgbClr val="333399"/>
                </a:solidFill>
              </a:endParaRPr>
            </a:p>
          </p:txBody>
        </p:sp>
        <p:sp>
          <p:nvSpPr>
            <p:cNvPr id="366274" name="Rectangle 2754"/>
            <p:cNvSpPr>
              <a:spLocks noChangeArrowheads="1"/>
            </p:cNvSpPr>
            <p:nvPr/>
          </p:nvSpPr>
          <p:spPr bwMode="auto">
            <a:xfrm>
              <a:off x="3521" y="3006"/>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275" name="Rectangle 2755"/>
            <p:cNvSpPr>
              <a:spLocks noChangeArrowheads="1"/>
            </p:cNvSpPr>
            <p:nvPr/>
          </p:nvSpPr>
          <p:spPr bwMode="auto">
            <a:xfrm>
              <a:off x="4677" y="3006"/>
              <a:ext cx="27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17.6%</a:t>
              </a:r>
              <a:endParaRPr lang="es-ES">
                <a:solidFill>
                  <a:srgbClr val="333399"/>
                </a:solidFill>
              </a:endParaRPr>
            </a:p>
          </p:txBody>
        </p:sp>
        <p:sp>
          <p:nvSpPr>
            <p:cNvPr id="366276" name="Rectangle 2756"/>
            <p:cNvSpPr>
              <a:spLocks noChangeArrowheads="1"/>
            </p:cNvSpPr>
            <p:nvPr/>
          </p:nvSpPr>
          <p:spPr bwMode="auto">
            <a:xfrm>
              <a:off x="4899" y="3006"/>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277" name="Rectangle 2757"/>
            <p:cNvSpPr>
              <a:spLocks noChangeArrowheads="1"/>
            </p:cNvSpPr>
            <p:nvPr/>
          </p:nvSpPr>
          <p:spPr bwMode="auto">
            <a:xfrm>
              <a:off x="3051" y="3006"/>
              <a:ext cx="17" cy="5"/>
            </a:xfrm>
            <a:prstGeom prst="rect">
              <a:avLst/>
            </a:prstGeom>
            <a:solidFill>
              <a:srgbClr val="000000"/>
            </a:solidFill>
            <a:ln w="9525">
              <a:noFill/>
              <a:miter lim="800000"/>
              <a:headEnd/>
              <a:tailEnd/>
            </a:ln>
          </p:spPr>
          <p:txBody>
            <a:bodyPr/>
            <a:lstStyle/>
            <a:p>
              <a:endParaRPr lang="es-ES"/>
            </a:p>
          </p:txBody>
        </p:sp>
        <p:pic>
          <p:nvPicPr>
            <p:cNvPr id="366278" name="Picture 2758"/>
            <p:cNvPicPr>
              <a:picLocks noChangeAspect="1" noChangeArrowheads="1"/>
            </p:cNvPicPr>
            <p:nvPr/>
          </p:nvPicPr>
          <p:blipFill>
            <a:blip r:embed="rId4"/>
            <a:srcRect/>
            <a:stretch>
              <a:fillRect/>
            </a:stretch>
          </p:blipFill>
          <p:spPr bwMode="auto">
            <a:xfrm>
              <a:off x="3068" y="3006"/>
              <a:ext cx="19" cy="5"/>
            </a:xfrm>
            <a:prstGeom prst="rect">
              <a:avLst/>
            </a:prstGeom>
            <a:noFill/>
            <a:ln w="9525">
              <a:noFill/>
              <a:miter lim="800000"/>
              <a:headEnd/>
              <a:tailEnd/>
            </a:ln>
          </p:spPr>
        </p:pic>
        <p:pic>
          <p:nvPicPr>
            <p:cNvPr id="366279" name="Picture 2759"/>
            <p:cNvPicPr>
              <a:picLocks noChangeAspect="1" noChangeArrowheads="1"/>
            </p:cNvPicPr>
            <p:nvPr/>
          </p:nvPicPr>
          <p:blipFill>
            <a:blip r:embed="rId4"/>
            <a:srcRect/>
            <a:stretch>
              <a:fillRect/>
            </a:stretch>
          </p:blipFill>
          <p:spPr bwMode="auto">
            <a:xfrm>
              <a:off x="3087" y="3006"/>
              <a:ext cx="19" cy="5"/>
            </a:xfrm>
            <a:prstGeom prst="rect">
              <a:avLst/>
            </a:prstGeom>
            <a:noFill/>
            <a:ln w="9525">
              <a:noFill/>
              <a:miter lim="800000"/>
              <a:headEnd/>
              <a:tailEnd/>
            </a:ln>
          </p:spPr>
        </p:pic>
        <p:pic>
          <p:nvPicPr>
            <p:cNvPr id="366280" name="Picture 2760"/>
            <p:cNvPicPr>
              <a:picLocks noChangeAspect="1" noChangeArrowheads="1"/>
            </p:cNvPicPr>
            <p:nvPr/>
          </p:nvPicPr>
          <p:blipFill>
            <a:blip r:embed="rId4"/>
            <a:srcRect/>
            <a:stretch>
              <a:fillRect/>
            </a:stretch>
          </p:blipFill>
          <p:spPr bwMode="auto">
            <a:xfrm>
              <a:off x="3106" y="3006"/>
              <a:ext cx="20" cy="5"/>
            </a:xfrm>
            <a:prstGeom prst="rect">
              <a:avLst/>
            </a:prstGeom>
            <a:noFill/>
            <a:ln w="9525">
              <a:noFill/>
              <a:miter lim="800000"/>
              <a:headEnd/>
              <a:tailEnd/>
            </a:ln>
          </p:spPr>
        </p:pic>
        <p:pic>
          <p:nvPicPr>
            <p:cNvPr id="366281" name="Picture 2761"/>
            <p:cNvPicPr>
              <a:picLocks noChangeAspect="1" noChangeArrowheads="1"/>
            </p:cNvPicPr>
            <p:nvPr/>
          </p:nvPicPr>
          <p:blipFill>
            <a:blip r:embed="rId4"/>
            <a:srcRect/>
            <a:stretch>
              <a:fillRect/>
            </a:stretch>
          </p:blipFill>
          <p:spPr bwMode="auto">
            <a:xfrm>
              <a:off x="3126" y="3006"/>
              <a:ext cx="19" cy="5"/>
            </a:xfrm>
            <a:prstGeom prst="rect">
              <a:avLst/>
            </a:prstGeom>
            <a:noFill/>
            <a:ln w="9525">
              <a:noFill/>
              <a:miter lim="800000"/>
              <a:headEnd/>
              <a:tailEnd/>
            </a:ln>
          </p:spPr>
        </p:pic>
        <p:pic>
          <p:nvPicPr>
            <p:cNvPr id="366282" name="Picture 2762"/>
            <p:cNvPicPr>
              <a:picLocks noChangeAspect="1" noChangeArrowheads="1"/>
            </p:cNvPicPr>
            <p:nvPr/>
          </p:nvPicPr>
          <p:blipFill>
            <a:blip r:embed="rId4"/>
            <a:srcRect/>
            <a:stretch>
              <a:fillRect/>
            </a:stretch>
          </p:blipFill>
          <p:spPr bwMode="auto">
            <a:xfrm>
              <a:off x="3145" y="3006"/>
              <a:ext cx="19" cy="5"/>
            </a:xfrm>
            <a:prstGeom prst="rect">
              <a:avLst/>
            </a:prstGeom>
            <a:noFill/>
            <a:ln w="9525">
              <a:noFill/>
              <a:miter lim="800000"/>
              <a:headEnd/>
              <a:tailEnd/>
            </a:ln>
          </p:spPr>
        </p:pic>
        <p:pic>
          <p:nvPicPr>
            <p:cNvPr id="366283" name="Picture 2763"/>
            <p:cNvPicPr>
              <a:picLocks noChangeAspect="1" noChangeArrowheads="1"/>
            </p:cNvPicPr>
            <p:nvPr/>
          </p:nvPicPr>
          <p:blipFill>
            <a:blip r:embed="rId4"/>
            <a:srcRect/>
            <a:stretch>
              <a:fillRect/>
            </a:stretch>
          </p:blipFill>
          <p:spPr bwMode="auto">
            <a:xfrm>
              <a:off x="3164" y="3006"/>
              <a:ext cx="19" cy="5"/>
            </a:xfrm>
            <a:prstGeom prst="rect">
              <a:avLst/>
            </a:prstGeom>
            <a:noFill/>
            <a:ln w="9525">
              <a:noFill/>
              <a:miter lim="800000"/>
              <a:headEnd/>
              <a:tailEnd/>
            </a:ln>
          </p:spPr>
        </p:pic>
        <p:pic>
          <p:nvPicPr>
            <p:cNvPr id="366284" name="Picture 2764"/>
            <p:cNvPicPr>
              <a:picLocks noChangeAspect="1" noChangeArrowheads="1"/>
            </p:cNvPicPr>
            <p:nvPr/>
          </p:nvPicPr>
          <p:blipFill>
            <a:blip r:embed="rId4"/>
            <a:srcRect/>
            <a:stretch>
              <a:fillRect/>
            </a:stretch>
          </p:blipFill>
          <p:spPr bwMode="auto">
            <a:xfrm>
              <a:off x="3183" y="3006"/>
              <a:ext cx="19" cy="5"/>
            </a:xfrm>
            <a:prstGeom prst="rect">
              <a:avLst/>
            </a:prstGeom>
            <a:noFill/>
            <a:ln w="9525">
              <a:noFill/>
              <a:miter lim="800000"/>
              <a:headEnd/>
              <a:tailEnd/>
            </a:ln>
          </p:spPr>
        </p:pic>
        <p:pic>
          <p:nvPicPr>
            <p:cNvPr id="366285" name="Picture 2765"/>
            <p:cNvPicPr>
              <a:picLocks noChangeAspect="1" noChangeArrowheads="1"/>
            </p:cNvPicPr>
            <p:nvPr/>
          </p:nvPicPr>
          <p:blipFill>
            <a:blip r:embed="rId4"/>
            <a:srcRect/>
            <a:stretch>
              <a:fillRect/>
            </a:stretch>
          </p:blipFill>
          <p:spPr bwMode="auto">
            <a:xfrm>
              <a:off x="3202" y="3006"/>
              <a:ext cx="20" cy="5"/>
            </a:xfrm>
            <a:prstGeom prst="rect">
              <a:avLst/>
            </a:prstGeom>
            <a:noFill/>
            <a:ln w="9525">
              <a:noFill/>
              <a:miter lim="800000"/>
              <a:headEnd/>
              <a:tailEnd/>
            </a:ln>
          </p:spPr>
        </p:pic>
        <p:pic>
          <p:nvPicPr>
            <p:cNvPr id="366286" name="Picture 2766"/>
            <p:cNvPicPr>
              <a:picLocks noChangeAspect="1" noChangeArrowheads="1"/>
            </p:cNvPicPr>
            <p:nvPr/>
          </p:nvPicPr>
          <p:blipFill>
            <a:blip r:embed="rId4"/>
            <a:srcRect/>
            <a:stretch>
              <a:fillRect/>
            </a:stretch>
          </p:blipFill>
          <p:spPr bwMode="auto">
            <a:xfrm>
              <a:off x="3222" y="3006"/>
              <a:ext cx="19" cy="5"/>
            </a:xfrm>
            <a:prstGeom prst="rect">
              <a:avLst/>
            </a:prstGeom>
            <a:noFill/>
            <a:ln w="9525">
              <a:noFill/>
              <a:miter lim="800000"/>
              <a:headEnd/>
              <a:tailEnd/>
            </a:ln>
          </p:spPr>
        </p:pic>
        <p:pic>
          <p:nvPicPr>
            <p:cNvPr id="366287" name="Picture 2767"/>
            <p:cNvPicPr>
              <a:picLocks noChangeAspect="1" noChangeArrowheads="1"/>
            </p:cNvPicPr>
            <p:nvPr/>
          </p:nvPicPr>
          <p:blipFill>
            <a:blip r:embed="rId4"/>
            <a:srcRect/>
            <a:stretch>
              <a:fillRect/>
            </a:stretch>
          </p:blipFill>
          <p:spPr bwMode="auto">
            <a:xfrm>
              <a:off x="3241" y="3006"/>
              <a:ext cx="19" cy="5"/>
            </a:xfrm>
            <a:prstGeom prst="rect">
              <a:avLst/>
            </a:prstGeom>
            <a:noFill/>
            <a:ln w="9525">
              <a:noFill/>
              <a:miter lim="800000"/>
              <a:headEnd/>
              <a:tailEnd/>
            </a:ln>
          </p:spPr>
        </p:pic>
        <p:pic>
          <p:nvPicPr>
            <p:cNvPr id="366288" name="Picture 2768"/>
            <p:cNvPicPr>
              <a:picLocks noChangeAspect="1" noChangeArrowheads="1"/>
            </p:cNvPicPr>
            <p:nvPr/>
          </p:nvPicPr>
          <p:blipFill>
            <a:blip r:embed="rId4"/>
            <a:srcRect/>
            <a:stretch>
              <a:fillRect/>
            </a:stretch>
          </p:blipFill>
          <p:spPr bwMode="auto">
            <a:xfrm>
              <a:off x="3260" y="3006"/>
              <a:ext cx="19" cy="5"/>
            </a:xfrm>
            <a:prstGeom prst="rect">
              <a:avLst/>
            </a:prstGeom>
            <a:noFill/>
            <a:ln w="9525">
              <a:noFill/>
              <a:miter lim="800000"/>
              <a:headEnd/>
              <a:tailEnd/>
            </a:ln>
          </p:spPr>
        </p:pic>
        <p:pic>
          <p:nvPicPr>
            <p:cNvPr id="366289" name="Picture 2769"/>
            <p:cNvPicPr>
              <a:picLocks noChangeAspect="1" noChangeArrowheads="1"/>
            </p:cNvPicPr>
            <p:nvPr/>
          </p:nvPicPr>
          <p:blipFill>
            <a:blip r:embed="rId4"/>
            <a:srcRect/>
            <a:stretch>
              <a:fillRect/>
            </a:stretch>
          </p:blipFill>
          <p:spPr bwMode="auto">
            <a:xfrm>
              <a:off x="3279" y="3006"/>
              <a:ext cx="19" cy="5"/>
            </a:xfrm>
            <a:prstGeom prst="rect">
              <a:avLst/>
            </a:prstGeom>
            <a:noFill/>
            <a:ln w="9525">
              <a:noFill/>
              <a:miter lim="800000"/>
              <a:headEnd/>
              <a:tailEnd/>
            </a:ln>
          </p:spPr>
        </p:pic>
        <p:pic>
          <p:nvPicPr>
            <p:cNvPr id="366290" name="Picture 2770"/>
            <p:cNvPicPr>
              <a:picLocks noChangeAspect="1" noChangeArrowheads="1"/>
            </p:cNvPicPr>
            <p:nvPr/>
          </p:nvPicPr>
          <p:blipFill>
            <a:blip r:embed="rId4"/>
            <a:srcRect/>
            <a:stretch>
              <a:fillRect/>
            </a:stretch>
          </p:blipFill>
          <p:spPr bwMode="auto">
            <a:xfrm>
              <a:off x="3298" y="3006"/>
              <a:ext cx="20" cy="5"/>
            </a:xfrm>
            <a:prstGeom prst="rect">
              <a:avLst/>
            </a:prstGeom>
            <a:noFill/>
            <a:ln w="9525">
              <a:noFill/>
              <a:miter lim="800000"/>
              <a:headEnd/>
              <a:tailEnd/>
            </a:ln>
          </p:spPr>
        </p:pic>
        <p:pic>
          <p:nvPicPr>
            <p:cNvPr id="366291" name="Picture 2771"/>
            <p:cNvPicPr>
              <a:picLocks noChangeAspect="1" noChangeArrowheads="1"/>
            </p:cNvPicPr>
            <p:nvPr/>
          </p:nvPicPr>
          <p:blipFill>
            <a:blip r:embed="rId4"/>
            <a:srcRect/>
            <a:stretch>
              <a:fillRect/>
            </a:stretch>
          </p:blipFill>
          <p:spPr bwMode="auto">
            <a:xfrm>
              <a:off x="3318" y="3006"/>
              <a:ext cx="19" cy="5"/>
            </a:xfrm>
            <a:prstGeom prst="rect">
              <a:avLst/>
            </a:prstGeom>
            <a:noFill/>
            <a:ln w="9525">
              <a:noFill/>
              <a:miter lim="800000"/>
              <a:headEnd/>
              <a:tailEnd/>
            </a:ln>
          </p:spPr>
        </p:pic>
        <p:pic>
          <p:nvPicPr>
            <p:cNvPr id="366292" name="Picture 2772"/>
            <p:cNvPicPr>
              <a:picLocks noChangeAspect="1" noChangeArrowheads="1"/>
            </p:cNvPicPr>
            <p:nvPr/>
          </p:nvPicPr>
          <p:blipFill>
            <a:blip r:embed="rId4"/>
            <a:srcRect/>
            <a:stretch>
              <a:fillRect/>
            </a:stretch>
          </p:blipFill>
          <p:spPr bwMode="auto">
            <a:xfrm>
              <a:off x="3337" y="3006"/>
              <a:ext cx="19" cy="5"/>
            </a:xfrm>
            <a:prstGeom prst="rect">
              <a:avLst/>
            </a:prstGeom>
            <a:noFill/>
            <a:ln w="9525">
              <a:noFill/>
              <a:miter lim="800000"/>
              <a:headEnd/>
              <a:tailEnd/>
            </a:ln>
          </p:spPr>
        </p:pic>
        <p:pic>
          <p:nvPicPr>
            <p:cNvPr id="366293" name="Picture 2773"/>
            <p:cNvPicPr>
              <a:picLocks noChangeAspect="1" noChangeArrowheads="1"/>
            </p:cNvPicPr>
            <p:nvPr/>
          </p:nvPicPr>
          <p:blipFill>
            <a:blip r:embed="rId4"/>
            <a:srcRect/>
            <a:stretch>
              <a:fillRect/>
            </a:stretch>
          </p:blipFill>
          <p:spPr bwMode="auto">
            <a:xfrm>
              <a:off x="3356" y="3006"/>
              <a:ext cx="19" cy="5"/>
            </a:xfrm>
            <a:prstGeom prst="rect">
              <a:avLst/>
            </a:prstGeom>
            <a:noFill/>
            <a:ln w="9525">
              <a:noFill/>
              <a:miter lim="800000"/>
              <a:headEnd/>
              <a:tailEnd/>
            </a:ln>
          </p:spPr>
        </p:pic>
        <p:pic>
          <p:nvPicPr>
            <p:cNvPr id="366294" name="Picture 2774"/>
            <p:cNvPicPr>
              <a:picLocks noChangeAspect="1" noChangeArrowheads="1"/>
            </p:cNvPicPr>
            <p:nvPr/>
          </p:nvPicPr>
          <p:blipFill>
            <a:blip r:embed="rId4"/>
            <a:srcRect/>
            <a:stretch>
              <a:fillRect/>
            </a:stretch>
          </p:blipFill>
          <p:spPr bwMode="auto">
            <a:xfrm>
              <a:off x="3375" y="3006"/>
              <a:ext cx="19" cy="5"/>
            </a:xfrm>
            <a:prstGeom prst="rect">
              <a:avLst/>
            </a:prstGeom>
            <a:noFill/>
            <a:ln w="9525">
              <a:noFill/>
              <a:miter lim="800000"/>
              <a:headEnd/>
              <a:tailEnd/>
            </a:ln>
          </p:spPr>
        </p:pic>
        <p:pic>
          <p:nvPicPr>
            <p:cNvPr id="366295" name="Picture 2775"/>
            <p:cNvPicPr>
              <a:picLocks noChangeAspect="1" noChangeArrowheads="1"/>
            </p:cNvPicPr>
            <p:nvPr/>
          </p:nvPicPr>
          <p:blipFill>
            <a:blip r:embed="rId4"/>
            <a:srcRect/>
            <a:stretch>
              <a:fillRect/>
            </a:stretch>
          </p:blipFill>
          <p:spPr bwMode="auto">
            <a:xfrm>
              <a:off x="3394" y="3006"/>
              <a:ext cx="20" cy="5"/>
            </a:xfrm>
            <a:prstGeom prst="rect">
              <a:avLst/>
            </a:prstGeom>
            <a:noFill/>
            <a:ln w="9525">
              <a:noFill/>
              <a:miter lim="800000"/>
              <a:headEnd/>
              <a:tailEnd/>
            </a:ln>
          </p:spPr>
        </p:pic>
        <p:pic>
          <p:nvPicPr>
            <p:cNvPr id="366296" name="Picture 2776"/>
            <p:cNvPicPr>
              <a:picLocks noChangeAspect="1" noChangeArrowheads="1"/>
            </p:cNvPicPr>
            <p:nvPr/>
          </p:nvPicPr>
          <p:blipFill>
            <a:blip r:embed="rId4"/>
            <a:srcRect/>
            <a:stretch>
              <a:fillRect/>
            </a:stretch>
          </p:blipFill>
          <p:spPr bwMode="auto">
            <a:xfrm>
              <a:off x="3414" y="3006"/>
              <a:ext cx="19" cy="5"/>
            </a:xfrm>
            <a:prstGeom prst="rect">
              <a:avLst/>
            </a:prstGeom>
            <a:noFill/>
            <a:ln w="9525">
              <a:noFill/>
              <a:miter lim="800000"/>
              <a:headEnd/>
              <a:tailEnd/>
            </a:ln>
          </p:spPr>
        </p:pic>
        <p:pic>
          <p:nvPicPr>
            <p:cNvPr id="366297" name="Picture 2777"/>
            <p:cNvPicPr>
              <a:picLocks noChangeAspect="1" noChangeArrowheads="1"/>
            </p:cNvPicPr>
            <p:nvPr/>
          </p:nvPicPr>
          <p:blipFill>
            <a:blip r:embed="rId4"/>
            <a:srcRect/>
            <a:stretch>
              <a:fillRect/>
            </a:stretch>
          </p:blipFill>
          <p:spPr bwMode="auto">
            <a:xfrm>
              <a:off x="3433" y="3006"/>
              <a:ext cx="19" cy="5"/>
            </a:xfrm>
            <a:prstGeom prst="rect">
              <a:avLst/>
            </a:prstGeom>
            <a:noFill/>
            <a:ln w="9525">
              <a:noFill/>
              <a:miter lim="800000"/>
              <a:headEnd/>
              <a:tailEnd/>
            </a:ln>
          </p:spPr>
        </p:pic>
        <p:pic>
          <p:nvPicPr>
            <p:cNvPr id="366298" name="Picture 2778"/>
            <p:cNvPicPr>
              <a:picLocks noChangeAspect="1" noChangeArrowheads="1"/>
            </p:cNvPicPr>
            <p:nvPr/>
          </p:nvPicPr>
          <p:blipFill>
            <a:blip r:embed="rId4"/>
            <a:srcRect/>
            <a:stretch>
              <a:fillRect/>
            </a:stretch>
          </p:blipFill>
          <p:spPr bwMode="auto">
            <a:xfrm>
              <a:off x="3452" y="3006"/>
              <a:ext cx="19" cy="5"/>
            </a:xfrm>
            <a:prstGeom prst="rect">
              <a:avLst/>
            </a:prstGeom>
            <a:noFill/>
            <a:ln w="9525">
              <a:noFill/>
              <a:miter lim="800000"/>
              <a:headEnd/>
              <a:tailEnd/>
            </a:ln>
          </p:spPr>
        </p:pic>
        <p:pic>
          <p:nvPicPr>
            <p:cNvPr id="366299" name="Picture 2779"/>
            <p:cNvPicPr>
              <a:picLocks noChangeAspect="1" noChangeArrowheads="1"/>
            </p:cNvPicPr>
            <p:nvPr/>
          </p:nvPicPr>
          <p:blipFill>
            <a:blip r:embed="rId4"/>
            <a:srcRect/>
            <a:stretch>
              <a:fillRect/>
            </a:stretch>
          </p:blipFill>
          <p:spPr bwMode="auto">
            <a:xfrm>
              <a:off x="3471" y="3006"/>
              <a:ext cx="19" cy="5"/>
            </a:xfrm>
            <a:prstGeom prst="rect">
              <a:avLst/>
            </a:prstGeom>
            <a:noFill/>
            <a:ln w="9525">
              <a:noFill/>
              <a:miter lim="800000"/>
              <a:headEnd/>
              <a:tailEnd/>
            </a:ln>
          </p:spPr>
        </p:pic>
        <p:pic>
          <p:nvPicPr>
            <p:cNvPr id="366300" name="Picture 2780"/>
            <p:cNvPicPr>
              <a:picLocks noChangeAspect="1" noChangeArrowheads="1"/>
            </p:cNvPicPr>
            <p:nvPr/>
          </p:nvPicPr>
          <p:blipFill>
            <a:blip r:embed="rId4"/>
            <a:srcRect/>
            <a:stretch>
              <a:fillRect/>
            </a:stretch>
          </p:blipFill>
          <p:spPr bwMode="auto">
            <a:xfrm>
              <a:off x="3490" y="3006"/>
              <a:ext cx="20" cy="5"/>
            </a:xfrm>
            <a:prstGeom prst="rect">
              <a:avLst/>
            </a:prstGeom>
            <a:noFill/>
            <a:ln w="9525">
              <a:noFill/>
              <a:miter lim="800000"/>
              <a:headEnd/>
              <a:tailEnd/>
            </a:ln>
          </p:spPr>
        </p:pic>
        <p:pic>
          <p:nvPicPr>
            <p:cNvPr id="366301" name="Picture 2781"/>
            <p:cNvPicPr>
              <a:picLocks noChangeAspect="1" noChangeArrowheads="1"/>
            </p:cNvPicPr>
            <p:nvPr/>
          </p:nvPicPr>
          <p:blipFill>
            <a:blip r:embed="rId4"/>
            <a:srcRect/>
            <a:stretch>
              <a:fillRect/>
            </a:stretch>
          </p:blipFill>
          <p:spPr bwMode="auto">
            <a:xfrm>
              <a:off x="3510" y="3006"/>
              <a:ext cx="19" cy="5"/>
            </a:xfrm>
            <a:prstGeom prst="rect">
              <a:avLst/>
            </a:prstGeom>
            <a:noFill/>
            <a:ln w="9525">
              <a:noFill/>
              <a:miter lim="800000"/>
              <a:headEnd/>
              <a:tailEnd/>
            </a:ln>
          </p:spPr>
        </p:pic>
        <p:pic>
          <p:nvPicPr>
            <p:cNvPr id="366302" name="Picture 2782"/>
            <p:cNvPicPr>
              <a:picLocks noChangeAspect="1" noChangeArrowheads="1"/>
            </p:cNvPicPr>
            <p:nvPr/>
          </p:nvPicPr>
          <p:blipFill>
            <a:blip r:embed="rId4"/>
            <a:srcRect/>
            <a:stretch>
              <a:fillRect/>
            </a:stretch>
          </p:blipFill>
          <p:spPr bwMode="auto">
            <a:xfrm>
              <a:off x="3529" y="3006"/>
              <a:ext cx="19" cy="5"/>
            </a:xfrm>
            <a:prstGeom prst="rect">
              <a:avLst/>
            </a:prstGeom>
            <a:noFill/>
            <a:ln w="9525">
              <a:noFill/>
              <a:miter lim="800000"/>
              <a:headEnd/>
              <a:tailEnd/>
            </a:ln>
          </p:spPr>
        </p:pic>
        <p:pic>
          <p:nvPicPr>
            <p:cNvPr id="366303" name="Picture 2783"/>
            <p:cNvPicPr>
              <a:picLocks noChangeAspect="1" noChangeArrowheads="1"/>
            </p:cNvPicPr>
            <p:nvPr/>
          </p:nvPicPr>
          <p:blipFill>
            <a:blip r:embed="rId4"/>
            <a:srcRect/>
            <a:stretch>
              <a:fillRect/>
            </a:stretch>
          </p:blipFill>
          <p:spPr bwMode="auto">
            <a:xfrm>
              <a:off x="3548" y="3006"/>
              <a:ext cx="19" cy="5"/>
            </a:xfrm>
            <a:prstGeom prst="rect">
              <a:avLst/>
            </a:prstGeom>
            <a:noFill/>
            <a:ln w="9525">
              <a:noFill/>
              <a:miter lim="800000"/>
              <a:headEnd/>
              <a:tailEnd/>
            </a:ln>
          </p:spPr>
        </p:pic>
        <p:pic>
          <p:nvPicPr>
            <p:cNvPr id="366304" name="Picture 2784"/>
            <p:cNvPicPr>
              <a:picLocks noChangeAspect="1" noChangeArrowheads="1"/>
            </p:cNvPicPr>
            <p:nvPr/>
          </p:nvPicPr>
          <p:blipFill>
            <a:blip r:embed="rId4"/>
            <a:srcRect/>
            <a:stretch>
              <a:fillRect/>
            </a:stretch>
          </p:blipFill>
          <p:spPr bwMode="auto">
            <a:xfrm>
              <a:off x="3567" y="3006"/>
              <a:ext cx="19" cy="5"/>
            </a:xfrm>
            <a:prstGeom prst="rect">
              <a:avLst/>
            </a:prstGeom>
            <a:noFill/>
            <a:ln w="9525">
              <a:noFill/>
              <a:miter lim="800000"/>
              <a:headEnd/>
              <a:tailEnd/>
            </a:ln>
          </p:spPr>
        </p:pic>
        <p:pic>
          <p:nvPicPr>
            <p:cNvPr id="366305" name="Picture 2785"/>
            <p:cNvPicPr>
              <a:picLocks noChangeAspect="1" noChangeArrowheads="1"/>
            </p:cNvPicPr>
            <p:nvPr/>
          </p:nvPicPr>
          <p:blipFill>
            <a:blip r:embed="rId4"/>
            <a:srcRect/>
            <a:stretch>
              <a:fillRect/>
            </a:stretch>
          </p:blipFill>
          <p:spPr bwMode="auto">
            <a:xfrm>
              <a:off x="3586" y="3006"/>
              <a:ext cx="20" cy="5"/>
            </a:xfrm>
            <a:prstGeom prst="rect">
              <a:avLst/>
            </a:prstGeom>
            <a:noFill/>
            <a:ln w="9525">
              <a:noFill/>
              <a:miter lim="800000"/>
              <a:headEnd/>
              <a:tailEnd/>
            </a:ln>
          </p:spPr>
        </p:pic>
        <p:pic>
          <p:nvPicPr>
            <p:cNvPr id="366306" name="Picture 2786"/>
            <p:cNvPicPr>
              <a:picLocks noChangeAspect="1" noChangeArrowheads="1"/>
            </p:cNvPicPr>
            <p:nvPr/>
          </p:nvPicPr>
          <p:blipFill>
            <a:blip r:embed="rId4"/>
            <a:srcRect/>
            <a:stretch>
              <a:fillRect/>
            </a:stretch>
          </p:blipFill>
          <p:spPr bwMode="auto">
            <a:xfrm>
              <a:off x="3606" y="3006"/>
              <a:ext cx="19" cy="5"/>
            </a:xfrm>
            <a:prstGeom prst="rect">
              <a:avLst/>
            </a:prstGeom>
            <a:noFill/>
            <a:ln w="9525">
              <a:noFill/>
              <a:miter lim="800000"/>
              <a:headEnd/>
              <a:tailEnd/>
            </a:ln>
          </p:spPr>
        </p:pic>
        <p:pic>
          <p:nvPicPr>
            <p:cNvPr id="366307" name="Picture 2787"/>
            <p:cNvPicPr>
              <a:picLocks noChangeAspect="1" noChangeArrowheads="1"/>
            </p:cNvPicPr>
            <p:nvPr/>
          </p:nvPicPr>
          <p:blipFill>
            <a:blip r:embed="rId4"/>
            <a:srcRect/>
            <a:stretch>
              <a:fillRect/>
            </a:stretch>
          </p:blipFill>
          <p:spPr bwMode="auto">
            <a:xfrm>
              <a:off x="3625" y="3006"/>
              <a:ext cx="19" cy="5"/>
            </a:xfrm>
            <a:prstGeom prst="rect">
              <a:avLst/>
            </a:prstGeom>
            <a:noFill/>
            <a:ln w="9525">
              <a:noFill/>
              <a:miter lim="800000"/>
              <a:headEnd/>
              <a:tailEnd/>
            </a:ln>
          </p:spPr>
        </p:pic>
        <p:pic>
          <p:nvPicPr>
            <p:cNvPr id="366308" name="Picture 2788"/>
            <p:cNvPicPr>
              <a:picLocks noChangeAspect="1" noChangeArrowheads="1"/>
            </p:cNvPicPr>
            <p:nvPr/>
          </p:nvPicPr>
          <p:blipFill>
            <a:blip r:embed="rId4"/>
            <a:srcRect/>
            <a:stretch>
              <a:fillRect/>
            </a:stretch>
          </p:blipFill>
          <p:spPr bwMode="auto">
            <a:xfrm>
              <a:off x="3644" y="3006"/>
              <a:ext cx="19" cy="5"/>
            </a:xfrm>
            <a:prstGeom prst="rect">
              <a:avLst/>
            </a:prstGeom>
            <a:noFill/>
            <a:ln w="9525">
              <a:noFill/>
              <a:miter lim="800000"/>
              <a:headEnd/>
              <a:tailEnd/>
            </a:ln>
          </p:spPr>
        </p:pic>
        <p:pic>
          <p:nvPicPr>
            <p:cNvPr id="366309" name="Picture 2789"/>
            <p:cNvPicPr>
              <a:picLocks noChangeAspect="1" noChangeArrowheads="1"/>
            </p:cNvPicPr>
            <p:nvPr/>
          </p:nvPicPr>
          <p:blipFill>
            <a:blip r:embed="rId4"/>
            <a:srcRect/>
            <a:stretch>
              <a:fillRect/>
            </a:stretch>
          </p:blipFill>
          <p:spPr bwMode="auto">
            <a:xfrm>
              <a:off x="3663" y="3006"/>
              <a:ext cx="19" cy="5"/>
            </a:xfrm>
            <a:prstGeom prst="rect">
              <a:avLst/>
            </a:prstGeom>
            <a:noFill/>
            <a:ln w="9525">
              <a:noFill/>
              <a:miter lim="800000"/>
              <a:headEnd/>
              <a:tailEnd/>
            </a:ln>
          </p:spPr>
        </p:pic>
        <p:pic>
          <p:nvPicPr>
            <p:cNvPr id="366310" name="Picture 2790"/>
            <p:cNvPicPr>
              <a:picLocks noChangeAspect="1" noChangeArrowheads="1"/>
            </p:cNvPicPr>
            <p:nvPr/>
          </p:nvPicPr>
          <p:blipFill>
            <a:blip r:embed="rId4"/>
            <a:srcRect/>
            <a:stretch>
              <a:fillRect/>
            </a:stretch>
          </p:blipFill>
          <p:spPr bwMode="auto">
            <a:xfrm>
              <a:off x="3682" y="3006"/>
              <a:ext cx="20" cy="5"/>
            </a:xfrm>
            <a:prstGeom prst="rect">
              <a:avLst/>
            </a:prstGeom>
            <a:noFill/>
            <a:ln w="9525">
              <a:noFill/>
              <a:miter lim="800000"/>
              <a:headEnd/>
              <a:tailEnd/>
            </a:ln>
          </p:spPr>
        </p:pic>
        <p:pic>
          <p:nvPicPr>
            <p:cNvPr id="366311" name="Picture 2791"/>
            <p:cNvPicPr>
              <a:picLocks noChangeAspect="1" noChangeArrowheads="1"/>
            </p:cNvPicPr>
            <p:nvPr/>
          </p:nvPicPr>
          <p:blipFill>
            <a:blip r:embed="rId4"/>
            <a:srcRect/>
            <a:stretch>
              <a:fillRect/>
            </a:stretch>
          </p:blipFill>
          <p:spPr bwMode="auto">
            <a:xfrm>
              <a:off x="3702" y="3006"/>
              <a:ext cx="19" cy="5"/>
            </a:xfrm>
            <a:prstGeom prst="rect">
              <a:avLst/>
            </a:prstGeom>
            <a:noFill/>
            <a:ln w="9525">
              <a:noFill/>
              <a:miter lim="800000"/>
              <a:headEnd/>
              <a:tailEnd/>
            </a:ln>
          </p:spPr>
        </p:pic>
        <p:pic>
          <p:nvPicPr>
            <p:cNvPr id="366312" name="Picture 2792"/>
            <p:cNvPicPr>
              <a:picLocks noChangeAspect="1" noChangeArrowheads="1"/>
            </p:cNvPicPr>
            <p:nvPr/>
          </p:nvPicPr>
          <p:blipFill>
            <a:blip r:embed="rId4"/>
            <a:srcRect/>
            <a:stretch>
              <a:fillRect/>
            </a:stretch>
          </p:blipFill>
          <p:spPr bwMode="auto">
            <a:xfrm>
              <a:off x="3721" y="3006"/>
              <a:ext cx="19" cy="5"/>
            </a:xfrm>
            <a:prstGeom prst="rect">
              <a:avLst/>
            </a:prstGeom>
            <a:noFill/>
            <a:ln w="9525">
              <a:noFill/>
              <a:miter lim="800000"/>
              <a:headEnd/>
              <a:tailEnd/>
            </a:ln>
          </p:spPr>
        </p:pic>
        <p:pic>
          <p:nvPicPr>
            <p:cNvPr id="366313" name="Picture 2793"/>
            <p:cNvPicPr>
              <a:picLocks noChangeAspect="1" noChangeArrowheads="1"/>
            </p:cNvPicPr>
            <p:nvPr/>
          </p:nvPicPr>
          <p:blipFill>
            <a:blip r:embed="rId4"/>
            <a:srcRect/>
            <a:stretch>
              <a:fillRect/>
            </a:stretch>
          </p:blipFill>
          <p:spPr bwMode="auto">
            <a:xfrm>
              <a:off x="3740" y="3006"/>
              <a:ext cx="19" cy="5"/>
            </a:xfrm>
            <a:prstGeom prst="rect">
              <a:avLst/>
            </a:prstGeom>
            <a:noFill/>
            <a:ln w="9525">
              <a:noFill/>
              <a:miter lim="800000"/>
              <a:headEnd/>
              <a:tailEnd/>
            </a:ln>
          </p:spPr>
        </p:pic>
        <p:pic>
          <p:nvPicPr>
            <p:cNvPr id="366314" name="Picture 2794"/>
            <p:cNvPicPr>
              <a:picLocks noChangeAspect="1" noChangeArrowheads="1"/>
            </p:cNvPicPr>
            <p:nvPr/>
          </p:nvPicPr>
          <p:blipFill>
            <a:blip r:embed="rId4"/>
            <a:srcRect/>
            <a:stretch>
              <a:fillRect/>
            </a:stretch>
          </p:blipFill>
          <p:spPr bwMode="auto">
            <a:xfrm>
              <a:off x="3759" y="3006"/>
              <a:ext cx="19" cy="5"/>
            </a:xfrm>
            <a:prstGeom prst="rect">
              <a:avLst/>
            </a:prstGeom>
            <a:noFill/>
            <a:ln w="9525">
              <a:noFill/>
              <a:miter lim="800000"/>
              <a:headEnd/>
              <a:tailEnd/>
            </a:ln>
          </p:spPr>
        </p:pic>
        <p:pic>
          <p:nvPicPr>
            <p:cNvPr id="366315" name="Picture 2795"/>
            <p:cNvPicPr>
              <a:picLocks noChangeAspect="1" noChangeArrowheads="1"/>
            </p:cNvPicPr>
            <p:nvPr/>
          </p:nvPicPr>
          <p:blipFill>
            <a:blip r:embed="rId4"/>
            <a:srcRect/>
            <a:stretch>
              <a:fillRect/>
            </a:stretch>
          </p:blipFill>
          <p:spPr bwMode="auto">
            <a:xfrm>
              <a:off x="3778" y="3006"/>
              <a:ext cx="20" cy="5"/>
            </a:xfrm>
            <a:prstGeom prst="rect">
              <a:avLst/>
            </a:prstGeom>
            <a:noFill/>
            <a:ln w="9525">
              <a:noFill/>
              <a:miter lim="800000"/>
              <a:headEnd/>
              <a:tailEnd/>
            </a:ln>
          </p:spPr>
        </p:pic>
        <p:pic>
          <p:nvPicPr>
            <p:cNvPr id="366316" name="Picture 2796"/>
            <p:cNvPicPr>
              <a:picLocks noChangeAspect="1" noChangeArrowheads="1"/>
            </p:cNvPicPr>
            <p:nvPr/>
          </p:nvPicPr>
          <p:blipFill>
            <a:blip r:embed="rId4"/>
            <a:srcRect/>
            <a:stretch>
              <a:fillRect/>
            </a:stretch>
          </p:blipFill>
          <p:spPr bwMode="auto">
            <a:xfrm>
              <a:off x="3798" y="3006"/>
              <a:ext cx="19" cy="5"/>
            </a:xfrm>
            <a:prstGeom prst="rect">
              <a:avLst/>
            </a:prstGeom>
            <a:noFill/>
            <a:ln w="9525">
              <a:noFill/>
              <a:miter lim="800000"/>
              <a:headEnd/>
              <a:tailEnd/>
            </a:ln>
          </p:spPr>
        </p:pic>
        <p:pic>
          <p:nvPicPr>
            <p:cNvPr id="366317" name="Picture 2797"/>
            <p:cNvPicPr>
              <a:picLocks noChangeAspect="1" noChangeArrowheads="1"/>
            </p:cNvPicPr>
            <p:nvPr/>
          </p:nvPicPr>
          <p:blipFill>
            <a:blip r:embed="rId4"/>
            <a:srcRect/>
            <a:stretch>
              <a:fillRect/>
            </a:stretch>
          </p:blipFill>
          <p:spPr bwMode="auto">
            <a:xfrm>
              <a:off x="3817" y="3006"/>
              <a:ext cx="19" cy="5"/>
            </a:xfrm>
            <a:prstGeom prst="rect">
              <a:avLst/>
            </a:prstGeom>
            <a:noFill/>
            <a:ln w="9525">
              <a:noFill/>
              <a:miter lim="800000"/>
              <a:headEnd/>
              <a:tailEnd/>
            </a:ln>
          </p:spPr>
        </p:pic>
        <p:pic>
          <p:nvPicPr>
            <p:cNvPr id="366318" name="Picture 2798"/>
            <p:cNvPicPr>
              <a:picLocks noChangeAspect="1" noChangeArrowheads="1"/>
            </p:cNvPicPr>
            <p:nvPr/>
          </p:nvPicPr>
          <p:blipFill>
            <a:blip r:embed="rId4"/>
            <a:srcRect/>
            <a:stretch>
              <a:fillRect/>
            </a:stretch>
          </p:blipFill>
          <p:spPr bwMode="auto">
            <a:xfrm>
              <a:off x="3836" y="3006"/>
              <a:ext cx="19" cy="5"/>
            </a:xfrm>
            <a:prstGeom prst="rect">
              <a:avLst/>
            </a:prstGeom>
            <a:noFill/>
            <a:ln w="9525">
              <a:noFill/>
              <a:miter lim="800000"/>
              <a:headEnd/>
              <a:tailEnd/>
            </a:ln>
          </p:spPr>
        </p:pic>
        <p:pic>
          <p:nvPicPr>
            <p:cNvPr id="366319" name="Picture 2799"/>
            <p:cNvPicPr>
              <a:picLocks noChangeAspect="1" noChangeArrowheads="1"/>
            </p:cNvPicPr>
            <p:nvPr/>
          </p:nvPicPr>
          <p:blipFill>
            <a:blip r:embed="rId4"/>
            <a:srcRect/>
            <a:stretch>
              <a:fillRect/>
            </a:stretch>
          </p:blipFill>
          <p:spPr bwMode="auto">
            <a:xfrm>
              <a:off x="3855" y="3006"/>
              <a:ext cx="19" cy="5"/>
            </a:xfrm>
            <a:prstGeom prst="rect">
              <a:avLst/>
            </a:prstGeom>
            <a:noFill/>
            <a:ln w="9525">
              <a:noFill/>
              <a:miter lim="800000"/>
              <a:headEnd/>
              <a:tailEnd/>
            </a:ln>
          </p:spPr>
        </p:pic>
        <p:pic>
          <p:nvPicPr>
            <p:cNvPr id="366320" name="Picture 2800"/>
            <p:cNvPicPr>
              <a:picLocks noChangeAspect="1" noChangeArrowheads="1"/>
            </p:cNvPicPr>
            <p:nvPr/>
          </p:nvPicPr>
          <p:blipFill>
            <a:blip r:embed="rId4"/>
            <a:srcRect/>
            <a:stretch>
              <a:fillRect/>
            </a:stretch>
          </p:blipFill>
          <p:spPr bwMode="auto">
            <a:xfrm>
              <a:off x="3874" y="3006"/>
              <a:ext cx="20" cy="5"/>
            </a:xfrm>
            <a:prstGeom prst="rect">
              <a:avLst/>
            </a:prstGeom>
            <a:noFill/>
            <a:ln w="9525">
              <a:noFill/>
              <a:miter lim="800000"/>
              <a:headEnd/>
              <a:tailEnd/>
            </a:ln>
          </p:spPr>
        </p:pic>
        <p:pic>
          <p:nvPicPr>
            <p:cNvPr id="366321" name="Picture 2801"/>
            <p:cNvPicPr>
              <a:picLocks noChangeAspect="1" noChangeArrowheads="1"/>
            </p:cNvPicPr>
            <p:nvPr/>
          </p:nvPicPr>
          <p:blipFill>
            <a:blip r:embed="rId4"/>
            <a:srcRect/>
            <a:stretch>
              <a:fillRect/>
            </a:stretch>
          </p:blipFill>
          <p:spPr bwMode="auto">
            <a:xfrm>
              <a:off x="3894" y="3006"/>
              <a:ext cx="19" cy="5"/>
            </a:xfrm>
            <a:prstGeom prst="rect">
              <a:avLst/>
            </a:prstGeom>
            <a:noFill/>
            <a:ln w="9525">
              <a:noFill/>
              <a:miter lim="800000"/>
              <a:headEnd/>
              <a:tailEnd/>
            </a:ln>
          </p:spPr>
        </p:pic>
        <p:pic>
          <p:nvPicPr>
            <p:cNvPr id="366322" name="Picture 2802"/>
            <p:cNvPicPr>
              <a:picLocks noChangeAspect="1" noChangeArrowheads="1"/>
            </p:cNvPicPr>
            <p:nvPr/>
          </p:nvPicPr>
          <p:blipFill>
            <a:blip r:embed="rId4"/>
            <a:srcRect/>
            <a:stretch>
              <a:fillRect/>
            </a:stretch>
          </p:blipFill>
          <p:spPr bwMode="auto">
            <a:xfrm>
              <a:off x="3913" y="3006"/>
              <a:ext cx="19" cy="5"/>
            </a:xfrm>
            <a:prstGeom prst="rect">
              <a:avLst/>
            </a:prstGeom>
            <a:noFill/>
            <a:ln w="9525">
              <a:noFill/>
              <a:miter lim="800000"/>
              <a:headEnd/>
              <a:tailEnd/>
            </a:ln>
          </p:spPr>
        </p:pic>
        <p:pic>
          <p:nvPicPr>
            <p:cNvPr id="366323" name="Picture 2803"/>
            <p:cNvPicPr>
              <a:picLocks noChangeAspect="1" noChangeArrowheads="1"/>
            </p:cNvPicPr>
            <p:nvPr/>
          </p:nvPicPr>
          <p:blipFill>
            <a:blip r:embed="rId4"/>
            <a:srcRect/>
            <a:stretch>
              <a:fillRect/>
            </a:stretch>
          </p:blipFill>
          <p:spPr bwMode="auto">
            <a:xfrm>
              <a:off x="3932" y="3006"/>
              <a:ext cx="19" cy="5"/>
            </a:xfrm>
            <a:prstGeom prst="rect">
              <a:avLst/>
            </a:prstGeom>
            <a:noFill/>
            <a:ln w="9525">
              <a:noFill/>
              <a:miter lim="800000"/>
              <a:headEnd/>
              <a:tailEnd/>
            </a:ln>
          </p:spPr>
        </p:pic>
        <p:pic>
          <p:nvPicPr>
            <p:cNvPr id="366324" name="Picture 2804"/>
            <p:cNvPicPr>
              <a:picLocks noChangeAspect="1" noChangeArrowheads="1"/>
            </p:cNvPicPr>
            <p:nvPr/>
          </p:nvPicPr>
          <p:blipFill>
            <a:blip r:embed="rId4"/>
            <a:srcRect/>
            <a:stretch>
              <a:fillRect/>
            </a:stretch>
          </p:blipFill>
          <p:spPr bwMode="auto">
            <a:xfrm>
              <a:off x="3951" y="3006"/>
              <a:ext cx="19" cy="5"/>
            </a:xfrm>
            <a:prstGeom prst="rect">
              <a:avLst/>
            </a:prstGeom>
            <a:noFill/>
            <a:ln w="9525">
              <a:noFill/>
              <a:miter lim="800000"/>
              <a:headEnd/>
              <a:tailEnd/>
            </a:ln>
          </p:spPr>
        </p:pic>
        <p:pic>
          <p:nvPicPr>
            <p:cNvPr id="366325" name="Picture 2805"/>
            <p:cNvPicPr>
              <a:picLocks noChangeAspect="1" noChangeArrowheads="1"/>
            </p:cNvPicPr>
            <p:nvPr/>
          </p:nvPicPr>
          <p:blipFill>
            <a:blip r:embed="rId4"/>
            <a:srcRect/>
            <a:stretch>
              <a:fillRect/>
            </a:stretch>
          </p:blipFill>
          <p:spPr bwMode="auto">
            <a:xfrm>
              <a:off x="3970" y="3006"/>
              <a:ext cx="20" cy="5"/>
            </a:xfrm>
            <a:prstGeom prst="rect">
              <a:avLst/>
            </a:prstGeom>
            <a:noFill/>
            <a:ln w="9525">
              <a:noFill/>
              <a:miter lim="800000"/>
              <a:headEnd/>
              <a:tailEnd/>
            </a:ln>
          </p:spPr>
        </p:pic>
        <p:pic>
          <p:nvPicPr>
            <p:cNvPr id="366326" name="Picture 2806"/>
            <p:cNvPicPr>
              <a:picLocks noChangeAspect="1" noChangeArrowheads="1"/>
            </p:cNvPicPr>
            <p:nvPr/>
          </p:nvPicPr>
          <p:blipFill>
            <a:blip r:embed="rId4"/>
            <a:srcRect/>
            <a:stretch>
              <a:fillRect/>
            </a:stretch>
          </p:blipFill>
          <p:spPr bwMode="auto">
            <a:xfrm>
              <a:off x="3990" y="3006"/>
              <a:ext cx="19" cy="5"/>
            </a:xfrm>
            <a:prstGeom prst="rect">
              <a:avLst/>
            </a:prstGeom>
            <a:noFill/>
            <a:ln w="9525">
              <a:noFill/>
              <a:miter lim="800000"/>
              <a:headEnd/>
              <a:tailEnd/>
            </a:ln>
          </p:spPr>
        </p:pic>
        <p:pic>
          <p:nvPicPr>
            <p:cNvPr id="366327" name="Picture 2807"/>
            <p:cNvPicPr>
              <a:picLocks noChangeAspect="1" noChangeArrowheads="1"/>
            </p:cNvPicPr>
            <p:nvPr/>
          </p:nvPicPr>
          <p:blipFill>
            <a:blip r:embed="rId4"/>
            <a:srcRect/>
            <a:stretch>
              <a:fillRect/>
            </a:stretch>
          </p:blipFill>
          <p:spPr bwMode="auto">
            <a:xfrm>
              <a:off x="4009" y="3006"/>
              <a:ext cx="19" cy="5"/>
            </a:xfrm>
            <a:prstGeom prst="rect">
              <a:avLst/>
            </a:prstGeom>
            <a:noFill/>
            <a:ln w="9525">
              <a:noFill/>
              <a:miter lim="800000"/>
              <a:headEnd/>
              <a:tailEnd/>
            </a:ln>
          </p:spPr>
        </p:pic>
        <p:pic>
          <p:nvPicPr>
            <p:cNvPr id="366328" name="Picture 2808"/>
            <p:cNvPicPr>
              <a:picLocks noChangeAspect="1" noChangeArrowheads="1"/>
            </p:cNvPicPr>
            <p:nvPr/>
          </p:nvPicPr>
          <p:blipFill>
            <a:blip r:embed="rId4"/>
            <a:srcRect/>
            <a:stretch>
              <a:fillRect/>
            </a:stretch>
          </p:blipFill>
          <p:spPr bwMode="auto">
            <a:xfrm>
              <a:off x="4028" y="3006"/>
              <a:ext cx="19" cy="5"/>
            </a:xfrm>
            <a:prstGeom prst="rect">
              <a:avLst/>
            </a:prstGeom>
            <a:noFill/>
            <a:ln w="9525">
              <a:noFill/>
              <a:miter lim="800000"/>
              <a:headEnd/>
              <a:tailEnd/>
            </a:ln>
          </p:spPr>
        </p:pic>
        <p:pic>
          <p:nvPicPr>
            <p:cNvPr id="366329" name="Picture 2809"/>
            <p:cNvPicPr>
              <a:picLocks noChangeAspect="1" noChangeArrowheads="1"/>
            </p:cNvPicPr>
            <p:nvPr/>
          </p:nvPicPr>
          <p:blipFill>
            <a:blip r:embed="rId4"/>
            <a:srcRect/>
            <a:stretch>
              <a:fillRect/>
            </a:stretch>
          </p:blipFill>
          <p:spPr bwMode="auto">
            <a:xfrm>
              <a:off x="4047" y="3006"/>
              <a:ext cx="19" cy="5"/>
            </a:xfrm>
            <a:prstGeom prst="rect">
              <a:avLst/>
            </a:prstGeom>
            <a:noFill/>
            <a:ln w="9525">
              <a:noFill/>
              <a:miter lim="800000"/>
              <a:headEnd/>
              <a:tailEnd/>
            </a:ln>
          </p:spPr>
        </p:pic>
        <p:pic>
          <p:nvPicPr>
            <p:cNvPr id="366330" name="Picture 2810"/>
            <p:cNvPicPr>
              <a:picLocks noChangeAspect="1" noChangeArrowheads="1"/>
            </p:cNvPicPr>
            <p:nvPr/>
          </p:nvPicPr>
          <p:blipFill>
            <a:blip r:embed="rId4"/>
            <a:srcRect/>
            <a:stretch>
              <a:fillRect/>
            </a:stretch>
          </p:blipFill>
          <p:spPr bwMode="auto">
            <a:xfrm>
              <a:off x="4066" y="3006"/>
              <a:ext cx="20" cy="5"/>
            </a:xfrm>
            <a:prstGeom prst="rect">
              <a:avLst/>
            </a:prstGeom>
            <a:noFill/>
            <a:ln w="9525">
              <a:noFill/>
              <a:miter lim="800000"/>
              <a:headEnd/>
              <a:tailEnd/>
            </a:ln>
          </p:spPr>
        </p:pic>
        <p:pic>
          <p:nvPicPr>
            <p:cNvPr id="366331" name="Picture 2811"/>
            <p:cNvPicPr>
              <a:picLocks noChangeAspect="1" noChangeArrowheads="1"/>
            </p:cNvPicPr>
            <p:nvPr/>
          </p:nvPicPr>
          <p:blipFill>
            <a:blip r:embed="rId4"/>
            <a:srcRect/>
            <a:stretch>
              <a:fillRect/>
            </a:stretch>
          </p:blipFill>
          <p:spPr bwMode="auto">
            <a:xfrm>
              <a:off x="4086" y="3006"/>
              <a:ext cx="19" cy="5"/>
            </a:xfrm>
            <a:prstGeom prst="rect">
              <a:avLst/>
            </a:prstGeom>
            <a:noFill/>
            <a:ln w="9525">
              <a:noFill/>
              <a:miter lim="800000"/>
              <a:headEnd/>
              <a:tailEnd/>
            </a:ln>
          </p:spPr>
        </p:pic>
        <p:pic>
          <p:nvPicPr>
            <p:cNvPr id="366332" name="Picture 2812"/>
            <p:cNvPicPr>
              <a:picLocks noChangeAspect="1" noChangeArrowheads="1"/>
            </p:cNvPicPr>
            <p:nvPr/>
          </p:nvPicPr>
          <p:blipFill>
            <a:blip r:embed="rId4"/>
            <a:srcRect/>
            <a:stretch>
              <a:fillRect/>
            </a:stretch>
          </p:blipFill>
          <p:spPr bwMode="auto">
            <a:xfrm>
              <a:off x="4105" y="3006"/>
              <a:ext cx="19" cy="5"/>
            </a:xfrm>
            <a:prstGeom prst="rect">
              <a:avLst/>
            </a:prstGeom>
            <a:noFill/>
            <a:ln w="9525">
              <a:noFill/>
              <a:miter lim="800000"/>
              <a:headEnd/>
              <a:tailEnd/>
            </a:ln>
          </p:spPr>
        </p:pic>
        <p:pic>
          <p:nvPicPr>
            <p:cNvPr id="366333" name="Picture 2813"/>
            <p:cNvPicPr>
              <a:picLocks noChangeAspect="1" noChangeArrowheads="1"/>
            </p:cNvPicPr>
            <p:nvPr/>
          </p:nvPicPr>
          <p:blipFill>
            <a:blip r:embed="rId4"/>
            <a:srcRect/>
            <a:stretch>
              <a:fillRect/>
            </a:stretch>
          </p:blipFill>
          <p:spPr bwMode="auto">
            <a:xfrm>
              <a:off x="4124" y="3006"/>
              <a:ext cx="19" cy="5"/>
            </a:xfrm>
            <a:prstGeom prst="rect">
              <a:avLst/>
            </a:prstGeom>
            <a:noFill/>
            <a:ln w="9525">
              <a:noFill/>
              <a:miter lim="800000"/>
              <a:headEnd/>
              <a:tailEnd/>
            </a:ln>
          </p:spPr>
        </p:pic>
        <p:pic>
          <p:nvPicPr>
            <p:cNvPr id="366334" name="Picture 2814"/>
            <p:cNvPicPr>
              <a:picLocks noChangeAspect="1" noChangeArrowheads="1"/>
            </p:cNvPicPr>
            <p:nvPr/>
          </p:nvPicPr>
          <p:blipFill>
            <a:blip r:embed="rId4"/>
            <a:srcRect/>
            <a:stretch>
              <a:fillRect/>
            </a:stretch>
          </p:blipFill>
          <p:spPr bwMode="auto">
            <a:xfrm>
              <a:off x="4143" y="3006"/>
              <a:ext cx="19" cy="5"/>
            </a:xfrm>
            <a:prstGeom prst="rect">
              <a:avLst/>
            </a:prstGeom>
            <a:noFill/>
            <a:ln w="9525">
              <a:noFill/>
              <a:miter lim="800000"/>
              <a:headEnd/>
              <a:tailEnd/>
            </a:ln>
          </p:spPr>
        </p:pic>
        <p:pic>
          <p:nvPicPr>
            <p:cNvPr id="366335" name="Picture 2815"/>
            <p:cNvPicPr>
              <a:picLocks noChangeAspect="1" noChangeArrowheads="1"/>
            </p:cNvPicPr>
            <p:nvPr/>
          </p:nvPicPr>
          <p:blipFill>
            <a:blip r:embed="rId4"/>
            <a:srcRect/>
            <a:stretch>
              <a:fillRect/>
            </a:stretch>
          </p:blipFill>
          <p:spPr bwMode="auto">
            <a:xfrm>
              <a:off x="4162" y="3006"/>
              <a:ext cx="19" cy="5"/>
            </a:xfrm>
            <a:prstGeom prst="rect">
              <a:avLst/>
            </a:prstGeom>
            <a:noFill/>
            <a:ln w="9525">
              <a:noFill/>
              <a:miter lim="800000"/>
              <a:headEnd/>
              <a:tailEnd/>
            </a:ln>
          </p:spPr>
        </p:pic>
        <p:pic>
          <p:nvPicPr>
            <p:cNvPr id="366336" name="Picture 2816"/>
            <p:cNvPicPr>
              <a:picLocks noChangeAspect="1" noChangeArrowheads="1"/>
            </p:cNvPicPr>
            <p:nvPr/>
          </p:nvPicPr>
          <p:blipFill>
            <a:blip r:embed="rId4"/>
            <a:srcRect/>
            <a:stretch>
              <a:fillRect/>
            </a:stretch>
          </p:blipFill>
          <p:spPr bwMode="auto">
            <a:xfrm>
              <a:off x="4181" y="3006"/>
              <a:ext cx="20" cy="5"/>
            </a:xfrm>
            <a:prstGeom prst="rect">
              <a:avLst/>
            </a:prstGeom>
            <a:noFill/>
            <a:ln w="9525">
              <a:noFill/>
              <a:miter lim="800000"/>
              <a:headEnd/>
              <a:tailEnd/>
            </a:ln>
          </p:spPr>
        </p:pic>
        <p:pic>
          <p:nvPicPr>
            <p:cNvPr id="366337" name="Picture 2817"/>
            <p:cNvPicPr>
              <a:picLocks noChangeAspect="1" noChangeArrowheads="1"/>
            </p:cNvPicPr>
            <p:nvPr/>
          </p:nvPicPr>
          <p:blipFill>
            <a:blip r:embed="rId5"/>
            <a:srcRect/>
            <a:stretch>
              <a:fillRect/>
            </a:stretch>
          </p:blipFill>
          <p:spPr bwMode="auto">
            <a:xfrm>
              <a:off x="4201" y="3006"/>
              <a:ext cx="9" cy="5"/>
            </a:xfrm>
            <a:prstGeom prst="rect">
              <a:avLst/>
            </a:prstGeom>
            <a:noFill/>
            <a:ln w="9525">
              <a:noFill/>
              <a:miter lim="800000"/>
              <a:headEnd/>
              <a:tailEnd/>
            </a:ln>
          </p:spPr>
        </p:pic>
        <p:pic>
          <p:nvPicPr>
            <p:cNvPr id="366338" name="Picture 2818"/>
            <p:cNvPicPr>
              <a:picLocks noChangeAspect="1" noChangeArrowheads="1"/>
            </p:cNvPicPr>
            <p:nvPr/>
          </p:nvPicPr>
          <p:blipFill>
            <a:blip r:embed="rId11"/>
            <a:srcRect/>
            <a:stretch>
              <a:fillRect/>
            </a:stretch>
          </p:blipFill>
          <p:spPr bwMode="auto">
            <a:xfrm>
              <a:off x="4210" y="3006"/>
              <a:ext cx="4" cy="5"/>
            </a:xfrm>
            <a:prstGeom prst="rect">
              <a:avLst/>
            </a:prstGeom>
            <a:noFill/>
            <a:ln w="9525">
              <a:noFill/>
              <a:miter lim="800000"/>
              <a:headEnd/>
              <a:tailEnd/>
            </a:ln>
          </p:spPr>
        </p:pic>
        <p:pic>
          <p:nvPicPr>
            <p:cNvPr id="366339" name="Picture 2819"/>
            <p:cNvPicPr>
              <a:picLocks noChangeAspect="1" noChangeArrowheads="1"/>
            </p:cNvPicPr>
            <p:nvPr/>
          </p:nvPicPr>
          <p:blipFill>
            <a:blip r:embed="rId7"/>
            <a:srcRect/>
            <a:stretch>
              <a:fillRect/>
            </a:stretch>
          </p:blipFill>
          <p:spPr bwMode="auto">
            <a:xfrm>
              <a:off x="4214" y="3006"/>
              <a:ext cx="19" cy="5"/>
            </a:xfrm>
            <a:prstGeom prst="rect">
              <a:avLst/>
            </a:prstGeom>
            <a:noFill/>
            <a:ln w="9525">
              <a:noFill/>
              <a:miter lim="800000"/>
              <a:headEnd/>
              <a:tailEnd/>
            </a:ln>
          </p:spPr>
        </p:pic>
        <p:pic>
          <p:nvPicPr>
            <p:cNvPr id="366340" name="Picture 2820"/>
            <p:cNvPicPr>
              <a:picLocks noChangeAspect="1" noChangeArrowheads="1"/>
            </p:cNvPicPr>
            <p:nvPr/>
          </p:nvPicPr>
          <p:blipFill>
            <a:blip r:embed="rId7"/>
            <a:srcRect/>
            <a:stretch>
              <a:fillRect/>
            </a:stretch>
          </p:blipFill>
          <p:spPr bwMode="auto">
            <a:xfrm>
              <a:off x="4233" y="3006"/>
              <a:ext cx="20" cy="5"/>
            </a:xfrm>
            <a:prstGeom prst="rect">
              <a:avLst/>
            </a:prstGeom>
            <a:noFill/>
            <a:ln w="9525">
              <a:noFill/>
              <a:miter lim="800000"/>
              <a:headEnd/>
              <a:tailEnd/>
            </a:ln>
          </p:spPr>
        </p:pic>
        <p:pic>
          <p:nvPicPr>
            <p:cNvPr id="366341" name="Picture 2821"/>
            <p:cNvPicPr>
              <a:picLocks noChangeAspect="1" noChangeArrowheads="1"/>
            </p:cNvPicPr>
            <p:nvPr/>
          </p:nvPicPr>
          <p:blipFill>
            <a:blip r:embed="rId7"/>
            <a:srcRect/>
            <a:stretch>
              <a:fillRect/>
            </a:stretch>
          </p:blipFill>
          <p:spPr bwMode="auto">
            <a:xfrm>
              <a:off x="4253" y="3006"/>
              <a:ext cx="19" cy="5"/>
            </a:xfrm>
            <a:prstGeom prst="rect">
              <a:avLst/>
            </a:prstGeom>
            <a:noFill/>
            <a:ln w="9525">
              <a:noFill/>
              <a:miter lim="800000"/>
              <a:headEnd/>
              <a:tailEnd/>
            </a:ln>
          </p:spPr>
        </p:pic>
        <p:pic>
          <p:nvPicPr>
            <p:cNvPr id="366342" name="Picture 2822"/>
            <p:cNvPicPr>
              <a:picLocks noChangeAspect="1" noChangeArrowheads="1"/>
            </p:cNvPicPr>
            <p:nvPr/>
          </p:nvPicPr>
          <p:blipFill>
            <a:blip r:embed="rId7"/>
            <a:srcRect/>
            <a:stretch>
              <a:fillRect/>
            </a:stretch>
          </p:blipFill>
          <p:spPr bwMode="auto">
            <a:xfrm>
              <a:off x="4272" y="3006"/>
              <a:ext cx="19" cy="5"/>
            </a:xfrm>
            <a:prstGeom prst="rect">
              <a:avLst/>
            </a:prstGeom>
            <a:noFill/>
            <a:ln w="9525">
              <a:noFill/>
              <a:miter lim="800000"/>
              <a:headEnd/>
              <a:tailEnd/>
            </a:ln>
          </p:spPr>
        </p:pic>
        <p:pic>
          <p:nvPicPr>
            <p:cNvPr id="366343" name="Picture 2823"/>
            <p:cNvPicPr>
              <a:picLocks noChangeAspect="1" noChangeArrowheads="1"/>
            </p:cNvPicPr>
            <p:nvPr/>
          </p:nvPicPr>
          <p:blipFill>
            <a:blip r:embed="rId7"/>
            <a:srcRect/>
            <a:stretch>
              <a:fillRect/>
            </a:stretch>
          </p:blipFill>
          <p:spPr bwMode="auto">
            <a:xfrm>
              <a:off x="4291" y="3006"/>
              <a:ext cx="19" cy="5"/>
            </a:xfrm>
            <a:prstGeom prst="rect">
              <a:avLst/>
            </a:prstGeom>
            <a:noFill/>
            <a:ln w="9525">
              <a:noFill/>
              <a:miter lim="800000"/>
              <a:headEnd/>
              <a:tailEnd/>
            </a:ln>
          </p:spPr>
        </p:pic>
        <p:pic>
          <p:nvPicPr>
            <p:cNvPr id="366344" name="Picture 2824"/>
            <p:cNvPicPr>
              <a:picLocks noChangeAspect="1" noChangeArrowheads="1"/>
            </p:cNvPicPr>
            <p:nvPr/>
          </p:nvPicPr>
          <p:blipFill>
            <a:blip r:embed="rId7"/>
            <a:srcRect/>
            <a:stretch>
              <a:fillRect/>
            </a:stretch>
          </p:blipFill>
          <p:spPr bwMode="auto">
            <a:xfrm>
              <a:off x="4310" y="3006"/>
              <a:ext cx="19" cy="5"/>
            </a:xfrm>
            <a:prstGeom prst="rect">
              <a:avLst/>
            </a:prstGeom>
            <a:noFill/>
            <a:ln w="9525">
              <a:noFill/>
              <a:miter lim="800000"/>
              <a:headEnd/>
              <a:tailEnd/>
            </a:ln>
          </p:spPr>
        </p:pic>
        <p:pic>
          <p:nvPicPr>
            <p:cNvPr id="366345" name="Picture 2825"/>
            <p:cNvPicPr>
              <a:picLocks noChangeAspect="1" noChangeArrowheads="1"/>
            </p:cNvPicPr>
            <p:nvPr/>
          </p:nvPicPr>
          <p:blipFill>
            <a:blip r:embed="rId7"/>
            <a:srcRect/>
            <a:stretch>
              <a:fillRect/>
            </a:stretch>
          </p:blipFill>
          <p:spPr bwMode="auto">
            <a:xfrm>
              <a:off x="4329" y="3006"/>
              <a:ext cx="20" cy="5"/>
            </a:xfrm>
            <a:prstGeom prst="rect">
              <a:avLst/>
            </a:prstGeom>
            <a:noFill/>
            <a:ln w="9525">
              <a:noFill/>
              <a:miter lim="800000"/>
              <a:headEnd/>
              <a:tailEnd/>
            </a:ln>
          </p:spPr>
        </p:pic>
        <p:pic>
          <p:nvPicPr>
            <p:cNvPr id="366346" name="Picture 2826"/>
            <p:cNvPicPr>
              <a:picLocks noChangeAspect="1" noChangeArrowheads="1"/>
            </p:cNvPicPr>
            <p:nvPr/>
          </p:nvPicPr>
          <p:blipFill>
            <a:blip r:embed="rId7"/>
            <a:srcRect/>
            <a:stretch>
              <a:fillRect/>
            </a:stretch>
          </p:blipFill>
          <p:spPr bwMode="auto">
            <a:xfrm>
              <a:off x="4349" y="3006"/>
              <a:ext cx="19" cy="5"/>
            </a:xfrm>
            <a:prstGeom prst="rect">
              <a:avLst/>
            </a:prstGeom>
            <a:noFill/>
            <a:ln w="9525">
              <a:noFill/>
              <a:miter lim="800000"/>
              <a:headEnd/>
              <a:tailEnd/>
            </a:ln>
          </p:spPr>
        </p:pic>
        <p:pic>
          <p:nvPicPr>
            <p:cNvPr id="366347" name="Picture 2827"/>
            <p:cNvPicPr>
              <a:picLocks noChangeAspect="1" noChangeArrowheads="1"/>
            </p:cNvPicPr>
            <p:nvPr/>
          </p:nvPicPr>
          <p:blipFill>
            <a:blip r:embed="rId7"/>
            <a:srcRect/>
            <a:stretch>
              <a:fillRect/>
            </a:stretch>
          </p:blipFill>
          <p:spPr bwMode="auto">
            <a:xfrm>
              <a:off x="4368" y="3006"/>
              <a:ext cx="19" cy="5"/>
            </a:xfrm>
            <a:prstGeom prst="rect">
              <a:avLst/>
            </a:prstGeom>
            <a:noFill/>
            <a:ln w="9525">
              <a:noFill/>
              <a:miter lim="800000"/>
              <a:headEnd/>
              <a:tailEnd/>
            </a:ln>
          </p:spPr>
        </p:pic>
        <p:pic>
          <p:nvPicPr>
            <p:cNvPr id="366348" name="Picture 2828"/>
            <p:cNvPicPr>
              <a:picLocks noChangeAspect="1" noChangeArrowheads="1"/>
            </p:cNvPicPr>
            <p:nvPr/>
          </p:nvPicPr>
          <p:blipFill>
            <a:blip r:embed="rId7"/>
            <a:srcRect/>
            <a:stretch>
              <a:fillRect/>
            </a:stretch>
          </p:blipFill>
          <p:spPr bwMode="auto">
            <a:xfrm>
              <a:off x="4387" y="3006"/>
              <a:ext cx="19" cy="5"/>
            </a:xfrm>
            <a:prstGeom prst="rect">
              <a:avLst/>
            </a:prstGeom>
            <a:noFill/>
            <a:ln w="9525">
              <a:noFill/>
              <a:miter lim="800000"/>
              <a:headEnd/>
              <a:tailEnd/>
            </a:ln>
          </p:spPr>
        </p:pic>
        <p:pic>
          <p:nvPicPr>
            <p:cNvPr id="366349" name="Picture 2829"/>
            <p:cNvPicPr>
              <a:picLocks noChangeAspect="1" noChangeArrowheads="1"/>
            </p:cNvPicPr>
            <p:nvPr/>
          </p:nvPicPr>
          <p:blipFill>
            <a:blip r:embed="rId7"/>
            <a:srcRect/>
            <a:stretch>
              <a:fillRect/>
            </a:stretch>
          </p:blipFill>
          <p:spPr bwMode="auto">
            <a:xfrm>
              <a:off x="4406" y="3006"/>
              <a:ext cx="19" cy="5"/>
            </a:xfrm>
            <a:prstGeom prst="rect">
              <a:avLst/>
            </a:prstGeom>
            <a:noFill/>
            <a:ln w="9525">
              <a:noFill/>
              <a:miter lim="800000"/>
              <a:headEnd/>
              <a:tailEnd/>
            </a:ln>
          </p:spPr>
        </p:pic>
        <p:pic>
          <p:nvPicPr>
            <p:cNvPr id="366350" name="Picture 2830"/>
            <p:cNvPicPr>
              <a:picLocks noChangeAspect="1" noChangeArrowheads="1"/>
            </p:cNvPicPr>
            <p:nvPr/>
          </p:nvPicPr>
          <p:blipFill>
            <a:blip r:embed="rId7"/>
            <a:srcRect/>
            <a:stretch>
              <a:fillRect/>
            </a:stretch>
          </p:blipFill>
          <p:spPr bwMode="auto">
            <a:xfrm>
              <a:off x="4425" y="3006"/>
              <a:ext cx="19" cy="5"/>
            </a:xfrm>
            <a:prstGeom prst="rect">
              <a:avLst/>
            </a:prstGeom>
            <a:noFill/>
            <a:ln w="9525">
              <a:noFill/>
              <a:miter lim="800000"/>
              <a:headEnd/>
              <a:tailEnd/>
            </a:ln>
          </p:spPr>
        </p:pic>
        <p:pic>
          <p:nvPicPr>
            <p:cNvPr id="366351" name="Picture 2831"/>
            <p:cNvPicPr>
              <a:picLocks noChangeAspect="1" noChangeArrowheads="1"/>
            </p:cNvPicPr>
            <p:nvPr/>
          </p:nvPicPr>
          <p:blipFill>
            <a:blip r:embed="rId7"/>
            <a:srcRect/>
            <a:stretch>
              <a:fillRect/>
            </a:stretch>
          </p:blipFill>
          <p:spPr bwMode="auto">
            <a:xfrm>
              <a:off x="4444" y="3006"/>
              <a:ext cx="20" cy="5"/>
            </a:xfrm>
            <a:prstGeom prst="rect">
              <a:avLst/>
            </a:prstGeom>
            <a:noFill/>
            <a:ln w="9525">
              <a:noFill/>
              <a:miter lim="800000"/>
              <a:headEnd/>
              <a:tailEnd/>
            </a:ln>
          </p:spPr>
        </p:pic>
        <p:pic>
          <p:nvPicPr>
            <p:cNvPr id="366352" name="Picture 2832"/>
            <p:cNvPicPr>
              <a:picLocks noChangeAspect="1" noChangeArrowheads="1"/>
            </p:cNvPicPr>
            <p:nvPr/>
          </p:nvPicPr>
          <p:blipFill>
            <a:blip r:embed="rId7"/>
            <a:srcRect/>
            <a:stretch>
              <a:fillRect/>
            </a:stretch>
          </p:blipFill>
          <p:spPr bwMode="auto">
            <a:xfrm>
              <a:off x="4464" y="3006"/>
              <a:ext cx="19" cy="5"/>
            </a:xfrm>
            <a:prstGeom prst="rect">
              <a:avLst/>
            </a:prstGeom>
            <a:noFill/>
            <a:ln w="9525">
              <a:noFill/>
              <a:miter lim="800000"/>
              <a:headEnd/>
              <a:tailEnd/>
            </a:ln>
          </p:spPr>
        </p:pic>
        <p:pic>
          <p:nvPicPr>
            <p:cNvPr id="366353" name="Picture 2833"/>
            <p:cNvPicPr>
              <a:picLocks noChangeAspect="1" noChangeArrowheads="1"/>
            </p:cNvPicPr>
            <p:nvPr/>
          </p:nvPicPr>
          <p:blipFill>
            <a:blip r:embed="rId7"/>
            <a:srcRect/>
            <a:stretch>
              <a:fillRect/>
            </a:stretch>
          </p:blipFill>
          <p:spPr bwMode="auto">
            <a:xfrm>
              <a:off x="4483" y="3006"/>
              <a:ext cx="19" cy="5"/>
            </a:xfrm>
            <a:prstGeom prst="rect">
              <a:avLst/>
            </a:prstGeom>
            <a:noFill/>
            <a:ln w="9525">
              <a:noFill/>
              <a:miter lim="800000"/>
              <a:headEnd/>
              <a:tailEnd/>
            </a:ln>
          </p:spPr>
        </p:pic>
        <p:pic>
          <p:nvPicPr>
            <p:cNvPr id="366354" name="Picture 2834"/>
            <p:cNvPicPr>
              <a:picLocks noChangeAspect="1" noChangeArrowheads="1"/>
            </p:cNvPicPr>
            <p:nvPr/>
          </p:nvPicPr>
          <p:blipFill>
            <a:blip r:embed="rId7"/>
            <a:srcRect/>
            <a:stretch>
              <a:fillRect/>
            </a:stretch>
          </p:blipFill>
          <p:spPr bwMode="auto">
            <a:xfrm>
              <a:off x="4502" y="3006"/>
              <a:ext cx="19" cy="5"/>
            </a:xfrm>
            <a:prstGeom prst="rect">
              <a:avLst/>
            </a:prstGeom>
            <a:noFill/>
            <a:ln w="9525">
              <a:noFill/>
              <a:miter lim="800000"/>
              <a:headEnd/>
              <a:tailEnd/>
            </a:ln>
          </p:spPr>
        </p:pic>
        <p:pic>
          <p:nvPicPr>
            <p:cNvPr id="366355" name="Picture 2835"/>
            <p:cNvPicPr>
              <a:picLocks noChangeAspect="1" noChangeArrowheads="1"/>
            </p:cNvPicPr>
            <p:nvPr/>
          </p:nvPicPr>
          <p:blipFill>
            <a:blip r:embed="rId7"/>
            <a:srcRect/>
            <a:stretch>
              <a:fillRect/>
            </a:stretch>
          </p:blipFill>
          <p:spPr bwMode="auto">
            <a:xfrm>
              <a:off x="4521" y="3006"/>
              <a:ext cx="19" cy="5"/>
            </a:xfrm>
            <a:prstGeom prst="rect">
              <a:avLst/>
            </a:prstGeom>
            <a:noFill/>
            <a:ln w="9525">
              <a:noFill/>
              <a:miter lim="800000"/>
              <a:headEnd/>
              <a:tailEnd/>
            </a:ln>
          </p:spPr>
        </p:pic>
        <p:pic>
          <p:nvPicPr>
            <p:cNvPr id="366356" name="Picture 2836"/>
            <p:cNvPicPr>
              <a:picLocks noChangeAspect="1" noChangeArrowheads="1"/>
            </p:cNvPicPr>
            <p:nvPr/>
          </p:nvPicPr>
          <p:blipFill>
            <a:blip r:embed="rId7"/>
            <a:srcRect/>
            <a:stretch>
              <a:fillRect/>
            </a:stretch>
          </p:blipFill>
          <p:spPr bwMode="auto">
            <a:xfrm>
              <a:off x="4540" y="3006"/>
              <a:ext cx="20" cy="5"/>
            </a:xfrm>
            <a:prstGeom prst="rect">
              <a:avLst/>
            </a:prstGeom>
            <a:noFill/>
            <a:ln w="9525">
              <a:noFill/>
              <a:miter lim="800000"/>
              <a:headEnd/>
              <a:tailEnd/>
            </a:ln>
          </p:spPr>
        </p:pic>
        <p:pic>
          <p:nvPicPr>
            <p:cNvPr id="366357" name="Picture 2837"/>
            <p:cNvPicPr>
              <a:picLocks noChangeAspect="1" noChangeArrowheads="1"/>
            </p:cNvPicPr>
            <p:nvPr/>
          </p:nvPicPr>
          <p:blipFill>
            <a:blip r:embed="rId7"/>
            <a:srcRect/>
            <a:stretch>
              <a:fillRect/>
            </a:stretch>
          </p:blipFill>
          <p:spPr bwMode="auto">
            <a:xfrm>
              <a:off x="4560" y="3006"/>
              <a:ext cx="19" cy="5"/>
            </a:xfrm>
            <a:prstGeom prst="rect">
              <a:avLst/>
            </a:prstGeom>
            <a:noFill/>
            <a:ln w="9525">
              <a:noFill/>
              <a:miter lim="800000"/>
              <a:headEnd/>
              <a:tailEnd/>
            </a:ln>
          </p:spPr>
        </p:pic>
        <p:pic>
          <p:nvPicPr>
            <p:cNvPr id="366358" name="Picture 2838"/>
            <p:cNvPicPr>
              <a:picLocks noChangeAspect="1" noChangeArrowheads="1"/>
            </p:cNvPicPr>
            <p:nvPr/>
          </p:nvPicPr>
          <p:blipFill>
            <a:blip r:embed="rId7"/>
            <a:srcRect/>
            <a:stretch>
              <a:fillRect/>
            </a:stretch>
          </p:blipFill>
          <p:spPr bwMode="auto">
            <a:xfrm>
              <a:off x="4579" y="3006"/>
              <a:ext cx="19" cy="5"/>
            </a:xfrm>
            <a:prstGeom prst="rect">
              <a:avLst/>
            </a:prstGeom>
            <a:noFill/>
            <a:ln w="9525">
              <a:noFill/>
              <a:miter lim="800000"/>
              <a:headEnd/>
              <a:tailEnd/>
            </a:ln>
          </p:spPr>
        </p:pic>
        <p:pic>
          <p:nvPicPr>
            <p:cNvPr id="366359" name="Picture 2839"/>
            <p:cNvPicPr>
              <a:picLocks noChangeAspect="1" noChangeArrowheads="1"/>
            </p:cNvPicPr>
            <p:nvPr/>
          </p:nvPicPr>
          <p:blipFill>
            <a:blip r:embed="rId7"/>
            <a:srcRect/>
            <a:stretch>
              <a:fillRect/>
            </a:stretch>
          </p:blipFill>
          <p:spPr bwMode="auto">
            <a:xfrm>
              <a:off x="4598" y="3006"/>
              <a:ext cx="19" cy="5"/>
            </a:xfrm>
            <a:prstGeom prst="rect">
              <a:avLst/>
            </a:prstGeom>
            <a:noFill/>
            <a:ln w="9525">
              <a:noFill/>
              <a:miter lim="800000"/>
              <a:headEnd/>
              <a:tailEnd/>
            </a:ln>
          </p:spPr>
        </p:pic>
        <p:pic>
          <p:nvPicPr>
            <p:cNvPr id="366360" name="Picture 2840"/>
            <p:cNvPicPr>
              <a:picLocks noChangeAspect="1" noChangeArrowheads="1"/>
            </p:cNvPicPr>
            <p:nvPr/>
          </p:nvPicPr>
          <p:blipFill>
            <a:blip r:embed="rId7"/>
            <a:srcRect/>
            <a:stretch>
              <a:fillRect/>
            </a:stretch>
          </p:blipFill>
          <p:spPr bwMode="auto">
            <a:xfrm>
              <a:off x="4617" y="3006"/>
              <a:ext cx="19" cy="5"/>
            </a:xfrm>
            <a:prstGeom prst="rect">
              <a:avLst/>
            </a:prstGeom>
            <a:noFill/>
            <a:ln w="9525">
              <a:noFill/>
              <a:miter lim="800000"/>
              <a:headEnd/>
              <a:tailEnd/>
            </a:ln>
          </p:spPr>
        </p:pic>
        <p:pic>
          <p:nvPicPr>
            <p:cNvPr id="366361" name="Picture 2841"/>
            <p:cNvPicPr>
              <a:picLocks noChangeAspect="1" noChangeArrowheads="1"/>
            </p:cNvPicPr>
            <p:nvPr/>
          </p:nvPicPr>
          <p:blipFill>
            <a:blip r:embed="rId7"/>
            <a:srcRect/>
            <a:stretch>
              <a:fillRect/>
            </a:stretch>
          </p:blipFill>
          <p:spPr bwMode="auto">
            <a:xfrm>
              <a:off x="4636" y="3006"/>
              <a:ext cx="20" cy="5"/>
            </a:xfrm>
            <a:prstGeom prst="rect">
              <a:avLst/>
            </a:prstGeom>
            <a:noFill/>
            <a:ln w="9525">
              <a:noFill/>
              <a:miter lim="800000"/>
              <a:headEnd/>
              <a:tailEnd/>
            </a:ln>
          </p:spPr>
        </p:pic>
        <p:pic>
          <p:nvPicPr>
            <p:cNvPr id="366362" name="Picture 2842"/>
            <p:cNvPicPr>
              <a:picLocks noChangeAspect="1" noChangeArrowheads="1"/>
            </p:cNvPicPr>
            <p:nvPr/>
          </p:nvPicPr>
          <p:blipFill>
            <a:blip r:embed="rId7"/>
            <a:srcRect/>
            <a:stretch>
              <a:fillRect/>
            </a:stretch>
          </p:blipFill>
          <p:spPr bwMode="auto">
            <a:xfrm>
              <a:off x="4656" y="3006"/>
              <a:ext cx="19" cy="5"/>
            </a:xfrm>
            <a:prstGeom prst="rect">
              <a:avLst/>
            </a:prstGeom>
            <a:noFill/>
            <a:ln w="9525">
              <a:noFill/>
              <a:miter lim="800000"/>
              <a:headEnd/>
              <a:tailEnd/>
            </a:ln>
          </p:spPr>
        </p:pic>
        <p:pic>
          <p:nvPicPr>
            <p:cNvPr id="366363" name="Picture 2843"/>
            <p:cNvPicPr>
              <a:picLocks noChangeAspect="1" noChangeArrowheads="1"/>
            </p:cNvPicPr>
            <p:nvPr/>
          </p:nvPicPr>
          <p:blipFill>
            <a:blip r:embed="rId7"/>
            <a:srcRect/>
            <a:stretch>
              <a:fillRect/>
            </a:stretch>
          </p:blipFill>
          <p:spPr bwMode="auto">
            <a:xfrm>
              <a:off x="4675" y="3006"/>
              <a:ext cx="19" cy="5"/>
            </a:xfrm>
            <a:prstGeom prst="rect">
              <a:avLst/>
            </a:prstGeom>
            <a:noFill/>
            <a:ln w="9525">
              <a:noFill/>
              <a:miter lim="800000"/>
              <a:headEnd/>
              <a:tailEnd/>
            </a:ln>
          </p:spPr>
        </p:pic>
        <p:pic>
          <p:nvPicPr>
            <p:cNvPr id="366364" name="Picture 2844"/>
            <p:cNvPicPr>
              <a:picLocks noChangeAspect="1" noChangeArrowheads="1"/>
            </p:cNvPicPr>
            <p:nvPr/>
          </p:nvPicPr>
          <p:blipFill>
            <a:blip r:embed="rId7"/>
            <a:srcRect/>
            <a:stretch>
              <a:fillRect/>
            </a:stretch>
          </p:blipFill>
          <p:spPr bwMode="auto">
            <a:xfrm>
              <a:off x="4694" y="3006"/>
              <a:ext cx="19" cy="5"/>
            </a:xfrm>
            <a:prstGeom prst="rect">
              <a:avLst/>
            </a:prstGeom>
            <a:noFill/>
            <a:ln w="9525">
              <a:noFill/>
              <a:miter lim="800000"/>
              <a:headEnd/>
              <a:tailEnd/>
            </a:ln>
          </p:spPr>
        </p:pic>
        <p:pic>
          <p:nvPicPr>
            <p:cNvPr id="366365" name="Picture 2845"/>
            <p:cNvPicPr>
              <a:picLocks noChangeAspect="1" noChangeArrowheads="1"/>
            </p:cNvPicPr>
            <p:nvPr/>
          </p:nvPicPr>
          <p:blipFill>
            <a:blip r:embed="rId7"/>
            <a:srcRect/>
            <a:stretch>
              <a:fillRect/>
            </a:stretch>
          </p:blipFill>
          <p:spPr bwMode="auto">
            <a:xfrm>
              <a:off x="4713" y="3006"/>
              <a:ext cx="19" cy="5"/>
            </a:xfrm>
            <a:prstGeom prst="rect">
              <a:avLst/>
            </a:prstGeom>
            <a:noFill/>
            <a:ln w="9525">
              <a:noFill/>
              <a:miter lim="800000"/>
              <a:headEnd/>
              <a:tailEnd/>
            </a:ln>
          </p:spPr>
        </p:pic>
        <p:pic>
          <p:nvPicPr>
            <p:cNvPr id="366366" name="Picture 2846"/>
            <p:cNvPicPr>
              <a:picLocks noChangeAspect="1" noChangeArrowheads="1"/>
            </p:cNvPicPr>
            <p:nvPr/>
          </p:nvPicPr>
          <p:blipFill>
            <a:blip r:embed="rId7"/>
            <a:srcRect/>
            <a:stretch>
              <a:fillRect/>
            </a:stretch>
          </p:blipFill>
          <p:spPr bwMode="auto">
            <a:xfrm>
              <a:off x="4732" y="3006"/>
              <a:ext cx="20" cy="5"/>
            </a:xfrm>
            <a:prstGeom prst="rect">
              <a:avLst/>
            </a:prstGeom>
            <a:noFill/>
            <a:ln w="9525">
              <a:noFill/>
              <a:miter lim="800000"/>
              <a:headEnd/>
              <a:tailEnd/>
            </a:ln>
          </p:spPr>
        </p:pic>
        <p:pic>
          <p:nvPicPr>
            <p:cNvPr id="366367" name="Picture 2847"/>
            <p:cNvPicPr>
              <a:picLocks noChangeAspect="1" noChangeArrowheads="1"/>
            </p:cNvPicPr>
            <p:nvPr/>
          </p:nvPicPr>
          <p:blipFill>
            <a:blip r:embed="rId7"/>
            <a:srcRect/>
            <a:stretch>
              <a:fillRect/>
            </a:stretch>
          </p:blipFill>
          <p:spPr bwMode="auto">
            <a:xfrm>
              <a:off x="4752" y="3006"/>
              <a:ext cx="19" cy="5"/>
            </a:xfrm>
            <a:prstGeom prst="rect">
              <a:avLst/>
            </a:prstGeom>
            <a:noFill/>
            <a:ln w="9525">
              <a:noFill/>
              <a:miter lim="800000"/>
              <a:headEnd/>
              <a:tailEnd/>
            </a:ln>
          </p:spPr>
        </p:pic>
        <p:pic>
          <p:nvPicPr>
            <p:cNvPr id="366368" name="Picture 2848"/>
            <p:cNvPicPr>
              <a:picLocks noChangeAspect="1" noChangeArrowheads="1"/>
            </p:cNvPicPr>
            <p:nvPr/>
          </p:nvPicPr>
          <p:blipFill>
            <a:blip r:embed="rId7"/>
            <a:srcRect/>
            <a:stretch>
              <a:fillRect/>
            </a:stretch>
          </p:blipFill>
          <p:spPr bwMode="auto">
            <a:xfrm>
              <a:off x="4771" y="3006"/>
              <a:ext cx="19" cy="5"/>
            </a:xfrm>
            <a:prstGeom prst="rect">
              <a:avLst/>
            </a:prstGeom>
            <a:noFill/>
            <a:ln w="9525">
              <a:noFill/>
              <a:miter lim="800000"/>
              <a:headEnd/>
              <a:tailEnd/>
            </a:ln>
          </p:spPr>
        </p:pic>
        <p:pic>
          <p:nvPicPr>
            <p:cNvPr id="366369" name="Picture 2849"/>
            <p:cNvPicPr>
              <a:picLocks noChangeAspect="1" noChangeArrowheads="1"/>
            </p:cNvPicPr>
            <p:nvPr/>
          </p:nvPicPr>
          <p:blipFill>
            <a:blip r:embed="rId7"/>
            <a:srcRect/>
            <a:stretch>
              <a:fillRect/>
            </a:stretch>
          </p:blipFill>
          <p:spPr bwMode="auto">
            <a:xfrm>
              <a:off x="4790" y="3006"/>
              <a:ext cx="19" cy="5"/>
            </a:xfrm>
            <a:prstGeom prst="rect">
              <a:avLst/>
            </a:prstGeom>
            <a:noFill/>
            <a:ln w="9525">
              <a:noFill/>
              <a:miter lim="800000"/>
              <a:headEnd/>
              <a:tailEnd/>
            </a:ln>
          </p:spPr>
        </p:pic>
        <p:pic>
          <p:nvPicPr>
            <p:cNvPr id="366370" name="Picture 2850"/>
            <p:cNvPicPr>
              <a:picLocks noChangeAspect="1" noChangeArrowheads="1"/>
            </p:cNvPicPr>
            <p:nvPr/>
          </p:nvPicPr>
          <p:blipFill>
            <a:blip r:embed="rId7"/>
            <a:srcRect/>
            <a:stretch>
              <a:fillRect/>
            </a:stretch>
          </p:blipFill>
          <p:spPr bwMode="auto">
            <a:xfrm>
              <a:off x="4809" y="3006"/>
              <a:ext cx="19" cy="5"/>
            </a:xfrm>
            <a:prstGeom prst="rect">
              <a:avLst/>
            </a:prstGeom>
            <a:noFill/>
            <a:ln w="9525">
              <a:noFill/>
              <a:miter lim="800000"/>
              <a:headEnd/>
              <a:tailEnd/>
            </a:ln>
          </p:spPr>
        </p:pic>
        <p:pic>
          <p:nvPicPr>
            <p:cNvPr id="366371" name="Picture 2851"/>
            <p:cNvPicPr>
              <a:picLocks noChangeAspect="1" noChangeArrowheads="1"/>
            </p:cNvPicPr>
            <p:nvPr/>
          </p:nvPicPr>
          <p:blipFill>
            <a:blip r:embed="rId7"/>
            <a:srcRect/>
            <a:stretch>
              <a:fillRect/>
            </a:stretch>
          </p:blipFill>
          <p:spPr bwMode="auto">
            <a:xfrm>
              <a:off x="4828" y="3006"/>
              <a:ext cx="20" cy="5"/>
            </a:xfrm>
            <a:prstGeom prst="rect">
              <a:avLst/>
            </a:prstGeom>
            <a:noFill/>
            <a:ln w="9525">
              <a:noFill/>
              <a:miter lim="800000"/>
              <a:headEnd/>
              <a:tailEnd/>
            </a:ln>
          </p:spPr>
        </p:pic>
        <p:pic>
          <p:nvPicPr>
            <p:cNvPr id="366372" name="Picture 2852"/>
            <p:cNvPicPr>
              <a:picLocks noChangeAspect="1" noChangeArrowheads="1"/>
            </p:cNvPicPr>
            <p:nvPr/>
          </p:nvPicPr>
          <p:blipFill>
            <a:blip r:embed="rId7"/>
            <a:srcRect/>
            <a:stretch>
              <a:fillRect/>
            </a:stretch>
          </p:blipFill>
          <p:spPr bwMode="auto">
            <a:xfrm>
              <a:off x="4848" y="3006"/>
              <a:ext cx="19" cy="5"/>
            </a:xfrm>
            <a:prstGeom prst="rect">
              <a:avLst/>
            </a:prstGeom>
            <a:noFill/>
            <a:ln w="9525">
              <a:noFill/>
              <a:miter lim="800000"/>
              <a:headEnd/>
              <a:tailEnd/>
            </a:ln>
          </p:spPr>
        </p:pic>
        <p:pic>
          <p:nvPicPr>
            <p:cNvPr id="366373" name="Picture 2853"/>
            <p:cNvPicPr>
              <a:picLocks noChangeAspect="1" noChangeArrowheads="1"/>
            </p:cNvPicPr>
            <p:nvPr/>
          </p:nvPicPr>
          <p:blipFill>
            <a:blip r:embed="rId7"/>
            <a:srcRect/>
            <a:stretch>
              <a:fillRect/>
            </a:stretch>
          </p:blipFill>
          <p:spPr bwMode="auto">
            <a:xfrm>
              <a:off x="4867" y="3006"/>
              <a:ext cx="19" cy="5"/>
            </a:xfrm>
            <a:prstGeom prst="rect">
              <a:avLst/>
            </a:prstGeom>
            <a:noFill/>
            <a:ln w="9525">
              <a:noFill/>
              <a:miter lim="800000"/>
              <a:headEnd/>
              <a:tailEnd/>
            </a:ln>
          </p:spPr>
        </p:pic>
        <p:pic>
          <p:nvPicPr>
            <p:cNvPr id="366374" name="Picture 2854"/>
            <p:cNvPicPr>
              <a:picLocks noChangeAspect="1" noChangeArrowheads="1"/>
            </p:cNvPicPr>
            <p:nvPr/>
          </p:nvPicPr>
          <p:blipFill>
            <a:blip r:embed="rId7"/>
            <a:srcRect/>
            <a:stretch>
              <a:fillRect/>
            </a:stretch>
          </p:blipFill>
          <p:spPr bwMode="auto">
            <a:xfrm>
              <a:off x="4886" y="3006"/>
              <a:ext cx="19" cy="5"/>
            </a:xfrm>
            <a:prstGeom prst="rect">
              <a:avLst/>
            </a:prstGeom>
            <a:noFill/>
            <a:ln w="9525">
              <a:noFill/>
              <a:miter lim="800000"/>
              <a:headEnd/>
              <a:tailEnd/>
            </a:ln>
          </p:spPr>
        </p:pic>
        <p:pic>
          <p:nvPicPr>
            <p:cNvPr id="366375" name="Picture 2855"/>
            <p:cNvPicPr>
              <a:picLocks noChangeAspect="1" noChangeArrowheads="1"/>
            </p:cNvPicPr>
            <p:nvPr/>
          </p:nvPicPr>
          <p:blipFill>
            <a:blip r:embed="rId7"/>
            <a:srcRect/>
            <a:stretch>
              <a:fillRect/>
            </a:stretch>
          </p:blipFill>
          <p:spPr bwMode="auto">
            <a:xfrm>
              <a:off x="4905" y="3006"/>
              <a:ext cx="19" cy="5"/>
            </a:xfrm>
            <a:prstGeom prst="rect">
              <a:avLst/>
            </a:prstGeom>
            <a:noFill/>
            <a:ln w="9525">
              <a:noFill/>
              <a:miter lim="800000"/>
              <a:headEnd/>
              <a:tailEnd/>
            </a:ln>
          </p:spPr>
        </p:pic>
        <p:pic>
          <p:nvPicPr>
            <p:cNvPr id="366376" name="Picture 2856"/>
            <p:cNvPicPr>
              <a:picLocks noChangeAspect="1" noChangeArrowheads="1"/>
            </p:cNvPicPr>
            <p:nvPr/>
          </p:nvPicPr>
          <p:blipFill>
            <a:blip r:embed="rId7"/>
            <a:srcRect/>
            <a:stretch>
              <a:fillRect/>
            </a:stretch>
          </p:blipFill>
          <p:spPr bwMode="auto">
            <a:xfrm>
              <a:off x="4924" y="3006"/>
              <a:ext cx="20" cy="5"/>
            </a:xfrm>
            <a:prstGeom prst="rect">
              <a:avLst/>
            </a:prstGeom>
            <a:noFill/>
            <a:ln w="9525">
              <a:noFill/>
              <a:miter lim="800000"/>
              <a:headEnd/>
              <a:tailEnd/>
            </a:ln>
          </p:spPr>
        </p:pic>
        <p:pic>
          <p:nvPicPr>
            <p:cNvPr id="366377" name="Picture 2857"/>
            <p:cNvPicPr>
              <a:picLocks noChangeAspect="1" noChangeArrowheads="1"/>
            </p:cNvPicPr>
            <p:nvPr/>
          </p:nvPicPr>
          <p:blipFill>
            <a:blip r:embed="rId7"/>
            <a:srcRect/>
            <a:stretch>
              <a:fillRect/>
            </a:stretch>
          </p:blipFill>
          <p:spPr bwMode="auto">
            <a:xfrm>
              <a:off x="4944" y="3006"/>
              <a:ext cx="19" cy="5"/>
            </a:xfrm>
            <a:prstGeom prst="rect">
              <a:avLst/>
            </a:prstGeom>
            <a:noFill/>
            <a:ln w="9525">
              <a:noFill/>
              <a:miter lim="800000"/>
              <a:headEnd/>
              <a:tailEnd/>
            </a:ln>
          </p:spPr>
        </p:pic>
        <p:pic>
          <p:nvPicPr>
            <p:cNvPr id="366378" name="Picture 2858"/>
            <p:cNvPicPr>
              <a:picLocks noChangeAspect="1" noChangeArrowheads="1"/>
            </p:cNvPicPr>
            <p:nvPr/>
          </p:nvPicPr>
          <p:blipFill>
            <a:blip r:embed="rId7"/>
            <a:srcRect/>
            <a:stretch>
              <a:fillRect/>
            </a:stretch>
          </p:blipFill>
          <p:spPr bwMode="auto">
            <a:xfrm>
              <a:off x="4963" y="3006"/>
              <a:ext cx="19" cy="5"/>
            </a:xfrm>
            <a:prstGeom prst="rect">
              <a:avLst/>
            </a:prstGeom>
            <a:noFill/>
            <a:ln w="9525">
              <a:noFill/>
              <a:miter lim="800000"/>
              <a:headEnd/>
              <a:tailEnd/>
            </a:ln>
          </p:spPr>
        </p:pic>
        <p:pic>
          <p:nvPicPr>
            <p:cNvPr id="366379" name="Picture 2859"/>
            <p:cNvPicPr>
              <a:picLocks noChangeAspect="1" noChangeArrowheads="1"/>
            </p:cNvPicPr>
            <p:nvPr/>
          </p:nvPicPr>
          <p:blipFill>
            <a:blip r:embed="rId7"/>
            <a:srcRect/>
            <a:stretch>
              <a:fillRect/>
            </a:stretch>
          </p:blipFill>
          <p:spPr bwMode="auto">
            <a:xfrm>
              <a:off x="4982" y="3006"/>
              <a:ext cx="19" cy="5"/>
            </a:xfrm>
            <a:prstGeom prst="rect">
              <a:avLst/>
            </a:prstGeom>
            <a:noFill/>
            <a:ln w="9525">
              <a:noFill/>
              <a:miter lim="800000"/>
              <a:headEnd/>
              <a:tailEnd/>
            </a:ln>
          </p:spPr>
        </p:pic>
        <p:pic>
          <p:nvPicPr>
            <p:cNvPr id="366380" name="Picture 2860"/>
            <p:cNvPicPr>
              <a:picLocks noChangeAspect="1" noChangeArrowheads="1"/>
            </p:cNvPicPr>
            <p:nvPr/>
          </p:nvPicPr>
          <p:blipFill>
            <a:blip r:embed="rId7"/>
            <a:srcRect/>
            <a:stretch>
              <a:fillRect/>
            </a:stretch>
          </p:blipFill>
          <p:spPr bwMode="auto">
            <a:xfrm>
              <a:off x="5001" y="3006"/>
              <a:ext cx="19" cy="5"/>
            </a:xfrm>
            <a:prstGeom prst="rect">
              <a:avLst/>
            </a:prstGeom>
            <a:noFill/>
            <a:ln w="9525">
              <a:noFill/>
              <a:miter lim="800000"/>
              <a:headEnd/>
              <a:tailEnd/>
            </a:ln>
          </p:spPr>
        </p:pic>
        <p:pic>
          <p:nvPicPr>
            <p:cNvPr id="366381" name="Picture 2861"/>
            <p:cNvPicPr>
              <a:picLocks noChangeAspect="1" noChangeArrowheads="1"/>
            </p:cNvPicPr>
            <p:nvPr/>
          </p:nvPicPr>
          <p:blipFill>
            <a:blip r:embed="rId7"/>
            <a:srcRect/>
            <a:stretch>
              <a:fillRect/>
            </a:stretch>
          </p:blipFill>
          <p:spPr bwMode="auto">
            <a:xfrm>
              <a:off x="5020" y="3006"/>
              <a:ext cx="20" cy="5"/>
            </a:xfrm>
            <a:prstGeom prst="rect">
              <a:avLst/>
            </a:prstGeom>
            <a:noFill/>
            <a:ln w="9525">
              <a:noFill/>
              <a:miter lim="800000"/>
              <a:headEnd/>
              <a:tailEnd/>
            </a:ln>
          </p:spPr>
        </p:pic>
        <p:pic>
          <p:nvPicPr>
            <p:cNvPr id="366382" name="Picture 2862"/>
            <p:cNvPicPr>
              <a:picLocks noChangeAspect="1" noChangeArrowheads="1"/>
            </p:cNvPicPr>
            <p:nvPr/>
          </p:nvPicPr>
          <p:blipFill>
            <a:blip r:embed="rId7"/>
            <a:srcRect/>
            <a:stretch>
              <a:fillRect/>
            </a:stretch>
          </p:blipFill>
          <p:spPr bwMode="auto">
            <a:xfrm>
              <a:off x="5040" y="3006"/>
              <a:ext cx="19" cy="5"/>
            </a:xfrm>
            <a:prstGeom prst="rect">
              <a:avLst/>
            </a:prstGeom>
            <a:noFill/>
            <a:ln w="9525">
              <a:noFill/>
              <a:miter lim="800000"/>
              <a:headEnd/>
              <a:tailEnd/>
            </a:ln>
          </p:spPr>
        </p:pic>
        <p:pic>
          <p:nvPicPr>
            <p:cNvPr id="366383" name="Picture 2863"/>
            <p:cNvPicPr>
              <a:picLocks noChangeAspect="1" noChangeArrowheads="1"/>
            </p:cNvPicPr>
            <p:nvPr/>
          </p:nvPicPr>
          <p:blipFill>
            <a:blip r:embed="rId7"/>
            <a:srcRect/>
            <a:stretch>
              <a:fillRect/>
            </a:stretch>
          </p:blipFill>
          <p:spPr bwMode="auto">
            <a:xfrm>
              <a:off x="5059" y="3006"/>
              <a:ext cx="19" cy="5"/>
            </a:xfrm>
            <a:prstGeom prst="rect">
              <a:avLst/>
            </a:prstGeom>
            <a:noFill/>
            <a:ln w="9525">
              <a:noFill/>
              <a:miter lim="800000"/>
              <a:headEnd/>
              <a:tailEnd/>
            </a:ln>
          </p:spPr>
        </p:pic>
        <p:pic>
          <p:nvPicPr>
            <p:cNvPr id="366384" name="Picture 2864"/>
            <p:cNvPicPr>
              <a:picLocks noChangeAspect="1" noChangeArrowheads="1"/>
            </p:cNvPicPr>
            <p:nvPr/>
          </p:nvPicPr>
          <p:blipFill>
            <a:blip r:embed="rId7"/>
            <a:srcRect/>
            <a:stretch>
              <a:fillRect/>
            </a:stretch>
          </p:blipFill>
          <p:spPr bwMode="auto">
            <a:xfrm>
              <a:off x="5078" y="3006"/>
              <a:ext cx="19" cy="5"/>
            </a:xfrm>
            <a:prstGeom prst="rect">
              <a:avLst/>
            </a:prstGeom>
            <a:noFill/>
            <a:ln w="9525">
              <a:noFill/>
              <a:miter lim="800000"/>
              <a:headEnd/>
              <a:tailEnd/>
            </a:ln>
          </p:spPr>
        </p:pic>
        <p:pic>
          <p:nvPicPr>
            <p:cNvPr id="366385" name="Picture 2865"/>
            <p:cNvPicPr>
              <a:picLocks noChangeAspect="1" noChangeArrowheads="1"/>
            </p:cNvPicPr>
            <p:nvPr/>
          </p:nvPicPr>
          <p:blipFill>
            <a:blip r:embed="rId7"/>
            <a:srcRect/>
            <a:stretch>
              <a:fillRect/>
            </a:stretch>
          </p:blipFill>
          <p:spPr bwMode="auto">
            <a:xfrm>
              <a:off x="5097" y="3006"/>
              <a:ext cx="19" cy="5"/>
            </a:xfrm>
            <a:prstGeom prst="rect">
              <a:avLst/>
            </a:prstGeom>
            <a:noFill/>
            <a:ln w="9525">
              <a:noFill/>
              <a:miter lim="800000"/>
              <a:headEnd/>
              <a:tailEnd/>
            </a:ln>
          </p:spPr>
        </p:pic>
        <p:pic>
          <p:nvPicPr>
            <p:cNvPr id="366386" name="Picture 2866"/>
            <p:cNvPicPr>
              <a:picLocks noChangeAspect="1" noChangeArrowheads="1"/>
            </p:cNvPicPr>
            <p:nvPr/>
          </p:nvPicPr>
          <p:blipFill>
            <a:blip r:embed="rId7"/>
            <a:srcRect/>
            <a:stretch>
              <a:fillRect/>
            </a:stretch>
          </p:blipFill>
          <p:spPr bwMode="auto">
            <a:xfrm>
              <a:off x="5116" y="3006"/>
              <a:ext cx="20" cy="5"/>
            </a:xfrm>
            <a:prstGeom prst="rect">
              <a:avLst/>
            </a:prstGeom>
            <a:noFill/>
            <a:ln w="9525">
              <a:noFill/>
              <a:miter lim="800000"/>
              <a:headEnd/>
              <a:tailEnd/>
            </a:ln>
          </p:spPr>
        </p:pic>
        <p:pic>
          <p:nvPicPr>
            <p:cNvPr id="366387" name="Picture 2867"/>
            <p:cNvPicPr>
              <a:picLocks noChangeAspect="1" noChangeArrowheads="1"/>
            </p:cNvPicPr>
            <p:nvPr/>
          </p:nvPicPr>
          <p:blipFill>
            <a:blip r:embed="rId7"/>
            <a:srcRect/>
            <a:stretch>
              <a:fillRect/>
            </a:stretch>
          </p:blipFill>
          <p:spPr bwMode="auto">
            <a:xfrm>
              <a:off x="5136" y="3006"/>
              <a:ext cx="19" cy="5"/>
            </a:xfrm>
            <a:prstGeom prst="rect">
              <a:avLst/>
            </a:prstGeom>
            <a:noFill/>
            <a:ln w="9525">
              <a:noFill/>
              <a:miter lim="800000"/>
              <a:headEnd/>
              <a:tailEnd/>
            </a:ln>
          </p:spPr>
        </p:pic>
        <p:pic>
          <p:nvPicPr>
            <p:cNvPr id="366388" name="Picture 2868"/>
            <p:cNvPicPr>
              <a:picLocks noChangeAspect="1" noChangeArrowheads="1"/>
            </p:cNvPicPr>
            <p:nvPr/>
          </p:nvPicPr>
          <p:blipFill>
            <a:blip r:embed="rId7"/>
            <a:srcRect/>
            <a:stretch>
              <a:fillRect/>
            </a:stretch>
          </p:blipFill>
          <p:spPr bwMode="auto">
            <a:xfrm>
              <a:off x="5155" y="3006"/>
              <a:ext cx="19" cy="5"/>
            </a:xfrm>
            <a:prstGeom prst="rect">
              <a:avLst/>
            </a:prstGeom>
            <a:noFill/>
            <a:ln w="9525">
              <a:noFill/>
              <a:miter lim="800000"/>
              <a:headEnd/>
              <a:tailEnd/>
            </a:ln>
          </p:spPr>
        </p:pic>
        <p:pic>
          <p:nvPicPr>
            <p:cNvPr id="366389" name="Picture 2869"/>
            <p:cNvPicPr>
              <a:picLocks noChangeAspect="1" noChangeArrowheads="1"/>
            </p:cNvPicPr>
            <p:nvPr/>
          </p:nvPicPr>
          <p:blipFill>
            <a:blip r:embed="rId7"/>
            <a:srcRect/>
            <a:stretch>
              <a:fillRect/>
            </a:stretch>
          </p:blipFill>
          <p:spPr bwMode="auto">
            <a:xfrm>
              <a:off x="5174" y="3006"/>
              <a:ext cx="19" cy="5"/>
            </a:xfrm>
            <a:prstGeom prst="rect">
              <a:avLst/>
            </a:prstGeom>
            <a:noFill/>
            <a:ln w="9525">
              <a:noFill/>
              <a:miter lim="800000"/>
              <a:headEnd/>
              <a:tailEnd/>
            </a:ln>
          </p:spPr>
        </p:pic>
      </p:grpSp>
      <p:grpSp>
        <p:nvGrpSpPr>
          <p:cNvPr id="366591" name="Group 3071"/>
          <p:cNvGrpSpPr>
            <a:grpSpLocks/>
          </p:cNvGrpSpPr>
          <p:nvPr/>
        </p:nvGrpSpPr>
        <p:grpSpPr bwMode="auto">
          <a:xfrm>
            <a:off x="4843463" y="4772025"/>
            <a:ext cx="3684587" cy="544513"/>
            <a:chOff x="3051" y="3006"/>
            <a:chExt cx="2321" cy="343"/>
          </a:xfrm>
        </p:grpSpPr>
        <p:pic>
          <p:nvPicPr>
            <p:cNvPr id="366391" name="Picture 2871"/>
            <p:cNvPicPr>
              <a:picLocks noChangeAspect="1" noChangeArrowheads="1"/>
            </p:cNvPicPr>
            <p:nvPr/>
          </p:nvPicPr>
          <p:blipFill>
            <a:blip r:embed="rId7"/>
            <a:srcRect/>
            <a:stretch>
              <a:fillRect/>
            </a:stretch>
          </p:blipFill>
          <p:spPr bwMode="auto">
            <a:xfrm>
              <a:off x="5193" y="3006"/>
              <a:ext cx="19" cy="5"/>
            </a:xfrm>
            <a:prstGeom prst="rect">
              <a:avLst/>
            </a:prstGeom>
            <a:noFill/>
            <a:ln w="9525">
              <a:noFill/>
              <a:miter lim="800000"/>
              <a:headEnd/>
              <a:tailEnd/>
            </a:ln>
          </p:spPr>
        </p:pic>
        <p:pic>
          <p:nvPicPr>
            <p:cNvPr id="366392" name="Picture 2872"/>
            <p:cNvPicPr>
              <a:picLocks noChangeAspect="1" noChangeArrowheads="1"/>
            </p:cNvPicPr>
            <p:nvPr/>
          </p:nvPicPr>
          <p:blipFill>
            <a:blip r:embed="rId7"/>
            <a:srcRect/>
            <a:stretch>
              <a:fillRect/>
            </a:stretch>
          </p:blipFill>
          <p:spPr bwMode="auto">
            <a:xfrm>
              <a:off x="5212" y="3006"/>
              <a:ext cx="20" cy="5"/>
            </a:xfrm>
            <a:prstGeom prst="rect">
              <a:avLst/>
            </a:prstGeom>
            <a:noFill/>
            <a:ln w="9525">
              <a:noFill/>
              <a:miter lim="800000"/>
              <a:headEnd/>
              <a:tailEnd/>
            </a:ln>
          </p:spPr>
        </p:pic>
        <p:pic>
          <p:nvPicPr>
            <p:cNvPr id="366393" name="Picture 2873"/>
            <p:cNvPicPr>
              <a:picLocks noChangeAspect="1" noChangeArrowheads="1"/>
            </p:cNvPicPr>
            <p:nvPr/>
          </p:nvPicPr>
          <p:blipFill>
            <a:blip r:embed="rId7"/>
            <a:srcRect/>
            <a:stretch>
              <a:fillRect/>
            </a:stretch>
          </p:blipFill>
          <p:spPr bwMode="auto">
            <a:xfrm>
              <a:off x="5232" y="3006"/>
              <a:ext cx="19" cy="5"/>
            </a:xfrm>
            <a:prstGeom prst="rect">
              <a:avLst/>
            </a:prstGeom>
            <a:noFill/>
            <a:ln w="9525">
              <a:noFill/>
              <a:miter lim="800000"/>
              <a:headEnd/>
              <a:tailEnd/>
            </a:ln>
          </p:spPr>
        </p:pic>
        <p:pic>
          <p:nvPicPr>
            <p:cNvPr id="366394" name="Picture 2874"/>
            <p:cNvPicPr>
              <a:picLocks noChangeAspect="1" noChangeArrowheads="1"/>
            </p:cNvPicPr>
            <p:nvPr/>
          </p:nvPicPr>
          <p:blipFill>
            <a:blip r:embed="rId7"/>
            <a:srcRect/>
            <a:stretch>
              <a:fillRect/>
            </a:stretch>
          </p:blipFill>
          <p:spPr bwMode="auto">
            <a:xfrm>
              <a:off x="5251" y="3006"/>
              <a:ext cx="19" cy="5"/>
            </a:xfrm>
            <a:prstGeom prst="rect">
              <a:avLst/>
            </a:prstGeom>
            <a:noFill/>
            <a:ln w="9525">
              <a:noFill/>
              <a:miter lim="800000"/>
              <a:headEnd/>
              <a:tailEnd/>
            </a:ln>
          </p:spPr>
        </p:pic>
        <p:pic>
          <p:nvPicPr>
            <p:cNvPr id="366395" name="Picture 2875"/>
            <p:cNvPicPr>
              <a:picLocks noChangeAspect="1" noChangeArrowheads="1"/>
            </p:cNvPicPr>
            <p:nvPr/>
          </p:nvPicPr>
          <p:blipFill>
            <a:blip r:embed="rId7"/>
            <a:srcRect/>
            <a:stretch>
              <a:fillRect/>
            </a:stretch>
          </p:blipFill>
          <p:spPr bwMode="auto">
            <a:xfrm>
              <a:off x="5270" y="3006"/>
              <a:ext cx="19" cy="5"/>
            </a:xfrm>
            <a:prstGeom prst="rect">
              <a:avLst/>
            </a:prstGeom>
            <a:noFill/>
            <a:ln w="9525">
              <a:noFill/>
              <a:miter lim="800000"/>
              <a:headEnd/>
              <a:tailEnd/>
            </a:ln>
          </p:spPr>
        </p:pic>
        <p:pic>
          <p:nvPicPr>
            <p:cNvPr id="366396" name="Picture 2876"/>
            <p:cNvPicPr>
              <a:picLocks noChangeAspect="1" noChangeArrowheads="1"/>
            </p:cNvPicPr>
            <p:nvPr/>
          </p:nvPicPr>
          <p:blipFill>
            <a:blip r:embed="rId7"/>
            <a:srcRect/>
            <a:stretch>
              <a:fillRect/>
            </a:stretch>
          </p:blipFill>
          <p:spPr bwMode="auto">
            <a:xfrm>
              <a:off x="5289" y="3006"/>
              <a:ext cx="19" cy="5"/>
            </a:xfrm>
            <a:prstGeom prst="rect">
              <a:avLst/>
            </a:prstGeom>
            <a:noFill/>
            <a:ln w="9525">
              <a:noFill/>
              <a:miter lim="800000"/>
              <a:headEnd/>
              <a:tailEnd/>
            </a:ln>
          </p:spPr>
        </p:pic>
        <p:pic>
          <p:nvPicPr>
            <p:cNvPr id="366397" name="Picture 2877"/>
            <p:cNvPicPr>
              <a:picLocks noChangeAspect="1" noChangeArrowheads="1"/>
            </p:cNvPicPr>
            <p:nvPr/>
          </p:nvPicPr>
          <p:blipFill>
            <a:blip r:embed="rId7"/>
            <a:srcRect/>
            <a:stretch>
              <a:fillRect/>
            </a:stretch>
          </p:blipFill>
          <p:spPr bwMode="auto">
            <a:xfrm>
              <a:off x="5308" y="3006"/>
              <a:ext cx="20" cy="5"/>
            </a:xfrm>
            <a:prstGeom prst="rect">
              <a:avLst/>
            </a:prstGeom>
            <a:noFill/>
            <a:ln w="9525">
              <a:noFill/>
              <a:miter lim="800000"/>
              <a:headEnd/>
              <a:tailEnd/>
            </a:ln>
          </p:spPr>
        </p:pic>
        <p:pic>
          <p:nvPicPr>
            <p:cNvPr id="366398" name="Picture 2878"/>
            <p:cNvPicPr>
              <a:picLocks noChangeAspect="1" noChangeArrowheads="1"/>
            </p:cNvPicPr>
            <p:nvPr/>
          </p:nvPicPr>
          <p:blipFill>
            <a:blip r:embed="rId7"/>
            <a:srcRect/>
            <a:stretch>
              <a:fillRect/>
            </a:stretch>
          </p:blipFill>
          <p:spPr bwMode="auto">
            <a:xfrm>
              <a:off x="5328" y="3006"/>
              <a:ext cx="19" cy="5"/>
            </a:xfrm>
            <a:prstGeom prst="rect">
              <a:avLst/>
            </a:prstGeom>
            <a:noFill/>
            <a:ln w="9525">
              <a:noFill/>
              <a:miter lim="800000"/>
              <a:headEnd/>
              <a:tailEnd/>
            </a:ln>
          </p:spPr>
        </p:pic>
        <p:pic>
          <p:nvPicPr>
            <p:cNvPr id="366399" name="Picture 2879"/>
            <p:cNvPicPr>
              <a:picLocks noChangeAspect="1" noChangeArrowheads="1"/>
            </p:cNvPicPr>
            <p:nvPr/>
          </p:nvPicPr>
          <p:blipFill>
            <a:blip r:embed="rId8"/>
            <a:srcRect/>
            <a:stretch>
              <a:fillRect/>
            </a:stretch>
          </p:blipFill>
          <p:spPr bwMode="auto">
            <a:xfrm>
              <a:off x="5347" y="3006"/>
              <a:ext cx="7" cy="5"/>
            </a:xfrm>
            <a:prstGeom prst="rect">
              <a:avLst/>
            </a:prstGeom>
            <a:noFill/>
            <a:ln w="9525">
              <a:noFill/>
              <a:miter lim="800000"/>
              <a:headEnd/>
              <a:tailEnd/>
            </a:ln>
          </p:spPr>
        </p:pic>
        <p:sp>
          <p:nvSpPr>
            <p:cNvPr id="366400" name="Rectangle 2880"/>
            <p:cNvSpPr>
              <a:spLocks noChangeArrowheads="1"/>
            </p:cNvSpPr>
            <p:nvPr/>
          </p:nvSpPr>
          <p:spPr bwMode="auto">
            <a:xfrm>
              <a:off x="5354" y="3006"/>
              <a:ext cx="18" cy="5"/>
            </a:xfrm>
            <a:prstGeom prst="rect">
              <a:avLst/>
            </a:prstGeom>
            <a:solidFill>
              <a:srgbClr val="000000"/>
            </a:solidFill>
            <a:ln w="9525">
              <a:noFill/>
              <a:miter lim="800000"/>
              <a:headEnd/>
              <a:tailEnd/>
            </a:ln>
          </p:spPr>
          <p:txBody>
            <a:bodyPr/>
            <a:lstStyle/>
            <a:p>
              <a:endParaRPr lang="es-ES"/>
            </a:p>
          </p:txBody>
        </p:sp>
        <p:sp>
          <p:nvSpPr>
            <p:cNvPr id="366401" name="Rectangle 2881"/>
            <p:cNvSpPr>
              <a:spLocks noChangeArrowheads="1"/>
            </p:cNvSpPr>
            <p:nvPr/>
          </p:nvSpPr>
          <p:spPr bwMode="auto">
            <a:xfrm>
              <a:off x="3051" y="3011"/>
              <a:ext cx="17" cy="109"/>
            </a:xfrm>
            <a:prstGeom prst="rect">
              <a:avLst/>
            </a:prstGeom>
            <a:solidFill>
              <a:srgbClr val="000000"/>
            </a:solidFill>
            <a:ln w="9525">
              <a:noFill/>
              <a:miter lim="800000"/>
              <a:headEnd/>
              <a:tailEnd/>
            </a:ln>
          </p:spPr>
          <p:txBody>
            <a:bodyPr/>
            <a:lstStyle/>
            <a:p>
              <a:endParaRPr lang="es-ES"/>
            </a:p>
          </p:txBody>
        </p:sp>
        <p:pic>
          <p:nvPicPr>
            <p:cNvPr id="366402" name="Picture 2882"/>
            <p:cNvPicPr>
              <a:picLocks noChangeAspect="1" noChangeArrowheads="1"/>
            </p:cNvPicPr>
            <p:nvPr/>
          </p:nvPicPr>
          <p:blipFill>
            <a:blip r:embed="rId9"/>
            <a:srcRect/>
            <a:stretch>
              <a:fillRect/>
            </a:stretch>
          </p:blipFill>
          <p:spPr bwMode="auto">
            <a:xfrm>
              <a:off x="4210" y="3011"/>
              <a:ext cx="4" cy="23"/>
            </a:xfrm>
            <a:prstGeom prst="rect">
              <a:avLst/>
            </a:prstGeom>
            <a:noFill/>
            <a:ln w="9525">
              <a:noFill/>
              <a:miter lim="800000"/>
              <a:headEnd/>
              <a:tailEnd/>
            </a:ln>
          </p:spPr>
        </p:pic>
        <p:pic>
          <p:nvPicPr>
            <p:cNvPr id="366403" name="Picture 2883"/>
            <p:cNvPicPr>
              <a:picLocks noChangeAspect="1" noChangeArrowheads="1"/>
            </p:cNvPicPr>
            <p:nvPr/>
          </p:nvPicPr>
          <p:blipFill>
            <a:blip r:embed="rId9"/>
            <a:srcRect/>
            <a:stretch>
              <a:fillRect/>
            </a:stretch>
          </p:blipFill>
          <p:spPr bwMode="auto">
            <a:xfrm>
              <a:off x="4210" y="3034"/>
              <a:ext cx="4" cy="22"/>
            </a:xfrm>
            <a:prstGeom prst="rect">
              <a:avLst/>
            </a:prstGeom>
            <a:noFill/>
            <a:ln w="9525">
              <a:noFill/>
              <a:miter lim="800000"/>
              <a:headEnd/>
              <a:tailEnd/>
            </a:ln>
          </p:spPr>
        </p:pic>
        <p:pic>
          <p:nvPicPr>
            <p:cNvPr id="366404" name="Picture 2884"/>
            <p:cNvPicPr>
              <a:picLocks noChangeAspect="1" noChangeArrowheads="1"/>
            </p:cNvPicPr>
            <p:nvPr/>
          </p:nvPicPr>
          <p:blipFill>
            <a:blip r:embed="rId9"/>
            <a:srcRect/>
            <a:stretch>
              <a:fillRect/>
            </a:stretch>
          </p:blipFill>
          <p:spPr bwMode="auto">
            <a:xfrm>
              <a:off x="4210" y="3056"/>
              <a:ext cx="4" cy="23"/>
            </a:xfrm>
            <a:prstGeom prst="rect">
              <a:avLst/>
            </a:prstGeom>
            <a:noFill/>
            <a:ln w="9525">
              <a:noFill/>
              <a:miter lim="800000"/>
              <a:headEnd/>
              <a:tailEnd/>
            </a:ln>
          </p:spPr>
        </p:pic>
        <p:pic>
          <p:nvPicPr>
            <p:cNvPr id="366405" name="Picture 2885"/>
            <p:cNvPicPr>
              <a:picLocks noChangeAspect="1" noChangeArrowheads="1"/>
            </p:cNvPicPr>
            <p:nvPr/>
          </p:nvPicPr>
          <p:blipFill>
            <a:blip r:embed="rId9"/>
            <a:srcRect/>
            <a:stretch>
              <a:fillRect/>
            </a:stretch>
          </p:blipFill>
          <p:spPr bwMode="auto">
            <a:xfrm>
              <a:off x="4210" y="3079"/>
              <a:ext cx="4" cy="23"/>
            </a:xfrm>
            <a:prstGeom prst="rect">
              <a:avLst/>
            </a:prstGeom>
            <a:noFill/>
            <a:ln w="9525">
              <a:noFill/>
              <a:miter lim="800000"/>
              <a:headEnd/>
              <a:tailEnd/>
            </a:ln>
          </p:spPr>
        </p:pic>
        <p:pic>
          <p:nvPicPr>
            <p:cNvPr id="366406" name="Picture 2886"/>
            <p:cNvPicPr>
              <a:picLocks noChangeAspect="1" noChangeArrowheads="1"/>
            </p:cNvPicPr>
            <p:nvPr/>
          </p:nvPicPr>
          <p:blipFill>
            <a:blip r:embed="rId10"/>
            <a:srcRect/>
            <a:stretch>
              <a:fillRect/>
            </a:stretch>
          </p:blipFill>
          <p:spPr bwMode="auto">
            <a:xfrm>
              <a:off x="4210" y="3102"/>
              <a:ext cx="4" cy="18"/>
            </a:xfrm>
            <a:prstGeom prst="rect">
              <a:avLst/>
            </a:prstGeom>
            <a:noFill/>
            <a:ln w="9525">
              <a:noFill/>
              <a:miter lim="800000"/>
              <a:headEnd/>
              <a:tailEnd/>
            </a:ln>
          </p:spPr>
        </p:pic>
        <p:sp>
          <p:nvSpPr>
            <p:cNvPr id="366407" name="Rectangle 2887"/>
            <p:cNvSpPr>
              <a:spLocks noChangeArrowheads="1"/>
            </p:cNvSpPr>
            <p:nvPr/>
          </p:nvSpPr>
          <p:spPr bwMode="auto">
            <a:xfrm>
              <a:off x="5354" y="3011"/>
              <a:ext cx="18" cy="109"/>
            </a:xfrm>
            <a:prstGeom prst="rect">
              <a:avLst/>
            </a:prstGeom>
            <a:solidFill>
              <a:srgbClr val="000000"/>
            </a:solidFill>
            <a:ln w="9525">
              <a:noFill/>
              <a:miter lim="800000"/>
              <a:headEnd/>
              <a:tailEnd/>
            </a:ln>
          </p:spPr>
          <p:txBody>
            <a:bodyPr/>
            <a:lstStyle/>
            <a:p>
              <a:endParaRPr lang="es-ES"/>
            </a:p>
          </p:txBody>
        </p:sp>
        <p:sp>
          <p:nvSpPr>
            <p:cNvPr id="366408" name="Rectangle 2888"/>
            <p:cNvSpPr>
              <a:spLocks noChangeArrowheads="1"/>
            </p:cNvSpPr>
            <p:nvPr/>
          </p:nvSpPr>
          <p:spPr bwMode="auto">
            <a:xfrm>
              <a:off x="3089" y="3120"/>
              <a:ext cx="688"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9.Instalaciones</a:t>
              </a:r>
              <a:endParaRPr lang="es-ES">
                <a:solidFill>
                  <a:srgbClr val="333399"/>
                </a:solidFill>
              </a:endParaRPr>
            </a:p>
          </p:txBody>
        </p:sp>
        <p:sp>
          <p:nvSpPr>
            <p:cNvPr id="366409" name="Rectangle 2889"/>
            <p:cNvSpPr>
              <a:spLocks noChangeArrowheads="1"/>
            </p:cNvSpPr>
            <p:nvPr/>
          </p:nvSpPr>
          <p:spPr bwMode="auto">
            <a:xfrm>
              <a:off x="3667" y="3120"/>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410" name="Rectangle 2890"/>
            <p:cNvSpPr>
              <a:spLocks noChangeArrowheads="1"/>
            </p:cNvSpPr>
            <p:nvPr/>
          </p:nvSpPr>
          <p:spPr bwMode="auto">
            <a:xfrm>
              <a:off x="4677" y="3120"/>
              <a:ext cx="27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14.6%</a:t>
              </a:r>
              <a:endParaRPr lang="es-ES">
                <a:solidFill>
                  <a:srgbClr val="333399"/>
                </a:solidFill>
              </a:endParaRPr>
            </a:p>
          </p:txBody>
        </p:sp>
        <p:sp>
          <p:nvSpPr>
            <p:cNvPr id="366411" name="Rectangle 2891"/>
            <p:cNvSpPr>
              <a:spLocks noChangeArrowheads="1"/>
            </p:cNvSpPr>
            <p:nvPr/>
          </p:nvSpPr>
          <p:spPr bwMode="auto">
            <a:xfrm>
              <a:off x="4899" y="3120"/>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412" name="Rectangle 2892"/>
            <p:cNvSpPr>
              <a:spLocks noChangeArrowheads="1"/>
            </p:cNvSpPr>
            <p:nvPr/>
          </p:nvSpPr>
          <p:spPr bwMode="auto">
            <a:xfrm>
              <a:off x="3051" y="3120"/>
              <a:ext cx="17" cy="5"/>
            </a:xfrm>
            <a:prstGeom prst="rect">
              <a:avLst/>
            </a:prstGeom>
            <a:solidFill>
              <a:srgbClr val="000000"/>
            </a:solidFill>
            <a:ln w="9525">
              <a:noFill/>
              <a:miter lim="800000"/>
              <a:headEnd/>
              <a:tailEnd/>
            </a:ln>
          </p:spPr>
          <p:txBody>
            <a:bodyPr/>
            <a:lstStyle/>
            <a:p>
              <a:endParaRPr lang="es-ES"/>
            </a:p>
          </p:txBody>
        </p:sp>
        <p:pic>
          <p:nvPicPr>
            <p:cNvPr id="366413" name="Picture 2893"/>
            <p:cNvPicPr>
              <a:picLocks noChangeAspect="1" noChangeArrowheads="1"/>
            </p:cNvPicPr>
            <p:nvPr/>
          </p:nvPicPr>
          <p:blipFill>
            <a:blip r:embed="rId4"/>
            <a:srcRect/>
            <a:stretch>
              <a:fillRect/>
            </a:stretch>
          </p:blipFill>
          <p:spPr bwMode="auto">
            <a:xfrm>
              <a:off x="3068" y="3120"/>
              <a:ext cx="19" cy="5"/>
            </a:xfrm>
            <a:prstGeom prst="rect">
              <a:avLst/>
            </a:prstGeom>
            <a:noFill/>
            <a:ln w="9525">
              <a:noFill/>
              <a:miter lim="800000"/>
              <a:headEnd/>
              <a:tailEnd/>
            </a:ln>
          </p:spPr>
        </p:pic>
        <p:pic>
          <p:nvPicPr>
            <p:cNvPr id="366414" name="Picture 2894"/>
            <p:cNvPicPr>
              <a:picLocks noChangeAspect="1" noChangeArrowheads="1"/>
            </p:cNvPicPr>
            <p:nvPr/>
          </p:nvPicPr>
          <p:blipFill>
            <a:blip r:embed="rId4"/>
            <a:srcRect/>
            <a:stretch>
              <a:fillRect/>
            </a:stretch>
          </p:blipFill>
          <p:spPr bwMode="auto">
            <a:xfrm>
              <a:off x="3087" y="3120"/>
              <a:ext cx="19" cy="5"/>
            </a:xfrm>
            <a:prstGeom prst="rect">
              <a:avLst/>
            </a:prstGeom>
            <a:noFill/>
            <a:ln w="9525">
              <a:noFill/>
              <a:miter lim="800000"/>
              <a:headEnd/>
              <a:tailEnd/>
            </a:ln>
          </p:spPr>
        </p:pic>
        <p:pic>
          <p:nvPicPr>
            <p:cNvPr id="366415" name="Picture 2895"/>
            <p:cNvPicPr>
              <a:picLocks noChangeAspect="1" noChangeArrowheads="1"/>
            </p:cNvPicPr>
            <p:nvPr/>
          </p:nvPicPr>
          <p:blipFill>
            <a:blip r:embed="rId4"/>
            <a:srcRect/>
            <a:stretch>
              <a:fillRect/>
            </a:stretch>
          </p:blipFill>
          <p:spPr bwMode="auto">
            <a:xfrm>
              <a:off x="3106" y="3120"/>
              <a:ext cx="20" cy="5"/>
            </a:xfrm>
            <a:prstGeom prst="rect">
              <a:avLst/>
            </a:prstGeom>
            <a:noFill/>
            <a:ln w="9525">
              <a:noFill/>
              <a:miter lim="800000"/>
              <a:headEnd/>
              <a:tailEnd/>
            </a:ln>
          </p:spPr>
        </p:pic>
        <p:pic>
          <p:nvPicPr>
            <p:cNvPr id="366416" name="Picture 2896"/>
            <p:cNvPicPr>
              <a:picLocks noChangeAspect="1" noChangeArrowheads="1"/>
            </p:cNvPicPr>
            <p:nvPr/>
          </p:nvPicPr>
          <p:blipFill>
            <a:blip r:embed="rId4"/>
            <a:srcRect/>
            <a:stretch>
              <a:fillRect/>
            </a:stretch>
          </p:blipFill>
          <p:spPr bwMode="auto">
            <a:xfrm>
              <a:off x="3126" y="3120"/>
              <a:ext cx="19" cy="5"/>
            </a:xfrm>
            <a:prstGeom prst="rect">
              <a:avLst/>
            </a:prstGeom>
            <a:noFill/>
            <a:ln w="9525">
              <a:noFill/>
              <a:miter lim="800000"/>
              <a:headEnd/>
              <a:tailEnd/>
            </a:ln>
          </p:spPr>
        </p:pic>
        <p:pic>
          <p:nvPicPr>
            <p:cNvPr id="366417" name="Picture 2897"/>
            <p:cNvPicPr>
              <a:picLocks noChangeAspect="1" noChangeArrowheads="1"/>
            </p:cNvPicPr>
            <p:nvPr/>
          </p:nvPicPr>
          <p:blipFill>
            <a:blip r:embed="rId4"/>
            <a:srcRect/>
            <a:stretch>
              <a:fillRect/>
            </a:stretch>
          </p:blipFill>
          <p:spPr bwMode="auto">
            <a:xfrm>
              <a:off x="3145" y="3120"/>
              <a:ext cx="19" cy="5"/>
            </a:xfrm>
            <a:prstGeom prst="rect">
              <a:avLst/>
            </a:prstGeom>
            <a:noFill/>
            <a:ln w="9525">
              <a:noFill/>
              <a:miter lim="800000"/>
              <a:headEnd/>
              <a:tailEnd/>
            </a:ln>
          </p:spPr>
        </p:pic>
        <p:pic>
          <p:nvPicPr>
            <p:cNvPr id="366418" name="Picture 2898"/>
            <p:cNvPicPr>
              <a:picLocks noChangeAspect="1" noChangeArrowheads="1"/>
            </p:cNvPicPr>
            <p:nvPr/>
          </p:nvPicPr>
          <p:blipFill>
            <a:blip r:embed="rId4"/>
            <a:srcRect/>
            <a:stretch>
              <a:fillRect/>
            </a:stretch>
          </p:blipFill>
          <p:spPr bwMode="auto">
            <a:xfrm>
              <a:off x="3164" y="3120"/>
              <a:ext cx="19" cy="5"/>
            </a:xfrm>
            <a:prstGeom prst="rect">
              <a:avLst/>
            </a:prstGeom>
            <a:noFill/>
            <a:ln w="9525">
              <a:noFill/>
              <a:miter lim="800000"/>
              <a:headEnd/>
              <a:tailEnd/>
            </a:ln>
          </p:spPr>
        </p:pic>
        <p:pic>
          <p:nvPicPr>
            <p:cNvPr id="366419" name="Picture 2899"/>
            <p:cNvPicPr>
              <a:picLocks noChangeAspect="1" noChangeArrowheads="1"/>
            </p:cNvPicPr>
            <p:nvPr/>
          </p:nvPicPr>
          <p:blipFill>
            <a:blip r:embed="rId4"/>
            <a:srcRect/>
            <a:stretch>
              <a:fillRect/>
            </a:stretch>
          </p:blipFill>
          <p:spPr bwMode="auto">
            <a:xfrm>
              <a:off x="3183" y="3120"/>
              <a:ext cx="19" cy="5"/>
            </a:xfrm>
            <a:prstGeom prst="rect">
              <a:avLst/>
            </a:prstGeom>
            <a:noFill/>
            <a:ln w="9525">
              <a:noFill/>
              <a:miter lim="800000"/>
              <a:headEnd/>
              <a:tailEnd/>
            </a:ln>
          </p:spPr>
        </p:pic>
        <p:pic>
          <p:nvPicPr>
            <p:cNvPr id="366420" name="Picture 2900"/>
            <p:cNvPicPr>
              <a:picLocks noChangeAspect="1" noChangeArrowheads="1"/>
            </p:cNvPicPr>
            <p:nvPr/>
          </p:nvPicPr>
          <p:blipFill>
            <a:blip r:embed="rId4"/>
            <a:srcRect/>
            <a:stretch>
              <a:fillRect/>
            </a:stretch>
          </p:blipFill>
          <p:spPr bwMode="auto">
            <a:xfrm>
              <a:off x="3202" y="3120"/>
              <a:ext cx="20" cy="5"/>
            </a:xfrm>
            <a:prstGeom prst="rect">
              <a:avLst/>
            </a:prstGeom>
            <a:noFill/>
            <a:ln w="9525">
              <a:noFill/>
              <a:miter lim="800000"/>
              <a:headEnd/>
              <a:tailEnd/>
            </a:ln>
          </p:spPr>
        </p:pic>
        <p:pic>
          <p:nvPicPr>
            <p:cNvPr id="366421" name="Picture 2901"/>
            <p:cNvPicPr>
              <a:picLocks noChangeAspect="1" noChangeArrowheads="1"/>
            </p:cNvPicPr>
            <p:nvPr/>
          </p:nvPicPr>
          <p:blipFill>
            <a:blip r:embed="rId4"/>
            <a:srcRect/>
            <a:stretch>
              <a:fillRect/>
            </a:stretch>
          </p:blipFill>
          <p:spPr bwMode="auto">
            <a:xfrm>
              <a:off x="3222" y="3120"/>
              <a:ext cx="19" cy="5"/>
            </a:xfrm>
            <a:prstGeom prst="rect">
              <a:avLst/>
            </a:prstGeom>
            <a:noFill/>
            <a:ln w="9525">
              <a:noFill/>
              <a:miter lim="800000"/>
              <a:headEnd/>
              <a:tailEnd/>
            </a:ln>
          </p:spPr>
        </p:pic>
        <p:pic>
          <p:nvPicPr>
            <p:cNvPr id="366422" name="Picture 2902"/>
            <p:cNvPicPr>
              <a:picLocks noChangeAspect="1" noChangeArrowheads="1"/>
            </p:cNvPicPr>
            <p:nvPr/>
          </p:nvPicPr>
          <p:blipFill>
            <a:blip r:embed="rId4"/>
            <a:srcRect/>
            <a:stretch>
              <a:fillRect/>
            </a:stretch>
          </p:blipFill>
          <p:spPr bwMode="auto">
            <a:xfrm>
              <a:off x="3241" y="3120"/>
              <a:ext cx="19" cy="5"/>
            </a:xfrm>
            <a:prstGeom prst="rect">
              <a:avLst/>
            </a:prstGeom>
            <a:noFill/>
            <a:ln w="9525">
              <a:noFill/>
              <a:miter lim="800000"/>
              <a:headEnd/>
              <a:tailEnd/>
            </a:ln>
          </p:spPr>
        </p:pic>
        <p:pic>
          <p:nvPicPr>
            <p:cNvPr id="366423" name="Picture 2903"/>
            <p:cNvPicPr>
              <a:picLocks noChangeAspect="1" noChangeArrowheads="1"/>
            </p:cNvPicPr>
            <p:nvPr/>
          </p:nvPicPr>
          <p:blipFill>
            <a:blip r:embed="rId4"/>
            <a:srcRect/>
            <a:stretch>
              <a:fillRect/>
            </a:stretch>
          </p:blipFill>
          <p:spPr bwMode="auto">
            <a:xfrm>
              <a:off x="3260" y="3120"/>
              <a:ext cx="19" cy="5"/>
            </a:xfrm>
            <a:prstGeom prst="rect">
              <a:avLst/>
            </a:prstGeom>
            <a:noFill/>
            <a:ln w="9525">
              <a:noFill/>
              <a:miter lim="800000"/>
              <a:headEnd/>
              <a:tailEnd/>
            </a:ln>
          </p:spPr>
        </p:pic>
        <p:pic>
          <p:nvPicPr>
            <p:cNvPr id="366424" name="Picture 2904"/>
            <p:cNvPicPr>
              <a:picLocks noChangeAspect="1" noChangeArrowheads="1"/>
            </p:cNvPicPr>
            <p:nvPr/>
          </p:nvPicPr>
          <p:blipFill>
            <a:blip r:embed="rId4"/>
            <a:srcRect/>
            <a:stretch>
              <a:fillRect/>
            </a:stretch>
          </p:blipFill>
          <p:spPr bwMode="auto">
            <a:xfrm>
              <a:off x="3279" y="3120"/>
              <a:ext cx="19" cy="5"/>
            </a:xfrm>
            <a:prstGeom prst="rect">
              <a:avLst/>
            </a:prstGeom>
            <a:noFill/>
            <a:ln w="9525">
              <a:noFill/>
              <a:miter lim="800000"/>
              <a:headEnd/>
              <a:tailEnd/>
            </a:ln>
          </p:spPr>
        </p:pic>
        <p:pic>
          <p:nvPicPr>
            <p:cNvPr id="366425" name="Picture 2905"/>
            <p:cNvPicPr>
              <a:picLocks noChangeAspect="1" noChangeArrowheads="1"/>
            </p:cNvPicPr>
            <p:nvPr/>
          </p:nvPicPr>
          <p:blipFill>
            <a:blip r:embed="rId4"/>
            <a:srcRect/>
            <a:stretch>
              <a:fillRect/>
            </a:stretch>
          </p:blipFill>
          <p:spPr bwMode="auto">
            <a:xfrm>
              <a:off x="3298" y="3120"/>
              <a:ext cx="20" cy="5"/>
            </a:xfrm>
            <a:prstGeom prst="rect">
              <a:avLst/>
            </a:prstGeom>
            <a:noFill/>
            <a:ln w="9525">
              <a:noFill/>
              <a:miter lim="800000"/>
              <a:headEnd/>
              <a:tailEnd/>
            </a:ln>
          </p:spPr>
        </p:pic>
        <p:pic>
          <p:nvPicPr>
            <p:cNvPr id="366426" name="Picture 2906"/>
            <p:cNvPicPr>
              <a:picLocks noChangeAspect="1" noChangeArrowheads="1"/>
            </p:cNvPicPr>
            <p:nvPr/>
          </p:nvPicPr>
          <p:blipFill>
            <a:blip r:embed="rId4"/>
            <a:srcRect/>
            <a:stretch>
              <a:fillRect/>
            </a:stretch>
          </p:blipFill>
          <p:spPr bwMode="auto">
            <a:xfrm>
              <a:off x="3318" y="3120"/>
              <a:ext cx="19" cy="5"/>
            </a:xfrm>
            <a:prstGeom prst="rect">
              <a:avLst/>
            </a:prstGeom>
            <a:noFill/>
            <a:ln w="9525">
              <a:noFill/>
              <a:miter lim="800000"/>
              <a:headEnd/>
              <a:tailEnd/>
            </a:ln>
          </p:spPr>
        </p:pic>
        <p:pic>
          <p:nvPicPr>
            <p:cNvPr id="366427" name="Picture 2907"/>
            <p:cNvPicPr>
              <a:picLocks noChangeAspect="1" noChangeArrowheads="1"/>
            </p:cNvPicPr>
            <p:nvPr/>
          </p:nvPicPr>
          <p:blipFill>
            <a:blip r:embed="rId4"/>
            <a:srcRect/>
            <a:stretch>
              <a:fillRect/>
            </a:stretch>
          </p:blipFill>
          <p:spPr bwMode="auto">
            <a:xfrm>
              <a:off x="3337" y="3120"/>
              <a:ext cx="19" cy="5"/>
            </a:xfrm>
            <a:prstGeom prst="rect">
              <a:avLst/>
            </a:prstGeom>
            <a:noFill/>
            <a:ln w="9525">
              <a:noFill/>
              <a:miter lim="800000"/>
              <a:headEnd/>
              <a:tailEnd/>
            </a:ln>
          </p:spPr>
        </p:pic>
        <p:pic>
          <p:nvPicPr>
            <p:cNvPr id="366428" name="Picture 2908"/>
            <p:cNvPicPr>
              <a:picLocks noChangeAspect="1" noChangeArrowheads="1"/>
            </p:cNvPicPr>
            <p:nvPr/>
          </p:nvPicPr>
          <p:blipFill>
            <a:blip r:embed="rId4"/>
            <a:srcRect/>
            <a:stretch>
              <a:fillRect/>
            </a:stretch>
          </p:blipFill>
          <p:spPr bwMode="auto">
            <a:xfrm>
              <a:off x="3356" y="3120"/>
              <a:ext cx="19" cy="5"/>
            </a:xfrm>
            <a:prstGeom prst="rect">
              <a:avLst/>
            </a:prstGeom>
            <a:noFill/>
            <a:ln w="9525">
              <a:noFill/>
              <a:miter lim="800000"/>
              <a:headEnd/>
              <a:tailEnd/>
            </a:ln>
          </p:spPr>
        </p:pic>
        <p:pic>
          <p:nvPicPr>
            <p:cNvPr id="366429" name="Picture 2909"/>
            <p:cNvPicPr>
              <a:picLocks noChangeAspect="1" noChangeArrowheads="1"/>
            </p:cNvPicPr>
            <p:nvPr/>
          </p:nvPicPr>
          <p:blipFill>
            <a:blip r:embed="rId4"/>
            <a:srcRect/>
            <a:stretch>
              <a:fillRect/>
            </a:stretch>
          </p:blipFill>
          <p:spPr bwMode="auto">
            <a:xfrm>
              <a:off x="3375" y="3120"/>
              <a:ext cx="19" cy="5"/>
            </a:xfrm>
            <a:prstGeom prst="rect">
              <a:avLst/>
            </a:prstGeom>
            <a:noFill/>
            <a:ln w="9525">
              <a:noFill/>
              <a:miter lim="800000"/>
              <a:headEnd/>
              <a:tailEnd/>
            </a:ln>
          </p:spPr>
        </p:pic>
        <p:pic>
          <p:nvPicPr>
            <p:cNvPr id="366430" name="Picture 2910"/>
            <p:cNvPicPr>
              <a:picLocks noChangeAspect="1" noChangeArrowheads="1"/>
            </p:cNvPicPr>
            <p:nvPr/>
          </p:nvPicPr>
          <p:blipFill>
            <a:blip r:embed="rId4"/>
            <a:srcRect/>
            <a:stretch>
              <a:fillRect/>
            </a:stretch>
          </p:blipFill>
          <p:spPr bwMode="auto">
            <a:xfrm>
              <a:off x="3394" y="3120"/>
              <a:ext cx="20" cy="5"/>
            </a:xfrm>
            <a:prstGeom prst="rect">
              <a:avLst/>
            </a:prstGeom>
            <a:noFill/>
            <a:ln w="9525">
              <a:noFill/>
              <a:miter lim="800000"/>
              <a:headEnd/>
              <a:tailEnd/>
            </a:ln>
          </p:spPr>
        </p:pic>
        <p:pic>
          <p:nvPicPr>
            <p:cNvPr id="366431" name="Picture 2911"/>
            <p:cNvPicPr>
              <a:picLocks noChangeAspect="1" noChangeArrowheads="1"/>
            </p:cNvPicPr>
            <p:nvPr/>
          </p:nvPicPr>
          <p:blipFill>
            <a:blip r:embed="rId4"/>
            <a:srcRect/>
            <a:stretch>
              <a:fillRect/>
            </a:stretch>
          </p:blipFill>
          <p:spPr bwMode="auto">
            <a:xfrm>
              <a:off x="3414" y="3120"/>
              <a:ext cx="19" cy="5"/>
            </a:xfrm>
            <a:prstGeom prst="rect">
              <a:avLst/>
            </a:prstGeom>
            <a:noFill/>
            <a:ln w="9525">
              <a:noFill/>
              <a:miter lim="800000"/>
              <a:headEnd/>
              <a:tailEnd/>
            </a:ln>
          </p:spPr>
        </p:pic>
        <p:pic>
          <p:nvPicPr>
            <p:cNvPr id="366432" name="Picture 2912"/>
            <p:cNvPicPr>
              <a:picLocks noChangeAspect="1" noChangeArrowheads="1"/>
            </p:cNvPicPr>
            <p:nvPr/>
          </p:nvPicPr>
          <p:blipFill>
            <a:blip r:embed="rId4"/>
            <a:srcRect/>
            <a:stretch>
              <a:fillRect/>
            </a:stretch>
          </p:blipFill>
          <p:spPr bwMode="auto">
            <a:xfrm>
              <a:off x="3433" y="3120"/>
              <a:ext cx="19" cy="5"/>
            </a:xfrm>
            <a:prstGeom prst="rect">
              <a:avLst/>
            </a:prstGeom>
            <a:noFill/>
            <a:ln w="9525">
              <a:noFill/>
              <a:miter lim="800000"/>
              <a:headEnd/>
              <a:tailEnd/>
            </a:ln>
          </p:spPr>
        </p:pic>
        <p:pic>
          <p:nvPicPr>
            <p:cNvPr id="366433" name="Picture 2913"/>
            <p:cNvPicPr>
              <a:picLocks noChangeAspect="1" noChangeArrowheads="1"/>
            </p:cNvPicPr>
            <p:nvPr/>
          </p:nvPicPr>
          <p:blipFill>
            <a:blip r:embed="rId4"/>
            <a:srcRect/>
            <a:stretch>
              <a:fillRect/>
            </a:stretch>
          </p:blipFill>
          <p:spPr bwMode="auto">
            <a:xfrm>
              <a:off x="3452" y="3120"/>
              <a:ext cx="19" cy="5"/>
            </a:xfrm>
            <a:prstGeom prst="rect">
              <a:avLst/>
            </a:prstGeom>
            <a:noFill/>
            <a:ln w="9525">
              <a:noFill/>
              <a:miter lim="800000"/>
              <a:headEnd/>
              <a:tailEnd/>
            </a:ln>
          </p:spPr>
        </p:pic>
        <p:pic>
          <p:nvPicPr>
            <p:cNvPr id="366434" name="Picture 2914"/>
            <p:cNvPicPr>
              <a:picLocks noChangeAspect="1" noChangeArrowheads="1"/>
            </p:cNvPicPr>
            <p:nvPr/>
          </p:nvPicPr>
          <p:blipFill>
            <a:blip r:embed="rId4"/>
            <a:srcRect/>
            <a:stretch>
              <a:fillRect/>
            </a:stretch>
          </p:blipFill>
          <p:spPr bwMode="auto">
            <a:xfrm>
              <a:off x="3471" y="3120"/>
              <a:ext cx="19" cy="5"/>
            </a:xfrm>
            <a:prstGeom prst="rect">
              <a:avLst/>
            </a:prstGeom>
            <a:noFill/>
            <a:ln w="9525">
              <a:noFill/>
              <a:miter lim="800000"/>
              <a:headEnd/>
              <a:tailEnd/>
            </a:ln>
          </p:spPr>
        </p:pic>
        <p:pic>
          <p:nvPicPr>
            <p:cNvPr id="366435" name="Picture 2915"/>
            <p:cNvPicPr>
              <a:picLocks noChangeAspect="1" noChangeArrowheads="1"/>
            </p:cNvPicPr>
            <p:nvPr/>
          </p:nvPicPr>
          <p:blipFill>
            <a:blip r:embed="rId4"/>
            <a:srcRect/>
            <a:stretch>
              <a:fillRect/>
            </a:stretch>
          </p:blipFill>
          <p:spPr bwMode="auto">
            <a:xfrm>
              <a:off x="3490" y="3120"/>
              <a:ext cx="20" cy="5"/>
            </a:xfrm>
            <a:prstGeom prst="rect">
              <a:avLst/>
            </a:prstGeom>
            <a:noFill/>
            <a:ln w="9525">
              <a:noFill/>
              <a:miter lim="800000"/>
              <a:headEnd/>
              <a:tailEnd/>
            </a:ln>
          </p:spPr>
        </p:pic>
        <p:pic>
          <p:nvPicPr>
            <p:cNvPr id="366436" name="Picture 2916"/>
            <p:cNvPicPr>
              <a:picLocks noChangeAspect="1" noChangeArrowheads="1"/>
            </p:cNvPicPr>
            <p:nvPr/>
          </p:nvPicPr>
          <p:blipFill>
            <a:blip r:embed="rId4"/>
            <a:srcRect/>
            <a:stretch>
              <a:fillRect/>
            </a:stretch>
          </p:blipFill>
          <p:spPr bwMode="auto">
            <a:xfrm>
              <a:off x="3510" y="3120"/>
              <a:ext cx="19" cy="5"/>
            </a:xfrm>
            <a:prstGeom prst="rect">
              <a:avLst/>
            </a:prstGeom>
            <a:noFill/>
            <a:ln w="9525">
              <a:noFill/>
              <a:miter lim="800000"/>
              <a:headEnd/>
              <a:tailEnd/>
            </a:ln>
          </p:spPr>
        </p:pic>
        <p:pic>
          <p:nvPicPr>
            <p:cNvPr id="366437" name="Picture 2917"/>
            <p:cNvPicPr>
              <a:picLocks noChangeAspect="1" noChangeArrowheads="1"/>
            </p:cNvPicPr>
            <p:nvPr/>
          </p:nvPicPr>
          <p:blipFill>
            <a:blip r:embed="rId4"/>
            <a:srcRect/>
            <a:stretch>
              <a:fillRect/>
            </a:stretch>
          </p:blipFill>
          <p:spPr bwMode="auto">
            <a:xfrm>
              <a:off x="3529" y="3120"/>
              <a:ext cx="19" cy="5"/>
            </a:xfrm>
            <a:prstGeom prst="rect">
              <a:avLst/>
            </a:prstGeom>
            <a:noFill/>
            <a:ln w="9525">
              <a:noFill/>
              <a:miter lim="800000"/>
              <a:headEnd/>
              <a:tailEnd/>
            </a:ln>
          </p:spPr>
        </p:pic>
        <p:pic>
          <p:nvPicPr>
            <p:cNvPr id="366438" name="Picture 2918"/>
            <p:cNvPicPr>
              <a:picLocks noChangeAspect="1" noChangeArrowheads="1"/>
            </p:cNvPicPr>
            <p:nvPr/>
          </p:nvPicPr>
          <p:blipFill>
            <a:blip r:embed="rId4"/>
            <a:srcRect/>
            <a:stretch>
              <a:fillRect/>
            </a:stretch>
          </p:blipFill>
          <p:spPr bwMode="auto">
            <a:xfrm>
              <a:off x="3548" y="3120"/>
              <a:ext cx="19" cy="5"/>
            </a:xfrm>
            <a:prstGeom prst="rect">
              <a:avLst/>
            </a:prstGeom>
            <a:noFill/>
            <a:ln w="9525">
              <a:noFill/>
              <a:miter lim="800000"/>
              <a:headEnd/>
              <a:tailEnd/>
            </a:ln>
          </p:spPr>
        </p:pic>
        <p:pic>
          <p:nvPicPr>
            <p:cNvPr id="366439" name="Picture 2919"/>
            <p:cNvPicPr>
              <a:picLocks noChangeAspect="1" noChangeArrowheads="1"/>
            </p:cNvPicPr>
            <p:nvPr/>
          </p:nvPicPr>
          <p:blipFill>
            <a:blip r:embed="rId4"/>
            <a:srcRect/>
            <a:stretch>
              <a:fillRect/>
            </a:stretch>
          </p:blipFill>
          <p:spPr bwMode="auto">
            <a:xfrm>
              <a:off x="3567" y="3120"/>
              <a:ext cx="19" cy="5"/>
            </a:xfrm>
            <a:prstGeom prst="rect">
              <a:avLst/>
            </a:prstGeom>
            <a:noFill/>
            <a:ln w="9525">
              <a:noFill/>
              <a:miter lim="800000"/>
              <a:headEnd/>
              <a:tailEnd/>
            </a:ln>
          </p:spPr>
        </p:pic>
        <p:pic>
          <p:nvPicPr>
            <p:cNvPr id="366440" name="Picture 2920"/>
            <p:cNvPicPr>
              <a:picLocks noChangeAspect="1" noChangeArrowheads="1"/>
            </p:cNvPicPr>
            <p:nvPr/>
          </p:nvPicPr>
          <p:blipFill>
            <a:blip r:embed="rId4"/>
            <a:srcRect/>
            <a:stretch>
              <a:fillRect/>
            </a:stretch>
          </p:blipFill>
          <p:spPr bwMode="auto">
            <a:xfrm>
              <a:off x="3586" y="3120"/>
              <a:ext cx="20" cy="5"/>
            </a:xfrm>
            <a:prstGeom prst="rect">
              <a:avLst/>
            </a:prstGeom>
            <a:noFill/>
            <a:ln w="9525">
              <a:noFill/>
              <a:miter lim="800000"/>
              <a:headEnd/>
              <a:tailEnd/>
            </a:ln>
          </p:spPr>
        </p:pic>
        <p:pic>
          <p:nvPicPr>
            <p:cNvPr id="366441" name="Picture 2921"/>
            <p:cNvPicPr>
              <a:picLocks noChangeAspect="1" noChangeArrowheads="1"/>
            </p:cNvPicPr>
            <p:nvPr/>
          </p:nvPicPr>
          <p:blipFill>
            <a:blip r:embed="rId4"/>
            <a:srcRect/>
            <a:stretch>
              <a:fillRect/>
            </a:stretch>
          </p:blipFill>
          <p:spPr bwMode="auto">
            <a:xfrm>
              <a:off x="3606" y="3120"/>
              <a:ext cx="19" cy="5"/>
            </a:xfrm>
            <a:prstGeom prst="rect">
              <a:avLst/>
            </a:prstGeom>
            <a:noFill/>
            <a:ln w="9525">
              <a:noFill/>
              <a:miter lim="800000"/>
              <a:headEnd/>
              <a:tailEnd/>
            </a:ln>
          </p:spPr>
        </p:pic>
        <p:pic>
          <p:nvPicPr>
            <p:cNvPr id="366442" name="Picture 2922"/>
            <p:cNvPicPr>
              <a:picLocks noChangeAspect="1" noChangeArrowheads="1"/>
            </p:cNvPicPr>
            <p:nvPr/>
          </p:nvPicPr>
          <p:blipFill>
            <a:blip r:embed="rId4"/>
            <a:srcRect/>
            <a:stretch>
              <a:fillRect/>
            </a:stretch>
          </p:blipFill>
          <p:spPr bwMode="auto">
            <a:xfrm>
              <a:off x="3625" y="3120"/>
              <a:ext cx="19" cy="5"/>
            </a:xfrm>
            <a:prstGeom prst="rect">
              <a:avLst/>
            </a:prstGeom>
            <a:noFill/>
            <a:ln w="9525">
              <a:noFill/>
              <a:miter lim="800000"/>
              <a:headEnd/>
              <a:tailEnd/>
            </a:ln>
          </p:spPr>
        </p:pic>
        <p:pic>
          <p:nvPicPr>
            <p:cNvPr id="366443" name="Picture 2923"/>
            <p:cNvPicPr>
              <a:picLocks noChangeAspect="1" noChangeArrowheads="1"/>
            </p:cNvPicPr>
            <p:nvPr/>
          </p:nvPicPr>
          <p:blipFill>
            <a:blip r:embed="rId4"/>
            <a:srcRect/>
            <a:stretch>
              <a:fillRect/>
            </a:stretch>
          </p:blipFill>
          <p:spPr bwMode="auto">
            <a:xfrm>
              <a:off x="3644" y="3120"/>
              <a:ext cx="19" cy="5"/>
            </a:xfrm>
            <a:prstGeom prst="rect">
              <a:avLst/>
            </a:prstGeom>
            <a:noFill/>
            <a:ln w="9525">
              <a:noFill/>
              <a:miter lim="800000"/>
              <a:headEnd/>
              <a:tailEnd/>
            </a:ln>
          </p:spPr>
        </p:pic>
        <p:pic>
          <p:nvPicPr>
            <p:cNvPr id="366444" name="Picture 2924"/>
            <p:cNvPicPr>
              <a:picLocks noChangeAspect="1" noChangeArrowheads="1"/>
            </p:cNvPicPr>
            <p:nvPr/>
          </p:nvPicPr>
          <p:blipFill>
            <a:blip r:embed="rId4"/>
            <a:srcRect/>
            <a:stretch>
              <a:fillRect/>
            </a:stretch>
          </p:blipFill>
          <p:spPr bwMode="auto">
            <a:xfrm>
              <a:off x="3663" y="3120"/>
              <a:ext cx="19" cy="5"/>
            </a:xfrm>
            <a:prstGeom prst="rect">
              <a:avLst/>
            </a:prstGeom>
            <a:noFill/>
            <a:ln w="9525">
              <a:noFill/>
              <a:miter lim="800000"/>
              <a:headEnd/>
              <a:tailEnd/>
            </a:ln>
          </p:spPr>
        </p:pic>
        <p:pic>
          <p:nvPicPr>
            <p:cNvPr id="366445" name="Picture 2925"/>
            <p:cNvPicPr>
              <a:picLocks noChangeAspect="1" noChangeArrowheads="1"/>
            </p:cNvPicPr>
            <p:nvPr/>
          </p:nvPicPr>
          <p:blipFill>
            <a:blip r:embed="rId4"/>
            <a:srcRect/>
            <a:stretch>
              <a:fillRect/>
            </a:stretch>
          </p:blipFill>
          <p:spPr bwMode="auto">
            <a:xfrm>
              <a:off x="3682" y="3120"/>
              <a:ext cx="20" cy="5"/>
            </a:xfrm>
            <a:prstGeom prst="rect">
              <a:avLst/>
            </a:prstGeom>
            <a:noFill/>
            <a:ln w="9525">
              <a:noFill/>
              <a:miter lim="800000"/>
              <a:headEnd/>
              <a:tailEnd/>
            </a:ln>
          </p:spPr>
        </p:pic>
        <p:pic>
          <p:nvPicPr>
            <p:cNvPr id="366446" name="Picture 2926"/>
            <p:cNvPicPr>
              <a:picLocks noChangeAspect="1" noChangeArrowheads="1"/>
            </p:cNvPicPr>
            <p:nvPr/>
          </p:nvPicPr>
          <p:blipFill>
            <a:blip r:embed="rId4"/>
            <a:srcRect/>
            <a:stretch>
              <a:fillRect/>
            </a:stretch>
          </p:blipFill>
          <p:spPr bwMode="auto">
            <a:xfrm>
              <a:off x="3702" y="3120"/>
              <a:ext cx="19" cy="5"/>
            </a:xfrm>
            <a:prstGeom prst="rect">
              <a:avLst/>
            </a:prstGeom>
            <a:noFill/>
            <a:ln w="9525">
              <a:noFill/>
              <a:miter lim="800000"/>
              <a:headEnd/>
              <a:tailEnd/>
            </a:ln>
          </p:spPr>
        </p:pic>
        <p:pic>
          <p:nvPicPr>
            <p:cNvPr id="366447" name="Picture 2927"/>
            <p:cNvPicPr>
              <a:picLocks noChangeAspect="1" noChangeArrowheads="1"/>
            </p:cNvPicPr>
            <p:nvPr/>
          </p:nvPicPr>
          <p:blipFill>
            <a:blip r:embed="rId4"/>
            <a:srcRect/>
            <a:stretch>
              <a:fillRect/>
            </a:stretch>
          </p:blipFill>
          <p:spPr bwMode="auto">
            <a:xfrm>
              <a:off x="3721" y="3120"/>
              <a:ext cx="19" cy="5"/>
            </a:xfrm>
            <a:prstGeom prst="rect">
              <a:avLst/>
            </a:prstGeom>
            <a:noFill/>
            <a:ln w="9525">
              <a:noFill/>
              <a:miter lim="800000"/>
              <a:headEnd/>
              <a:tailEnd/>
            </a:ln>
          </p:spPr>
        </p:pic>
        <p:pic>
          <p:nvPicPr>
            <p:cNvPr id="366448" name="Picture 2928"/>
            <p:cNvPicPr>
              <a:picLocks noChangeAspect="1" noChangeArrowheads="1"/>
            </p:cNvPicPr>
            <p:nvPr/>
          </p:nvPicPr>
          <p:blipFill>
            <a:blip r:embed="rId4"/>
            <a:srcRect/>
            <a:stretch>
              <a:fillRect/>
            </a:stretch>
          </p:blipFill>
          <p:spPr bwMode="auto">
            <a:xfrm>
              <a:off x="3740" y="3120"/>
              <a:ext cx="19" cy="5"/>
            </a:xfrm>
            <a:prstGeom prst="rect">
              <a:avLst/>
            </a:prstGeom>
            <a:noFill/>
            <a:ln w="9525">
              <a:noFill/>
              <a:miter lim="800000"/>
              <a:headEnd/>
              <a:tailEnd/>
            </a:ln>
          </p:spPr>
        </p:pic>
        <p:pic>
          <p:nvPicPr>
            <p:cNvPr id="366449" name="Picture 2929"/>
            <p:cNvPicPr>
              <a:picLocks noChangeAspect="1" noChangeArrowheads="1"/>
            </p:cNvPicPr>
            <p:nvPr/>
          </p:nvPicPr>
          <p:blipFill>
            <a:blip r:embed="rId4"/>
            <a:srcRect/>
            <a:stretch>
              <a:fillRect/>
            </a:stretch>
          </p:blipFill>
          <p:spPr bwMode="auto">
            <a:xfrm>
              <a:off x="3759" y="3120"/>
              <a:ext cx="19" cy="5"/>
            </a:xfrm>
            <a:prstGeom prst="rect">
              <a:avLst/>
            </a:prstGeom>
            <a:noFill/>
            <a:ln w="9525">
              <a:noFill/>
              <a:miter lim="800000"/>
              <a:headEnd/>
              <a:tailEnd/>
            </a:ln>
          </p:spPr>
        </p:pic>
        <p:pic>
          <p:nvPicPr>
            <p:cNvPr id="366450" name="Picture 2930"/>
            <p:cNvPicPr>
              <a:picLocks noChangeAspect="1" noChangeArrowheads="1"/>
            </p:cNvPicPr>
            <p:nvPr/>
          </p:nvPicPr>
          <p:blipFill>
            <a:blip r:embed="rId4"/>
            <a:srcRect/>
            <a:stretch>
              <a:fillRect/>
            </a:stretch>
          </p:blipFill>
          <p:spPr bwMode="auto">
            <a:xfrm>
              <a:off x="3778" y="3120"/>
              <a:ext cx="20" cy="5"/>
            </a:xfrm>
            <a:prstGeom prst="rect">
              <a:avLst/>
            </a:prstGeom>
            <a:noFill/>
            <a:ln w="9525">
              <a:noFill/>
              <a:miter lim="800000"/>
              <a:headEnd/>
              <a:tailEnd/>
            </a:ln>
          </p:spPr>
        </p:pic>
        <p:pic>
          <p:nvPicPr>
            <p:cNvPr id="366451" name="Picture 2931"/>
            <p:cNvPicPr>
              <a:picLocks noChangeAspect="1" noChangeArrowheads="1"/>
            </p:cNvPicPr>
            <p:nvPr/>
          </p:nvPicPr>
          <p:blipFill>
            <a:blip r:embed="rId4"/>
            <a:srcRect/>
            <a:stretch>
              <a:fillRect/>
            </a:stretch>
          </p:blipFill>
          <p:spPr bwMode="auto">
            <a:xfrm>
              <a:off x="3798" y="3120"/>
              <a:ext cx="19" cy="5"/>
            </a:xfrm>
            <a:prstGeom prst="rect">
              <a:avLst/>
            </a:prstGeom>
            <a:noFill/>
            <a:ln w="9525">
              <a:noFill/>
              <a:miter lim="800000"/>
              <a:headEnd/>
              <a:tailEnd/>
            </a:ln>
          </p:spPr>
        </p:pic>
        <p:pic>
          <p:nvPicPr>
            <p:cNvPr id="366452" name="Picture 2932"/>
            <p:cNvPicPr>
              <a:picLocks noChangeAspect="1" noChangeArrowheads="1"/>
            </p:cNvPicPr>
            <p:nvPr/>
          </p:nvPicPr>
          <p:blipFill>
            <a:blip r:embed="rId4"/>
            <a:srcRect/>
            <a:stretch>
              <a:fillRect/>
            </a:stretch>
          </p:blipFill>
          <p:spPr bwMode="auto">
            <a:xfrm>
              <a:off x="3817" y="3120"/>
              <a:ext cx="19" cy="5"/>
            </a:xfrm>
            <a:prstGeom prst="rect">
              <a:avLst/>
            </a:prstGeom>
            <a:noFill/>
            <a:ln w="9525">
              <a:noFill/>
              <a:miter lim="800000"/>
              <a:headEnd/>
              <a:tailEnd/>
            </a:ln>
          </p:spPr>
        </p:pic>
        <p:pic>
          <p:nvPicPr>
            <p:cNvPr id="366453" name="Picture 2933"/>
            <p:cNvPicPr>
              <a:picLocks noChangeAspect="1" noChangeArrowheads="1"/>
            </p:cNvPicPr>
            <p:nvPr/>
          </p:nvPicPr>
          <p:blipFill>
            <a:blip r:embed="rId4"/>
            <a:srcRect/>
            <a:stretch>
              <a:fillRect/>
            </a:stretch>
          </p:blipFill>
          <p:spPr bwMode="auto">
            <a:xfrm>
              <a:off x="3836" y="3120"/>
              <a:ext cx="19" cy="5"/>
            </a:xfrm>
            <a:prstGeom prst="rect">
              <a:avLst/>
            </a:prstGeom>
            <a:noFill/>
            <a:ln w="9525">
              <a:noFill/>
              <a:miter lim="800000"/>
              <a:headEnd/>
              <a:tailEnd/>
            </a:ln>
          </p:spPr>
        </p:pic>
        <p:pic>
          <p:nvPicPr>
            <p:cNvPr id="366454" name="Picture 2934"/>
            <p:cNvPicPr>
              <a:picLocks noChangeAspect="1" noChangeArrowheads="1"/>
            </p:cNvPicPr>
            <p:nvPr/>
          </p:nvPicPr>
          <p:blipFill>
            <a:blip r:embed="rId4"/>
            <a:srcRect/>
            <a:stretch>
              <a:fillRect/>
            </a:stretch>
          </p:blipFill>
          <p:spPr bwMode="auto">
            <a:xfrm>
              <a:off x="3855" y="3120"/>
              <a:ext cx="19" cy="5"/>
            </a:xfrm>
            <a:prstGeom prst="rect">
              <a:avLst/>
            </a:prstGeom>
            <a:noFill/>
            <a:ln w="9525">
              <a:noFill/>
              <a:miter lim="800000"/>
              <a:headEnd/>
              <a:tailEnd/>
            </a:ln>
          </p:spPr>
        </p:pic>
        <p:pic>
          <p:nvPicPr>
            <p:cNvPr id="366455" name="Picture 2935"/>
            <p:cNvPicPr>
              <a:picLocks noChangeAspect="1" noChangeArrowheads="1"/>
            </p:cNvPicPr>
            <p:nvPr/>
          </p:nvPicPr>
          <p:blipFill>
            <a:blip r:embed="rId4"/>
            <a:srcRect/>
            <a:stretch>
              <a:fillRect/>
            </a:stretch>
          </p:blipFill>
          <p:spPr bwMode="auto">
            <a:xfrm>
              <a:off x="3874" y="3120"/>
              <a:ext cx="20" cy="5"/>
            </a:xfrm>
            <a:prstGeom prst="rect">
              <a:avLst/>
            </a:prstGeom>
            <a:noFill/>
            <a:ln w="9525">
              <a:noFill/>
              <a:miter lim="800000"/>
              <a:headEnd/>
              <a:tailEnd/>
            </a:ln>
          </p:spPr>
        </p:pic>
        <p:pic>
          <p:nvPicPr>
            <p:cNvPr id="366456" name="Picture 2936"/>
            <p:cNvPicPr>
              <a:picLocks noChangeAspect="1" noChangeArrowheads="1"/>
            </p:cNvPicPr>
            <p:nvPr/>
          </p:nvPicPr>
          <p:blipFill>
            <a:blip r:embed="rId4"/>
            <a:srcRect/>
            <a:stretch>
              <a:fillRect/>
            </a:stretch>
          </p:blipFill>
          <p:spPr bwMode="auto">
            <a:xfrm>
              <a:off x="3894" y="3120"/>
              <a:ext cx="19" cy="5"/>
            </a:xfrm>
            <a:prstGeom prst="rect">
              <a:avLst/>
            </a:prstGeom>
            <a:noFill/>
            <a:ln w="9525">
              <a:noFill/>
              <a:miter lim="800000"/>
              <a:headEnd/>
              <a:tailEnd/>
            </a:ln>
          </p:spPr>
        </p:pic>
        <p:pic>
          <p:nvPicPr>
            <p:cNvPr id="366457" name="Picture 2937"/>
            <p:cNvPicPr>
              <a:picLocks noChangeAspect="1" noChangeArrowheads="1"/>
            </p:cNvPicPr>
            <p:nvPr/>
          </p:nvPicPr>
          <p:blipFill>
            <a:blip r:embed="rId4"/>
            <a:srcRect/>
            <a:stretch>
              <a:fillRect/>
            </a:stretch>
          </p:blipFill>
          <p:spPr bwMode="auto">
            <a:xfrm>
              <a:off x="3913" y="3120"/>
              <a:ext cx="19" cy="5"/>
            </a:xfrm>
            <a:prstGeom prst="rect">
              <a:avLst/>
            </a:prstGeom>
            <a:noFill/>
            <a:ln w="9525">
              <a:noFill/>
              <a:miter lim="800000"/>
              <a:headEnd/>
              <a:tailEnd/>
            </a:ln>
          </p:spPr>
        </p:pic>
        <p:pic>
          <p:nvPicPr>
            <p:cNvPr id="366458" name="Picture 2938"/>
            <p:cNvPicPr>
              <a:picLocks noChangeAspect="1" noChangeArrowheads="1"/>
            </p:cNvPicPr>
            <p:nvPr/>
          </p:nvPicPr>
          <p:blipFill>
            <a:blip r:embed="rId4"/>
            <a:srcRect/>
            <a:stretch>
              <a:fillRect/>
            </a:stretch>
          </p:blipFill>
          <p:spPr bwMode="auto">
            <a:xfrm>
              <a:off x="3932" y="3120"/>
              <a:ext cx="19" cy="5"/>
            </a:xfrm>
            <a:prstGeom prst="rect">
              <a:avLst/>
            </a:prstGeom>
            <a:noFill/>
            <a:ln w="9525">
              <a:noFill/>
              <a:miter lim="800000"/>
              <a:headEnd/>
              <a:tailEnd/>
            </a:ln>
          </p:spPr>
        </p:pic>
        <p:pic>
          <p:nvPicPr>
            <p:cNvPr id="366459" name="Picture 2939"/>
            <p:cNvPicPr>
              <a:picLocks noChangeAspect="1" noChangeArrowheads="1"/>
            </p:cNvPicPr>
            <p:nvPr/>
          </p:nvPicPr>
          <p:blipFill>
            <a:blip r:embed="rId4"/>
            <a:srcRect/>
            <a:stretch>
              <a:fillRect/>
            </a:stretch>
          </p:blipFill>
          <p:spPr bwMode="auto">
            <a:xfrm>
              <a:off x="3951" y="3120"/>
              <a:ext cx="19" cy="5"/>
            </a:xfrm>
            <a:prstGeom prst="rect">
              <a:avLst/>
            </a:prstGeom>
            <a:noFill/>
            <a:ln w="9525">
              <a:noFill/>
              <a:miter lim="800000"/>
              <a:headEnd/>
              <a:tailEnd/>
            </a:ln>
          </p:spPr>
        </p:pic>
        <p:pic>
          <p:nvPicPr>
            <p:cNvPr id="366460" name="Picture 2940"/>
            <p:cNvPicPr>
              <a:picLocks noChangeAspect="1" noChangeArrowheads="1"/>
            </p:cNvPicPr>
            <p:nvPr/>
          </p:nvPicPr>
          <p:blipFill>
            <a:blip r:embed="rId4"/>
            <a:srcRect/>
            <a:stretch>
              <a:fillRect/>
            </a:stretch>
          </p:blipFill>
          <p:spPr bwMode="auto">
            <a:xfrm>
              <a:off x="3970" y="3120"/>
              <a:ext cx="20" cy="5"/>
            </a:xfrm>
            <a:prstGeom prst="rect">
              <a:avLst/>
            </a:prstGeom>
            <a:noFill/>
            <a:ln w="9525">
              <a:noFill/>
              <a:miter lim="800000"/>
              <a:headEnd/>
              <a:tailEnd/>
            </a:ln>
          </p:spPr>
        </p:pic>
        <p:pic>
          <p:nvPicPr>
            <p:cNvPr id="366461" name="Picture 2941"/>
            <p:cNvPicPr>
              <a:picLocks noChangeAspect="1" noChangeArrowheads="1"/>
            </p:cNvPicPr>
            <p:nvPr/>
          </p:nvPicPr>
          <p:blipFill>
            <a:blip r:embed="rId4"/>
            <a:srcRect/>
            <a:stretch>
              <a:fillRect/>
            </a:stretch>
          </p:blipFill>
          <p:spPr bwMode="auto">
            <a:xfrm>
              <a:off x="3990" y="3120"/>
              <a:ext cx="19" cy="5"/>
            </a:xfrm>
            <a:prstGeom prst="rect">
              <a:avLst/>
            </a:prstGeom>
            <a:noFill/>
            <a:ln w="9525">
              <a:noFill/>
              <a:miter lim="800000"/>
              <a:headEnd/>
              <a:tailEnd/>
            </a:ln>
          </p:spPr>
        </p:pic>
        <p:pic>
          <p:nvPicPr>
            <p:cNvPr id="366462" name="Picture 2942"/>
            <p:cNvPicPr>
              <a:picLocks noChangeAspect="1" noChangeArrowheads="1"/>
            </p:cNvPicPr>
            <p:nvPr/>
          </p:nvPicPr>
          <p:blipFill>
            <a:blip r:embed="rId4"/>
            <a:srcRect/>
            <a:stretch>
              <a:fillRect/>
            </a:stretch>
          </p:blipFill>
          <p:spPr bwMode="auto">
            <a:xfrm>
              <a:off x="4009" y="3120"/>
              <a:ext cx="19" cy="5"/>
            </a:xfrm>
            <a:prstGeom prst="rect">
              <a:avLst/>
            </a:prstGeom>
            <a:noFill/>
            <a:ln w="9525">
              <a:noFill/>
              <a:miter lim="800000"/>
              <a:headEnd/>
              <a:tailEnd/>
            </a:ln>
          </p:spPr>
        </p:pic>
        <p:pic>
          <p:nvPicPr>
            <p:cNvPr id="366463" name="Picture 2943"/>
            <p:cNvPicPr>
              <a:picLocks noChangeAspect="1" noChangeArrowheads="1"/>
            </p:cNvPicPr>
            <p:nvPr/>
          </p:nvPicPr>
          <p:blipFill>
            <a:blip r:embed="rId4"/>
            <a:srcRect/>
            <a:stretch>
              <a:fillRect/>
            </a:stretch>
          </p:blipFill>
          <p:spPr bwMode="auto">
            <a:xfrm>
              <a:off x="4028" y="3120"/>
              <a:ext cx="19" cy="5"/>
            </a:xfrm>
            <a:prstGeom prst="rect">
              <a:avLst/>
            </a:prstGeom>
            <a:noFill/>
            <a:ln w="9525">
              <a:noFill/>
              <a:miter lim="800000"/>
              <a:headEnd/>
              <a:tailEnd/>
            </a:ln>
          </p:spPr>
        </p:pic>
        <p:pic>
          <p:nvPicPr>
            <p:cNvPr id="366464" name="Picture 2944"/>
            <p:cNvPicPr>
              <a:picLocks noChangeAspect="1" noChangeArrowheads="1"/>
            </p:cNvPicPr>
            <p:nvPr/>
          </p:nvPicPr>
          <p:blipFill>
            <a:blip r:embed="rId4"/>
            <a:srcRect/>
            <a:stretch>
              <a:fillRect/>
            </a:stretch>
          </p:blipFill>
          <p:spPr bwMode="auto">
            <a:xfrm>
              <a:off x="4047" y="3120"/>
              <a:ext cx="19" cy="5"/>
            </a:xfrm>
            <a:prstGeom prst="rect">
              <a:avLst/>
            </a:prstGeom>
            <a:noFill/>
            <a:ln w="9525">
              <a:noFill/>
              <a:miter lim="800000"/>
              <a:headEnd/>
              <a:tailEnd/>
            </a:ln>
          </p:spPr>
        </p:pic>
        <p:pic>
          <p:nvPicPr>
            <p:cNvPr id="366465" name="Picture 2945"/>
            <p:cNvPicPr>
              <a:picLocks noChangeAspect="1" noChangeArrowheads="1"/>
            </p:cNvPicPr>
            <p:nvPr/>
          </p:nvPicPr>
          <p:blipFill>
            <a:blip r:embed="rId4"/>
            <a:srcRect/>
            <a:stretch>
              <a:fillRect/>
            </a:stretch>
          </p:blipFill>
          <p:spPr bwMode="auto">
            <a:xfrm>
              <a:off x="4066" y="3120"/>
              <a:ext cx="20" cy="5"/>
            </a:xfrm>
            <a:prstGeom prst="rect">
              <a:avLst/>
            </a:prstGeom>
            <a:noFill/>
            <a:ln w="9525">
              <a:noFill/>
              <a:miter lim="800000"/>
              <a:headEnd/>
              <a:tailEnd/>
            </a:ln>
          </p:spPr>
        </p:pic>
        <p:pic>
          <p:nvPicPr>
            <p:cNvPr id="366466" name="Picture 2946"/>
            <p:cNvPicPr>
              <a:picLocks noChangeAspect="1" noChangeArrowheads="1"/>
            </p:cNvPicPr>
            <p:nvPr/>
          </p:nvPicPr>
          <p:blipFill>
            <a:blip r:embed="rId4"/>
            <a:srcRect/>
            <a:stretch>
              <a:fillRect/>
            </a:stretch>
          </p:blipFill>
          <p:spPr bwMode="auto">
            <a:xfrm>
              <a:off x="4086" y="3120"/>
              <a:ext cx="19" cy="5"/>
            </a:xfrm>
            <a:prstGeom prst="rect">
              <a:avLst/>
            </a:prstGeom>
            <a:noFill/>
            <a:ln w="9525">
              <a:noFill/>
              <a:miter lim="800000"/>
              <a:headEnd/>
              <a:tailEnd/>
            </a:ln>
          </p:spPr>
        </p:pic>
        <p:pic>
          <p:nvPicPr>
            <p:cNvPr id="366467" name="Picture 2947"/>
            <p:cNvPicPr>
              <a:picLocks noChangeAspect="1" noChangeArrowheads="1"/>
            </p:cNvPicPr>
            <p:nvPr/>
          </p:nvPicPr>
          <p:blipFill>
            <a:blip r:embed="rId4"/>
            <a:srcRect/>
            <a:stretch>
              <a:fillRect/>
            </a:stretch>
          </p:blipFill>
          <p:spPr bwMode="auto">
            <a:xfrm>
              <a:off x="4105" y="3120"/>
              <a:ext cx="19" cy="5"/>
            </a:xfrm>
            <a:prstGeom prst="rect">
              <a:avLst/>
            </a:prstGeom>
            <a:noFill/>
            <a:ln w="9525">
              <a:noFill/>
              <a:miter lim="800000"/>
              <a:headEnd/>
              <a:tailEnd/>
            </a:ln>
          </p:spPr>
        </p:pic>
        <p:pic>
          <p:nvPicPr>
            <p:cNvPr id="366468" name="Picture 2948"/>
            <p:cNvPicPr>
              <a:picLocks noChangeAspect="1" noChangeArrowheads="1"/>
            </p:cNvPicPr>
            <p:nvPr/>
          </p:nvPicPr>
          <p:blipFill>
            <a:blip r:embed="rId4"/>
            <a:srcRect/>
            <a:stretch>
              <a:fillRect/>
            </a:stretch>
          </p:blipFill>
          <p:spPr bwMode="auto">
            <a:xfrm>
              <a:off x="4124" y="3120"/>
              <a:ext cx="19" cy="5"/>
            </a:xfrm>
            <a:prstGeom prst="rect">
              <a:avLst/>
            </a:prstGeom>
            <a:noFill/>
            <a:ln w="9525">
              <a:noFill/>
              <a:miter lim="800000"/>
              <a:headEnd/>
              <a:tailEnd/>
            </a:ln>
          </p:spPr>
        </p:pic>
        <p:pic>
          <p:nvPicPr>
            <p:cNvPr id="366469" name="Picture 2949"/>
            <p:cNvPicPr>
              <a:picLocks noChangeAspect="1" noChangeArrowheads="1"/>
            </p:cNvPicPr>
            <p:nvPr/>
          </p:nvPicPr>
          <p:blipFill>
            <a:blip r:embed="rId4"/>
            <a:srcRect/>
            <a:stretch>
              <a:fillRect/>
            </a:stretch>
          </p:blipFill>
          <p:spPr bwMode="auto">
            <a:xfrm>
              <a:off x="4143" y="3120"/>
              <a:ext cx="19" cy="5"/>
            </a:xfrm>
            <a:prstGeom prst="rect">
              <a:avLst/>
            </a:prstGeom>
            <a:noFill/>
            <a:ln w="9525">
              <a:noFill/>
              <a:miter lim="800000"/>
              <a:headEnd/>
              <a:tailEnd/>
            </a:ln>
          </p:spPr>
        </p:pic>
        <p:pic>
          <p:nvPicPr>
            <p:cNvPr id="366470" name="Picture 2950"/>
            <p:cNvPicPr>
              <a:picLocks noChangeAspect="1" noChangeArrowheads="1"/>
            </p:cNvPicPr>
            <p:nvPr/>
          </p:nvPicPr>
          <p:blipFill>
            <a:blip r:embed="rId4"/>
            <a:srcRect/>
            <a:stretch>
              <a:fillRect/>
            </a:stretch>
          </p:blipFill>
          <p:spPr bwMode="auto">
            <a:xfrm>
              <a:off x="4162" y="3120"/>
              <a:ext cx="19" cy="5"/>
            </a:xfrm>
            <a:prstGeom prst="rect">
              <a:avLst/>
            </a:prstGeom>
            <a:noFill/>
            <a:ln w="9525">
              <a:noFill/>
              <a:miter lim="800000"/>
              <a:headEnd/>
              <a:tailEnd/>
            </a:ln>
          </p:spPr>
        </p:pic>
        <p:pic>
          <p:nvPicPr>
            <p:cNvPr id="366471" name="Picture 2951"/>
            <p:cNvPicPr>
              <a:picLocks noChangeAspect="1" noChangeArrowheads="1"/>
            </p:cNvPicPr>
            <p:nvPr/>
          </p:nvPicPr>
          <p:blipFill>
            <a:blip r:embed="rId4"/>
            <a:srcRect/>
            <a:stretch>
              <a:fillRect/>
            </a:stretch>
          </p:blipFill>
          <p:spPr bwMode="auto">
            <a:xfrm>
              <a:off x="4181" y="3120"/>
              <a:ext cx="20" cy="5"/>
            </a:xfrm>
            <a:prstGeom prst="rect">
              <a:avLst/>
            </a:prstGeom>
            <a:noFill/>
            <a:ln w="9525">
              <a:noFill/>
              <a:miter lim="800000"/>
              <a:headEnd/>
              <a:tailEnd/>
            </a:ln>
          </p:spPr>
        </p:pic>
        <p:pic>
          <p:nvPicPr>
            <p:cNvPr id="366472" name="Picture 2952"/>
            <p:cNvPicPr>
              <a:picLocks noChangeAspect="1" noChangeArrowheads="1"/>
            </p:cNvPicPr>
            <p:nvPr/>
          </p:nvPicPr>
          <p:blipFill>
            <a:blip r:embed="rId5"/>
            <a:srcRect/>
            <a:stretch>
              <a:fillRect/>
            </a:stretch>
          </p:blipFill>
          <p:spPr bwMode="auto">
            <a:xfrm>
              <a:off x="4201" y="3120"/>
              <a:ext cx="9" cy="5"/>
            </a:xfrm>
            <a:prstGeom prst="rect">
              <a:avLst/>
            </a:prstGeom>
            <a:noFill/>
            <a:ln w="9525">
              <a:noFill/>
              <a:miter lim="800000"/>
              <a:headEnd/>
              <a:tailEnd/>
            </a:ln>
          </p:spPr>
        </p:pic>
        <p:pic>
          <p:nvPicPr>
            <p:cNvPr id="366473" name="Picture 2953"/>
            <p:cNvPicPr>
              <a:picLocks noChangeAspect="1" noChangeArrowheads="1"/>
            </p:cNvPicPr>
            <p:nvPr/>
          </p:nvPicPr>
          <p:blipFill>
            <a:blip r:embed="rId11"/>
            <a:srcRect/>
            <a:stretch>
              <a:fillRect/>
            </a:stretch>
          </p:blipFill>
          <p:spPr bwMode="auto">
            <a:xfrm>
              <a:off x="4210" y="3120"/>
              <a:ext cx="4" cy="5"/>
            </a:xfrm>
            <a:prstGeom prst="rect">
              <a:avLst/>
            </a:prstGeom>
            <a:noFill/>
            <a:ln w="9525">
              <a:noFill/>
              <a:miter lim="800000"/>
              <a:headEnd/>
              <a:tailEnd/>
            </a:ln>
          </p:spPr>
        </p:pic>
        <p:pic>
          <p:nvPicPr>
            <p:cNvPr id="366474" name="Picture 2954"/>
            <p:cNvPicPr>
              <a:picLocks noChangeAspect="1" noChangeArrowheads="1"/>
            </p:cNvPicPr>
            <p:nvPr/>
          </p:nvPicPr>
          <p:blipFill>
            <a:blip r:embed="rId7"/>
            <a:srcRect/>
            <a:stretch>
              <a:fillRect/>
            </a:stretch>
          </p:blipFill>
          <p:spPr bwMode="auto">
            <a:xfrm>
              <a:off x="4214" y="3120"/>
              <a:ext cx="19" cy="5"/>
            </a:xfrm>
            <a:prstGeom prst="rect">
              <a:avLst/>
            </a:prstGeom>
            <a:noFill/>
            <a:ln w="9525">
              <a:noFill/>
              <a:miter lim="800000"/>
              <a:headEnd/>
              <a:tailEnd/>
            </a:ln>
          </p:spPr>
        </p:pic>
        <p:pic>
          <p:nvPicPr>
            <p:cNvPr id="366475" name="Picture 2955"/>
            <p:cNvPicPr>
              <a:picLocks noChangeAspect="1" noChangeArrowheads="1"/>
            </p:cNvPicPr>
            <p:nvPr/>
          </p:nvPicPr>
          <p:blipFill>
            <a:blip r:embed="rId7"/>
            <a:srcRect/>
            <a:stretch>
              <a:fillRect/>
            </a:stretch>
          </p:blipFill>
          <p:spPr bwMode="auto">
            <a:xfrm>
              <a:off x="4233" y="3120"/>
              <a:ext cx="20" cy="5"/>
            </a:xfrm>
            <a:prstGeom prst="rect">
              <a:avLst/>
            </a:prstGeom>
            <a:noFill/>
            <a:ln w="9525">
              <a:noFill/>
              <a:miter lim="800000"/>
              <a:headEnd/>
              <a:tailEnd/>
            </a:ln>
          </p:spPr>
        </p:pic>
        <p:pic>
          <p:nvPicPr>
            <p:cNvPr id="366476" name="Picture 2956"/>
            <p:cNvPicPr>
              <a:picLocks noChangeAspect="1" noChangeArrowheads="1"/>
            </p:cNvPicPr>
            <p:nvPr/>
          </p:nvPicPr>
          <p:blipFill>
            <a:blip r:embed="rId7"/>
            <a:srcRect/>
            <a:stretch>
              <a:fillRect/>
            </a:stretch>
          </p:blipFill>
          <p:spPr bwMode="auto">
            <a:xfrm>
              <a:off x="4253" y="3120"/>
              <a:ext cx="19" cy="5"/>
            </a:xfrm>
            <a:prstGeom prst="rect">
              <a:avLst/>
            </a:prstGeom>
            <a:noFill/>
            <a:ln w="9525">
              <a:noFill/>
              <a:miter lim="800000"/>
              <a:headEnd/>
              <a:tailEnd/>
            </a:ln>
          </p:spPr>
        </p:pic>
        <p:pic>
          <p:nvPicPr>
            <p:cNvPr id="366477" name="Picture 2957"/>
            <p:cNvPicPr>
              <a:picLocks noChangeAspect="1" noChangeArrowheads="1"/>
            </p:cNvPicPr>
            <p:nvPr/>
          </p:nvPicPr>
          <p:blipFill>
            <a:blip r:embed="rId7"/>
            <a:srcRect/>
            <a:stretch>
              <a:fillRect/>
            </a:stretch>
          </p:blipFill>
          <p:spPr bwMode="auto">
            <a:xfrm>
              <a:off x="4272" y="3120"/>
              <a:ext cx="19" cy="5"/>
            </a:xfrm>
            <a:prstGeom prst="rect">
              <a:avLst/>
            </a:prstGeom>
            <a:noFill/>
            <a:ln w="9525">
              <a:noFill/>
              <a:miter lim="800000"/>
              <a:headEnd/>
              <a:tailEnd/>
            </a:ln>
          </p:spPr>
        </p:pic>
        <p:pic>
          <p:nvPicPr>
            <p:cNvPr id="366478" name="Picture 2958"/>
            <p:cNvPicPr>
              <a:picLocks noChangeAspect="1" noChangeArrowheads="1"/>
            </p:cNvPicPr>
            <p:nvPr/>
          </p:nvPicPr>
          <p:blipFill>
            <a:blip r:embed="rId7"/>
            <a:srcRect/>
            <a:stretch>
              <a:fillRect/>
            </a:stretch>
          </p:blipFill>
          <p:spPr bwMode="auto">
            <a:xfrm>
              <a:off x="4291" y="3120"/>
              <a:ext cx="19" cy="5"/>
            </a:xfrm>
            <a:prstGeom prst="rect">
              <a:avLst/>
            </a:prstGeom>
            <a:noFill/>
            <a:ln w="9525">
              <a:noFill/>
              <a:miter lim="800000"/>
              <a:headEnd/>
              <a:tailEnd/>
            </a:ln>
          </p:spPr>
        </p:pic>
        <p:pic>
          <p:nvPicPr>
            <p:cNvPr id="366479" name="Picture 2959"/>
            <p:cNvPicPr>
              <a:picLocks noChangeAspect="1" noChangeArrowheads="1"/>
            </p:cNvPicPr>
            <p:nvPr/>
          </p:nvPicPr>
          <p:blipFill>
            <a:blip r:embed="rId7"/>
            <a:srcRect/>
            <a:stretch>
              <a:fillRect/>
            </a:stretch>
          </p:blipFill>
          <p:spPr bwMode="auto">
            <a:xfrm>
              <a:off x="4310" y="3120"/>
              <a:ext cx="19" cy="5"/>
            </a:xfrm>
            <a:prstGeom prst="rect">
              <a:avLst/>
            </a:prstGeom>
            <a:noFill/>
            <a:ln w="9525">
              <a:noFill/>
              <a:miter lim="800000"/>
              <a:headEnd/>
              <a:tailEnd/>
            </a:ln>
          </p:spPr>
        </p:pic>
        <p:pic>
          <p:nvPicPr>
            <p:cNvPr id="366480" name="Picture 2960"/>
            <p:cNvPicPr>
              <a:picLocks noChangeAspect="1" noChangeArrowheads="1"/>
            </p:cNvPicPr>
            <p:nvPr/>
          </p:nvPicPr>
          <p:blipFill>
            <a:blip r:embed="rId7"/>
            <a:srcRect/>
            <a:stretch>
              <a:fillRect/>
            </a:stretch>
          </p:blipFill>
          <p:spPr bwMode="auto">
            <a:xfrm>
              <a:off x="4329" y="3120"/>
              <a:ext cx="20" cy="5"/>
            </a:xfrm>
            <a:prstGeom prst="rect">
              <a:avLst/>
            </a:prstGeom>
            <a:noFill/>
            <a:ln w="9525">
              <a:noFill/>
              <a:miter lim="800000"/>
              <a:headEnd/>
              <a:tailEnd/>
            </a:ln>
          </p:spPr>
        </p:pic>
        <p:pic>
          <p:nvPicPr>
            <p:cNvPr id="366481" name="Picture 2961"/>
            <p:cNvPicPr>
              <a:picLocks noChangeAspect="1" noChangeArrowheads="1"/>
            </p:cNvPicPr>
            <p:nvPr/>
          </p:nvPicPr>
          <p:blipFill>
            <a:blip r:embed="rId7"/>
            <a:srcRect/>
            <a:stretch>
              <a:fillRect/>
            </a:stretch>
          </p:blipFill>
          <p:spPr bwMode="auto">
            <a:xfrm>
              <a:off x="4349" y="3120"/>
              <a:ext cx="19" cy="5"/>
            </a:xfrm>
            <a:prstGeom prst="rect">
              <a:avLst/>
            </a:prstGeom>
            <a:noFill/>
            <a:ln w="9525">
              <a:noFill/>
              <a:miter lim="800000"/>
              <a:headEnd/>
              <a:tailEnd/>
            </a:ln>
          </p:spPr>
        </p:pic>
        <p:pic>
          <p:nvPicPr>
            <p:cNvPr id="366482" name="Picture 2962"/>
            <p:cNvPicPr>
              <a:picLocks noChangeAspect="1" noChangeArrowheads="1"/>
            </p:cNvPicPr>
            <p:nvPr/>
          </p:nvPicPr>
          <p:blipFill>
            <a:blip r:embed="rId7"/>
            <a:srcRect/>
            <a:stretch>
              <a:fillRect/>
            </a:stretch>
          </p:blipFill>
          <p:spPr bwMode="auto">
            <a:xfrm>
              <a:off x="4368" y="3120"/>
              <a:ext cx="19" cy="5"/>
            </a:xfrm>
            <a:prstGeom prst="rect">
              <a:avLst/>
            </a:prstGeom>
            <a:noFill/>
            <a:ln w="9525">
              <a:noFill/>
              <a:miter lim="800000"/>
              <a:headEnd/>
              <a:tailEnd/>
            </a:ln>
          </p:spPr>
        </p:pic>
        <p:pic>
          <p:nvPicPr>
            <p:cNvPr id="366483" name="Picture 2963"/>
            <p:cNvPicPr>
              <a:picLocks noChangeAspect="1" noChangeArrowheads="1"/>
            </p:cNvPicPr>
            <p:nvPr/>
          </p:nvPicPr>
          <p:blipFill>
            <a:blip r:embed="rId7"/>
            <a:srcRect/>
            <a:stretch>
              <a:fillRect/>
            </a:stretch>
          </p:blipFill>
          <p:spPr bwMode="auto">
            <a:xfrm>
              <a:off x="4387" y="3120"/>
              <a:ext cx="19" cy="5"/>
            </a:xfrm>
            <a:prstGeom prst="rect">
              <a:avLst/>
            </a:prstGeom>
            <a:noFill/>
            <a:ln w="9525">
              <a:noFill/>
              <a:miter lim="800000"/>
              <a:headEnd/>
              <a:tailEnd/>
            </a:ln>
          </p:spPr>
        </p:pic>
        <p:pic>
          <p:nvPicPr>
            <p:cNvPr id="366484" name="Picture 2964"/>
            <p:cNvPicPr>
              <a:picLocks noChangeAspect="1" noChangeArrowheads="1"/>
            </p:cNvPicPr>
            <p:nvPr/>
          </p:nvPicPr>
          <p:blipFill>
            <a:blip r:embed="rId7"/>
            <a:srcRect/>
            <a:stretch>
              <a:fillRect/>
            </a:stretch>
          </p:blipFill>
          <p:spPr bwMode="auto">
            <a:xfrm>
              <a:off x="4406" y="3120"/>
              <a:ext cx="19" cy="5"/>
            </a:xfrm>
            <a:prstGeom prst="rect">
              <a:avLst/>
            </a:prstGeom>
            <a:noFill/>
            <a:ln w="9525">
              <a:noFill/>
              <a:miter lim="800000"/>
              <a:headEnd/>
              <a:tailEnd/>
            </a:ln>
          </p:spPr>
        </p:pic>
        <p:pic>
          <p:nvPicPr>
            <p:cNvPr id="366485" name="Picture 2965"/>
            <p:cNvPicPr>
              <a:picLocks noChangeAspect="1" noChangeArrowheads="1"/>
            </p:cNvPicPr>
            <p:nvPr/>
          </p:nvPicPr>
          <p:blipFill>
            <a:blip r:embed="rId7"/>
            <a:srcRect/>
            <a:stretch>
              <a:fillRect/>
            </a:stretch>
          </p:blipFill>
          <p:spPr bwMode="auto">
            <a:xfrm>
              <a:off x="4425" y="3120"/>
              <a:ext cx="19" cy="5"/>
            </a:xfrm>
            <a:prstGeom prst="rect">
              <a:avLst/>
            </a:prstGeom>
            <a:noFill/>
            <a:ln w="9525">
              <a:noFill/>
              <a:miter lim="800000"/>
              <a:headEnd/>
              <a:tailEnd/>
            </a:ln>
          </p:spPr>
        </p:pic>
        <p:pic>
          <p:nvPicPr>
            <p:cNvPr id="366486" name="Picture 2966"/>
            <p:cNvPicPr>
              <a:picLocks noChangeAspect="1" noChangeArrowheads="1"/>
            </p:cNvPicPr>
            <p:nvPr/>
          </p:nvPicPr>
          <p:blipFill>
            <a:blip r:embed="rId7"/>
            <a:srcRect/>
            <a:stretch>
              <a:fillRect/>
            </a:stretch>
          </p:blipFill>
          <p:spPr bwMode="auto">
            <a:xfrm>
              <a:off x="4444" y="3120"/>
              <a:ext cx="20" cy="5"/>
            </a:xfrm>
            <a:prstGeom prst="rect">
              <a:avLst/>
            </a:prstGeom>
            <a:noFill/>
            <a:ln w="9525">
              <a:noFill/>
              <a:miter lim="800000"/>
              <a:headEnd/>
              <a:tailEnd/>
            </a:ln>
          </p:spPr>
        </p:pic>
        <p:pic>
          <p:nvPicPr>
            <p:cNvPr id="366487" name="Picture 2967"/>
            <p:cNvPicPr>
              <a:picLocks noChangeAspect="1" noChangeArrowheads="1"/>
            </p:cNvPicPr>
            <p:nvPr/>
          </p:nvPicPr>
          <p:blipFill>
            <a:blip r:embed="rId7"/>
            <a:srcRect/>
            <a:stretch>
              <a:fillRect/>
            </a:stretch>
          </p:blipFill>
          <p:spPr bwMode="auto">
            <a:xfrm>
              <a:off x="4464" y="3120"/>
              <a:ext cx="19" cy="5"/>
            </a:xfrm>
            <a:prstGeom prst="rect">
              <a:avLst/>
            </a:prstGeom>
            <a:noFill/>
            <a:ln w="9525">
              <a:noFill/>
              <a:miter lim="800000"/>
              <a:headEnd/>
              <a:tailEnd/>
            </a:ln>
          </p:spPr>
        </p:pic>
        <p:pic>
          <p:nvPicPr>
            <p:cNvPr id="366488" name="Picture 2968"/>
            <p:cNvPicPr>
              <a:picLocks noChangeAspect="1" noChangeArrowheads="1"/>
            </p:cNvPicPr>
            <p:nvPr/>
          </p:nvPicPr>
          <p:blipFill>
            <a:blip r:embed="rId7"/>
            <a:srcRect/>
            <a:stretch>
              <a:fillRect/>
            </a:stretch>
          </p:blipFill>
          <p:spPr bwMode="auto">
            <a:xfrm>
              <a:off x="4483" y="3120"/>
              <a:ext cx="19" cy="5"/>
            </a:xfrm>
            <a:prstGeom prst="rect">
              <a:avLst/>
            </a:prstGeom>
            <a:noFill/>
            <a:ln w="9525">
              <a:noFill/>
              <a:miter lim="800000"/>
              <a:headEnd/>
              <a:tailEnd/>
            </a:ln>
          </p:spPr>
        </p:pic>
        <p:pic>
          <p:nvPicPr>
            <p:cNvPr id="366489" name="Picture 2969"/>
            <p:cNvPicPr>
              <a:picLocks noChangeAspect="1" noChangeArrowheads="1"/>
            </p:cNvPicPr>
            <p:nvPr/>
          </p:nvPicPr>
          <p:blipFill>
            <a:blip r:embed="rId7"/>
            <a:srcRect/>
            <a:stretch>
              <a:fillRect/>
            </a:stretch>
          </p:blipFill>
          <p:spPr bwMode="auto">
            <a:xfrm>
              <a:off x="4502" y="3120"/>
              <a:ext cx="19" cy="5"/>
            </a:xfrm>
            <a:prstGeom prst="rect">
              <a:avLst/>
            </a:prstGeom>
            <a:noFill/>
            <a:ln w="9525">
              <a:noFill/>
              <a:miter lim="800000"/>
              <a:headEnd/>
              <a:tailEnd/>
            </a:ln>
          </p:spPr>
        </p:pic>
        <p:pic>
          <p:nvPicPr>
            <p:cNvPr id="366490" name="Picture 2970"/>
            <p:cNvPicPr>
              <a:picLocks noChangeAspect="1" noChangeArrowheads="1"/>
            </p:cNvPicPr>
            <p:nvPr/>
          </p:nvPicPr>
          <p:blipFill>
            <a:blip r:embed="rId7"/>
            <a:srcRect/>
            <a:stretch>
              <a:fillRect/>
            </a:stretch>
          </p:blipFill>
          <p:spPr bwMode="auto">
            <a:xfrm>
              <a:off x="4521" y="3120"/>
              <a:ext cx="19" cy="5"/>
            </a:xfrm>
            <a:prstGeom prst="rect">
              <a:avLst/>
            </a:prstGeom>
            <a:noFill/>
            <a:ln w="9525">
              <a:noFill/>
              <a:miter lim="800000"/>
              <a:headEnd/>
              <a:tailEnd/>
            </a:ln>
          </p:spPr>
        </p:pic>
        <p:pic>
          <p:nvPicPr>
            <p:cNvPr id="366491" name="Picture 2971"/>
            <p:cNvPicPr>
              <a:picLocks noChangeAspect="1" noChangeArrowheads="1"/>
            </p:cNvPicPr>
            <p:nvPr/>
          </p:nvPicPr>
          <p:blipFill>
            <a:blip r:embed="rId7"/>
            <a:srcRect/>
            <a:stretch>
              <a:fillRect/>
            </a:stretch>
          </p:blipFill>
          <p:spPr bwMode="auto">
            <a:xfrm>
              <a:off x="4540" y="3120"/>
              <a:ext cx="20" cy="5"/>
            </a:xfrm>
            <a:prstGeom prst="rect">
              <a:avLst/>
            </a:prstGeom>
            <a:noFill/>
            <a:ln w="9525">
              <a:noFill/>
              <a:miter lim="800000"/>
              <a:headEnd/>
              <a:tailEnd/>
            </a:ln>
          </p:spPr>
        </p:pic>
        <p:pic>
          <p:nvPicPr>
            <p:cNvPr id="366492" name="Picture 2972"/>
            <p:cNvPicPr>
              <a:picLocks noChangeAspect="1" noChangeArrowheads="1"/>
            </p:cNvPicPr>
            <p:nvPr/>
          </p:nvPicPr>
          <p:blipFill>
            <a:blip r:embed="rId7"/>
            <a:srcRect/>
            <a:stretch>
              <a:fillRect/>
            </a:stretch>
          </p:blipFill>
          <p:spPr bwMode="auto">
            <a:xfrm>
              <a:off x="4560" y="3120"/>
              <a:ext cx="19" cy="5"/>
            </a:xfrm>
            <a:prstGeom prst="rect">
              <a:avLst/>
            </a:prstGeom>
            <a:noFill/>
            <a:ln w="9525">
              <a:noFill/>
              <a:miter lim="800000"/>
              <a:headEnd/>
              <a:tailEnd/>
            </a:ln>
          </p:spPr>
        </p:pic>
        <p:pic>
          <p:nvPicPr>
            <p:cNvPr id="366493" name="Picture 2973"/>
            <p:cNvPicPr>
              <a:picLocks noChangeAspect="1" noChangeArrowheads="1"/>
            </p:cNvPicPr>
            <p:nvPr/>
          </p:nvPicPr>
          <p:blipFill>
            <a:blip r:embed="rId7"/>
            <a:srcRect/>
            <a:stretch>
              <a:fillRect/>
            </a:stretch>
          </p:blipFill>
          <p:spPr bwMode="auto">
            <a:xfrm>
              <a:off x="4579" y="3120"/>
              <a:ext cx="19" cy="5"/>
            </a:xfrm>
            <a:prstGeom prst="rect">
              <a:avLst/>
            </a:prstGeom>
            <a:noFill/>
            <a:ln w="9525">
              <a:noFill/>
              <a:miter lim="800000"/>
              <a:headEnd/>
              <a:tailEnd/>
            </a:ln>
          </p:spPr>
        </p:pic>
        <p:pic>
          <p:nvPicPr>
            <p:cNvPr id="366494" name="Picture 2974"/>
            <p:cNvPicPr>
              <a:picLocks noChangeAspect="1" noChangeArrowheads="1"/>
            </p:cNvPicPr>
            <p:nvPr/>
          </p:nvPicPr>
          <p:blipFill>
            <a:blip r:embed="rId7"/>
            <a:srcRect/>
            <a:stretch>
              <a:fillRect/>
            </a:stretch>
          </p:blipFill>
          <p:spPr bwMode="auto">
            <a:xfrm>
              <a:off x="4598" y="3120"/>
              <a:ext cx="19" cy="5"/>
            </a:xfrm>
            <a:prstGeom prst="rect">
              <a:avLst/>
            </a:prstGeom>
            <a:noFill/>
            <a:ln w="9525">
              <a:noFill/>
              <a:miter lim="800000"/>
              <a:headEnd/>
              <a:tailEnd/>
            </a:ln>
          </p:spPr>
        </p:pic>
        <p:pic>
          <p:nvPicPr>
            <p:cNvPr id="366495" name="Picture 2975"/>
            <p:cNvPicPr>
              <a:picLocks noChangeAspect="1" noChangeArrowheads="1"/>
            </p:cNvPicPr>
            <p:nvPr/>
          </p:nvPicPr>
          <p:blipFill>
            <a:blip r:embed="rId7"/>
            <a:srcRect/>
            <a:stretch>
              <a:fillRect/>
            </a:stretch>
          </p:blipFill>
          <p:spPr bwMode="auto">
            <a:xfrm>
              <a:off x="4617" y="3120"/>
              <a:ext cx="19" cy="5"/>
            </a:xfrm>
            <a:prstGeom prst="rect">
              <a:avLst/>
            </a:prstGeom>
            <a:noFill/>
            <a:ln w="9525">
              <a:noFill/>
              <a:miter lim="800000"/>
              <a:headEnd/>
              <a:tailEnd/>
            </a:ln>
          </p:spPr>
        </p:pic>
        <p:pic>
          <p:nvPicPr>
            <p:cNvPr id="366496" name="Picture 2976"/>
            <p:cNvPicPr>
              <a:picLocks noChangeAspect="1" noChangeArrowheads="1"/>
            </p:cNvPicPr>
            <p:nvPr/>
          </p:nvPicPr>
          <p:blipFill>
            <a:blip r:embed="rId7"/>
            <a:srcRect/>
            <a:stretch>
              <a:fillRect/>
            </a:stretch>
          </p:blipFill>
          <p:spPr bwMode="auto">
            <a:xfrm>
              <a:off x="4636" y="3120"/>
              <a:ext cx="20" cy="5"/>
            </a:xfrm>
            <a:prstGeom prst="rect">
              <a:avLst/>
            </a:prstGeom>
            <a:noFill/>
            <a:ln w="9525">
              <a:noFill/>
              <a:miter lim="800000"/>
              <a:headEnd/>
              <a:tailEnd/>
            </a:ln>
          </p:spPr>
        </p:pic>
        <p:pic>
          <p:nvPicPr>
            <p:cNvPr id="366497" name="Picture 2977"/>
            <p:cNvPicPr>
              <a:picLocks noChangeAspect="1" noChangeArrowheads="1"/>
            </p:cNvPicPr>
            <p:nvPr/>
          </p:nvPicPr>
          <p:blipFill>
            <a:blip r:embed="rId7"/>
            <a:srcRect/>
            <a:stretch>
              <a:fillRect/>
            </a:stretch>
          </p:blipFill>
          <p:spPr bwMode="auto">
            <a:xfrm>
              <a:off x="4656" y="3120"/>
              <a:ext cx="19" cy="5"/>
            </a:xfrm>
            <a:prstGeom prst="rect">
              <a:avLst/>
            </a:prstGeom>
            <a:noFill/>
            <a:ln w="9525">
              <a:noFill/>
              <a:miter lim="800000"/>
              <a:headEnd/>
              <a:tailEnd/>
            </a:ln>
          </p:spPr>
        </p:pic>
        <p:pic>
          <p:nvPicPr>
            <p:cNvPr id="366498" name="Picture 2978"/>
            <p:cNvPicPr>
              <a:picLocks noChangeAspect="1" noChangeArrowheads="1"/>
            </p:cNvPicPr>
            <p:nvPr/>
          </p:nvPicPr>
          <p:blipFill>
            <a:blip r:embed="rId7"/>
            <a:srcRect/>
            <a:stretch>
              <a:fillRect/>
            </a:stretch>
          </p:blipFill>
          <p:spPr bwMode="auto">
            <a:xfrm>
              <a:off x="4675" y="3120"/>
              <a:ext cx="19" cy="5"/>
            </a:xfrm>
            <a:prstGeom prst="rect">
              <a:avLst/>
            </a:prstGeom>
            <a:noFill/>
            <a:ln w="9525">
              <a:noFill/>
              <a:miter lim="800000"/>
              <a:headEnd/>
              <a:tailEnd/>
            </a:ln>
          </p:spPr>
        </p:pic>
        <p:pic>
          <p:nvPicPr>
            <p:cNvPr id="366499" name="Picture 2979"/>
            <p:cNvPicPr>
              <a:picLocks noChangeAspect="1" noChangeArrowheads="1"/>
            </p:cNvPicPr>
            <p:nvPr/>
          </p:nvPicPr>
          <p:blipFill>
            <a:blip r:embed="rId7"/>
            <a:srcRect/>
            <a:stretch>
              <a:fillRect/>
            </a:stretch>
          </p:blipFill>
          <p:spPr bwMode="auto">
            <a:xfrm>
              <a:off x="4694" y="3120"/>
              <a:ext cx="19" cy="5"/>
            </a:xfrm>
            <a:prstGeom prst="rect">
              <a:avLst/>
            </a:prstGeom>
            <a:noFill/>
            <a:ln w="9525">
              <a:noFill/>
              <a:miter lim="800000"/>
              <a:headEnd/>
              <a:tailEnd/>
            </a:ln>
          </p:spPr>
        </p:pic>
        <p:pic>
          <p:nvPicPr>
            <p:cNvPr id="366500" name="Picture 2980"/>
            <p:cNvPicPr>
              <a:picLocks noChangeAspect="1" noChangeArrowheads="1"/>
            </p:cNvPicPr>
            <p:nvPr/>
          </p:nvPicPr>
          <p:blipFill>
            <a:blip r:embed="rId7"/>
            <a:srcRect/>
            <a:stretch>
              <a:fillRect/>
            </a:stretch>
          </p:blipFill>
          <p:spPr bwMode="auto">
            <a:xfrm>
              <a:off x="4713" y="3120"/>
              <a:ext cx="19" cy="5"/>
            </a:xfrm>
            <a:prstGeom prst="rect">
              <a:avLst/>
            </a:prstGeom>
            <a:noFill/>
            <a:ln w="9525">
              <a:noFill/>
              <a:miter lim="800000"/>
              <a:headEnd/>
              <a:tailEnd/>
            </a:ln>
          </p:spPr>
        </p:pic>
        <p:pic>
          <p:nvPicPr>
            <p:cNvPr id="366501" name="Picture 2981"/>
            <p:cNvPicPr>
              <a:picLocks noChangeAspect="1" noChangeArrowheads="1"/>
            </p:cNvPicPr>
            <p:nvPr/>
          </p:nvPicPr>
          <p:blipFill>
            <a:blip r:embed="rId7"/>
            <a:srcRect/>
            <a:stretch>
              <a:fillRect/>
            </a:stretch>
          </p:blipFill>
          <p:spPr bwMode="auto">
            <a:xfrm>
              <a:off x="4732" y="3120"/>
              <a:ext cx="20" cy="5"/>
            </a:xfrm>
            <a:prstGeom prst="rect">
              <a:avLst/>
            </a:prstGeom>
            <a:noFill/>
            <a:ln w="9525">
              <a:noFill/>
              <a:miter lim="800000"/>
              <a:headEnd/>
              <a:tailEnd/>
            </a:ln>
          </p:spPr>
        </p:pic>
        <p:pic>
          <p:nvPicPr>
            <p:cNvPr id="366502" name="Picture 2982"/>
            <p:cNvPicPr>
              <a:picLocks noChangeAspect="1" noChangeArrowheads="1"/>
            </p:cNvPicPr>
            <p:nvPr/>
          </p:nvPicPr>
          <p:blipFill>
            <a:blip r:embed="rId7"/>
            <a:srcRect/>
            <a:stretch>
              <a:fillRect/>
            </a:stretch>
          </p:blipFill>
          <p:spPr bwMode="auto">
            <a:xfrm>
              <a:off x="4752" y="3120"/>
              <a:ext cx="19" cy="5"/>
            </a:xfrm>
            <a:prstGeom prst="rect">
              <a:avLst/>
            </a:prstGeom>
            <a:noFill/>
            <a:ln w="9525">
              <a:noFill/>
              <a:miter lim="800000"/>
              <a:headEnd/>
              <a:tailEnd/>
            </a:ln>
          </p:spPr>
        </p:pic>
        <p:pic>
          <p:nvPicPr>
            <p:cNvPr id="366503" name="Picture 2983"/>
            <p:cNvPicPr>
              <a:picLocks noChangeAspect="1" noChangeArrowheads="1"/>
            </p:cNvPicPr>
            <p:nvPr/>
          </p:nvPicPr>
          <p:blipFill>
            <a:blip r:embed="rId7"/>
            <a:srcRect/>
            <a:stretch>
              <a:fillRect/>
            </a:stretch>
          </p:blipFill>
          <p:spPr bwMode="auto">
            <a:xfrm>
              <a:off x="4771" y="3120"/>
              <a:ext cx="19" cy="5"/>
            </a:xfrm>
            <a:prstGeom prst="rect">
              <a:avLst/>
            </a:prstGeom>
            <a:noFill/>
            <a:ln w="9525">
              <a:noFill/>
              <a:miter lim="800000"/>
              <a:headEnd/>
              <a:tailEnd/>
            </a:ln>
          </p:spPr>
        </p:pic>
        <p:pic>
          <p:nvPicPr>
            <p:cNvPr id="366504" name="Picture 2984"/>
            <p:cNvPicPr>
              <a:picLocks noChangeAspect="1" noChangeArrowheads="1"/>
            </p:cNvPicPr>
            <p:nvPr/>
          </p:nvPicPr>
          <p:blipFill>
            <a:blip r:embed="rId7"/>
            <a:srcRect/>
            <a:stretch>
              <a:fillRect/>
            </a:stretch>
          </p:blipFill>
          <p:spPr bwMode="auto">
            <a:xfrm>
              <a:off x="4790" y="3120"/>
              <a:ext cx="19" cy="5"/>
            </a:xfrm>
            <a:prstGeom prst="rect">
              <a:avLst/>
            </a:prstGeom>
            <a:noFill/>
            <a:ln w="9525">
              <a:noFill/>
              <a:miter lim="800000"/>
              <a:headEnd/>
              <a:tailEnd/>
            </a:ln>
          </p:spPr>
        </p:pic>
        <p:pic>
          <p:nvPicPr>
            <p:cNvPr id="366505" name="Picture 2985"/>
            <p:cNvPicPr>
              <a:picLocks noChangeAspect="1" noChangeArrowheads="1"/>
            </p:cNvPicPr>
            <p:nvPr/>
          </p:nvPicPr>
          <p:blipFill>
            <a:blip r:embed="rId7"/>
            <a:srcRect/>
            <a:stretch>
              <a:fillRect/>
            </a:stretch>
          </p:blipFill>
          <p:spPr bwMode="auto">
            <a:xfrm>
              <a:off x="4809" y="3120"/>
              <a:ext cx="19" cy="5"/>
            </a:xfrm>
            <a:prstGeom prst="rect">
              <a:avLst/>
            </a:prstGeom>
            <a:noFill/>
            <a:ln w="9525">
              <a:noFill/>
              <a:miter lim="800000"/>
              <a:headEnd/>
              <a:tailEnd/>
            </a:ln>
          </p:spPr>
        </p:pic>
        <p:pic>
          <p:nvPicPr>
            <p:cNvPr id="366506" name="Picture 2986"/>
            <p:cNvPicPr>
              <a:picLocks noChangeAspect="1" noChangeArrowheads="1"/>
            </p:cNvPicPr>
            <p:nvPr/>
          </p:nvPicPr>
          <p:blipFill>
            <a:blip r:embed="rId7"/>
            <a:srcRect/>
            <a:stretch>
              <a:fillRect/>
            </a:stretch>
          </p:blipFill>
          <p:spPr bwMode="auto">
            <a:xfrm>
              <a:off x="4828" y="3120"/>
              <a:ext cx="20" cy="5"/>
            </a:xfrm>
            <a:prstGeom prst="rect">
              <a:avLst/>
            </a:prstGeom>
            <a:noFill/>
            <a:ln w="9525">
              <a:noFill/>
              <a:miter lim="800000"/>
              <a:headEnd/>
              <a:tailEnd/>
            </a:ln>
          </p:spPr>
        </p:pic>
        <p:pic>
          <p:nvPicPr>
            <p:cNvPr id="366507" name="Picture 2987"/>
            <p:cNvPicPr>
              <a:picLocks noChangeAspect="1" noChangeArrowheads="1"/>
            </p:cNvPicPr>
            <p:nvPr/>
          </p:nvPicPr>
          <p:blipFill>
            <a:blip r:embed="rId7"/>
            <a:srcRect/>
            <a:stretch>
              <a:fillRect/>
            </a:stretch>
          </p:blipFill>
          <p:spPr bwMode="auto">
            <a:xfrm>
              <a:off x="4848" y="3120"/>
              <a:ext cx="19" cy="5"/>
            </a:xfrm>
            <a:prstGeom prst="rect">
              <a:avLst/>
            </a:prstGeom>
            <a:noFill/>
            <a:ln w="9525">
              <a:noFill/>
              <a:miter lim="800000"/>
              <a:headEnd/>
              <a:tailEnd/>
            </a:ln>
          </p:spPr>
        </p:pic>
        <p:pic>
          <p:nvPicPr>
            <p:cNvPr id="366508" name="Picture 2988"/>
            <p:cNvPicPr>
              <a:picLocks noChangeAspect="1" noChangeArrowheads="1"/>
            </p:cNvPicPr>
            <p:nvPr/>
          </p:nvPicPr>
          <p:blipFill>
            <a:blip r:embed="rId7"/>
            <a:srcRect/>
            <a:stretch>
              <a:fillRect/>
            </a:stretch>
          </p:blipFill>
          <p:spPr bwMode="auto">
            <a:xfrm>
              <a:off x="4867" y="3120"/>
              <a:ext cx="19" cy="5"/>
            </a:xfrm>
            <a:prstGeom prst="rect">
              <a:avLst/>
            </a:prstGeom>
            <a:noFill/>
            <a:ln w="9525">
              <a:noFill/>
              <a:miter lim="800000"/>
              <a:headEnd/>
              <a:tailEnd/>
            </a:ln>
          </p:spPr>
        </p:pic>
        <p:pic>
          <p:nvPicPr>
            <p:cNvPr id="366509" name="Picture 2989"/>
            <p:cNvPicPr>
              <a:picLocks noChangeAspect="1" noChangeArrowheads="1"/>
            </p:cNvPicPr>
            <p:nvPr/>
          </p:nvPicPr>
          <p:blipFill>
            <a:blip r:embed="rId7"/>
            <a:srcRect/>
            <a:stretch>
              <a:fillRect/>
            </a:stretch>
          </p:blipFill>
          <p:spPr bwMode="auto">
            <a:xfrm>
              <a:off x="4886" y="3120"/>
              <a:ext cx="19" cy="5"/>
            </a:xfrm>
            <a:prstGeom prst="rect">
              <a:avLst/>
            </a:prstGeom>
            <a:noFill/>
            <a:ln w="9525">
              <a:noFill/>
              <a:miter lim="800000"/>
              <a:headEnd/>
              <a:tailEnd/>
            </a:ln>
          </p:spPr>
        </p:pic>
        <p:pic>
          <p:nvPicPr>
            <p:cNvPr id="366510" name="Picture 2990"/>
            <p:cNvPicPr>
              <a:picLocks noChangeAspect="1" noChangeArrowheads="1"/>
            </p:cNvPicPr>
            <p:nvPr/>
          </p:nvPicPr>
          <p:blipFill>
            <a:blip r:embed="rId7"/>
            <a:srcRect/>
            <a:stretch>
              <a:fillRect/>
            </a:stretch>
          </p:blipFill>
          <p:spPr bwMode="auto">
            <a:xfrm>
              <a:off x="4905" y="3120"/>
              <a:ext cx="19" cy="5"/>
            </a:xfrm>
            <a:prstGeom prst="rect">
              <a:avLst/>
            </a:prstGeom>
            <a:noFill/>
            <a:ln w="9525">
              <a:noFill/>
              <a:miter lim="800000"/>
              <a:headEnd/>
              <a:tailEnd/>
            </a:ln>
          </p:spPr>
        </p:pic>
        <p:pic>
          <p:nvPicPr>
            <p:cNvPr id="366511" name="Picture 2991"/>
            <p:cNvPicPr>
              <a:picLocks noChangeAspect="1" noChangeArrowheads="1"/>
            </p:cNvPicPr>
            <p:nvPr/>
          </p:nvPicPr>
          <p:blipFill>
            <a:blip r:embed="rId7"/>
            <a:srcRect/>
            <a:stretch>
              <a:fillRect/>
            </a:stretch>
          </p:blipFill>
          <p:spPr bwMode="auto">
            <a:xfrm>
              <a:off x="4924" y="3120"/>
              <a:ext cx="20" cy="5"/>
            </a:xfrm>
            <a:prstGeom prst="rect">
              <a:avLst/>
            </a:prstGeom>
            <a:noFill/>
            <a:ln w="9525">
              <a:noFill/>
              <a:miter lim="800000"/>
              <a:headEnd/>
              <a:tailEnd/>
            </a:ln>
          </p:spPr>
        </p:pic>
        <p:pic>
          <p:nvPicPr>
            <p:cNvPr id="366512" name="Picture 2992"/>
            <p:cNvPicPr>
              <a:picLocks noChangeAspect="1" noChangeArrowheads="1"/>
            </p:cNvPicPr>
            <p:nvPr/>
          </p:nvPicPr>
          <p:blipFill>
            <a:blip r:embed="rId7"/>
            <a:srcRect/>
            <a:stretch>
              <a:fillRect/>
            </a:stretch>
          </p:blipFill>
          <p:spPr bwMode="auto">
            <a:xfrm>
              <a:off x="4944" y="3120"/>
              <a:ext cx="19" cy="5"/>
            </a:xfrm>
            <a:prstGeom prst="rect">
              <a:avLst/>
            </a:prstGeom>
            <a:noFill/>
            <a:ln w="9525">
              <a:noFill/>
              <a:miter lim="800000"/>
              <a:headEnd/>
              <a:tailEnd/>
            </a:ln>
          </p:spPr>
        </p:pic>
        <p:pic>
          <p:nvPicPr>
            <p:cNvPr id="366513" name="Picture 2993"/>
            <p:cNvPicPr>
              <a:picLocks noChangeAspect="1" noChangeArrowheads="1"/>
            </p:cNvPicPr>
            <p:nvPr/>
          </p:nvPicPr>
          <p:blipFill>
            <a:blip r:embed="rId7"/>
            <a:srcRect/>
            <a:stretch>
              <a:fillRect/>
            </a:stretch>
          </p:blipFill>
          <p:spPr bwMode="auto">
            <a:xfrm>
              <a:off x="4963" y="3120"/>
              <a:ext cx="19" cy="5"/>
            </a:xfrm>
            <a:prstGeom prst="rect">
              <a:avLst/>
            </a:prstGeom>
            <a:noFill/>
            <a:ln w="9525">
              <a:noFill/>
              <a:miter lim="800000"/>
              <a:headEnd/>
              <a:tailEnd/>
            </a:ln>
          </p:spPr>
        </p:pic>
        <p:pic>
          <p:nvPicPr>
            <p:cNvPr id="366514" name="Picture 2994"/>
            <p:cNvPicPr>
              <a:picLocks noChangeAspect="1" noChangeArrowheads="1"/>
            </p:cNvPicPr>
            <p:nvPr/>
          </p:nvPicPr>
          <p:blipFill>
            <a:blip r:embed="rId7"/>
            <a:srcRect/>
            <a:stretch>
              <a:fillRect/>
            </a:stretch>
          </p:blipFill>
          <p:spPr bwMode="auto">
            <a:xfrm>
              <a:off x="4982" y="3120"/>
              <a:ext cx="19" cy="5"/>
            </a:xfrm>
            <a:prstGeom prst="rect">
              <a:avLst/>
            </a:prstGeom>
            <a:noFill/>
            <a:ln w="9525">
              <a:noFill/>
              <a:miter lim="800000"/>
              <a:headEnd/>
              <a:tailEnd/>
            </a:ln>
          </p:spPr>
        </p:pic>
        <p:pic>
          <p:nvPicPr>
            <p:cNvPr id="366515" name="Picture 2995"/>
            <p:cNvPicPr>
              <a:picLocks noChangeAspect="1" noChangeArrowheads="1"/>
            </p:cNvPicPr>
            <p:nvPr/>
          </p:nvPicPr>
          <p:blipFill>
            <a:blip r:embed="rId7"/>
            <a:srcRect/>
            <a:stretch>
              <a:fillRect/>
            </a:stretch>
          </p:blipFill>
          <p:spPr bwMode="auto">
            <a:xfrm>
              <a:off x="5001" y="3120"/>
              <a:ext cx="19" cy="5"/>
            </a:xfrm>
            <a:prstGeom prst="rect">
              <a:avLst/>
            </a:prstGeom>
            <a:noFill/>
            <a:ln w="9525">
              <a:noFill/>
              <a:miter lim="800000"/>
              <a:headEnd/>
              <a:tailEnd/>
            </a:ln>
          </p:spPr>
        </p:pic>
        <p:pic>
          <p:nvPicPr>
            <p:cNvPr id="366516" name="Picture 2996"/>
            <p:cNvPicPr>
              <a:picLocks noChangeAspect="1" noChangeArrowheads="1"/>
            </p:cNvPicPr>
            <p:nvPr/>
          </p:nvPicPr>
          <p:blipFill>
            <a:blip r:embed="rId7"/>
            <a:srcRect/>
            <a:stretch>
              <a:fillRect/>
            </a:stretch>
          </p:blipFill>
          <p:spPr bwMode="auto">
            <a:xfrm>
              <a:off x="5020" y="3120"/>
              <a:ext cx="20" cy="5"/>
            </a:xfrm>
            <a:prstGeom prst="rect">
              <a:avLst/>
            </a:prstGeom>
            <a:noFill/>
            <a:ln w="9525">
              <a:noFill/>
              <a:miter lim="800000"/>
              <a:headEnd/>
              <a:tailEnd/>
            </a:ln>
          </p:spPr>
        </p:pic>
        <p:pic>
          <p:nvPicPr>
            <p:cNvPr id="366517" name="Picture 2997"/>
            <p:cNvPicPr>
              <a:picLocks noChangeAspect="1" noChangeArrowheads="1"/>
            </p:cNvPicPr>
            <p:nvPr/>
          </p:nvPicPr>
          <p:blipFill>
            <a:blip r:embed="rId7"/>
            <a:srcRect/>
            <a:stretch>
              <a:fillRect/>
            </a:stretch>
          </p:blipFill>
          <p:spPr bwMode="auto">
            <a:xfrm>
              <a:off x="5040" y="3120"/>
              <a:ext cx="19" cy="5"/>
            </a:xfrm>
            <a:prstGeom prst="rect">
              <a:avLst/>
            </a:prstGeom>
            <a:noFill/>
            <a:ln w="9525">
              <a:noFill/>
              <a:miter lim="800000"/>
              <a:headEnd/>
              <a:tailEnd/>
            </a:ln>
          </p:spPr>
        </p:pic>
        <p:pic>
          <p:nvPicPr>
            <p:cNvPr id="366518" name="Picture 2998"/>
            <p:cNvPicPr>
              <a:picLocks noChangeAspect="1" noChangeArrowheads="1"/>
            </p:cNvPicPr>
            <p:nvPr/>
          </p:nvPicPr>
          <p:blipFill>
            <a:blip r:embed="rId7"/>
            <a:srcRect/>
            <a:stretch>
              <a:fillRect/>
            </a:stretch>
          </p:blipFill>
          <p:spPr bwMode="auto">
            <a:xfrm>
              <a:off x="5059" y="3120"/>
              <a:ext cx="19" cy="5"/>
            </a:xfrm>
            <a:prstGeom prst="rect">
              <a:avLst/>
            </a:prstGeom>
            <a:noFill/>
            <a:ln w="9525">
              <a:noFill/>
              <a:miter lim="800000"/>
              <a:headEnd/>
              <a:tailEnd/>
            </a:ln>
          </p:spPr>
        </p:pic>
        <p:pic>
          <p:nvPicPr>
            <p:cNvPr id="366519" name="Picture 2999"/>
            <p:cNvPicPr>
              <a:picLocks noChangeAspect="1" noChangeArrowheads="1"/>
            </p:cNvPicPr>
            <p:nvPr/>
          </p:nvPicPr>
          <p:blipFill>
            <a:blip r:embed="rId7"/>
            <a:srcRect/>
            <a:stretch>
              <a:fillRect/>
            </a:stretch>
          </p:blipFill>
          <p:spPr bwMode="auto">
            <a:xfrm>
              <a:off x="5078" y="3120"/>
              <a:ext cx="19" cy="5"/>
            </a:xfrm>
            <a:prstGeom prst="rect">
              <a:avLst/>
            </a:prstGeom>
            <a:noFill/>
            <a:ln w="9525">
              <a:noFill/>
              <a:miter lim="800000"/>
              <a:headEnd/>
              <a:tailEnd/>
            </a:ln>
          </p:spPr>
        </p:pic>
        <p:pic>
          <p:nvPicPr>
            <p:cNvPr id="366520" name="Picture 3000"/>
            <p:cNvPicPr>
              <a:picLocks noChangeAspect="1" noChangeArrowheads="1"/>
            </p:cNvPicPr>
            <p:nvPr/>
          </p:nvPicPr>
          <p:blipFill>
            <a:blip r:embed="rId7"/>
            <a:srcRect/>
            <a:stretch>
              <a:fillRect/>
            </a:stretch>
          </p:blipFill>
          <p:spPr bwMode="auto">
            <a:xfrm>
              <a:off x="5097" y="3120"/>
              <a:ext cx="19" cy="5"/>
            </a:xfrm>
            <a:prstGeom prst="rect">
              <a:avLst/>
            </a:prstGeom>
            <a:noFill/>
            <a:ln w="9525">
              <a:noFill/>
              <a:miter lim="800000"/>
              <a:headEnd/>
              <a:tailEnd/>
            </a:ln>
          </p:spPr>
        </p:pic>
        <p:pic>
          <p:nvPicPr>
            <p:cNvPr id="366521" name="Picture 3001"/>
            <p:cNvPicPr>
              <a:picLocks noChangeAspect="1" noChangeArrowheads="1"/>
            </p:cNvPicPr>
            <p:nvPr/>
          </p:nvPicPr>
          <p:blipFill>
            <a:blip r:embed="rId7"/>
            <a:srcRect/>
            <a:stretch>
              <a:fillRect/>
            </a:stretch>
          </p:blipFill>
          <p:spPr bwMode="auto">
            <a:xfrm>
              <a:off x="5116" y="3120"/>
              <a:ext cx="20" cy="5"/>
            </a:xfrm>
            <a:prstGeom prst="rect">
              <a:avLst/>
            </a:prstGeom>
            <a:noFill/>
            <a:ln w="9525">
              <a:noFill/>
              <a:miter lim="800000"/>
              <a:headEnd/>
              <a:tailEnd/>
            </a:ln>
          </p:spPr>
        </p:pic>
        <p:pic>
          <p:nvPicPr>
            <p:cNvPr id="366522" name="Picture 3002"/>
            <p:cNvPicPr>
              <a:picLocks noChangeAspect="1" noChangeArrowheads="1"/>
            </p:cNvPicPr>
            <p:nvPr/>
          </p:nvPicPr>
          <p:blipFill>
            <a:blip r:embed="rId7"/>
            <a:srcRect/>
            <a:stretch>
              <a:fillRect/>
            </a:stretch>
          </p:blipFill>
          <p:spPr bwMode="auto">
            <a:xfrm>
              <a:off x="5136" y="3120"/>
              <a:ext cx="19" cy="5"/>
            </a:xfrm>
            <a:prstGeom prst="rect">
              <a:avLst/>
            </a:prstGeom>
            <a:noFill/>
            <a:ln w="9525">
              <a:noFill/>
              <a:miter lim="800000"/>
              <a:headEnd/>
              <a:tailEnd/>
            </a:ln>
          </p:spPr>
        </p:pic>
        <p:pic>
          <p:nvPicPr>
            <p:cNvPr id="366523" name="Picture 3003"/>
            <p:cNvPicPr>
              <a:picLocks noChangeAspect="1" noChangeArrowheads="1"/>
            </p:cNvPicPr>
            <p:nvPr/>
          </p:nvPicPr>
          <p:blipFill>
            <a:blip r:embed="rId7"/>
            <a:srcRect/>
            <a:stretch>
              <a:fillRect/>
            </a:stretch>
          </p:blipFill>
          <p:spPr bwMode="auto">
            <a:xfrm>
              <a:off x="5155" y="3120"/>
              <a:ext cx="19" cy="5"/>
            </a:xfrm>
            <a:prstGeom prst="rect">
              <a:avLst/>
            </a:prstGeom>
            <a:noFill/>
            <a:ln w="9525">
              <a:noFill/>
              <a:miter lim="800000"/>
              <a:headEnd/>
              <a:tailEnd/>
            </a:ln>
          </p:spPr>
        </p:pic>
        <p:pic>
          <p:nvPicPr>
            <p:cNvPr id="366524" name="Picture 3004"/>
            <p:cNvPicPr>
              <a:picLocks noChangeAspect="1" noChangeArrowheads="1"/>
            </p:cNvPicPr>
            <p:nvPr/>
          </p:nvPicPr>
          <p:blipFill>
            <a:blip r:embed="rId7"/>
            <a:srcRect/>
            <a:stretch>
              <a:fillRect/>
            </a:stretch>
          </p:blipFill>
          <p:spPr bwMode="auto">
            <a:xfrm>
              <a:off x="5174" y="3120"/>
              <a:ext cx="19" cy="5"/>
            </a:xfrm>
            <a:prstGeom prst="rect">
              <a:avLst/>
            </a:prstGeom>
            <a:noFill/>
            <a:ln w="9525">
              <a:noFill/>
              <a:miter lim="800000"/>
              <a:headEnd/>
              <a:tailEnd/>
            </a:ln>
          </p:spPr>
        </p:pic>
        <p:pic>
          <p:nvPicPr>
            <p:cNvPr id="366525" name="Picture 3005"/>
            <p:cNvPicPr>
              <a:picLocks noChangeAspect="1" noChangeArrowheads="1"/>
            </p:cNvPicPr>
            <p:nvPr/>
          </p:nvPicPr>
          <p:blipFill>
            <a:blip r:embed="rId7"/>
            <a:srcRect/>
            <a:stretch>
              <a:fillRect/>
            </a:stretch>
          </p:blipFill>
          <p:spPr bwMode="auto">
            <a:xfrm>
              <a:off x="5193" y="3120"/>
              <a:ext cx="19" cy="5"/>
            </a:xfrm>
            <a:prstGeom prst="rect">
              <a:avLst/>
            </a:prstGeom>
            <a:noFill/>
            <a:ln w="9525">
              <a:noFill/>
              <a:miter lim="800000"/>
              <a:headEnd/>
              <a:tailEnd/>
            </a:ln>
          </p:spPr>
        </p:pic>
        <p:pic>
          <p:nvPicPr>
            <p:cNvPr id="366526" name="Picture 3006"/>
            <p:cNvPicPr>
              <a:picLocks noChangeAspect="1" noChangeArrowheads="1"/>
            </p:cNvPicPr>
            <p:nvPr/>
          </p:nvPicPr>
          <p:blipFill>
            <a:blip r:embed="rId7"/>
            <a:srcRect/>
            <a:stretch>
              <a:fillRect/>
            </a:stretch>
          </p:blipFill>
          <p:spPr bwMode="auto">
            <a:xfrm>
              <a:off x="5212" y="3120"/>
              <a:ext cx="20" cy="5"/>
            </a:xfrm>
            <a:prstGeom prst="rect">
              <a:avLst/>
            </a:prstGeom>
            <a:noFill/>
            <a:ln w="9525">
              <a:noFill/>
              <a:miter lim="800000"/>
              <a:headEnd/>
              <a:tailEnd/>
            </a:ln>
          </p:spPr>
        </p:pic>
        <p:pic>
          <p:nvPicPr>
            <p:cNvPr id="366527" name="Picture 3007"/>
            <p:cNvPicPr>
              <a:picLocks noChangeAspect="1" noChangeArrowheads="1"/>
            </p:cNvPicPr>
            <p:nvPr/>
          </p:nvPicPr>
          <p:blipFill>
            <a:blip r:embed="rId7"/>
            <a:srcRect/>
            <a:stretch>
              <a:fillRect/>
            </a:stretch>
          </p:blipFill>
          <p:spPr bwMode="auto">
            <a:xfrm>
              <a:off x="5232" y="3120"/>
              <a:ext cx="19" cy="5"/>
            </a:xfrm>
            <a:prstGeom prst="rect">
              <a:avLst/>
            </a:prstGeom>
            <a:noFill/>
            <a:ln w="9525">
              <a:noFill/>
              <a:miter lim="800000"/>
              <a:headEnd/>
              <a:tailEnd/>
            </a:ln>
          </p:spPr>
        </p:pic>
        <p:pic>
          <p:nvPicPr>
            <p:cNvPr id="366528" name="Picture 3008"/>
            <p:cNvPicPr>
              <a:picLocks noChangeAspect="1" noChangeArrowheads="1"/>
            </p:cNvPicPr>
            <p:nvPr/>
          </p:nvPicPr>
          <p:blipFill>
            <a:blip r:embed="rId7"/>
            <a:srcRect/>
            <a:stretch>
              <a:fillRect/>
            </a:stretch>
          </p:blipFill>
          <p:spPr bwMode="auto">
            <a:xfrm>
              <a:off x="5251" y="3120"/>
              <a:ext cx="19" cy="5"/>
            </a:xfrm>
            <a:prstGeom prst="rect">
              <a:avLst/>
            </a:prstGeom>
            <a:noFill/>
            <a:ln w="9525">
              <a:noFill/>
              <a:miter lim="800000"/>
              <a:headEnd/>
              <a:tailEnd/>
            </a:ln>
          </p:spPr>
        </p:pic>
        <p:pic>
          <p:nvPicPr>
            <p:cNvPr id="366529" name="Picture 3009"/>
            <p:cNvPicPr>
              <a:picLocks noChangeAspect="1" noChangeArrowheads="1"/>
            </p:cNvPicPr>
            <p:nvPr/>
          </p:nvPicPr>
          <p:blipFill>
            <a:blip r:embed="rId7"/>
            <a:srcRect/>
            <a:stretch>
              <a:fillRect/>
            </a:stretch>
          </p:blipFill>
          <p:spPr bwMode="auto">
            <a:xfrm>
              <a:off x="5270" y="3120"/>
              <a:ext cx="19" cy="5"/>
            </a:xfrm>
            <a:prstGeom prst="rect">
              <a:avLst/>
            </a:prstGeom>
            <a:noFill/>
            <a:ln w="9525">
              <a:noFill/>
              <a:miter lim="800000"/>
              <a:headEnd/>
              <a:tailEnd/>
            </a:ln>
          </p:spPr>
        </p:pic>
        <p:pic>
          <p:nvPicPr>
            <p:cNvPr id="366530" name="Picture 3010"/>
            <p:cNvPicPr>
              <a:picLocks noChangeAspect="1" noChangeArrowheads="1"/>
            </p:cNvPicPr>
            <p:nvPr/>
          </p:nvPicPr>
          <p:blipFill>
            <a:blip r:embed="rId7"/>
            <a:srcRect/>
            <a:stretch>
              <a:fillRect/>
            </a:stretch>
          </p:blipFill>
          <p:spPr bwMode="auto">
            <a:xfrm>
              <a:off x="5289" y="3120"/>
              <a:ext cx="19" cy="5"/>
            </a:xfrm>
            <a:prstGeom prst="rect">
              <a:avLst/>
            </a:prstGeom>
            <a:noFill/>
            <a:ln w="9525">
              <a:noFill/>
              <a:miter lim="800000"/>
              <a:headEnd/>
              <a:tailEnd/>
            </a:ln>
          </p:spPr>
        </p:pic>
        <p:pic>
          <p:nvPicPr>
            <p:cNvPr id="366531" name="Picture 3011"/>
            <p:cNvPicPr>
              <a:picLocks noChangeAspect="1" noChangeArrowheads="1"/>
            </p:cNvPicPr>
            <p:nvPr/>
          </p:nvPicPr>
          <p:blipFill>
            <a:blip r:embed="rId7"/>
            <a:srcRect/>
            <a:stretch>
              <a:fillRect/>
            </a:stretch>
          </p:blipFill>
          <p:spPr bwMode="auto">
            <a:xfrm>
              <a:off x="5308" y="3120"/>
              <a:ext cx="20" cy="5"/>
            </a:xfrm>
            <a:prstGeom prst="rect">
              <a:avLst/>
            </a:prstGeom>
            <a:noFill/>
            <a:ln w="9525">
              <a:noFill/>
              <a:miter lim="800000"/>
              <a:headEnd/>
              <a:tailEnd/>
            </a:ln>
          </p:spPr>
        </p:pic>
        <p:pic>
          <p:nvPicPr>
            <p:cNvPr id="366532" name="Picture 3012"/>
            <p:cNvPicPr>
              <a:picLocks noChangeAspect="1" noChangeArrowheads="1"/>
            </p:cNvPicPr>
            <p:nvPr/>
          </p:nvPicPr>
          <p:blipFill>
            <a:blip r:embed="rId7"/>
            <a:srcRect/>
            <a:stretch>
              <a:fillRect/>
            </a:stretch>
          </p:blipFill>
          <p:spPr bwMode="auto">
            <a:xfrm>
              <a:off x="5328" y="3120"/>
              <a:ext cx="19" cy="5"/>
            </a:xfrm>
            <a:prstGeom prst="rect">
              <a:avLst/>
            </a:prstGeom>
            <a:noFill/>
            <a:ln w="9525">
              <a:noFill/>
              <a:miter lim="800000"/>
              <a:headEnd/>
              <a:tailEnd/>
            </a:ln>
          </p:spPr>
        </p:pic>
        <p:pic>
          <p:nvPicPr>
            <p:cNvPr id="366533" name="Picture 3013"/>
            <p:cNvPicPr>
              <a:picLocks noChangeAspect="1" noChangeArrowheads="1"/>
            </p:cNvPicPr>
            <p:nvPr/>
          </p:nvPicPr>
          <p:blipFill>
            <a:blip r:embed="rId8"/>
            <a:srcRect/>
            <a:stretch>
              <a:fillRect/>
            </a:stretch>
          </p:blipFill>
          <p:spPr bwMode="auto">
            <a:xfrm>
              <a:off x="5347" y="3120"/>
              <a:ext cx="7" cy="5"/>
            </a:xfrm>
            <a:prstGeom prst="rect">
              <a:avLst/>
            </a:prstGeom>
            <a:noFill/>
            <a:ln w="9525">
              <a:noFill/>
              <a:miter lim="800000"/>
              <a:headEnd/>
              <a:tailEnd/>
            </a:ln>
          </p:spPr>
        </p:pic>
        <p:sp>
          <p:nvSpPr>
            <p:cNvPr id="366534" name="Rectangle 3014"/>
            <p:cNvSpPr>
              <a:spLocks noChangeArrowheads="1"/>
            </p:cNvSpPr>
            <p:nvPr/>
          </p:nvSpPr>
          <p:spPr bwMode="auto">
            <a:xfrm>
              <a:off x="5354" y="3120"/>
              <a:ext cx="18" cy="5"/>
            </a:xfrm>
            <a:prstGeom prst="rect">
              <a:avLst/>
            </a:prstGeom>
            <a:solidFill>
              <a:srgbClr val="000000"/>
            </a:solidFill>
            <a:ln w="9525">
              <a:noFill/>
              <a:miter lim="800000"/>
              <a:headEnd/>
              <a:tailEnd/>
            </a:ln>
          </p:spPr>
          <p:txBody>
            <a:bodyPr/>
            <a:lstStyle/>
            <a:p>
              <a:endParaRPr lang="es-ES"/>
            </a:p>
          </p:txBody>
        </p:sp>
        <p:sp>
          <p:nvSpPr>
            <p:cNvPr id="366535" name="Rectangle 3015"/>
            <p:cNvSpPr>
              <a:spLocks noChangeArrowheads="1"/>
            </p:cNvSpPr>
            <p:nvPr/>
          </p:nvSpPr>
          <p:spPr bwMode="auto">
            <a:xfrm>
              <a:off x="3051" y="3125"/>
              <a:ext cx="17" cy="109"/>
            </a:xfrm>
            <a:prstGeom prst="rect">
              <a:avLst/>
            </a:prstGeom>
            <a:solidFill>
              <a:srgbClr val="000000"/>
            </a:solidFill>
            <a:ln w="9525">
              <a:noFill/>
              <a:miter lim="800000"/>
              <a:headEnd/>
              <a:tailEnd/>
            </a:ln>
          </p:spPr>
          <p:txBody>
            <a:bodyPr/>
            <a:lstStyle/>
            <a:p>
              <a:endParaRPr lang="es-ES"/>
            </a:p>
          </p:txBody>
        </p:sp>
        <p:pic>
          <p:nvPicPr>
            <p:cNvPr id="366536" name="Picture 3016"/>
            <p:cNvPicPr>
              <a:picLocks noChangeAspect="1" noChangeArrowheads="1"/>
            </p:cNvPicPr>
            <p:nvPr/>
          </p:nvPicPr>
          <p:blipFill>
            <a:blip r:embed="rId9"/>
            <a:srcRect/>
            <a:stretch>
              <a:fillRect/>
            </a:stretch>
          </p:blipFill>
          <p:spPr bwMode="auto">
            <a:xfrm>
              <a:off x="4210" y="3125"/>
              <a:ext cx="4" cy="22"/>
            </a:xfrm>
            <a:prstGeom prst="rect">
              <a:avLst/>
            </a:prstGeom>
            <a:noFill/>
            <a:ln w="9525">
              <a:noFill/>
              <a:miter lim="800000"/>
              <a:headEnd/>
              <a:tailEnd/>
            </a:ln>
          </p:spPr>
        </p:pic>
        <p:pic>
          <p:nvPicPr>
            <p:cNvPr id="366537" name="Picture 3017"/>
            <p:cNvPicPr>
              <a:picLocks noChangeAspect="1" noChangeArrowheads="1"/>
            </p:cNvPicPr>
            <p:nvPr/>
          </p:nvPicPr>
          <p:blipFill>
            <a:blip r:embed="rId9"/>
            <a:srcRect/>
            <a:stretch>
              <a:fillRect/>
            </a:stretch>
          </p:blipFill>
          <p:spPr bwMode="auto">
            <a:xfrm>
              <a:off x="4210" y="3147"/>
              <a:ext cx="4" cy="23"/>
            </a:xfrm>
            <a:prstGeom prst="rect">
              <a:avLst/>
            </a:prstGeom>
            <a:noFill/>
            <a:ln w="9525">
              <a:noFill/>
              <a:miter lim="800000"/>
              <a:headEnd/>
              <a:tailEnd/>
            </a:ln>
          </p:spPr>
        </p:pic>
        <p:pic>
          <p:nvPicPr>
            <p:cNvPr id="366538" name="Picture 3018"/>
            <p:cNvPicPr>
              <a:picLocks noChangeAspect="1" noChangeArrowheads="1"/>
            </p:cNvPicPr>
            <p:nvPr/>
          </p:nvPicPr>
          <p:blipFill>
            <a:blip r:embed="rId9"/>
            <a:srcRect/>
            <a:stretch>
              <a:fillRect/>
            </a:stretch>
          </p:blipFill>
          <p:spPr bwMode="auto">
            <a:xfrm>
              <a:off x="4210" y="3170"/>
              <a:ext cx="4" cy="23"/>
            </a:xfrm>
            <a:prstGeom prst="rect">
              <a:avLst/>
            </a:prstGeom>
            <a:noFill/>
            <a:ln w="9525">
              <a:noFill/>
              <a:miter lim="800000"/>
              <a:headEnd/>
              <a:tailEnd/>
            </a:ln>
          </p:spPr>
        </p:pic>
        <p:pic>
          <p:nvPicPr>
            <p:cNvPr id="366539" name="Picture 3019"/>
            <p:cNvPicPr>
              <a:picLocks noChangeAspect="1" noChangeArrowheads="1"/>
            </p:cNvPicPr>
            <p:nvPr/>
          </p:nvPicPr>
          <p:blipFill>
            <a:blip r:embed="rId9"/>
            <a:srcRect/>
            <a:stretch>
              <a:fillRect/>
            </a:stretch>
          </p:blipFill>
          <p:spPr bwMode="auto">
            <a:xfrm>
              <a:off x="4210" y="3193"/>
              <a:ext cx="4" cy="23"/>
            </a:xfrm>
            <a:prstGeom prst="rect">
              <a:avLst/>
            </a:prstGeom>
            <a:noFill/>
            <a:ln w="9525">
              <a:noFill/>
              <a:miter lim="800000"/>
              <a:headEnd/>
              <a:tailEnd/>
            </a:ln>
          </p:spPr>
        </p:pic>
        <p:pic>
          <p:nvPicPr>
            <p:cNvPr id="366540" name="Picture 3020"/>
            <p:cNvPicPr>
              <a:picLocks noChangeAspect="1" noChangeArrowheads="1"/>
            </p:cNvPicPr>
            <p:nvPr/>
          </p:nvPicPr>
          <p:blipFill>
            <a:blip r:embed="rId10"/>
            <a:srcRect/>
            <a:stretch>
              <a:fillRect/>
            </a:stretch>
          </p:blipFill>
          <p:spPr bwMode="auto">
            <a:xfrm>
              <a:off x="4210" y="3216"/>
              <a:ext cx="4" cy="18"/>
            </a:xfrm>
            <a:prstGeom prst="rect">
              <a:avLst/>
            </a:prstGeom>
            <a:noFill/>
            <a:ln w="9525">
              <a:noFill/>
              <a:miter lim="800000"/>
              <a:headEnd/>
              <a:tailEnd/>
            </a:ln>
          </p:spPr>
        </p:pic>
        <p:sp>
          <p:nvSpPr>
            <p:cNvPr id="366541" name="Rectangle 3021"/>
            <p:cNvSpPr>
              <a:spLocks noChangeArrowheads="1"/>
            </p:cNvSpPr>
            <p:nvPr/>
          </p:nvSpPr>
          <p:spPr bwMode="auto">
            <a:xfrm>
              <a:off x="5354" y="3125"/>
              <a:ext cx="18" cy="109"/>
            </a:xfrm>
            <a:prstGeom prst="rect">
              <a:avLst/>
            </a:prstGeom>
            <a:solidFill>
              <a:srgbClr val="000000"/>
            </a:solidFill>
            <a:ln w="9525">
              <a:noFill/>
              <a:miter lim="800000"/>
              <a:headEnd/>
              <a:tailEnd/>
            </a:ln>
          </p:spPr>
          <p:txBody>
            <a:bodyPr/>
            <a:lstStyle/>
            <a:p>
              <a:endParaRPr lang="es-ES"/>
            </a:p>
          </p:txBody>
        </p:sp>
        <p:sp>
          <p:nvSpPr>
            <p:cNvPr id="366542" name="Rectangle 3022"/>
            <p:cNvSpPr>
              <a:spLocks noChangeArrowheads="1"/>
            </p:cNvSpPr>
            <p:nvPr/>
          </p:nvSpPr>
          <p:spPr bwMode="auto">
            <a:xfrm>
              <a:off x="3089" y="3234"/>
              <a:ext cx="634"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10.Transporte</a:t>
              </a:r>
              <a:endParaRPr lang="es-ES">
                <a:solidFill>
                  <a:srgbClr val="333399"/>
                </a:solidFill>
              </a:endParaRPr>
            </a:p>
          </p:txBody>
        </p:sp>
        <p:sp>
          <p:nvSpPr>
            <p:cNvPr id="366543" name="Rectangle 3023"/>
            <p:cNvSpPr>
              <a:spLocks noChangeArrowheads="1"/>
            </p:cNvSpPr>
            <p:nvPr/>
          </p:nvSpPr>
          <p:spPr bwMode="auto">
            <a:xfrm>
              <a:off x="3623" y="3234"/>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544" name="Rectangle 3024"/>
            <p:cNvSpPr>
              <a:spLocks noChangeArrowheads="1"/>
            </p:cNvSpPr>
            <p:nvPr/>
          </p:nvSpPr>
          <p:spPr bwMode="auto">
            <a:xfrm>
              <a:off x="4677" y="3234"/>
              <a:ext cx="271"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13.8%</a:t>
              </a:r>
              <a:endParaRPr lang="es-ES">
                <a:solidFill>
                  <a:srgbClr val="333399"/>
                </a:solidFill>
              </a:endParaRPr>
            </a:p>
          </p:txBody>
        </p:sp>
        <p:sp>
          <p:nvSpPr>
            <p:cNvPr id="366545" name="Rectangle 3025"/>
            <p:cNvSpPr>
              <a:spLocks noChangeArrowheads="1"/>
            </p:cNvSpPr>
            <p:nvPr/>
          </p:nvSpPr>
          <p:spPr bwMode="auto">
            <a:xfrm>
              <a:off x="4899" y="3234"/>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546" name="Rectangle 3026"/>
            <p:cNvSpPr>
              <a:spLocks noChangeArrowheads="1"/>
            </p:cNvSpPr>
            <p:nvPr/>
          </p:nvSpPr>
          <p:spPr bwMode="auto">
            <a:xfrm>
              <a:off x="3051" y="3234"/>
              <a:ext cx="17" cy="4"/>
            </a:xfrm>
            <a:prstGeom prst="rect">
              <a:avLst/>
            </a:prstGeom>
            <a:solidFill>
              <a:srgbClr val="000000"/>
            </a:solidFill>
            <a:ln w="9525">
              <a:noFill/>
              <a:miter lim="800000"/>
              <a:headEnd/>
              <a:tailEnd/>
            </a:ln>
          </p:spPr>
          <p:txBody>
            <a:bodyPr/>
            <a:lstStyle/>
            <a:p>
              <a:endParaRPr lang="es-ES"/>
            </a:p>
          </p:txBody>
        </p:sp>
        <p:pic>
          <p:nvPicPr>
            <p:cNvPr id="366547" name="Picture 3027"/>
            <p:cNvPicPr>
              <a:picLocks noChangeAspect="1" noChangeArrowheads="1"/>
            </p:cNvPicPr>
            <p:nvPr/>
          </p:nvPicPr>
          <p:blipFill>
            <a:blip r:embed="rId4"/>
            <a:srcRect/>
            <a:stretch>
              <a:fillRect/>
            </a:stretch>
          </p:blipFill>
          <p:spPr bwMode="auto">
            <a:xfrm>
              <a:off x="3068" y="3234"/>
              <a:ext cx="19" cy="4"/>
            </a:xfrm>
            <a:prstGeom prst="rect">
              <a:avLst/>
            </a:prstGeom>
            <a:noFill/>
            <a:ln w="9525">
              <a:noFill/>
              <a:miter lim="800000"/>
              <a:headEnd/>
              <a:tailEnd/>
            </a:ln>
          </p:spPr>
        </p:pic>
        <p:pic>
          <p:nvPicPr>
            <p:cNvPr id="366548" name="Picture 3028"/>
            <p:cNvPicPr>
              <a:picLocks noChangeAspect="1" noChangeArrowheads="1"/>
            </p:cNvPicPr>
            <p:nvPr/>
          </p:nvPicPr>
          <p:blipFill>
            <a:blip r:embed="rId4"/>
            <a:srcRect/>
            <a:stretch>
              <a:fillRect/>
            </a:stretch>
          </p:blipFill>
          <p:spPr bwMode="auto">
            <a:xfrm>
              <a:off x="3087" y="3234"/>
              <a:ext cx="19" cy="4"/>
            </a:xfrm>
            <a:prstGeom prst="rect">
              <a:avLst/>
            </a:prstGeom>
            <a:noFill/>
            <a:ln w="9525">
              <a:noFill/>
              <a:miter lim="800000"/>
              <a:headEnd/>
              <a:tailEnd/>
            </a:ln>
          </p:spPr>
        </p:pic>
        <p:pic>
          <p:nvPicPr>
            <p:cNvPr id="366549" name="Picture 3029"/>
            <p:cNvPicPr>
              <a:picLocks noChangeAspect="1" noChangeArrowheads="1"/>
            </p:cNvPicPr>
            <p:nvPr/>
          </p:nvPicPr>
          <p:blipFill>
            <a:blip r:embed="rId4"/>
            <a:srcRect/>
            <a:stretch>
              <a:fillRect/>
            </a:stretch>
          </p:blipFill>
          <p:spPr bwMode="auto">
            <a:xfrm>
              <a:off x="3106" y="3234"/>
              <a:ext cx="20" cy="4"/>
            </a:xfrm>
            <a:prstGeom prst="rect">
              <a:avLst/>
            </a:prstGeom>
            <a:noFill/>
            <a:ln w="9525">
              <a:noFill/>
              <a:miter lim="800000"/>
              <a:headEnd/>
              <a:tailEnd/>
            </a:ln>
          </p:spPr>
        </p:pic>
        <p:pic>
          <p:nvPicPr>
            <p:cNvPr id="366550" name="Picture 3030"/>
            <p:cNvPicPr>
              <a:picLocks noChangeAspect="1" noChangeArrowheads="1"/>
            </p:cNvPicPr>
            <p:nvPr/>
          </p:nvPicPr>
          <p:blipFill>
            <a:blip r:embed="rId4"/>
            <a:srcRect/>
            <a:stretch>
              <a:fillRect/>
            </a:stretch>
          </p:blipFill>
          <p:spPr bwMode="auto">
            <a:xfrm>
              <a:off x="3126" y="3234"/>
              <a:ext cx="19" cy="4"/>
            </a:xfrm>
            <a:prstGeom prst="rect">
              <a:avLst/>
            </a:prstGeom>
            <a:noFill/>
            <a:ln w="9525">
              <a:noFill/>
              <a:miter lim="800000"/>
              <a:headEnd/>
              <a:tailEnd/>
            </a:ln>
          </p:spPr>
        </p:pic>
        <p:pic>
          <p:nvPicPr>
            <p:cNvPr id="366551" name="Picture 3031"/>
            <p:cNvPicPr>
              <a:picLocks noChangeAspect="1" noChangeArrowheads="1"/>
            </p:cNvPicPr>
            <p:nvPr/>
          </p:nvPicPr>
          <p:blipFill>
            <a:blip r:embed="rId4"/>
            <a:srcRect/>
            <a:stretch>
              <a:fillRect/>
            </a:stretch>
          </p:blipFill>
          <p:spPr bwMode="auto">
            <a:xfrm>
              <a:off x="3145" y="3234"/>
              <a:ext cx="19" cy="4"/>
            </a:xfrm>
            <a:prstGeom prst="rect">
              <a:avLst/>
            </a:prstGeom>
            <a:noFill/>
            <a:ln w="9525">
              <a:noFill/>
              <a:miter lim="800000"/>
              <a:headEnd/>
              <a:tailEnd/>
            </a:ln>
          </p:spPr>
        </p:pic>
        <p:pic>
          <p:nvPicPr>
            <p:cNvPr id="366552" name="Picture 3032"/>
            <p:cNvPicPr>
              <a:picLocks noChangeAspect="1" noChangeArrowheads="1"/>
            </p:cNvPicPr>
            <p:nvPr/>
          </p:nvPicPr>
          <p:blipFill>
            <a:blip r:embed="rId4"/>
            <a:srcRect/>
            <a:stretch>
              <a:fillRect/>
            </a:stretch>
          </p:blipFill>
          <p:spPr bwMode="auto">
            <a:xfrm>
              <a:off x="3164" y="3234"/>
              <a:ext cx="19" cy="4"/>
            </a:xfrm>
            <a:prstGeom prst="rect">
              <a:avLst/>
            </a:prstGeom>
            <a:noFill/>
            <a:ln w="9525">
              <a:noFill/>
              <a:miter lim="800000"/>
              <a:headEnd/>
              <a:tailEnd/>
            </a:ln>
          </p:spPr>
        </p:pic>
        <p:pic>
          <p:nvPicPr>
            <p:cNvPr id="366553" name="Picture 3033"/>
            <p:cNvPicPr>
              <a:picLocks noChangeAspect="1" noChangeArrowheads="1"/>
            </p:cNvPicPr>
            <p:nvPr/>
          </p:nvPicPr>
          <p:blipFill>
            <a:blip r:embed="rId4"/>
            <a:srcRect/>
            <a:stretch>
              <a:fillRect/>
            </a:stretch>
          </p:blipFill>
          <p:spPr bwMode="auto">
            <a:xfrm>
              <a:off x="3183" y="3234"/>
              <a:ext cx="19" cy="4"/>
            </a:xfrm>
            <a:prstGeom prst="rect">
              <a:avLst/>
            </a:prstGeom>
            <a:noFill/>
            <a:ln w="9525">
              <a:noFill/>
              <a:miter lim="800000"/>
              <a:headEnd/>
              <a:tailEnd/>
            </a:ln>
          </p:spPr>
        </p:pic>
        <p:pic>
          <p:nvPicPr>
            <p:cNvPr id="366554" name="Picture 3034"/>
            <p:cNvPicPr>
              <a:picLocks noChangeAspect="1" noChangeArrowheads="1"/>
            </p:cNvPicPr>
            <p:nvPr/>
          </p:nvPicPr>
          <p:blipFill>
            <a:blip r:embed="rId4"/>
            <a:srcRect/>
            <a:stretch>
              <a:fillRect/>
            </a:stretch>
          </p:blipFill>
          <p:spPr bwMode="auto">
            <a:xfrm>
              <a:off x="3202" y="3234"/>
              <a:ext cx="20" cy="4"/>
            </a:xfrm>
            <a:prstGeom prst="rect">
              <a:avLst/>
            </a:prstGeom>
            <a:noFill/>
            <a:ln w="9525">
              <a:noFill/>
              <a:miter lim="800000"/>
              <a:headEnd/>
              <a:tailEnd/>
            </a:ln>
          </p:spPr>
        </p:pic>
        <p:pic>
          <p:nvPicPr>
            <p:cNvPr id="366555" name="Picture 3035"/>
            <p:cNvPicPr>
              <a:picLocks noChangeAspect="1" noChangeArrowheads="1"/>
            </p:cNvPicPr>
            <p:nvPr/>
          </p:nvPicPr>
          <p:blipFill>
            <a:blip r:embed="rId4"/>
            <a:srcRect/>
            <a:stretch>
              <a:fillRect/>
            </a:stretch>
          </p:blipFill>
          <p:spPr bwMode="auto">
            <a:xfrm>
              <a:off x="3222" y="3234"/>
              <a:ext cx="19" cy="4"/>
            </a:xfrm>
            <a:prstGeom prst="rect">
              <a:avLst/>
            </a:prstGeom>
            <a:noFill/>
            <a:ln w="9525">
              <a:noFill/>
              <a:miter lim="800000"/>
              <a:headEnd/>
              <a:tailEnd/>
            </a:ln>
          </p:spPr>
        </p:pic>
        <p:pic>
          <p:nvPicPr>
            <p:cNvPr id="366556" name="Picture 3036"/>
            <p:cNvPicPr>
              <a:picLocks noChangeAspect="1" noChangeArrowheads="1"/>
            </p:cNvPicPr>
            <p:nvPr/>
          </p:nvPicPr>
          <p:blipFill>
            <a:blip r:embed="rId4"/>
            <a:srcRect/>
            <a:stretch>
              <a:fillRect/>
            </a:stretch>
          </p:blipFill>
          <p:spPr bwMode="auto">
            <a:xfrm>
              <a:off x="3241" y="3234"/>
              <a:ext cx="19" cy="4"/>
            </a:xfrm>
            <a:prstGeom prst="rect">
              <a:avLst/>
            </a:prstGeom>
            <a:noFill/>
            <a:ln w="9525">
              <a:noFill/>
              <a:miter lim="800000"/>
              <a:headEnd/>
              <a:tailEnd/>
            </a:ln>
          </p:spPr>
        </p:pic>
        <p:pic>
          <p:nvPicPr>
            <p:cNvPr id="366557" name="Picture 3037"/>
            <p:cNvPicPr>
              <a:picLocks noChangeAspect="1" noChangeArrowheads="1"/>
            </p:cNvPicPr>
            <p:nvPr/>
          </p:nvPicPr>
          <p:blipFill>
            <a:blip r:embed="rId4"/>
            <a:srcRect/>
            <a:stretch>
              <a:fillRect/>
            </a:stretch>
          </p:blipFill>
          <p:spPr bwMode="auto">
            <a:xfrm>
              <a:off x="3260" y="3234"/>
              <a:ext cx="19" cy="4"/>
            </a:xfrm>
            <a:prstGeom prst="rect">
              <a:avLst/>
            </a:prstGeom>
            <a:noFill/>
            <a:ln w="9525">
              <a:noFill/>
              <a:miter lim="800000"/>
              <a:headEnd/>
              <a:tailEnd/>
            </a:ln>
          </p:spPr>
        </p:pic>
        <p:pic>
          <p:nvPicPr>
            <p:cNvPr id="366558" name="Picture 3038"/>
            <p:cNvPicPr>
              <a:picLocks noChangeAspect="1" noChangeArrowheads="1"/>
            </p:cNvPicPr>
            <p:nvPr/>
          </p:nvPicPr>
          <p:blipFill>
            <a:blip r:embed="rId4"/>
            <a:srcRect/>
            <a:stretch>
              <a:fillRect/>
            </a:stretch>
          </p:blipFill>
          <p:spPr bwMode="auto">
            <a:xfrm>
              <a:off x="3279" y="3234"/>
              <a:ext cx="19" cy="4"/>
            </a:xfrm>
            <a:prstGeom prst="rect">
              <a:avLst/>
            </a:prstGeom>
            <a:noFill/>
            <a:ln w="9525">
              <a:noFill/>
              <a:miter lim="800000"/>
              <a:headEnd/>
              <a:tailEnd/>
            </a:ln>
          </p:spPr>
        </p:pic>
        <p:pic>
          <p:nvPicPr>
            <p:cNvPr id="366559" name="Picture 3039"/>
            <p:cNvPicPr>
              <a:picLocks noChangeAspect="1" noChangeArrowheads="1"/>
            </p:cNvPicPr>
            <p:nvPr/>
          </p:nvPicPr>
          <p:blipFill>
            <a:blip r:embed="rId4"/>
            <a:srcRect/>
            <a:stretch>
              <a:fillRect/>
            </a:stretch>
          </p:blipFill>
          <p:spPr bwMode="auto">
            <a:xfrm>
              <a:off x="3298" y="3234"/>
              <a:ext cx="20" cy="4"/>
            </a:xfrm>
            <a:prstGeom prst="rect">
              <a:avLst/>
            </a:prstGeom>
            <a:noFill/>
            <a:ln w="9525">
              <a:noFill/>
              <a:miter lim="800000"/>
              <a:headEnd/>
              <a:tailEnd/>
            </a:ln>
          </p:spPr>
        </p:pic>
        <p:pic>
          <p:nvPicPr>
            <p:cNvPr id="366560" name="Picture 3040"/>
            <p:cNvPicPr>
              <a:picLocks noChangeAspect="1" noChangeArrowheads="1"/>
            </p:cNvPicPr>
            <p:nvPr/>
          </p:nvPicPr>
          <p:blipFill>
            <a:blip r:embed="rId4"/>
            <a:srcRect/>
            <a:stretch>
              <a:fillRect/>
            </a:stretch>
          </p:blipFill>
          <p:spPr bwMode="auto">
            <a:xfrm>
              <a:off x="3318" y="3234"/>
              <a:ext cx="19" cy="4"/>
            </a:xfrm>
            <a:prstGeom prst="rect">
              <a:avLst/>
            </a:prstGeom>
            <a:noFill/>
            <a:ln w="9525">
              <a:noFill/>
              <a:miter lim="800000"/>
              <a:headEnd/>
              <a:tailEnd/>
            </a:ln>
          </p:spPr>
        </p:pic>
        <p:pic>
          <p:nvPicPr>
            <p:cNvPr id="366561" name="Picture 3041"/>
            <p:cNvPicPr>
              <a:picLocks noChangeAspect="1" noChangeArrowheads="1"/>
            </p:cNvPicPr>
            <p:nvPr/>
          </p:nvPicPr>
          <p:blipFill>
            <a:blip r:embed="rId4"/>
            <a:srcRect/>
            <a:stretch>
              <a:fillRect/>
            </a:stretch>
          </p:blipFill>
          <p:spPr bwMode="auto">
            <a:xfrm>
              <a:off x="3337" y="3234"/>
              <a:ext cx="19" cy="4"/>
            </a:xfrm>
            <a:prstGeom prst="rect">
              <a:avLst/>
            </a:prstGeom>
            <a:noFill/>
            <a:ln w="9525">
              <a:noFill/>
              <a:miter lim="800000"/>
              <a:headEnd/>
              <a:tailEnd/>
            </a:ln>
          </p:spPr>
        </p:pic>
        <p:pic>
          <p:nvPicPr>
            <p:cNvPr id="366562" name="Picture 3042"/>
            <p:cNvPicPr>
              <a:picLocks noChangeAspect="1" noChangeArrowheads="1"/>
            </p:cNvPicPr>
            <p:nvPr/>
          </p:nvPicPr>
          <p:blipFill>
            <a:blip r:embed="rId4"/>
            <a:srcRect/>
            <a:stretch>
              <a:fillRect/>
            </a:stretch>
          </p:blipFill>
          <p:spPr bwMode="auto">
            <a:xfrm>
              <a:off x="3356" y="3234"/>
              <a:ext cx="19" cy="4"/>
            </a:xfrm>
            <a:prstGeom prst="rect">
              <a:avLst/>
            </a:prstGeom>
            <a:noFill/>
            <a:ln w="9525">
              <a:noFill/>
              <a:miter lim="800000"/>
              <a:headEnd/>
              <a:tailEnd/>
            </a:ln>
          </p:spPr>
        </p:pic>
        <p:pic>
          <p:nvPicPr>
            <p:cNvPr id="366563" name="Picture 3043"/>
            <p:cNvPicPr>
              <a:picLocks noChangeAspect="1" noChangeArrowheads="1"/>
            </p:cNvPicPr>
            <p:nvPr/>
          </p:nvPicPr>
          <p:blipFill>
            <a:blip r:embed="rId4"/>
            <a:srcRect/>
            <a:stretch>
              <a:fillRect/>
            </a:stretch>
          </p:blipFill>
          <p:spPr bwMode="auto">
            <a:xfrm>
              <a:off x="3375" y="3234"/>
              <a:ext cx="19" cy="4"/>
            </a:xfrm>
            <a:prstGeom prst="rect">
              <a:avLst/>
            </a:prstGeom>
            <a:noFill/>
            <a:ln w="9525">
              <a:noFill/>
              <a:miter lim="800000"/>
              <a:headEnd/>
              <a:tailEnd/>
            </a:ln>
          </p:spPr>
        </p:pic>
        <p:pic>
          <p:nvPicPr>
            <p:cNvPr id="366564" name="Picture 3044"/>
            <p:cNvPicPr>
              <a:picLocks noChangeAspect="1" noChangeArrowheads="1"/>
            </p:cNvPicPr>
            <p:nvPr/>
          </p:nvPicPr>
          <p:blipFill>
            <a:blip r:embed="rId4"/>
            <a:srcRect/>
            <a:stretch>
              <a:fillRect/>
            </a:stretch>
          </p:blipFill>
          <p:spPr bwMode="auto">
            <a:xfrm>
              <a:off x="3394" y="3234"/>
              <a:ext cx="20" cy="4"/>
            </a:xfrm>
            <a:prstGeom prst="rect">
              <a:avLst/>
            </a:prstGeom>
            <a:noFill/>
            <a:ln w="9525">
              <a:noFill/>
              <a:miter lim="800000"/>
              <a:headEnd/>
              <a:tailEnd/>
            </a:ln>
          </p:spPr>
        </p:pic>
        <p:pic>
          <p:nvPicPr>
            <p:cNvPr id="366565" name="Picture 3045"/>
            <p:cNvPicPr>
              <a:picLocks noChangeAspect="1" noChangeArrowheads="1"/>
            </p:cNvPicPr>
            <p:nvPr/>
          </p:nvPicPr>
          <p:blipFill>
            <a:blip r:embed="rId4"/>
            <a:srcRect/>
            <a:stretch>
              <a:fillRect/>
            </a:stretch>
          </p:blipFill>
          <p:spPr bwMode="auto">
            <a:xfrm>
              <a:off x="3414" y="3234"/>
              <a:ext cx="19" cy="4"/>
            </a:xfrm>
            <a:prstGeom prst="rect">
              <a:avLst/>
            </a:prstGeom>
            <a:noFill/>
            <a:ln w="9525">
              <a:noFill/>
              <a:miter lim="800000"/>
              <a:headEnd/>
              <a:tailEnd/>
            </a:ln>
          </p:spPr>
        </p:pic>
        <p:pic>
          <p:nvPicPr>
            <p:cNvPr id="366566" name="Picture 3046"/>
            <p:cNvPicPr>
              <a:picLocks noChangeAspect="1" noChangeArrowheads="1"/>
            </p:cNvPicPr>
            <p:nvPr/>
          </p:nvPicPr>
          <p:blipFill>
            <a:blip r:embed="rId4"/>
            <a:srcRect/>
            <a:stretch>
              <a:fillRect/>
            </a:stretch>
          </p:blipFill>
          <p:spPr bwMode="auto">
            <a:xfrm>
              <a:off x="3433" y="3234"/>
              <a:ext cx="19" cy="4"/>
            </a:xfrm>
            <a:prstGeom prst="rect">
              <a:avLst/>
            </a:prstGeom>
            <a:noFill/>
            <a:ln w="9525">
              <a:noFill/>
              <a:miter lim="800000"/>
              <a:headEnd/>
              <a:tailEnd/>
            </a:ln>
          </p:spPr>
        </p:pic>
        <p:pic>
          <p:nvPicPr>
            <p:cNvPr id="366567" name="Picture 3047"/>
            <p:cNvPicPr>
              <a:picLocks noChangeAspect="1" noChangeArrowheads="1"/>
            </p:cNvPicPr>
            <p:nvPr/>
          </p:nvPicPr>
          <p:blipFill>
            <a:blip r:embed="rId4"/>
            <a:srcRect/>
            <a:stretch>
              <a:fillRect/>
            </a:stretch>
          </p:blipFill>
          <p:spPr bwMode="auto">
            <a:xfrm>
              <a:off x="3452" y="3234"/>
              <a:ext cx="19" cy="4"/>
            </a:xfrm>
            <a:prstGeom prst="rect">
              <a:avLst/>
            </a:prstGeom>
            <a:noFill/>
            <a:ln w="9525">
              <a:noFill/>
              <a:miter lim="800000"/>
              <a:headEnd/>
              <a:tailEnd/>
            </a:ln>
          </p:spPr>
        </p:pic>
        <p:pic>
          <p:nvPicPr>
            <p:cNvPr id="366568" name="Picture 3048"/>
            <p:cNvPicPr>
              <a:picLocks noChangeAspect="1" noChangeArrowheads="1"/>
            </p:cNvPicPr>
            <p:nvPr/>
          </p:nvPicPr>
          <p:blipFill>
            <a:blip r:embed="rId4"/>
            <a:srcRect/>
            <a:stretch>
              <a:fillRect/>
            </a:stretch>
          </p:blipFill>
          <p:spPr bwMode="auto">
            <a:xfrm>
              <a:off x="3471" y="3234"/>
              <a:ext cx="19" cy="4"/>
            </a:xfrm>
            <a:prstGeom prst="rect">
              <a:avLst/>
            </a:prstGeom>
            <a:noFill/>
            <a:ln w="9525">
              <a:noFill/>
              <a:miter lim="800000"/>
              <a:headEnd/>
              <a:tailEnd/>
            </a:ln>
          </p:spPr>
        </p:pic>
        <p:pic>
          <p:nvPicPr>
            <p:cNvPr id="366569" name="Picture 3049"/>
            <p:cNvPicPr>
              <a:picLocks noChangeAspect="1" noChangeArrowheads="1"/>
            </p:cNvPicPr>
            <p:nvPr/>
          </p:nvPicPr>
          <p:blipFill>
            <a:blip r:embed="rId4"/>
            <a:srcRect/>
            <a:stretch>
              <a:fillRect/>
            </a:stretch>
          </p:blipFill>
          <p:spPr bwMode="auto">
            <a:xfrm>
              <a:off x="3490" y="3234"/>
              <a:ext cx="20" cy="4"/>
            </a:xfrm>
            <a:prstGeom prst="rect">
              <a:avLst/>
            </a:prstGeom>
            <a:noFill/>
            <a:ln w="9525">
              <a:noFill/>
              <a:miter lim="800000"/>
              <a:headEnd/>
              <a:tailEnd/>
            </a:ln>
          </p:spPr>
        </p:pic>
        <p:pic>
          <p:nvPicPr>
            <p:cNvPr id="366570" name="Picture 3050"/>
            <p:cNvPicPr>
              <a:picLocks noChangeAspect="1" noChangeArrowheads="1"/>
            </p:cNvPicPr>
            <p:nvPr/>
          </p:nvPicPr>
          <p:blipFill>
            <a:blip r:embed="rId4"/>
            <a:srcRect/>
            <a:stretch>
              <a:fillRect/>
            </a:stretch>
          </p:blipFill>
          <p:spPr bwMode="auto">
            <a:xfrm>
              <a:off x="3510" y="3234"/>
              <a:ext cx="19" cy="4"/>
            </a:xfrm>
            <a:prstGeom prst="rect">
              <a:avLst/>
            </a:prstGeom>
            <a:noFill/>
            <a:ln w="9525">
              <a:noFill/>
              <a:miter lim="800000"/>
              <a:headEnd/>
              <a:tailEnd/>
            </a:ln>
          </p:spPr>
        </p:pic>
        <p:pic>
          <p:nvPicPr>
            <p:cNvPr id="366571" name="Picture 3051"/>
            <p:cNvPicPr>
              <a:picLocks noChangeAspect="1" noChangeArrowheads="1"/>
            </p:cNvPicPr>
            <p:nvPr/>
          </p:nvPicPr>
          <p:blipFill>
            <a:blip r:embed="rId4"/>
            <a:srcRect/>
            <a:stretch>
              <a:fillRect/>
            </a:stretch>
          </p:blipFill>
          <p:spPr bwMode="auto">
            <a:xfrm>
              <a:off x="3529" y="3234"/>
              <a:ext cx="19" cy="4"/>
            </a:xfrm>
            <a:prstGeom prst="rect">
              <a:avLst/>
            </a:prstGeom>
            <a:noFill/>
            <a:ln w="9525">
              <a:noFill/>
              <a:miter lim="800000"/>
              <a:headEnd/>
              <a:tailEnd/>
            </a:ln>
          </p:spPr>
        </p:pic>
        <p:pic>
          <p:nvPicPr>
            <p:cNvPr id="366572" name="Picture 3052"/>
            <p:cNvPicPr>
              <a:picLocks noChangeAspect="1" noChangeArrowheads="1"/>
            </p:cNvPicPr>
            <p:nvPr/>
          </p:nvPicPr>
          <p:blipFill>
            <a:blip r:embed="rId4"/>
            <a:srcRect/>
            <a:stretch>
              <a:fillRect/>
            </a:stretch>
          </p:blipFill>
          <p:spPr bwMode="auto">
            <a:xfrm>
              <a:off x="3548" y="3234"/>
              <a:ext cx="19" cy="4"/>
            </a:xfrm>
            <a:prstGeom prst="rect">
              <a:avLst/>
            </a:prstGeom>
            <a:noFill/>
            <a:ln w="9525">
              <a:noFill/>
              <a:miter lim="800000"/>
              <a:headEnd/>
              <a:tailEnd/>
            </a:ln>
          </p:spPr>
        </p:pic>
        <p:pic>
          <p:nvPicPr>
            <p:cNvPr id="366573" name="Picture 3053"/>
            <p:cNvPicPr>
              <a:picLocks noChangeAspect="1" noChangeArrowheads="1"/>
            </p:cNvPicPr>
            <p:nvPr/>
          </p:nvPicPr>
          <p:blipFill>
            <a:blip r:embed="rId4"/>
            <a:srcRect/>
            <a:stretch>
              <a:fillRect/>
            </a:stretch>
          </p:blipFill>
          <p:spPr bwMode="auto">
            <a:xfrm>
              <a:off x="3567" y="3234"/>
              <a:ext cx="19" cy="4"/>
            </a:xfrm>
            <a:prstGeom prst="rect">
              <a:avLst/>
            </a:prstGeom>
            <a:noFill/>
            <a:ln w="9525">
              <a:noFill/>
              <a:miter lim="800000"/>
              <a:headEnd/>
              <a:tailEnd/>
            </a:ln>
          </p:spPr>
        </p:pic>
        <p:pic>
          <p:nvPicPr>
            <p:cNvPr id="366574" name="Picture 3054"/>
            <p:cNvPicPr>
              <a:picLocks noChangeAspect="1" noChangeArrowheads="1"/>
            </p:cNvPicPr>
            <p:nvPr/>
          </p:nvPicPr>
          <p:blipFill>
            <a:blip r:embed="rId4"/>
            <a:srcRect/>
            <a:stretch>
              <a:fillRect/>
            </a:stretch>
          </p:blipFill>
          <p:spPr bwMode="auto">
            <a:xfrm>
              <a:off x="3586" y="3234"/>
              <a:ext cx="20" cy="4"/>
            </a:xfrm>
            <a:prstGeom prst="rect">
              <a:avLst/>
            </a:prstGeom>
            <a:noFill/>
            <a:ln w="9525">
              <a:noFill/>
              <a:miter lim="800000"/>
              <a:headEnd/>
              <a:tailEnd/>
            </a:ln>
          </p:spPr>
        </p:pic>
        <p:pic>
          <p:nvPicPr>
            <p:cNvPr id="366575" name="Picture 3055"/>
            <p:cNvPicPr>
              <a:picLocks noChangeAspect="1" noChangeArrowheads="1"/>
            </p:cNvPicPr>
            <p:nvPr/>
          </p:nvPicPr>
          <p:blipFill>
            <a:blip r:embed="rId4"/>
            <a:srcRect/>
            <a:stretch>
              <a:fillRect/>
            </a:stretch>
          </p:blipFill>
          <p:spPr bwMode="auto">
            <a:xfrm>
              <a:off x="3606" y="3234"/>
              <a:ext cx="19" cy="4"/>
            </a:xfrm>
            <a:prstGeom prst="rect">
              <a:avLst/>
            </a:prstGeom>
            <a:noFill/>
            <a:ln w="9525">
              <a:noFill/>
              <a:miter lim="800000"/>
              <a:headEnd/>
              <a:tailEnd/>
            </a:ln>
          </p:spPr>
        </p:pic>
        <p:pic>
          <p:nvPicPr>
            <p:cNvPr id="366576" name="Picture 3056"/>
            <p:cNvPicPr>
              <a:picLocks noChangeAspect="1" noChangeArrowheads="1"/>
            </p:cNvPicPr>
            <p:nvPr/>
          </p:nvPicPr>
          <p:blipFill>
            <a:blip r:embed="rId4"/>
            <a:srcRect/>
            <a:stretch>
              <a:fillRect/>
            </a:stretch>
          </p:blipFill>
          <p:spPr bwMode="auto">
            <a:xfrm>
              <a:off x="3625" y="3234"/>
              <a:ext cx="19" cy="4"/>
            </a:xfrm>
            <a:prstGeom prst="rect">
              <a:avLst/>
            </a:prstGeom>
            <a:noFill/>
            <a:ln w="9525">
              <a:noFill/>
              <a:miter lim="800000"/>
              <a:headEnd/>
              <a:tailEnd/>
            </a:ln>
          </p:spPr>
        </p:pic>
        <p:pic>
          <p:nvPicPr>
            <p:cNvPr id="366577" name="Picture 3057"/>
            <p:cNvPicPr>
              <a:picLocks noChangeAspect="1" noChangeArrowheads="1"/>
            </p:cNvPicPr>
            <p:nvPr/>
          </p:nvPicPr>
          <p:blipFill>
            <a:blip r:embed="rId4"/>
            <a:srcRect/>
            <a:stretch>
              <a:fillRect/>
            </a:stretch>
          </p:blipFill>
          <p:spPr bwMode="auto">
            <a:xfrm>
              <a:off x="3644" y="3234"/>
              <a:ext cx="19" cy="4"/>
            </a:xfrm>
            <a:prstGeom prst="rect">
              <a:avLst/>
            </a:prstGeom>
            <a:noFill/>
            <a:ln w="9525">
              <a:noFill/>
              <a:miter lim="800000"/>
              <a:headEnd/>
              <a:tailEnd/>
            </a:ln>
          </p:spPr>
        </p:pic>
        <p:pic>
          <p:nvPicPr>
            <p:cNvPr id="366578" name="Picture 3058"/>
            <p:cNvPicPr>
              <a:picLocks noChangeAspect="1" noChangeArrowheads="1"/>
            </p:cNvPicPr>
            <p:nvPr/>
          </p:nvPicPr>
          <p:blipFill>
            <a:blip r:embed="rId4"/>
            <a:srcRect/>
            <a:stretch>
              <a:fillRect/>
            </a:stretch>
          </p:blipFill>
          <p:spPr bwMode="auto">
            <a:xfrm>
              <a:off x="3663" y="3234"/>
              <a:ext cx="19" cy="4"/>
            </a:xfrm>
            <a:prstGeom prst="rect">
              <a:avLst/>
            </a:prstGeom>
            <a:noFill/>
            <a:ln w="9525">
              <a:noFill/>
              <a:miter lim="800000"/>
              <a:headEnd/>
              <a:tailEnd/>
            </a:ln>
          </p:spPr>
        </p:pic>
        <p:pic>
          <p:nvPicPr>
            <p:cNvPr id="366579" name="Picture 3059"/>
            <p:cNvPicPr>
              <a:picLocks noChangeAspect="1" noChangeArrowheads="1"/>
            </p:cNvPicPr>
            <p:nvPr/>
          </p:nvPicPr>
          <p:blipFill>
            <a:blip r:embed="rId4"/>
            <a:srcRect/>
            <a:stretch>
              <a:fillRect/>
            </a:stretch>
          </p:blipFill>
          <p:spPr bwMode="auto">
            <a:xfrm>
              <a:off x="3682" y="3234"/>
              <a:ext cx="20" cy="4"/>
            </a:xfrm>
            <a:prstGeom prst="rect">
              <a:avLst/>
            </a:prstGeom>
            <a:noFill/>
            <a:ln w="9525">
              <a:noFill/>
              <a:miter lim="800000"/>
              <a:headEnd/>
              <a:tailEnd/>
            </a:ln>
          </p:spPr>
        </p:pic>
        <p:pic>
          <p:nvPicPr>
            <p:cNvPr id="366580" name="Picture 3060"/>
            <p:cNvPicPr>
              <a:picLocks noChangeAspect="1" noChangeArrowheads="1"/>
            </p:cNvPicPr>
            <p:nvPr/>
          </p:nvPicPr>
          <p:blipFill>
            <a:blip r:embed="rId4"/>
            <a:srcRect/>
            <a:stretch>
              <a:fillRect/>
            </a:stretch>
          </p:blipFill>
          <p:spPr bwMode="auto">
            <a:xfrm>
              <a:off x="3702" y="3234"/>
              <a:ext cx="19" cy="4"/>
            </a:xfrm>
            <a:prstGeom prst="rect">
              <a:avLst/>
            </a:prstGeom>
            <a:noFill/>
            <a:ln w="9525">
              <a:noFill/>
              <a:miter lim="800000"/>
              <a:headEnd/>
              <a:tailEnd/>
            </a:ln>
          </p:spPr>
        </p:pic>
        <p:pic>
          <p:nvPicPr>
            <p:cNvPr id="366581" name="Picture 3061"/>
            <p:cNvPicPr>
              <a:picLocks noChangeAspect="1" noChangeArrowheads="1"/>
            </p:cNvPicPr>
            <p:nvPr/>
          </p:nvPicPr>
          <p:blipFill>
            <a:blip r:embed="rId4"/>
            <a:srcRect/>
            <a:stretch>
              <a:fillRect/>
            </a:stretch>
          </p:blipFill>
          <p:spPr bwMode="auto">
            <a:xfrm>
              <a:off x="3721" y="3234"/>
              <a:ext cx="19" cy="4"/>
            </a:xfrm>
            <a:prstGeom prst="rect">
              <a:avLst/>
            </a:prstGeom>
            <a:noFill/>
            <a:ln w="9525">
              <a:noFill/>
              <a:miter lim="800000"/>
              <a:headEnd/>
              <a:tailEnd/>
            </a:ln>
          </p:spPr>
        </p:pic>
        <p:pic>
          <p:nvPicPr>
            <p:cNvPr id="366582" name="Picture 3062"/>
            <p:cNvPicPr>
              <a:picLocks noChangeAspect="1" noChangeArrowheads="1"/>
            </p:cNvPicPr>
            <p:nvPr/>
          </p:nvPicPr>
          <p:blipFill>
            <a:blip r:embed="rId4"/>
            <a:srcRect/>
            <a:stretch>
              <a:fillRect/>
            </a:stretch>
          </p:blipFill>
          <p:spPr bwMode="auto">
            <a:xfrm>
              <a:off x="3740" y="3234"/>
              <a:ext cx="19" cy="4"/>
            </a:xfrm>
            <a:prstGeom prst="rect">
              <a:avLst/>
            </a:prstGeom>
            <a:noFill/>
            <a:ln w="9525">
              <a:noFill/>
              <a:miter lim="800000"/>
              <a:headEnd/>
              <a:tailEnd/>
            </a:ln>
          </p:spPr>
        </p:pic>
        <p:pic>
          <p:nvPicPr>
            <p:cNvPr id="366583" name="Picture 3063"/>
            <p:cNvPicPr>
              <a:picLocks noChangeAspect="1" noChangeArrowheads="1"/>
            </p:cNvPicPr>
            <p:nvPr/>
          </p:nvPicPr>
          <p:blipFill>
            <a:blip r:embed="rId4"/>
            <a:srcRect/>
            <a:stretch>
              <a:fillRect/>
            </a:stretch>
          </p:blipFill>
          <p:spPr bwMode="auto">
            <a:xfrm>
              <a:off x="3759" y="3234"/>
              <a:ext cx="19" cy="4"/>
            </a:xfrm>
            <a:prstGeom prst="rect">
              <a:avLst/>
            </a:prstGeom>
            <a:noFill/>
            <a:ln w="9525">
              <a:noFill/>
              <a:miter lim="800000"/>
              <a:headEnd/>
              <a:tailEnd/>
            </a:ln>
          </p:spPr>
        </p:pic>
        <p:pic>
          <p:nvPicPr>
            <p:cNvPr id="366584" name="Picture 3064"/>
            <p:cNvPicPr>
              <a:picLocks noChangeAspect="1" noChangeArrowheads="1"/>
            </p:cNvPicPr>
            <p:nvPr/>
          </p:nvPicPr>
          <p:blipFill>
            <a:blip r:embed="rId4"/>
            <a:srcRect/>
            <a:stretch>
              <a:fillRect/>
            </a:stretch>
          </p:blipFill>
          <p:spPr bwMode="auto">
            <a:xfrm>
              <a:off x="3778" y="3234"/>
              <a:ext cx="20" cy="4"/>
            </a:xfrm>
            <a:prstGeom prst="rect">
              <a:avLst/>
            </a:prstGeom>
            <a:noFill/>
            <a:ln w="9525">
              <a:noFill/>
              <a:miter lim="800000"/>
              <a:headEnd/>
              <a:tailEnd/>
            </a:ln>
          </p:spPr>
        </p:pic>
        <p:pic>
          <p:nvPicPr>
            <p:cNvPr id="366585" name="Picture 3065"/>
            <p:cNvPicPr>
              <a:picLocks noChangeAspect="1" noChangeArrowheads="1"/>
            </p:cNvPicPr>
            <p:nvPr/>
          </p:nvPicPr>
          <p:blipFill>
            <a:blip r:embed="rId4"/>
            <a:srcRect/>
            <a:stretch>
              <a:fillRect/>
            </a:stretch>
          </p:blipFill>
          <p:spPr bwMode="auto">
            <a:xfrm>
              <a:off x="3798" y="3234"/>
              <a:ext cx="19" cy="4"/>
            </a:xfrm>
            <a:prstGeom prst="rect">
              <a:avLst/>
            </a:prstGeom>
            <a:noFill/>
            <a:ln w="9525">
              <a:noFill/>
              <a:miter lim="800000"/>
              <a:headEnd/>
              <a:tailEnd/>
            </a:ln>
          </p:spPr>
        </p:pic>
        <p:pic>
          <p:nvPicPr>
            <p:cNvPr id="366586" name="Picture 3066"/>
            <p:cNvPicPr>
              <a:picLocks noChangeAspect="1" noChangeArrowheads="1"/>
            </p:cNvPicPr>
            <p:nvPr/>
          </p:nvPicPr>
          <p:blipFill>
            <a:blip r:embed="rId4"/>
            <a:srcRect/>
            <a:stretch>
              <a:fillRect/>
            </a:stretch>
          </p:blipFill>
          <p:spPr bwMode="auto">
            <a:xfrm>
              <a:off x="3817" y="3234"/>
              <a:ext cx="19" cy="4"/>
            </a:xfrm>
            <a:prstGeom prst="rect">
              <a:avLst/>
            </a:prstGeom>
            <a:noFill/>
            <a:ln w="9525">
              <a:noFill/>
              <a:miter lim="800000"/>
              <a:headEnd/>
              <a:tailEnd/>
            </a:ln>
          </p:spPr>
        </p:pic>
        <p:pic>
          <p:nvPicPr>
            <p:cNvPr id="366587" name="Picture 3067"/>
            <p:cNvPicPr>
              <a:picLocks noChangeAspect="1" noChangeArrowheads="1"/>
            </p:cNvPicPr>
            <p:nvPr/>
          </p:nvPicPr>
          <p:blipFill>
            <a:blip r:embed="rId4"/>
            <a:srcRect/>
            <a:stretch>
              <a:fillRect/>
            </a:stretch>
          </p:blipFill>
          <p:spPr bwMode="auto">
            <a:xfrm>
              <a:off x="3836" y="3234"/>
              <a:ext cx="19" cy="4"/>
            </a:xfrm>
            <a:prstGeom prst="rect">
              <a:avLst/>
            </a:prstGeom>
            <a:noFill/>
            <a:ln w="9525">
              <a:noFill/>
              <a:miter lim="800000"/>
              <a:headEnd/>
              <a:tailEnd/>
            </a:ln>
          </p:spPr>
        </p:pic>
        <p:pic>
          <p:nvPicPr>
            <p:cNvPr id="366588" name="Picture 3068"/>
            <p:cNvPicPr>
              <a:picLocks noChangeAspect="1" noChangeArrowheads="1"/>
            </p:cNvPicPr>
            <p:nvPr/>
          </p:nvPicPr>
          <p:blipFill>
            <a:blip r:embed="rId4"/>
            <a:srcRect/>
            <a:stretch>
              <a:fillRect/>
            </a:stretch>
          </p:blipFill>
          <p:spPr bwMode="auto">
            <a:xfrm>
              <a:off x="3855" y="3234"/>
              <a:ext cx="19" cy="4"/>
            </a:xfrm>
            <a:prstGeom prst="rect">
              <a:avLst/>
            </a:prstGeom>
            <a:noFill/>
            <a:ln w="9525">
              <a:noFill/>
              <a:miter lim="800000"/>
              <a:headEnd/>
              <a:tailEnd/>
            </a:ln>
          </p:spPr>
        </p:pic>
        <p:pic>
          <p:nvPicPr>
            <p:cNvPr id="366589" name="Picture 3069"/>
            <p:cNvPicPr>
              <a:picLocks noChangeAspect="1" noChangeArrowheads="1"/>
            </p:cNvPicPr>
            <p:nvPr/>
          </p:nvPicPr>
          <p:blipFill>
            <a:blip r:embed="rId4"/>
            <a:srcRect/>
            <a:stretch>
              <a:fillRect/>
            </a:stretch>
          </p:blipFill>
          <p:spPr bwMode="auto">
            <a:xfrm>
              <a:off x="3874" y="3234"/>
              <a:ext cx="20" cy="4"/>
            </a:xfrm>
            <a:prstGeom prst="rect">
              <a:avLst/>
            </a:prstGeom>
            <a:noFill/>
            <a:ln w="9525">
              <a:noFill/>
              <a:miter lim="800000"/>
              <a:headEnd/>
              <a:tailEnd/>
            </a:ln>
          </p:spPr>
        </p:pic>
        <p:pic>
          <p:nvPicPr>
            <p:cNvPr id="366590" name="Picture 3070"/>
            <p:cNvPicPr>
              <a:picLocks noChangeAspect="1" noChangeArrowheads="1"/>
            </p:cNvPicPr>
            <p:nvPr/>
          </p:nvPicPr>
          <p:blipFill>
            <a:blip r:embed="rId4"/>
            <a:srcRect/>
            <a:stretch>
              <a:fillRect/>
            </a:stretch>
          </p:blipFill>
          <p:spPr bwMode="auto">
            <a:xfrm>
              <a:off x="3894" y="3234"/>
              <a:ext cx="19" cy="4"/>
            </a:xfrm>
            <a:prstGeom prst="rect">
              <a:avLst/>
            </a:prstGeom>
            <a:noFill/>
            <a:ln w="9525">
              <a:noFill/>
              <a:miter lim="800000"/>
              <a:headEnd/>
              <a:tailEnd/>
            </a:ln>
          </p:spPr>
        </p:pic>
      </p:grpSp>
      <p:grpSp>
        <p:nvGrpSpPr>
          <p:cNvPr id="366792" name="Group 3272"/>
          <p:cNvGrpSpPr>
            <a:grpSpLocks/>
          </p:cNvGrpSpPr>
          <p:nvPr/>
        </p:nvGrpSpPr>
        <p:grpSpPr bwMode="auto">
          <a:xfrm>
            <a:off x="4843463" y="5133975"/>
            <a:ext cx="3684587" cy="363538"/>
            <a:chOff x="3051" y="3234"/>
            <a:chExt cx="2321" cy="229"/>
          </a:xfrm>
        </p:grpSpPr>
        <p:pic>
          <p:nvPicPr>
            <p:cNvPr id="366592" name="Picture 3072"/>
            <p:cNvPicPr>
              <a:picLocks noChangeAspect="1" noChangeArrowheads="1"/>
            </p:cNvPicPr>
            <p:nvPr/>
          </p:nvPicPr>
          <p:blipFill>
            <a:blip r:embed="rId4"/>
            <a:srcRect/>
            <a:stretch>
              <a:fillRect/>
            </a:stretch>
          </p:blipFill>
          <p:spPr bwMode="auto">
            <a:xfrm>
              <a:off x="3913" y="3234"/>
              <a:ext cx="19" cy="4"/>
            </a:xfrm>
            <a:prstGeom prst="rect">
              <a:avLst/>
            </a:prstGeom>
            <a:noFill/>
            <a:ln w="9525">
              <a:noFill/>
              <a:miter lim="800000"/>
              <a:headEnd/>
              <a:tailEnd/>
            </a:ln>
          </p:spPr>
        </p:pic>
        <p:pic>
          <p:nvPicPr>
            <p:cNvPr id="366593" name="Picture 3073"/>
            <p:cNvPicPr>
              <a:picLocks noChangeAspect="1" noChangeArrowheads="1"/>
            </p:cNvPicPr>
            <p:nvPr/>
          </p:nvPicPr>
          <p:blipFill>
            <a:blip r:embed="rId4"/>
            <a:srcRect/>
            <a:stretch>
              <a:fillRect/>
            </a:stretch>
          </p:blipFill>
          <p:spPr bwMode="auto">
            <a:xfrm>
              <a:off x="3932" y="3234"/>
              <a:ext cx="19" cy="4"/>
            </a:xfrm>
            <a:prstGeom prst="rect">
              <a:avLst/>
            </a:prstGeom>
            <a:noFill/>
            <a:ln w="9525">
              <a:noFill/>
              <a:miter lim="800000"/>
              <a:headEnd/>
              <a:tailEnd/>
            </a:ln>
          </p:spPr>
        </p:pic>
        <p:pic>
          <p:nvPicPr>
            <p:cNvPr id="366594" name="Picture 3074"/>
            <p:cNvPicPr>
              <a:picLocks noChangeAspect="1" noChangeArrowheads="1"/>
            </p:cNvPicPr>
            <p:nvPr/>
          </p:nvPicPr>
          <p:blipFill>
            <a:blip r:embed="rId4"/>
            <a:srcRect/>
            <a:stretch>
              <a:fillRect/>
            </a:stretch>
          </p:blipFill>
          <p:spPr bwMode="auto">
            <a:xfrm>
              <a:off x="3951" y="3234"/>
              <a:ext cx="19" cy="4"/>
            </a:xfrm>
            <a:prstGeom prst="rect">
              <a:avLst/>
            </a:prstGeom>
            <a:noFill/>
            <a:ln w="9525">
              <a:noFill/>
              <a:miter lim="800000"/>
              <a:headEnd/>
              <a:tailEnd/>
            </a:ln>
          </p:spPr>
        </p:pic>
        <p:pic>
          <p:nvPicPr>
            <p:cNvPr id="366595" name="Picture 3075"/>
            <p:cNvPicPr>
              <a:picLocks noChangeAspect="1" noChangeArrowheads="1"/>
            </p:cNvPicPr>
            <p:nvPr/>
          </p:nvPicPr>
          <p:blipFill>
            <a:blip r:embed="rId4"/>
            <a:srcRect/>
            <a:stretch>
              <a:fillRect/>
            </a:stretch>
          </p:blipFill>
          <p:spPr bwMode="auto">
            <a:xfrm>
              <a:off x="3970" y="3234"/>
              <a:ext cx="20" cy="4"/>
            </a:xfrm>
            <a:prstGeom prst="rect">
              <a:avLst/>
            </a:prstGeom>
            <a:noFill/>
            <a:ln w="9525">
              <a:noFill/>
              <a:miter lim="800000"/>
              <a:headEnd/>
              <a:tailEnd/>
            </a:ln>
          </p:spPr>
        </p:pic>
        <p:pic>
          <p:nvPicPr>
            <p:cNvPr id="366596" name="Picture 3076"/>
            <p:cNvPicPr>
              <a:picLocks noChangeAspect="1" noChangeArrowheads="1"/>
            </p:cNvPicPr>
            <p:nvPr/>
          </p:nvPicPr>
          <p:blipFill>
            <a:blip r:embed="rId4"/>
            <a:srcRect/>
            <a:stretch>
              <a:fillRect/>
            </a:stretch>
          </p:blipFill>
          <p:spPr bwMode="auto">
            <a:xfrm>
              <a:off x="3990" y="3234"/>
              <a:ext cx="19" cy="4"/>
            </a:xfrm>
            <a:prstGeom prst="rect">
              <a:avLst/>
            </a:prstGeom>
            <a:noFill/>
            <a:ln w="9525">
              <a:noFill/>
              <a:miter lim="800000"/>
              <a:headEnd/>
              <a:tailEnd/>
            </a:ln>
          </p:spPr>
        </p:pic>
        <p:pic>
          <p:nvPicPr>
            <p:cNvPr id="366597" name="Picture 3077"/>
            <p:cNvPicPr>
              <a:picLocks noChangeAspect="1" noChangeArrowheads="1"/>
            </p:cNvPicPr>
            <p:nvPr/>
          </p:nvPicPr>
          <p:blipFill>
            <a:blip r:embed="rId4"/>
            <a:srcRect/>
            <a:stretch>
              <a:fillRect/>
            </a:stretch>
          </p:blipFill>
          <p:spPr bwMode="auto">
            <a:xfrm>
              <a:off x="4009" y="3234"/>
              <a:ext cx="19" cy="4"/>
            </a:xfrm>
            <a:prstGeom prst="rect">
              <a:avLst/>
            </a:prstGeom>
            <a:noFill/>
            <a:ln w="9525">
              <a:noFill/>
              <a:miter lim="800000"/>
              <a:headEnd/>
              <a:tailEnd/>
            </a:ln>
          </p:spPr>
        </p:pic>
        <p:pic>
          <p:nvPicPr>
            <p:cNvPr id="366598" name="Picture 3078"/>
            <p:cNvPicPr>
              <a:picLocks noChangeAspect="1" noChangeArrowheads="1"/>
            </p:cNvPicPr>
            <p:nvPr/>
          </p:nvPicPr>
          <p:blipFill>
            <a:blip r:embed="rId4"/>
            <a:srcRect/>
            <a:stretch>
              <a:fillRect/>
            </a:stretch>
          </p:blipFill>
          <p:spPr bwMode="auto">
            <a:xfrm>
              <a:off x="4028" y="3234"/>
              <a:ext cx="19" cy="4"/>
            </a:xfrm>
            <a:prstGeom prst="rect">
              <a:avLst/>
            </a:prstGeom>
            <a:noFill/>
            <a:ln w="9525">
              <a:noFill/>
              <a:miter lim="800000"/>
              <a:headEnd/>
              <a:tailEnd/>
            </a:ln>
          </p:spPr>
        </p:pic>
        <p:pic>
          <p:nvPicPr>
            <p:cNvPr id="366599" name="Picture 3079"/>
            <p:cNvPicPr>
              <a:picLocks noChangeAspect="1" noChangeArrowheads="1"/>
            </p:cNvPicPr>
            <p:nvPr/>
          </p:nvPicPr>
          <p:blipFill>
            <a:blip r:embed="rId4"/>
            <a:srcRect/>
            <a:stretch>
              <a:fillRect/>
            </a:stretch>
          </p:blipFill>
          <p:spPr bwMode="auto">
            <a:xfrm>
              <a:off x="4047" y="3234"/>
              <a:ext cx="19" cy="4"/>
            </a:xfrm>
            <a:prstGeom prst="rect">
              <a:avLst/>
            </a:prstGeom>
            <a:noFill/>
            <a:ln w="9525">
              <a:noFill/>
              <a:miter lim="800000"/>
              <a:headEnd/>
              <a:tailEnd/>
            </a:ln>
          </p:spPr>
        </p:pic>
        <p:pic>
          <p:nvPicPr>
            <p:cNvPr id="366600" name="Picture 3080"/>
            <p:cNvPicPr>
              <a:picLocks noChangeAspect="1" noChangeArrowheads="1"/>
            </p:cNvPicPr>
            <p:nvPr/>
          </p:nvPicPr>
          <p:blipFill>
            <a:blip r:embed="rId4"/>
            <a:srcRect/>
            <a:stretch>
              <a:fillRect/>
            </a:stretch>
          </p:blipFill>
          <p:spPr bwMode="auto">
            <a:xfrm>
              <a:off x="4066" y="3234"/>
              <a:ext cx="20" cy="4"/>
            </a:xfrm>
            <a:prstGeom prst="rect">
              <a:avLst/>
            </a:prstGeom>
            <a:noFill/>
            <a:ln w="9525">
              <a:noFill/>
              <a:miter lim="800000"/>
              <a:headEnd/>
              <a:tailEnd/>
            </a:ln>
          </p:spPr>
        </p:pic>
        <p:pic>
          <p:nvPicPr>
            <p:cNvPr id="366601" name="Picture 3081"/>
            <p:cNvPicPr>
              <a:picLocks noChangeAspect="1" noChangeArrowheads="1"/>
            </p:cNvPicPr>
            <p:nvPr/>
          </p:nvPicPr>
          <p:blipFill>
            <a:blip r:embed="rId4"/>
            <a:srcRect/>
            <a:stretch>
              <a:fillRect/>
            </a:stretch>
          </p:blipFill>
          <p:spPr bwMode="auto">
            <a:xfrm>
              <a:off x="4086" y="3234"/>
              <a:ext cx="19" cy="4"/>
            </a:xfrm>
            <a:prstGeom prst="rect">
              <a:avLst/>
            </a:prstGeom>
            <a:noFill/>
            <a:ln w="9525">
              <a:noFill/>
              <a:miter lim="800000"/>
              <a:headEnd/>
              <a:tailEnd/>
            </a:ln>
          </p:spPr>
        </p:pic>
        <p:pic>
          <p:nvPicPr>
            <p:cNvPr id="366602" name="Picture 3082"/>
            <p:cNvPicPr>
              <a:picLocks noChangeAspect="1" noChangeArrowheads="1"/>
            </p:cNvPicPr>
            <p:nvPr/>
          </p:nvPicPr>
          <p:blipFill>
            <a:blip r:embed="rId4"/>
            <a:srcRect/>
            <a:stretch>
              <a:fillRect/>
            </a:stretch>
          </p:blipFill>
          <p:spPr bwMode="auto">
            <a:xfrm>
              <a:off x="4105" y="3234"/>
              <a:ext cx="19" cy="4"/>
            </a:xfrm>
            <a:prstGeom prst="rect">
              <a:avLst/>
            </a:prstGeom>
            <a:noFill/>
            <a:ln w="9525">
              <a:noFill/>
              <a:miter lim="800000"/>
              <a:headEnd/>
              <a:tailEnd/>
            </a:ln>
          </p:spPr>
        </p:pic>
        <p:pic>
          <p:nvPicPr>
            <p:cNvPr id="366603" name="Picture 3083"/>
            <p:cNvPicPr>
              <a:picLocks noChangeAspect="1" noChangeArrowheads="1"/>
            </p:cNvPicPr>
            <p:nvPr/>
          </p:nvPicPr>
          <p:blipFill>
            <a:blip r:embed="rId4"/>
            <a:srcRect/>
            <a:stretch>
              <a:fillRect/>
            </a:stretch>
          </p:blipFill>
          <p:spPr bwMode="auto">
            <a:xfrm>
              <a:off x="4124" y="3234"/>
              <a:ext cx="19" cy="4"/>
            </a:xfrm>
            <a:prstGeom prst="rect">
              <a:avLst/>
            </a:prstGeom>
            <a:noFill/>
            <a:ln w="9525">
              <a:noFill/>
              <a:miter lim="800000"/>
              <a:headEnd/>
              <a:tailEnd/>
            </a:ln>
          </p:spPr>
        </p:pic>
        <p:pic>
          <p:nvPicPr>
            <p:cNvPr id="366604" name="Picture 3084"/>
            <p:cNvPicPr>
              <a:picLocks noChangeAspect="1" noChangeArrowheads="1"/>
            </p:cNvPicPr>
            <p:nvPr/>
          </p:nvPicPr>
          <p:blipFill>
            <a:blip r:embed="rId4"/>
            <a:srcRect/>
            <a:stretch>
              <a:fillRect/>
            </a:stretch>
          </p:blipFill>
          <p:spPr bwMode="auto">
            <a:xfrm>
              <a:off x="4143" y="3234"/>
              <a:ext cx="19" cy="4"/>
            </a:xfrm>
            <a:prstGeom prst="rect">
              <a:avLst/>
            </a:prstGeom>
            <a:noFill/>
            <a:ln w="9525">
              <a:noFill/>
              <a:miter lim="800000"/>
              <a:headEnd/>
              <a:tailEnd/>
            </a:ln>
          </p:spPr>
        </p:pic>
        <p:pic>
          <p:nvPicPr>
            <p:cNvPr id="366605" name="Picture 3085"/>
            <p:cNvPicPr>
              <a:picLocks noChangeAspect="1" noChangeArrowheads="1"/>
            </p:cNvPicPr>
            <p:nvPr/>
          </p:nvPicPr>
          <p:blipFill>
            <a:blip r:embed="rId4"/>
            <a:srcRect/>
            <a:stretch>
              <a:fillRect/>
            </a:stretch>
          </p:blipFill>
          <p:spPr bwMode="auto">
            <a:xfrm>
              <a:off x="4162" y="3234"/>
              <a:ext cx="19" cy="4"/>
            </a:xfrm>
            <a:prstGeom prst="rect">
              <a:avLst/>
            </a:prstGeom>
            <a:noFill/>
            <a:ln w="9525">
              <a:noFill/>
              <a:miter lim="800000"/>
              <a:headEnd/>
              <a:tailEnd/>
            </a:ln>
          </p:spPr>
        </p:pic>
        <p:pic>
          <p:nvPicPr>
            <p:cNvPr id="366606" name="Picture 3086"/>
            <p:cNvPicPr>
              <a:picLocks noChangeAspect="1" noChangeArrowheads="1"/>
            </p:cNvPicPr>
            <p:nvPr/>
          </p:nvPicPr>
          <p:blipFill>
            <a:blip r:embed="rId4"/>
            <a:srcRect/>
            <a:stretch>
              <a:fillRect/>
            </a:stretch>
          </p:blipFill>
          <p:spPr bwMode="auto">
            <a:xfrm>
              <a:off x="4181" y="3234"/>
              <a:ext cx="20" cy="4"/>
            </a:xfrm>
            <a:prstGeom prst="rect">
              <a:avLst/>
            </a:prstGeom>
            <a:noFill/>
            <a:ln w="9525">
              <a:noFill/>
              <a:miter lim="800000"/>
              <a:headEnd/>
              <a:tailEnd/>
            </a:ln>
          </p:spPr>
        </p:pic>
        <p:pic>
          <p:nvPicPr>
            <p:cNvPr id="366607" name="Picture 3087"/>
            <p:cNvPicPr>
              <a:picLocks noChangeAspect="1" noChangeArrowheads="1"/>
            </p:cNvPicPr>
            <p:nvPr/>
          </p:nvPicPr>
          <p:blipFill>
            <a:blip r:embed="rId5"/>
            <a:srcRect/>
            <a:stretch>
              <a:fillRect/>
            </a:stretch>
          </p:blipFill>
          <p:spPr bwMode="auto">
            <a:xfrm>
              <a:off x="4201" y="3234"/>
              <a:ext cx="9" cy="4"/>
            </a:xfrm>
            <a:prstGeom prst="rect">
              <a:avLst/>
            </a:prstGeom>
            <a:noFill/>
            <a:ln w="9525">
              <a:noFill/>
              <a:miter lim="800000"/>
              <a:headEnd/>
              <a:tailEnd/>
            </a:ln>
          </p:spPr>
        </p:pic>
        <p:pic>
          <p:nvPicPr>
            <p:cNvPr id="366608" name="Picture 3088"/>
            <p:cNvPicPr>
              <a:picLocks noChangeAspect="1" noChangeArrowheads="1"/>
            </p:cNvPicPr>
            <p:nvPr/>
          </p:nvPicPr>
          <p:blipFill>
            <a:blip r:embed="rId11"/>
            <a:srcRect/>
            <a:stretch>
              <a:fillRect/>
            </a:stretch>
          </p:blipFill>
          <p:spPr bwMode="auto">
            <a:xfrm>
              <a:off x="4210" y="3234"/>
              <a:ext cx="4" cy="4"/>
            </a:xfrm>
            <a:prstGeom prst="rect">
              <a:avLst/>
            </a:prstGeom>
            <a:noFill/>
            <a:ln w="9525">
              <a:noFill/>
              <a:miter lim="800000"/>
              <a:headEnd/>
              <a:tailEnd/>
            </a:ln>
          </p:spPr>
        </p:pic>
        <p:pic>
          <p:nvPicPr>
            <p:cNvPr id="366609" name="Picture 3089"/>
            <p:cNvPicPr>
              <a:picLocks noChangeAspect="1" noChangeArrowheads="1"/>
            </p:cNvPicPr>
            <p:nvPr/>
          </p:nvPicPr>
          <p:blipFill>
            <a:blip r:embed="rId7"/>
            <a:srcRect/>
            <a:stretch>
              <a:fillRect/>
            </a:stretch>
          </p:blipFill>
          <p:spPr bwMode="auto">
            <a:xfrm>
              <a:off x="4214" y="3234"/>
              <a:ext cx="19" cy="4"/>
            </a:xfrm>
            <a:prstGeom prst="rect">
              <a:avLst/>
            </a:prstGeom>
            <a:noFill/>
            <a:ln w="9525">
              <a:noFill/>
              <a:miter lim="800000"/>
              <a:headEnd/>
              <a:tailEnd/>
            </a:ln>
          </p:spPr>
        </p:pic>
        <p:pic>
          <p:nvPicPr>
            <p:cNvPr id="366610" name="Picture 3090"/>
            <p:cNvPicPr>
              <a:picLocks noChangeAspect="1" noChangeArrowheads="1"/>
            </p:cNvPicPr>
            <p:nvPr/>
          </p:nvPicPr>
          <p:blipFill>
            <a:blip r:embed="rId7"/>
            <a:srcRect/>
            <a:stretch>
              <a:fillRect/>
            </a:stretch>
          </p:blipFill>
          <p:spPr bwMode="auto">
            <a:xfrm>
              <a:off x="4233" y="3234"/>
              <a:ext cx="20" cy="4"/>
            </a:xfrm>
            <a:prstGeom prst="rect">
              <a:avLst/>
            </a:prstGeom>
            <a:noFill/>
            <a:ln w="9525">
              <a:noFill/>
              <a:miter lim="800000"/>
              <a:headEnd/>
              <a:tailEnd/>
            </a:ln>
          </p:spPr>
        </p:pic>
        <p:pic>
          <p:nvPicPr>
            <p:cNvPr id="366611" name="Picture 3091"/>
            <p:cNvPicPr>
              <a:picLocks noChangeAspect="1" noChangeArrowheads="1"/>
            </p:cNvPicPr>
            <p:nvPr/>
          </p:nvPicPr>
          <p:blipFill>
            <a:blip r:embed="rId7"/>
            <a:srcRect/>
            <a:stretch>
              <a:fillRect/>
            </a:stretch>
          </p:blipFill>
          <p:spPr bwMode="auto">
            <a:xfrm>
              <a:off x="4253" y="3234"/>
              <a:ext cx="19" cy="4"/>
            </a:xfrm>
            <a:prstGeom prst="rect">
              <a:avLst/>
            </a:prstGeom>
            <a:noFill/>
            <a:ln w="9525">
              <a:noFill/>
              <a:miter lim="800000"/>
              <a:headEnd/>
              <a:tailEnd/>
            </a:ln>
          </p:spPr>
        </p:pic>
        <p:pic>
          <p:nvPicPr>
            <p:cNvPr id="366612" name="Picture 3092"/>
            <p:cNvPicPr>
              <a:picLocks noChangeAspect="1" noChangeArrowheads="1"/>
            </p:cNvPicPr>
            <p:nvPr/>
          </p:nvPicPr>
          <p:blipFill>
            <a:blip r:embed="rId7"/>
            <a:srcRect/>
            <a:stretch>
              <a:fillRect/>
            </a:stretch>
          </p:blipFill>
          <p:spPr bwMode="auto">
            <a:xfrm>
              <a:off x="4272" y="3234"/>
              <a:ext cx="19" cy="4"/>
            </a:xfrm>
            <a:prstGeom prst="rect">
              <a:avLst/>
            </a:prstGeom>
            <a:noFill/>
            <a:ln w="9525">
              <a:noFill/>
              <a:miter lim="800000"/>
              <a:headEnd/>
              <a:tailEnd/>
            </a:ln>
          </p:spPr>
        </p:pic>
        <p:pic>
          <p:nvPicPr>
            <p:cNvPr id="366613" name="Picture 3093"/>
            <p:cNvPicPr>
              <a:picLocks noChangeAspect="1" noChangeArrowheads="1"/>
            </p:cNvPicPr>
            <p:nvPr/>
          </p:nvPicPr>
          <p:blipFill>
            <a:blip r:embed="rId7"/>
            <a:srcRect/>
            <a:stretch>
              <a:fillRect/>
            </a:stretch>
          </p:blipFill>
          <p:spPr bwMode="auto">
            <a:xfrm>
              <a:off x="4291" y="3234"/>
              <a:ext cx="19" cy="4"/>
            </a:xfrm>
            <a:prstGeom prst="rect">
              <a:avLst/>
            </a:prstGeom>
            <a:noFill/>
            <a:ln w="9525">
              <a:noFill/>
              <a:miter lim="800000"/>
              <a:headEnd/>
              <a:tailEnd/>
            </a:ln>
          </p:spPr>
        </p:pic>
        <p:pic>
          <p:nvPicPr>
            <p:cNvPr id="366614" name="Picture 3094"/>
            <p:cNvPicPr>
              <a:picLocks noChangeAspect="1" noChangeArrowheads="1"/>
            </p:cNvPicPr>
            <p:nvPr/>
          </p:nvPicPr>
          <p:blipFill>
            <a:blip r:embed="rId7"/>
            <a:srcRect/>
            <a:stretch>
              <a:fillRect/>
            </a:stretch>
          </p:blipFill>
          <p:spPr bwMode="auto">
            <a:xfrm>
              <a:off x="4310" y="3234"/>
              <a:ext cx="19" cy="4"/>
            </a:xfrm>
            <a:prstGeom prst="rect">
              <a:avLst/>
            </a:prstGeom>
            <a:noFill/>
            <a:ln w="9525">
              <a:noFill/>
              <a:miter lim="800000"/>
              <a:headEnd/>
              <a:tailEnd/>
            </a:ln>
          </p:spPr>
        </p:pic>
        <p:pic>
          <p:nvPicPr>
            <p:cNvPr id="366615" name="Picture 3095"/>
            <p:cNvPicPr>
              <a:picLocks noChangeAspect="1" noChangeArrowheads="1"/>
            </p:cNvPicPr>
            <p:nvPr/>
          </p:nvPicPr>
          <p:blipFill>
            <a:blip r:embed="rId7"/>
            <a:srcRect/>
            <a:stretch>
              <a:fillRect/>
            </a:stretch>
          </p:blipFill>
          <p:spPr bwMode="auto">
            <a:xfrm>
              <a:off x="4329" y="3234"/>
              <a:ext cx="20" cy="4"/>
            </a:xfrm>
            <a:prstGeom prst="rect">
              <a:avLst/>
            </a:prstGeom>
            <a:noFill/>
            <a:ln w="9525">
              <a:noFill/>
              <a:miter lim="800000"/>
              <a:headEnd/>
              <a:tailEnd/>
            </a:ln>
          </p:spPr>
        </p:pic>
        <p:pic>
          <p:nvPicPr>
            <p:cNvPr id="366616" name="Picture 3096"/>
            <p:cNvPicPr>
              <a:picLocks noChangeAspect="1" noChangeArrowheads="1"/>
            </p:cNvPicPr>
            <p:nvPr/>
          </p:nvPicPr>
          <p:blipFill>
            <a:blip r:embed="rId7"/>
            <a:srcRect/>
            <a:stretch>
              <a:fillRect/>
            </a:stretch>
          </p:blipFill>
          <p:spPr bwMode="auto">
            <a:xfrm>
              <a:off x="4349" y="3234"/>
              <a:ext cx="19" cy="4"/>
            </a:xfrm>
            <a:prstGeom prst="rect">
              <a:avLst/>
            </a:prstGeom>
            <a:noFill/>
            <a:ln w="9525">
              <a:noFill/>
              <a:miter lim="800000"/>
              <a:headEnd/>
              <a:tailEnd/>
            </a:ln>
          </p:spPr>
        </p:pic>
        <p:pic>
          <p:nvPicPr>
            <p:cNvPr id="366617" name="Picture 3097"/>
            <p:cNvPicPr>
              <a:picLocks noChangeAspect="1" noChangeArrowheads="1"/>
            </p:cNvPicPr>
            <p:nvPr/>
          </p:nvPicPr>
          <p:blipFill>
            <a:blip r:embed="rId7"/>
            <a:srcRect/>
            <a:stretch>
              <a:fillRect/>
            </a:stretch>
          </p:blipFill>
          <p:spPr bwMode="auto">
            <a:xfrm>
              <a:off x="4368" y="3234"/>
              <a:ext cx="19" cy="4"/>
            </a:xfrm>
            <a:prstGeom prst="rect">
              <a:avLst/>
            </a:prstGeom>
            <a:noFill/>
            <a:ln w="9525">
              <a:noFill/>
              <a:miter lim="800000"/>
              <a:headEnd/>
              <a:tailEnd/>
            </a:ln>
          </p:spPr>
        </p:pic>
        <p:pic>
          <p:nvPicPr>
            <p:cNvPr id="366618" name="Picture 3098"/>
            <p:cNvPicPr>
              <a:picLocks noChangeAspect="1" noChangeArrowheads="1"/>
            </p:cNvPicPr>
            <p:nvPr/>
          </p:nvPicPr>
          <p:blipFill>
            <a:blip r:embed="rId7"/>
            <a:srcRect/>
            <a:stretch>
              <a:fillRect/>
            </a:stretch>
          </p:blipFill>
          <p:spPr bwMode="auto">
            <a:xfrm>
              <a:off x="4387" y="3234"/>
              <a:ext cx="19" cy="4"/>
            </a:xfrm>
            <a:prstGeom prst="rect">
              <a:avLst/>
            </a:prstGeom>
            <a:noFill/>
            <a:ln w="9525">
              <a:noFill/>
              <a:miter lim="800000"/>
              <a:headEnd/>
              <a:tailEnd/>
            </a:ln>
          </p:spPr>
        </p:pic>
        <p:pic>
          <p:nvPicPr>
            <p:cNvPr id="366619" name="Picture 3099"/>
            <p:cNvPicPr>
              <a:picLocks noChangeAspect="1" noChangeArrowheads="1"/>
            </p:cNvPicPr>
            <p:nvPr/>
          </p:nvPicPr>
          <p:blipFill>
            <a:blip r:embed="rId7"/>
            <a:srcRect/>
            <a:stretch>
              <a:fillRect/>
            </a:stretch>
          </p:blipFill>
          <p:spPr bwMode="auto">
            <a:xfrm>
              <a:off x="4406" y="3234"/>
              <a:ext cx="19" cy="4"/>
            </a:xfrm>
            <a:prstGeom prst="rect">
              <a:avLst/>
            </a:prstGeom>
            <a:noFill/>
            <a:ln w="9525">
              <a:noFill/>
              <a:miter lim="800000"/>
              <a:headEnd/>
              <a:tailEnd/>
            </a:ln>
          </p:spPr>
        </p:pic>
        <p:pic>
          <p:nvPicPr>
            <p:cNvPr id="366620" name="Picture 3100"/>
            <p:cNvPicPr>
              <a:picLocks noChangeAspect="1" noChangeArrowheads="1"/>
            </p:cNvPicPr>
            <p:nvPr/>
          </p:nvPicPr>
          <p:blipFill>
            <a:blip r:embed="rId7"/>
            <a:srcRect/>
            <a:stretch>
              <a:fillRect/>
            </a:stretch>
          </p:blipFill>
          <p:spPr bwMode="auto">
            <a:xfrm>
              <a:off x="4425" y="3234"/>
              <a:ext cx="19" cy="4"/>
            </a:xfrm>
            <a:prstGeom prst="rect">
              <a:avLst/>
            </a:prstGeom>
            <a:noFill/>
            <a:ln w="9525">
              <a:noFill/>
              <a:miter lim="800000"/>
              <a:headEnd/>
              <a:tailEnd/>
            </a:ln>
          </p:spPr>
        </p:pic>
        <p:pic>
          <p:nvPicPr>
            <p:cNvPr id="366621" name="Picture 3101"/>
            <p:cNvPicPr>
              <a:picLocks noChangeAspect="1" noChangeArrowheads="1"/>
            </p:cNvPicPr>
            <p:nvPr/>
          </p:nvPicPr>
          <p:blipFill>
            <a:blip r:embed="rId7"/>
            <a:srcRect/>
            <a:stretch>
              <a:fillRect/>
            </a:stretch>
          </p:blipFill>
          <p:spPr bwMode="auto">
            <a:xfrm>
              <a:off x="4444" y="3234"/>
              <a:ext cx="20" cy="4"/>
            </a:xfrm>
            <a:prstGeom prst="rect">
              <a:avLst/>
            </a:prstGeom>
            <a:noFill/>
            <a:ln w="9525">
              <a:noFill/>
              <a:miter lim="800000"/>
              <a:headEnd/>
              <a:tailEnd/>
            </a:ln>
          </p:spPr>
        </p:pic>
        <p:pic>
          <p:nvPicPr>
            <p:cNvPr id="366622" name="Picture 3102"/>
            <p:cNvPicPr>
              <a:picLocks noChangeAspect="1" noChangeArrowheads="1"/>
            </p:cNvPicPr>
            <p:nvPr/>
          </p:nvPicPr>
          <p:blipFill>
            <a:blip r:embed="rId7"/>
            <a:srcRect/>
            <a:stretch>
              <a:fillRect/>
            </a:stretch>
          </p:blipFill>
          <p:spPr bwMode="auto">
            <a:xfrm>
              <a:off x="4464" y="3234"/>
              <a:ext cx="19" cy="4"/>
            </a:xfrm>
            <a:prstGeom prst="rect">
              <a:avLst/>
            </a:prstGeom>
            <a:noFill/>
            <a:ln w="9525">
              <a:noFill/>
              <a:miter lim="800000"/>
              <a:headEnd/>
              <a:tailEnd/>
            </a:ln>
          </p:spPr>
        </p:pic>
        <p:pic>
          <p:nvPicPr>
            <p:cNvPr id="366623" name="Picture 3103"/>
            <p:cNvPicPr>
              <a:picLocks noChangeAspect="1" noChangeArrowheads="1"/>
            </p:cNvPicPr>
            <p:nvPr/>
          </p:nvPicPr>
          <p:blipFill>
            <a:blip r:embed="rId7"/>
            <a:srcRect/>
            <a:stretch>
              <a:fillRect/>
            </a:stretch>
          </p:blipFill>
          <p:spPr bwMode="auto">
            <a:xfrm>
              <a:off x="4483" y="3234"/>
              <a:ext cx="19" cy="4"/>
            </a:xfrm>
            <a:prstGeom prst="rect">
              <a:avLst/>
            </a:prstGeom>
            <a:noFill/>
            <a:ln w="9525">
              <a:noFill/>
              <a:miter lim="800000"/>
              <a:headEnd/>
              <a:tailEnd/>
            </a:ln>
          </p:spPr>
        </p:pic>
        <p:pic>
          <p:nvPicPr>
            <p:cNvPr id="366624" name="Picture 3104"/>
            <p:cNvPicPr>
              <a:picLocks noChangeAspect="1" noChangeArrowheads="1"/>
            </p:cNvPicPr>
            <p:nvPr/>
          </p:nvPicPr>
          <p:blipFill>
            <a:blip r:embed="rId7"/>
            <a:srcRect/>
            <a:stretch>
              <a:fillRect/>
            </a:stretch>
          </p:blipFill>
          <p:spPr bwMode="auto">
            <a:xfrm>
              <a:off x="4502" y="3234"/>
              <a:ext cx="19" cy="4"/>
            </a:xfrm>
            <a:prstGeom prst="rect">
              <a:avLst/>
            </a:prstGeom>
            <a:noFill/>
            <a:ln w="9525">
              <a:noFill/>
              <a:miter lim="800000"/>
              <a:headEnd/>
              <a:tailEnd/>
            </a:ln>
          </p:spPr>
        </p:pic>
        <p:pic>
          <p:nvPicPr>
            <p:cNvPr id="366625" name="Picture 3105"/>
            <p:cNvPicPr>
              <a:picLocks noChangeAspect="1" noChangeArrowheads="1"/>
            </p:cNvPicPr>
            <p:nvPr/>
          </p:nvPicPr>
          <p:blipFill>
            <a:blip r:embed="rId7"/>
            <a:srcRect/>
            <a:stretch>
              <a:fillRect/>
            </a:stretch>
          </p:blipFill>
          <p:spPr bwMode="auto">
            <a:xfrm>
              <a:off x="4521" y="3234"/>
              <a:ext cx="19" cy="4"/>
            </a:xfrm>
            <a:prstGeom prst="rect">
              <a:avLst/>
            </a:prstGeom>
            <a:noFill/>
            <a:ln w="9525">
              <a:noFill/>
              <a:miter lim="800000"/>
              <a:headEnd/>
              <a:tailEnd/>
            </a:ln>
          </p:spPr>
        </p:pic>
        <p:pic>
          <p:nvPicPr>
            <p:cNvPr id="366626" name="Picture 3106"/>
            <p:cNvPicPr>
              <a:picLocks noChangeAspect="1" noChangeArrowheads="1"/>
            </p:cNvPicPr>
            <p:nvPr/>
          </p:nvPicPr>
          <p:blipFill>
            <a:blip r:embed="rId7"/>
            <a:srcRect/>
            <a:stretch>
              <a:fillRect/>
            </a:stretch>
          </p:blipFill>
          <p:spPr bwMode="auto">
            <a:xfrm>
              <a:off x="4540" y="3234"/>
              <a:ext cx="20" cy="4"/>
            </a:xfrm>
            <a:prstGeom prst="rect">
              <a:avLst/>
            </a:prstGeom>
            <a:noFill/>
            <a:ln w="9525">
              <a:noFill/>
              <a:miter lim="800000"/>
              <a:headEnd/>
              <a:tailEnd/>
            </a:ln>
          </p:spPr>
        </p:pic>
        <p:pic>
          <p:nvPicPr>
            <p:cNvPr id="366627" name="Picture 3107"/>
            <p:cNvPicPr>
              <a:picLocks noChangeAspect="1" noChangeArrowheads="1"/>
            </p:cNvPicPr>
            <p:nvPr/>
          </p:nvPicPr>
          <p:blipFill>
            <a:blip r:embed="rId7"/>
            <a:srcRect/>
            <a:stretch>
              <a:fillRect/>
            </a:stretch>
          </p:blipFill>
          <p:spPr bwMode="auto">
            <a:xfrm>
              <a:off x="4560" y="3234"/>
              <a:ext cx="19" cy="4"/>
            </a:xfrm>
            <a:prstGeom prst="rect">
              <a:avLst/>
            </a:prstGeom>
            <a:noFill/>
            <a:ln w="9525">
              <a:noFill/>
              <a:miter lim="800000"/>
              <a:headEnd/>
              <a:tailEnd/>
            </a:ln>
          </p:spPr>
        </p:pic>
        <p:pic>
          <p:nvPicPr>
            <p:cNvPr id="366628" name="Picture 3108"/>
            <p:cNvPicPr>
              <a:picLocks noChangeAspect="1" noChangeArrowheads="1"/>
            </p:cNvPicPr>
            <p:nvPr/>
          </p:nvPicPr>
          <p:blipFill>
            <a:blip r:embed="rId7"/>
            <a:srcRect/>
            <a:stretch>
              <a:fillRect/>
            </a:stretch>
          </p:blipFill>
          <p:spPr bwMode="auto">
            <a:xfrm>
              <a:off x="4579" y="3234"/>
              <a:ext cx="19" cy="4"/>
            </a:xfrm>
            <a:prstGeom prst="rect">
              <a:avLst/>
            </a:prstGeom>
            <a:noFill/>
            <a:ln w="9525">
              <a:noFill/>
              <a:miter lim="800000"/>
              <a:headEnd/>
              <a:tailEnd/>
            </a:ln>
          </p:spPr>
        </p:pic>
        <p:pic>
          <p:nvPicPr>
            <p:cNvPr id="366629" name="Picture 3109"/>
            <p:cNvPicPr>
              <a:picLocks noChangeAspect="1" noChangeArrowheads="1"/>
            </p:cNvPicPr>
            <p:nvPr/>
          </p:nvPicPr>
          <p:blipFill>
            <a:blip r:embed="rId7"/>
            <a:srcRect/>
            <a:stretch>
              <a:fillRect/>
            </a:stretch>
          </p:blipFill>
          <p:spPr bwMode="auto">
            <a:xfrm>
              <a:off x="4598" y="3234"/>
              <a:ext cx="19" cy="4"/>
            </a:xfrm>
            <a:prstGeom prst="rect">
              <a:avLst/>
            </a:prstGeom>
            <a:noFill/>
            <a:ln w="9525">
              <a:noFill/>
              <a:miter lim="800000"/>
              <a:headEnd/>
              <a:tailEnd/>
            </a:ln>
          </p:spPr>
        </p:pic>
        <p:pic>
          <p:nvPicPr>
            <p:cNvPr id="366630" name="Picture 3110"/>
            <p:cNvPicPr>
              <a:picLocks noChangeAspect="1" noChangeArrowheads="1"/>
            </p:cNvPicPr>
            <p:nvPr/>
          </p:nvPicPr>
          <p:blipFill>
            <a:blip r:embed="rId7"/>
            <a:srcRect/>
            <a:stretch>
              <a:fillRect/>
            </a:stretch>
          </p:blipFill>
          <p:spPr bwMode="auto">
            <a:xfrm>
              <a:off x="4617" y="3234"/>
              <a:ext cx="19" cy="4"/>
            </a:xfrm>
            <a:prstGeom prst="rect">
              <a:avLst/>
            </a:prstGeom>
            <a:noFill/>
            <a:ln w="9525">
              <a:noFill/>
              <a:miter lim="800000"/>
              <a:headEnd/>
              <a:tailEnd/>
            </a:ln>
          </p:spPr>
        </p:pic>
        <p:pic>
          <p:nvPicPr>
            <p:cNvPr id="366631" name="Picture 3111"/>
            <p:cNvPicPr>
              <a:picLocks noChangeAspect="1" noChangeArrowheads="1"/>
            </p:cNvPicPr>
            <p:nvPr/>
          </p:nvPicPr>
          <p:blipFill>
            <a:blip r:embed="rId7"/>
            <a:srcRect/>
            <a:stretch>
              <a:fillRect/>
            </a:stretch>
          </p:blipFill>
          <p:spPr bwMode="auto">
            <a:xfrm>
              <a:off x="4636" y="3234"/>
              <a:ext cx="20" cy="4"/>
            </a:xfrm>
            <a:prstGeom prst="rect">
              <a:avLst/>
            </a:prstGeom>
            <a:noFill/>
            <a:ln w="9525">
              <a:noFill/>
              <a:miter lim="800000"/>
              <a:headEnd/>
              <a:tailEnd/>
            </a:ln>
          </p:spPr>
        </p:pic>
        <p:pic>
          <p:nvPicPr>
            <p:cNvPr id="366632" name="Picture 3112"/>
            <p:cNvPicPr>
              <a:picLocks noChangeAspect="1" noChangeArrowheads="1"/>
            </p:cNvPicPr>
            <p:nvPr/>
          </p:nvPicPr>
          <p:blipFill>
            <a:blip r:embed="rId7"/>
            <a:srcRect/>
            <a:stretch>
              <a:fillRect/>
            </a:stretch>
          </p:blipFill>
          <p:spPr bwMode="auto">
            <a:xfrm>
              <a:off x="4656" y="3234"/>
              <a:ext cx="19" cy="4"/>
            </a:xfrm>
            <a:prstGeom prst="rect">
              <a:avLst/>
            </a:prstGeom>
            <a:noFill/>
            <a:ln w="9525">
              <a:noFill/>
              <a:miter lim="800000"/>
              <a:headEnd/>
              <a:tailEnd/>
            </a:ln>
          </p:spPr>
        </p:pic>
        <p:pic>
          <p:nvPicPr>
            <p:cNvPr id="366633" name="Picture 3113"/>
            <p:cNvPicPr>
              <a:picLocks noChangeAspect="1" noChangeArrowheads="1"/>
            </p:cNvPicPr>
            <p:nvPr/>
          </p:nvPicPr>
          <p:blipFill>
            <a:blip r:embed="rId7"/>
            <a:srcRect/>
            <a:stretch>
              <a:fillRect/>
            </a:stretch>
          </p:blipFill>
          <p:spPr bwMode="auto">
            <a:xfrm>
              <a:off x="4675" y="3234"/>
              <a:ext cx="19" cy="4"/>
            </a:xfrm>
            <a:prstGeom prst="rect">
              <a:avLst/>
            </a:prstGeom>
            <a:noFill/>
            <a:ln w="9525">
              <a:noFill/>
              <a:miter lim="800000"/>
              <a:headEnd/>
              <a:tailEnd/>
            </a:ln>
          </p:spPr>
        </p:pic>
        <p:pic>
          <p:nvPicPr>
            <p:cNvPr id="366634" name="Picture 3114"/>
            <p:cNvPicPr>
              <a:picLocks noChangeAspect="1" noChangeArrowheads="1"/>
            </p:cNvPicPr>
            <p:nvPr/>
          </p:nvPicPr>
          <p:blipFill>
            <a:blip r:embed="rId7"/>
            <a:srcRect/>
            <a:stretch>
              <a:fillRect/>
            </a:stretch>
          </p:blipFill>
          <p:spPr bwMode="auto">
            <a:xfrm>
              <a:off x="4694" y="3234"/>
              <a:ext cx="19" cy="4"/>
            </a:xfrm>
            <a:prstGeom prst="rect">
              <a:avLst/>
            </a:prstGeom>
            <a:noFill/>
            <a:ln w="9525">
              <a:noFill/>
              <a:miter lim="800000"/>
              <a:headEnd/>
              <a:tailEnd/>
            </a:ln>
          </p:spPr>
        </p:pic>
        <p:pic>
          <p:nvPicPr>
            <p:cNvPr id="366635" name="Picture 3115"/>
            <p:cNvPicPr>
              <a:picLocks noChangeAspect="1" noChangeArrowheads="1"/>
            </p:cNvPicPr>
            <p:nvPr/>
          </p:nvPicPr>
          <p:blipFill>
            <a:blip r:embed="rId7"/>
            <a:srcRect/>
            <a:stretch>
              <a:fillRect/>
            </a:stretch>
          </p:blipFill>
          <p:spPr bwMode="auto">
            <a:xfrm>
              <a:off x="4713" y="3234"/>
              <a:ext cx="19" cy="4"/>
            </a:xfrm>
            <a:prstGeom prst="rect">
              <a:avLst/>
            </a:prstGeom>
            <a:noFill/>
            <a:ln w="9525">
              <a:noFill/>
              <a:miter lim="800000"/>
              <a:headEnd/>
              <a:tailEnd/>
            </a:ln>
          </p:spPr>
        </p:pic>
        <p:pic>
          <p:nvPicPr>
            <p:cNvPr id="366636" name="Picture 3116"/>
            <p:cNvPicPr>
              <a:picLocks noChangeAspect="1" noChangeArrowheads="1"/>
            </p:cNvPicPr>
            <p:nvPr/>
          </p:nvPicPr>
          <p:blipFill>
            <a:blip r:embed="rId7"/>
            <a:srcRect/>
            <a:stretch>
              <a:fillRect/>
            </a:stretch>
          </p:blipFill>
          <p:spPr bwMode="auto">
            <a:xfrm>
              <a:off x="4732" y="3234"/>
              <a:ext cx="20" cy="4"/>
            </a:xfrm>
            <a:prstGeom prst="rect">
              <a:avLst/>
            </a:prstGeom>
            <a:noFill/>
            <a:ln w="9525">
              <a:noFill/>
              <a:miter lim="800000"/>
              <a:headEnd/>
              <a:tailEnd/>
            </a:ln>
          </p:spPr>
        </p:pic>
        <p:pic>
          <p:nvPicPr>
            <p:cNvPr id="366637" name="Picture 3117"/>
            <p:cNvPicPr>
              <a:picLocks noChangeAspect="1" noChangeArrowheads="1"/>
            </p:cNvPicPr>
            <p:nvPr/>
          </p:nvPicPr>
          <p:blipFill>
            <a:blip r:embed="rId7"/>
            <a:srcRect/>
            <a:stretch>
              <a:fillRect/>
            </a:stretch>
          </p:blipFill>
          <p:spPr bwMode="auto">
            <a:xfrm>
              <a:off x="4752" y="3234"/>
              <a:ext cx="19" cy="4"/>
            </a:xfrm>
            <a:prstGeom prst="rect">
              <a:avLst/>
            </a:prstGeom>
            <a:noFill/>
            <a:ln w="9525">
              <a:noFill/>
              <a:miter lim="800000"/>
              <a:headEnd/>
              <a:tailEnd/>
            </a:ln>
          </p:spPr>
        </p:pic>
        <p:pic>
          <p:nvPicPr>
            <p:cNvPr id="366638" name="Picture 3118"/>
            <p:cNvPicPr>
              <a:picLocks noChangeAspect="1" noChangeArrowheads="1"/>
            </p:cNvPicPr>
            <p:nvPr/>
          </p:nvPicPr>
          <p:blipFill>
            <a:blip r:embed="rId7"/>
            <a:srcRect/>
            <a:stretch>
              <a:fillRect/>
            </a:stretch>
          </p:blipFill>
          <p:spPr bwMode="auto">
            <a:xfrm>
              <a:off x="4771" y="3234"/>
              <a:ext cx="19" cy="4"/>
            </a:xfrm>
            <a:prstGeom prst="rect">
              <a:avLst/>
            </a:prstGeom>
            <a:noFill/>
            <a:ln w="9525">
              <a:noFill/>
              <a:miter lim="800000"/>
              <a:headEnd/>
              <a:tailEnd/>
            </a:ln>
          </p:spPr>
        </p:pic>
        <p:pic>
          <p:nvPicPr>
            <p:cNvPr id="366639" name="Picture 3119"/>
            <p:cNvPicPr>
              <a:picLocks noChangeAspect="1" noChangeArrowheads="1"/>
            </p:cNvPicPr>
            <p:nvPr/>
          </p:nvPicPr>
          <p:blipFill>
            <a:blip r:embed="rId7"/>
            <a:srcRect/>
            <a:stretch>
              <a:fillRect/>
            </a:stretch>
          </p:blipFill>
          <p:spPr bwMode="auto">
            <a:xfrm>
              <a:off x="4790" y="3234"/>
              <a:ext cx="19" cy="4"/>
            </a:xfrm>
            <a:prstGeom prst="rect">
              <a:avLst/>
            </a:prstGeom>
            <a:noFill/>
            <a:ln w="9525">
              <a:noFill/>
              <a:miter lim="800000"/>
              <a:headEnd/>
              <a:tailEnd/>
            </a:ln>
          </p:spPr>
        </p:pic>
        <p:pic>
          <p:nvPicPr>
            <p:cNvPr id="366640" name="Picture 3120"/>
            <p:cNvPicPr>
              <a:picLocks noChangeAspect="1" noChangeArrowheads="1"/>
            </p:cNvPicPr>
            <p:nvPr/>
          </p:nvPicPr>
          <p:blipFill>
            <a:blip r:embed="rId7"/>
            <a:srcRect/>
            <a:stretch>
              <a:fillRect/>
            </a:stretch>
          </p:blipFill>
          <p:spPr bwMode="auto">
            <a:xfrm>
              <a:off x="4809" y="3234"/>
              <a:ext cx="19" cy="4"/>
            </a:xfrm>
            <a:prstGeom prst="rect">
              <a:avLst/>
            </a:prstGeom>
            <a:noFill/>
            <a:ln w="9525">
              <a:noFill/>
              <a:miter lim="800000"/>
              <a:headEnd/>
              <a:tailEnd/>
            </a:ln>
          </p:spPr>
        </p:pic>
        <p:pic>
          <p:nvPicPr>
            <p:cNvPr id="366641" name="Picture 3121"/>
            <p:cNvPicPr>
              <a:picLocks noChangeAspect="1" noChangeArrowheads="1"/>
            </p:cNvPicPr>
            <p:nvPr/>
          </p:nvPicPr>
          <p:blipFill>
            <a:blip r:embed="rId7"/>
            <a:srcRect/>
            <a:stretch>
              <a:fillRect/>
            </a:stretch>
          </p:blipFill>
          <p:spPr bwMode="auto">
            <a:xfrm>
              <a:off x="4828" y="3234"/>
              <a:ext cx="20" cy="4"/>
            </a:xfrm>
            <a:prstGeom prst="rect">
              <a:avLst/>
            </a:prstGeom>
            <a:noFill/>
            <a:ln w="9525">
              <a:noFill/>
              <a:miter lim="800000"/>
              <a:headEnd/>
              <a:tailEnd/>
            </a:ln>
          </p:spPr>
        </p:pic>
        <p:pic>
          <p:nvPicPr>
            <p:cNvPr id="366642" name="Picture 3122"/>
            <p:cNvPicPr>
              <a:picLocks noChangeAspect="1" noChangeArrowheads="1"/>
            </p:cNvPicPr>
            <p:nvPr/>
          </p:nvPicPr>
          <p:blipFill>
            <a:blip r:embed="rId7"/>
            <a:srcRect/>
            <a:stretch>
              <a:fillRect/>
            </a:stretch>
          </p:blipFill>
          <p:spPr bwMode="auto">
            <a:xfrm>
              <a:off x="4848" y="3234"/>
              <a:ext cx="19" cy="4"/>
            </a:xfrm>
            <a:prstGeom prst="rect">
              <a:avLst/>
            </a:prstGeom>
            <a:noFill/>
            <a:ln w="9525">
              <a:noFill/>
              <a:miter lim="800000"/>
              <a:headEnd/>
              <a:tailEnd/>
            </a:ln>
          </p:spPr>
        </p:pic>
        <p:pic>
          <p:nvPicPr>
            <p:cNvPr id="366643" name="Picture 3123"/>
            <p:cNvPicPr>
              <a:picLocks noChangeAspect="1" noChangeArrowheads="1"/>
            </p:cNvPicPr>
            <p:nvPr/>
          </p:nvPicPr>
          <p:blipFill>
            <a:blip r:embed="rId7"/>
            <a:srcRect/>
            <a:stretch>
              <a:fillRect/>
            </a:stretch>
          </p:blipFill>
          <p:spPr bwMode="auto">
            <a:xfrm>
              <a:off x="4867" y="3234"/>
              <a:ext cx="19" cy="4"/>
            </a:xfrm>
            <a:prstGeom prst="rect">
              <a:avLst/>
            </a:prstGeom>
            <a:noFill/>
            <a:ln w="9525">
              <a:noFill/>
              <a:miter lim="800000"/>
              <a:headEnd/>
              <a:tailEnd/>
            </a:ln>
          </p:spPr>
        </p:pic>
        <p:pic>
          <p:nvPicPr>
            <p:cNvPr id="366644" name="Picture 3124"/>
            <p:cNvPicPr>
              <a:picLocks noChangeAspect="1" noChangeArrowheads="1"/>
            </p:cNvPicPr>
            <p:nvPr/>
          </p:nvPicPr>
          <p:blipFill>
            <a:blip r:embed="rId7"/>
            <a:srcRect/>
            <a:stretch>
              <a:fillRect/>
            </a:stretch>
          </p:blipFill>
          <p:spPr bwMode="auto">
            <a:xfrm>
              <a:off x="4886" y="3234"/>
              <a:ext cx="19" cy="4"/>
            </a:xfrm>
            <a:prstGeom prst="rect">
              <a:avLst/>
            </a:prstGeom>
            <a:noFill/>
            <a:ln w="9525">
              <a:noFill/>
              <a:miter lim="800000"/>
              <a:headEnd/>
              <a:tailEnd/>
            </a:ln>
          </p:spPr>
        </p:pic>
        <p:pic>
          <p:nvPicPr>
            <p:cNvPr id="366645" name="Picture 3125"/>
            <p:cNvPicPr>
              <a:picLocks noChangeAspect="1" noChangeArrowheads="1"/>
            </p:cNvPicPr>
            <p:nvPr/>
          </p:nvPicPr>
          <p:blipFill>
            <a:blip r:embed="rId7"/>
            <a:srcRect/>
            <a:stretch>
              <a:fillRect/>
            </a:stretch>
          </p:blipFill>
          <p:spPr bwMode="auto">
            <a:xfrm>
              <a:off x="4905" y="3234"/>
              <a:ext cx="19" cy="4"/>
            </a:xfrm>
            <a:prstGeom prst="rect">
              <a:avLst/>
            </a:prstGeom>
            <a:noFill/>
            <a:ln w="9525">
              <a:noFill/>
              <a:miter lim="800000"/>
              <a:headEnd/>
              <a:tailEnd/>
            </a:ln>
          </p:spPr>
        </p:pic>
        <p:pic>
          <p:nvPicPr>
            <p:cNvPr id="366646" name="Picture 3126"/>
            <p:cNvPicPr>
              <a:picLocks noChangeAspect="1" noChangeArrowheads="1"/>
            </p:cNvPicPr>
            <p:nvPr/>
          </p:nvPicPr>
          <p:blipFill>
            <a:blip r:embed="rId7"/>
            <a:srcRect/>
            <a:stretch>
              <a:fillRect/>
            </a:stretch>
          </p:blipFill>
          <p:spPr bwMode="auto">
            <a:xfrm>
              <a:off x="4924" y="3234"/>
              <a:ext cx="20" cy="4"/>
            </a:xfrm>
            <a:prstGeom prst="rect">
              <a:avLst/>
            </a:prstGeom>
            <a:noFill/>
            <a:ln w="9525">
              <a:noFill/>
              <a:miter lim="800000"/>
              <a:headEnd/>
              <a:tailEnd/>
            </a:ln>
          </p:spPr>
        </p:pic>
        <p:pic>
          <p:nvPicPr>
            <p:cNvPr id="366647" name="Picture 3127"/>
            <p:cNvPicPr>
              <a:picLocks noChangeAspect="1" noChangeArrowheads="1"/>
            </p:cNvPicPr>
            <p:nvPr/>
          </p:nvPicPr>
          <p:blipFill>
            <a:blip r:embed="rId7"/>
            <a:srcRect/>
            <a:stretch>
              <a:fillRect/>
            </a:stretch>
          </p:blipFill>
          <p:spPr bwMode="auto">
            <a:xfrm>
              <a:off x="4944" y="3234"/>
              <a:ext cx="19" cy="4"/>
            </a:xfrm>
            <a:prstGeom prst="rect">
              <a:avLst/>
            </a:prstGeom>
            <a:noFill/>
            <a:ln w="9525">
              <a:noFill/>
              <a:miter lim="800000"/>
              <a:headEnd/>
              <a:tailEnd/>
            </a:ln>
          </p:spPr>
        </p:pic>
        <p:pic>
          <p:nvPicPr>
            <p:cNvPr id="366648" name="Picture 3128"/>
            <p:cNvPicPr>
              <a:picLocks noChangeAspect="1" noChangeArrowheads="1"/>
            </p:cNvPicPr>
            <p:nvPr/>
          </p:nvPicPr>
          <p:blipFill>
            <a:blip r:embed="rId7"/>
            <a:srcRect/>
            <a:stretch>
              <a:fillRect/>
            </a:stretch>
          </p:blipFill>
          <p:spPr bwMode="auto">
            <a:xfrm>
              <a:off x="4963" y="3234"/>
              <a:ext cx="19" cy="4"/>
            </a:xfrm>
            <a:prstGeom prst="rect">
              <a:avLst/>
            </a:prstGeom>
            <a:noFill/>
            <a:ln w="9525">
              <a:noFill/>
              <a:miter lim="800000"/>
              <a:headEnd/>
              <a:tailEnd/>
            </a:ln>
          </p:spPr>
        </p:pic>
        <p:pic>
          <p:nvPicPr>
            <p:cNvPr id="366649" name="Picture 3129"/>
            <p:cNvPicPr>
              <a:picLocks noChangeAspect="1" noChangeArrowheads="1"/>
            </p:cNvPicPr>
            <p:nvPr/>
          </p:nvPicPr>
          <p:blipFill>
            <a:blip r:embed="rId7"/>
            <a:srcRect/>
            <a:stretch>
              <a:fillRect/>
            </a:stretch>
          </p:blipFill>
          <p:spPr bwMode="auto">
            <a:xfrm>
              <a:off x="4982" y="3234"/>
              <a:ext cx="19" cy="4"/>
            </a:xfrm>
            <a:prstGeom prst="rect">
              <a:avLst/>
            </a:prstGeom>
            <a:noFill/>
            <a:ln w="9525">
              <a:noFill/>
              <a:miter lim="800000"/>
              <a:headEnd/>
              <a:tailEnd/>
            </a:ln>
          </p:spPr>
        </p:pic>
        <p:pic>
          <p:nvPicPr>
            <p:cNvPr id="366650" name="Picture 3130"/>
            <p:cNvPicPr>
              <a:picLocks noChangeAspect="1" noChangeArrowheads="1"/>
            </p:cNvPicPr>
            <p:nvPr/>
          </p:nvPicPr>
          <p:blipFill>
            <a:blip r:embed="rId7"/>
            <a:srcRect/>
            <a:stretch>
              <a:fillRect/>
            </a:stretch>
          </p:blipFill>
          <p:spPr bwMode="auto">
            <a:xfrm>
              <a:off x="5001" y="3234"/>
              <a:ext cx="19" cy="4"/>
            </a:xfrm>
            <a:prstGeom prst="rect">
              <a:avLst/>
            </a:prstGeom>
            <a:noFill/>
            <a:ln w="9525">
              <a:noFill/>
              <a:miter lim="800000"/>
              <a:headEnd/>
              <a:tailEnd/>
            </a:ln>
          </p:spPr>
        </p:pic>
        <p:pic>
          <p:nvPicPr>
            <p:cNvPr id="366651" name="Picture 3131"/>
            <p:cNvPicPr>
              <a:picLocks noChangeAspect="1" noChangeArrowheads="1"/>
            </p:cNvPicPr>
            <p:nvPr/>
          </p:nvPicPr>
          <p:blipFill>
            <a:blip r:embed="rId7"/>
            <a:srcRect/>
            <a:stretch>
              <a:fillRect/>
            </a:stretch>
          </p:blipFill>
          <p:spPr bwMode="auto">
            <a:xfrm>
              <a:off x="5020" y="3234"/>
              <a:ext cx="20" cy="4"/>
            </a:xfrm>
            <a:prstGeom prst="rect">
              <a:avLst/>
            </a:prstGeom>
            <a:noFill/>
            <a:ln w="9525">
              <a:noFill/>
              <a:miter lim="800000"/>
              <a:headEnd/>
              <a:tailEnd/>
            </a:ln>
          </p:spPr>
        </p:pic>
        <p:pic>
          <p:nvPicPr>
            <p:cNvPr id="366652" name="Picture 3132"/>
            <p:cNvPicPr>
              <a:picLocks noChangeAspect="1" noChangeArrowheads="1"/>
            </p:cNvPicPr>
            <p:nvPr/>
          </p:nvPicPr>
          <p:blipFill>
            <a:blip r:embed="rId7"/>
            <a:srcRect/>
            <a:stretch>
              <a:fillRect/>
            </a:stretch>
          </p:blipFill>
          <p:spPr bwMode="auto">
            <a:xfrm>
              <a:off x="5040" y="3234"/>
              <a:ext cx="19" cy="4"/>
            </a:xfrm>
            <a:prstGeom prst="rect">
              <a:avLst/>
            </a:prstGeom>
            <a:noFill/>
            <a:ln w="9525">
              <a:noFill/>
              <a:miter lim="800000"/>
              <a:headEnd/>
              <a:tailEnd/>
            </a:ln>
          </p:spPr>
        </p:pic>
        <p:pic>
          <p:nvPicPr>
            <p:cNvPr id="366653" name="Picture 3133"/>
            <p:cNvPicPr>
              <a:picLocks noChangeAspect="1" noChangeArrowheads="1"/>
            </p:cNvPicPr>
            <p:nvPr/>
          </p:nvPicPr>
          <p:blipFill>
            <a:blip r:embed="rId7"/>
            <a:srcRect/>
            <a:stretch>
              <a:fillRect/>
            </a:stretch>
          </p:blipFill>
          <p:spPr bwMode="auto">
            <a:xfrm>
              <a:off x="5059" y="3234"/>
              <a:ext cx="19" cy="4"/>
            </a:xfrm>
            <a:prstGeom prst="rect">
              <a:avLst/>
            </a:prstGeom>
            <a:noFill/>
            <a:ln w="9525">
              <a:noFill/>
              <a:miter lim="800000"/>
              <a:headEnd/>
              <a:tailEnd/>
            </a:ln>
          </p:spPr>
        </p:pic>
        <p:pic>
          <p:nvPicPr>
            <p:cNvPr id="366654" name="Picture 3134"/>
            <p:cNvPicPr>
              <a:picLocks noChangeAspect="1" noChangeArrowheads="1"/>
            </p:cNvPicPr>
            <p:nvPr/>
          </p:nvPicPr>
          <p:blipFill>
            <a:blip r:embed="rId7"/>
            <a:srcRect/>
            <a:stretch>
              <a:fillRect/>
            </a:stretch>
          </p:blipFill>
          <p:spPr bwMode="auto">
            <a:xfrm>
              <a:off x="5078" y="3234"/>
              <a:ext cx="19" cy="4"/>
            </a:xfrm>
            <a:prstGeom prst="rect">
              <a:avLst/>
            </a:prstGeom>
            <a:noFill/>
            <a:ln w="9525">
              <a:noFill/>
              <a:miter lim="800000"/>
              <a:headEnd/>
              <a:tailEnd/>
            </a:ln>
          </p:spPr>
        </p:pic>
        <p:pic>
          <p:nvPicPr>
            <p:cNvPr id="366655" name="Picture 3135"/>
            <p:cNvPicPr>
              <a:picLocks noChangeAspect="1" noChangeArrowheads="1"/>
            </p:cNvPicPr>
            <p:nvPr/>
          </p:nvPicPr>
          <p:blipFill>
            <a:blip r:embed="rId7"/>
            <a:srcRect/>
            <a:stretch>
              <a:fillRect/>
            </a:stretch>
          </p:blipFill>
          <p:spPr bwMode="auto">
            <a:xfrm>
              <a:off x="5097" y="3234"/>
              <a:ext cx="19" cy="4"/>
            </a:xfrm>
            <a:prstGeom prst="rect">
              <a:avLst/>
            </a:prstGeom>
            <a:noFill/>
            <a:ln w="9525">
              <a:noFill/>
              <a:miter lim="800000"/>
              <a:headEnd/>
              <a:tailEnd/>
            </a:ln>
          </p:spPr>
        </p:pic>
        <p:pic>
          <p:nvPicPr>
            <p:cNvPr id="366656" name="Picture 3136"/>
            <p:cNvPicPr>
              <a:picLocks noChangeAspect="1" noChangeArrowheads="1"/>
            </p:cNvPicPr>
            <p:nvPr/>
          </p:nvPicPr>
          <p:blipFill>
            <a:blip r:embed="rId7"/>
            <a:srcRect/>
            <a:stretch>
              <a:fillRect/>
            </a:stretch>
          </p:blipFill>
          <p:spPr bwMode="auto">
            <a:xfrm>
              <a:off x="5116" y="3234"/>
              <a:ext cx="20" cy="4"/>
            </a:xfrm>
            <a:prstGeom prst="rect">
              <a:avLst/>
            </a:prstGeom>
            <a:noFill/>
            <a:ln w="9525">
              <a:noFill/>
              <a:miter lim="800000"/>
              <a:headEnd/>
              <a:tailEnd/>
            </a:ln>
          </p:spPr>
        </p:pic>
        <p:pic>
          <p:nvPicPr>
            <p:cNvPr id="366657" name="Picture 3137"/>
            <p:cNvPicPr>
              <a:picLocks noChangeAspect="1" noChangeArrowheads="1"/>
            </p:cNvPicPr>
            <p:nvPr/>
          </p:nvPicPr>
          <p:blipFill>
            <a:blip r:embed="rId7"/>
            <a:srcRect/>
            <a:stretch>
              <a:fillRect/>
            </a:stretch>
          </p:blipFill>
          <p:spPr bwMode="auto">
            <a:xfrm>
              <a:off x="5136" y="3234"/>
              <a:ext cx="19" cy="4"/>
            </a:xfrm>
            <a:prstGeom prst="rect">
              <a:avLst/>
            </a:prstGeom>
            <a:noFill/>
            <a:ln w="9525">
              <a:noFill/>
              <a:miter lim="800000"/>
              <a:headEnd/>
              <a:tailEnd/>
            </a:ln>
          </p:spPr>
        </p:pic>
        <p:pic>
          <p:nvPicPr>
            <p:cNvPr id="366658" name="Picture 3138"/>
            <p:cNvPicPr>
              <a:picLocks noChangeAspect="1" noChangeArrowheads="1"/>
            </p:cNvPicPr>
            <p:nvPr/>
          </p:nvPicPr>
          <p:blipFill>
            <a:blip r:embed="rId7"/>
            <a:srcRect/>
            <a:stretch>
              <a:fillRect/>
            </a:stretch>
          </p:blipFill>
          <p:spPr bwMode="auto">
            <a:xfrm>
              <a:off x="5155" y="3234"/>
              <a:ext cx="19" cy="4"/>
            </a:xfrm>
            <a:prstGeom prst="rect">
              <a:avLst/>
            </a:prstGeom>
            <a:noFill/>
            <a:ln w="9525">
              <a:noFill/>
              <a:miter lim="800000"/>
              <a:headEnd/>
              <a:tailEnd/>
            </a:ln>
          </p:spPr>
        </p:pic>
        <p:pic>
          <p:nvPicPr>
            <p:cNvPr id="366659" name="Picture 3139"/>
            <p:cNvPicPr>
              <a:picLocks noChangeAspect="1" noChangeArrowheads="1"/>
            </p:cNvPicPr>
            <p:nvPr/>
          </p:nvPicPr>
          <p:blipFill>
            <a:blip r:embed="rId7"/>
            <a:srcRect/>
            <a:stretch>
              <a:fillRect/>
            </a:stretch>
          </p:blipFill>
          <p:spPr bwMode="auto">
            <a:xfrm>
              <a:off x="5174" y="3234"/>
              <a:ext cx="19" cy="4"/>
            </a:xfrm>
            <a:prstGeom prst="rect">
              <a:avLst/>
            </a:prstGeom>
            <a:noFill/>
            <a:ln w="9525">
              <a:noFill/>
              <a:miter lim="800000"/>
              <a:headEnd/>
              <a:tailEnd/>
            </a:ln>
          </p:spPr>
        </p:pic>
        <p:pic>
          <p:nvPicPr>
            <p:cNvPr id="366660" name="Picture 3140"/>
            <p:cNvPicPr>
              <a:picLocks noChangeAspect="1" noChangeArrowheads="1"/>
            </p:cNvPicPr>
            <p:nvPr/>
          </p:nvPicPr>
          <p:blipFill>
            <a:blip r:embed="rId7"/>
            <a:srcRect/>
            <a:stretch>
              <a:fillRect/>
            </a:stretch>
          </p:blipFill>
          <p:spPr bwMode="auto">
            <a:xfrm>
              <a:off x="5193" y="3234"/>
              <a:ext cx="19" cy="4"/>
            </a:xfrm>
            <a:prstGeom prst="rect">
              <a:avLst/>
            </a:prstGeom>
            <a:noFill/>
            <a:ln w="9525">
              <a:noFill/>
              <a:miter lim="800000"/>
              <a:headEnd/>
              <a:tailEnd/>
            </a:ln>
          </p:spPr>
        </p:pic>
        <p:pic>
          <p:nvPicPr>
            <p:cNvPr id="366661" name="Picture 3141"/>
            <p:cNvPicPr>
              <a:picLocks noChangeAspect="1" noChangeArrowheads="1"/>
            </p:cNvPicPr>
            <p:nvPr/>
          </p:nvPicPr>
          <p:blipFill>
            <a:blip r:embed="rId7"/>
            <a:srcRect/>
            <a:stretch>
              <a:fillRect/>
            </a:stretch>
          </p:blipFill>
          <p:spPr bwMode="auto">
            <a:xfrm>
              <a:off x="5212" y="3234"/>
              <a:ext cx="20" cy="4"/>
            </a:xfrm>
            <a:prstGeom prst="rect">
              <a:avLst/>
            </a:prstGeom>
            <a:noFill/>
            <a:ln w="9525">
              <a:noFill/>
              <a:miter lim="800000"/>
              <a:headEnd/>
              <a:tailEnd/>
            </a:ln>
          </p:spPr>
        </p:pic>
        <p:pic>
          <p:nvPicPr>
            <p:cNvPr id="366662" name="Picture 3142"/>
            <p:cNvPicPr>
              <a:picLocks noChangeAspect="1" noChangeArrowheads="1"/>
            </p:cNvPicPr>
            <p:nvPr/>
          </p:nvPicPr>
          <p:blipFill>
            <a:blip r:embed="rId7"/>
            <a:srcRect/>
            <a:stretch>
              <a:fillRect/>
            </a:stretch>
          </p:blipFill>
          <p:spPr bwMode="auto">
            <a:xfrm>
              <a:off x="5232" y="3234"/>
              <a:ext cx="19" cy="4"/>
            </a:xfrm>
            <a:prstGeom prst="rect">
              <a:avLst/>
            </a:prstGeom>
            <a:noFill/>
            <a:ln w="9525">
              <a:noFill/>
              <a:miter lim="800000"/>
              <a:headEnd/>
              <a:tailEnd/>
            </a:ln>
          </p:spPr>
        </p:pic>
        <p:pic>
          <p:nvPicPr>
            <p:cNvPr id="366663" name="Picture 3143"/>
            <p:cNvPicPr>
              <a:picLocks noChangeAspect="1" noChangeArrowheads="1"/>
            </p:cNvPicPr>
            <p:nvPr/>
          </p:nvPicPr>
          <p:blipFill>
            <a:blip r:embed="rId7"/>
            <a:srcRect/>
            <a:stretch>
              <a:fillRect/>
            </a:stretch>
          </p:blipFill>
          <p:spPr bwMode="auto">
            <a:xfrm>
              <a:off x="5251" y="3234"/>
              <a:ext cx="19" cy="4"/>
            </a:xfrm>
            <a:prstGeom prst="rect">
              <a:avLst/>
            </a:prstGeom>
            <a:noFill/>
            <a:ln w="9525">
              <a:noFill/>
              <a:miter lim="800000"/>
              <a:headEnd/>
              <a:tailEnd/>
            </a:ln>
          </p:spPr>
        </p:pic>
        <p:pic>
          <p:nvPicPr>
            <p:cNvPr id="366664" name="Picture 3144"/>
            <p:cNvPicPr>
              <a:picLocks noChangeAspect="1" noChangeArrowheads="1"/>
            </p:cNvPicPr>
            <p:nvPr/>
          </p:nvPicPr>
          <p:blipFill>
            <a:blip r:embed="rId7"/>
            <a:srcRect/>
            <a:stretch>
              <a:fillRect/>
            </a:stretch>
          </p:blipFill>
          <p:spPr bwMode="auto">
            <a:xfrm>
              <a:off x="5270" y="3234"/>
              <a:ext cx="19" cy="4"/>
            </a:xfrm>
            <a:prstGeom prst="rect">
              <a:avLst/>
            </a:prstGeom>
            <a:noFill/>
            <a:ln w="9525">
              <a:noFill/>
              <a:miter lim="800000"/>
              <a:headEnd/>
              <a:tailEnd/>
            </a:ln>
          </p:spPr>
        </p:pic>
        <p:pic>
          <p:nvPicPr>
            <p:cNvPr id="366665" name="Picture 3145"/>
            <p:cNvPicPr>
              <a:picLocks noChangeAspect="1" noChangeArrowheads="1"/>
            </p:cNvPicPr>
            <p:nvPr/>
          </p:nvPicPr>
          <p:blipFill>
            <a:blip r:embed="rId7"/>
            <a:srcRect/>
            <a:stretch>
              <a:fillRect/>
            </a:stretch>
          </p:blipFill>
          <p:spPr bwMode="auto">
            <a:xfrm>
              <a:off x="5289" y="3234"/>
              <a:ext cx="19" cy="4"/>
            </a:xfrm>
            <a:prstGeom prst="rect">
              <a:avLst/>
            </a:prstGeom>
            <a:noFill/>
            <a:ln w="9525">
              <a:noFill/>
              <a:miter lim="800000"/>
              <a:headEnd/>
              <a:tailEnd/>
            </a:ln>
          </p:spPr>
        </p:pic>
        <p:pic>
          <p:nvPicPr>
            <p:cNvPr id="366666" name="Picture 3146"/>
            <p:cNvPicPr>
              <a:picLocks noChangeAspect="1" noChangeArrowheads="1"/>
            </p:cNvPicPr>
            <p:nvPr/>
          </p:nvPicPr>
          <p:blipFill>
            <a:blip r:embed="rId7"/>
            <a:srcRect/>
            <a:stretch>
              <a:fillRect/>
            </a:stretch>
          </p:blipFill>
          <p:spPr bwMode="auto">
            <a:xfrm>
              <a:off x="5308" y="3234"/>
              <a:ext cx="20" cy="4"/>
            </a:xfrm>
            <a:prstGeom prst="rect">
              <a:avLst/>
            </a:prstGeom>
            <a:noFill/>
            <a:ln w="9525">
              <a:noFill/>
              <a:miter lim="800000"/>
              <a:headEnd/>
              <a:tailEnd/>
            </a:ln>
          </p:spPr>
        </p:pic>
        <p:pic>
          <p:nvPicPr>
            <p:cNvPr id="366667" name="Picture 3147"/>
            <p:cNvPicPr>
              <a:picLocks noChangeAspect="1" noChangeArrowheads="1"/>
            </p:cNvPicPr>
            <p:nvPr/>
          </p:nvPicPr>
          <p:blipFill>
            <a:blip r:embed="rId7"/>
            <a:srcRect/>
            <a:stretch>
              <a:fillRect/>
            </a:stretch>
          </p:blipFill>
          <p:spPr bwMode="auto">
            <a:xfrm>
              <a:off x="5328" y="3234"/>
              <a:ext cx="19" cy="4"/>
            </a:xfrm>
            <a:prstGeom prst="rect">
              <a:avLst/>
            </a:prstGeom>
            <a:noFill/>
            <a:ln w="9525">
              <a:noFill/>
              <a:miter lim="800000"/>
              <a:headEnd/>
              <a:tailEnd/>
            </a:ln>
          </p:spPr>
        </p:pic>
        <p:pic>
          <p:nvPicPr>
            <p:cNvPr id="366668" name="Picture 3148"/>
            <p:cNvPicPr>
              <a:picLocks noChangeAspect="1" noChangeArrowheads="1"/>
            </p:cNvPicPr>
            <p:nvPr/>
          </p:nvPicPr>
          <p:blipFill>
            <a:blip r:embed="rId8"/>
            <a:srcRect/>
            <a:stretch>
              <a:fillRect/>
            </a:stretch>
          </p:blipFill>
          <p:spPr bwMode="auto">
            <a:xfrm>
              <a:off x="5347" y="3234"/>
              <a:ext cx="7" cy="4"/>
            </a:xfrm>
            <a:prstGeom prst="rect">
              <a:avLst/>
            </a:prstGeom>
            <a:noFill/>
            <a:ln w="9525">
              <a:noFill/>
              <a:miter lim="800000"/>
              <a:headEnd/>
              <a:tailEnd/>
            </a:ln>
          </p:spPr>
        </p:pic>
        <p:sp>
          <p:nvSpPr>
            <p:cNvPr id="366669" name="Rectangle 3149"/>
            <p:cNvSpPr>
              <a:spLocks noChangeArrowheads="1"/>
            </p:cNvSpPr>
            <p:nvPr/>
          </p:nvSpPr>
          <p:spPr bwMode="auto">
            <a:xfrm>
              <a:off x="5354" y="3234"/>
              <a:ext cx="18" cy="4"/>
            </a:xfrm>
            <a:prstGeom prst="rect">
              <a:avLst/>
            </a:prstGeom>
            <a:solidFill>
              <a:srgbClr val="000000"/>
            </a:solidFill>
            <a:ln w="9525">
              <a:noFill/>
              <a:miter lim="800000"/>
              <a:headEnd/>
              <a:tailEnd/>
            </a:ln>
          </p:spPr>
          <p:txBody>
            <a:bodyPr/>
            <a:lstStyle/>
            <a:p>
              <a:endParaRPr lang="es-ES"/>
            </a:p>
          </p:txBody>
        </p:sp>
        <p:sp>
          <p:nvSpPr>
            <p:cNvPr id="366670" name="Rectangle 3150"/>
            <p:cNvSpPr>
              <a:spLocks noChangeArrowheads="1"/>
            </p:cNvSpPr>
            <p:nvPr/>
          </p:nvSpPr>
          <p:spPr bwMode="auto">
            <a:xfrm>
              <a:off x="3051" y="3238"/>
              <a:ext cx="17" cy="110"/>
            </a:xfrm>
            <a:prstGeom prst="rect">
              <a:avLst/>
            </a:prstGeom>
            <a:solidFill>
              <a:srgbClr val="000000"/>
            </a:solidFill>
            <a:ln w="9525">
              <a:noFill/>
              <a:miter lim="800000"/>
              <a:headEnd/>
              <a:tailEnd/>
            </a:ln>
          </p:spPr>
          <p:txBody>
            <a:bodyPr/>
            <a:lstStyle/>
            <a:p>
              <a:endParaRPr lang="es-ES"/>
            </a:p>
          </p:txBody>
        </p:sp>
        <p:pic>
          <p:nvPicPr>
            <p:cNvPr id="366671" name="Picture 3151"/>
            <p:cNvPicPr>
              <a:picLocks noChangeAspect="1" noChangeArrowheads="1"/>
            </p:cNvPicPr>
            <p:nvPr/>
          </p:nvPicPr>
          <p:blipFill>
            <a:blip r:embed="rId9"/>
            <a:srcRect/>
            <a:stretch>
              <a:fillRect/>
            </a:stretch>
          </p:blipFill>
          <p:spPr bwMode="auto">
            <a:xfrm>
              <a:off x="4210" y="3238"/>
              <a:ext cx="4" cy="23"/>
            </a:xfrm>
            <a:prstGeom prst="rect">
              <a:avLst/>
            </a:prstGeom>
            <a:noFill/>
            <a:ln w="9525">
              <a:noFill/>
              <a:miter lim="800000"/>
              <a:headEnd/>
              <a:tailEnd/>
            </a:ln>
          </p:spPr>
        </p:pic>
        <p:pic>
          <p:nvPicPr>
            <p:cNvPr id="366672" name="Picture 3152"/>
            <p:cNvPicPr>
              <a:picLocks noChangeAspect="1" noChangeArrowheads="1"/>
            </p:cNvPicPr>
            <p:nvPr/>
          </p:nvPicPr>
          <p:blipFill>
            <a:blip r:embed="rId9"/>
            <a:srcRect/>
            <a:stretch>
              <a:fillRect/>
            </a:stretch>
          </p:blipFill>
          <p:spPr bwMode="auto">
            <a:xfrm>
              <a:off x="4210" y="3261"/>
              <a:ext cx="4" cy="23"/>
            </a:xfrm>
            <a:prstGeom prst="rect">
              <a:avLst/>
            </a:prstGeom>
            <a:noFill/>
            <a:ln w="9525">
              <a:noFill/>
              <a:miter lim="800000"/>
              <a:headEnd/>
              <a:tailEnd/>
            </a:ln>
          </p:spPr>
        </p:pic>
        <p:pic>
          <p:nvPicPr>
            <p:cNvPr id="366673" name="Picture 3153"/>
            <p:cNvPicPr>
              <a:picLocks noChangeAspect="1" noChangeArrowheads="1"/>
            </p:cNvPicPr>
            <p:nvPr/>
          </p:nvPicPr>
          <p:blipFill>
            <a:blip r:embed="rId9"/>
            <a:srcRect/>
            <a:stretch>
              <a:fillRect/>
            </a:stretch>
          </p:blipFill>
          <p:spPr bwMode="auto">
            <a:xfrm>
              <a:off x="4210" y="3284"/>
              <a:ext cx="4" cy="23"/>
            </a:xfrm>
            <a:prstGeom prst="rect">
              <a:avLst/>
            </a:prstGeom>
            <a:noFill/>
            <a:ln w="9525">
              <a:noFill/>
              <a:miter lim="800000"/>
              <a:headEnd/>
              <a:tailEnd/>
            </a:ln>
          </p:spPr>
        </p:pic>
        <p:pic>
          <p:nvPicPr>
            <p:cNvPr id="366674" name="Picture 3154"/>
            <p:cNvPicPr>
              <a:picLocks noChangeAspect="1" noChangeArrowheads="1"/>
            </p:cNvPicPr>
            <p:nvPr/>
          </p:nvPicPr>
          <p:blipFill>
            <a:blip r:embed="rId9"/>
            <a:srcRect/>
            <a:stretch>
              <a:fillRect/>
            </a:stretch>
          </p:blipFill>
          <p:spPr bwMode="auto">
            <a:xfrm>
              <a:off x="4210" y="3307"/>
              <a:ext cx="4" cy="23"/>
            </a:xfrm>
            <a:prstGeom prst="rect">
              <a:avLst/>
            </a:prstGeom>
            <a:noFill/>
            <a:ln w="9525">
              <a:noFill/>
              <a:miter lim="800000"/>
              <a:headEnd/>
              <a:tailEnd/>
            </a:ln>
          </p:spPr>
        </p:pic>
        <p:pic>
          <p:nvPicPr>
            <p:cNvPr id="366675" name="Picture 3155"/>
            <p:cNvPicPr>
              <a:picLocks noChangeAspect="1" noChangeArrowheads="1"/>
            </p:cNvPicPr>
            <p:nvPr/>
          </p:nvPicPr>
          <p:blipFill>
            <a:blip r:embed="rId10"/>
            <a:srcRect/>
            <a:stretch>
              <a:fillRect/>
            </a:stretch>
          </p:blipFill>
          <p:spPr bwMode="auto">
            <a:xfrm>
              <a:off x="4210" y="3330"/>
              <a:ext cx="4" cy="18"/>
            </a:xfrm>
            <a:prstGeom prst="rect">
              <a:avLst/>
            </a:prstGeom>
            <a:noFill/>
            <a:ln w="9525">
              <a:noFill/>
              <a:miter lim="800000"/>
              <a:headEnd/>
              <a:tailEnd/>
            </a:ln>
          </p:spPr>
        </p:pic>
        <p:sp>
          <p:nvSpPr>
            <p:cNvPr id="366676" name="Rectangle 3156"/>
            <p:cNvSpPr>
              <a:spLocks noChangeArrowheads="1"/>
            </p:cNvSpPr>
            <p:nvPr/>
          </p:nvSpPr>
          <p:spPr bwMode="auto">
            <a:xfrm>
              <a:off x="5354" y="3238"/>
              <a:ext cx="18" cy="110"/>
            </a:xfrm>
            <a:prstGeom prst="rect">
              <a:avLst/>
            </a:prstGeom>
            <a:solidFill>
              <a:srgbClr val="000000"/>
            </a:solidFill>
            <a:ln w="9525">
              <a:noFill/>
              <a:miter lim="800000"/>
              <a:headEnd/>
              <a:tailEnd/>
            </a:ln>
          </p:spPr>
          <p:txBody>
            <a:bodyPr/>
            <a:lstStyle/>
            <a:p>
              <a:endParaRPr lang="es-ES"/>
            </a:p>
          </p:txBody>
        </p:sp>
        <p:sp>
          <p:nvSpPr>
            <p:cNvPr id="366677" name="Rectangle 3157"/>
            <p:cNvSpPr>
              <a:spLocks noChangeArrowheads="1"/>
            </p:cNvSpPr>
            <p:nvPr/>
          </p:nvSpPr>
          <p:spPr bwMode="auto">
            <a:xfrm>
              <a:off x="3089" y="3348"/>
              <a:ext cx="5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11.Horarios</a:t>
              </a:r>
              <a:endParaRPr lang="es-ES">
                <a:solidFill>
                  <a:srgbClr val="333399"/>
                </a:solidFill>
              </a:endParaRPr>
            </a:p>
          </p:txBody>
        </p:sp>
        <p:sp>
          <p:nvSpPr>
            <p:cNvPr id="366678" name="Rectangle 3158"/>
            <p:cNvSpPr>
              <a:spLocks noChangeArrowheads="1"/>
            </p:cNvSpPr>
            <p:nvPr/>
          </p:nvSpPr>
          <p:spPr bwMode="auto">
            <a:xfrm>
              <a:off x="3531" y="3348"/>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679" name="Rectangle 3159"/>
            <p:cNvSpPr>
              <a:spLocks noChangeArrowheads="1"/>
            </p:cNvSpPr>
            <p:nvPr/>
          </p:nvSpPr>
          <p:spPr bwMode="auto">
            <a:xfrm>
              <a:off x="4700" y="3348"/>
              <a:ext cx="218"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5.2%</a:t>
              </a:r>
              <a:endParaRPr lang="es-ES">
                <a:solidFill>
                  <a:srgbClr val="333399"/>
                </a:solidFill>
              </a:endParaRPr>
            </a:p>
          </p:txBody>
        </p:sp>
        <p:sp>
          <p:nvSpPr>
            <p:cNvPr id="366680" name="Rectangle 3160"/>
            <p:cNvSpPr>
              <a:spLocks noChangeArrowheads="1"/>
            </p:cNvSpPr>
            <p:nvPr/>
          </p:nvSpPr>
          <p:spPr bwMode="auto">
            <a:xfrm>
              <a:off x="4878" y="3348"/>
              <a:ext cx="27" cy="115"/>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66681" name="Rectangle 3161"/>
            <p:cNvSpPr>
              <a:spLocks noChangeArrowheads="1"/>
            </p:cNvSpPr>
            <p:nvPr/>
          </p:nvSpPr>
          <p:spPr bwMode="auto">
            <a:xfrm>
              <a:off x="3051" y="3348"/>
              <a:ext cx="17" cy="4"/>
            </a:xfrm>
            <a:prstGeom prst="rect">
              <a:avLst/>
            </a:prstGeom>
            <a:solidFill>
              <a:srgbClr val="000000"/>
            </a:solidFill>
            <a:ln w="9525">
              <a:noFill/>
              <a:miter lim="800000"/>
              <a:headEnd/>
              <a:tailEnd/>
            </a:ln>
          </p:spPr>
          <p:txBody>
            <a:bodyPr/>
            <a:lstStyle/>
            <a:p>
              <a:endParaRPr lang="es-ES"/>
            </a:p>
          </p:txBody>
        </p:sp>
        <p:pic>
          <p:nvPicPr>
            <p:cNvPr id="366682" name="Picture 3162"/>
            <p:cNvPicPr>
              <a:picLocks noChangeAspect="1" noChangeArrowheads="1"/>
            </p:cNvPicPr>
            <p:nvPr/>
          </p:nvPicPr>
          <p:blipFill>
            <a:blip r:embed="rId4"/>
            <a:srcRect/>
            <a:stretch>
              <a:fillRect/>
            </a:stretch>
          </p:blipFill>
          <p:spPr bwMode="auto">
            <a:xfrm>
              <a:off x="3068" y="3348"/>
              <a:ext cx="19" cy="4"/>
            </a:xfrm>
            <a:prstGeom prst="rect">
              <a:avLst/>
            </a:prstGeom>
            <a:noFill/>
            <a:ln w="9525">
              <a:noFill/>
              <a:miter lim="800000"/>
              <a:headEnd/>
              <a:tailEnd/>
            </a:ln>
          </p:spPr>
        </p:pic>
        <p:pic>
          <p:nvPicPr>
            <p:cNvPr id="366683" name="Picture 3163"/>
            <p:cNvPicPr>
              <a:picLocks noChangeAspect="1" noChangeArrowheads="1"/>
            </p:cNvPicPr>
            <p:nvPr/>
          </p:nvPicPr>
          <p:blipFill>
            <a:blip r:embed="rId4"/>
            <a:srcRect/>
            <a:stretch>
              <a:fillRect/>
            </a:stretch>
          </p:blipFill>
          <p:spPr bwMode="auto">
            <a:xfrm>
              <a:off x="3087" y="3348"/>
              <a:ext cx="19" cy="4"/>
            </a:xfrm>
            <a:prstGeom prst="rect">
              <a:avLst/>
            </a:prstGeom>
            <a:noFill/>
            <a:ln w="9525">
              <a:noFill/>
              <a:miter lim="800000"/>
              <a:headEnd/>
              <a:tailEnd/>
            </a:ln>
          </p:spPr>
        </p:pic>
        <p:pic>
          <p:nvPicPr>
            <p:cNvPr id="366684" name="Picture 3164"/>
            <p:cNvPicPr>
              <a:picLocks noChangeAspect="1" noChangeArrowheads="1"/>
            </p:cNvPicPr>
            <p:nvPr/>
          </p:nvPicPr>
          <p:blipFill>
            <a:blip r:embed="rId4"/>
            <a:srcRect/>
            <a:stretch>
              <a:fillRect/>
            </a:stretch>
          </p:blipFill>
          <p:spPr bwMode="auto">
            <a:xfrm>
              <a:off x="3106" y="3348"/>
              <a:ext cx="20" cy="4"/>
            </a:xfrm>
            <a:prstGeom prst="rect">
              <a:avLst/>
            </a:prstGeom>
            <a:noFill/>
            <a:ln w="9525">
              <a:noFill/>
              <a:miter lim="800000"/>
              <a:headEnd/>
              <a:tailEnd/>
            </a:ln>
          </p:spPr>
        </p:pic>
        <p:pic>
          <p:nvPicPr>
            <p:cNvPr id="366685" name="Picture 3165"/>
            <p:cNvPicPr>
              <a:picLocks noChangeAspect="1" noChangeArrowheads="1"/>
            </p:cNvPicPr>
            <p:nvPr/>
          </p:nvPicPr>
          <p:blipFill>
            <a:blip r:embed="rId4"/>
            <a:srcRect/>
            <a:stretch>
              <a:fillRect/>
            </a:stretch>
          </p:blipFill>
          <p:spPr bwMode="auto">
            <a:xfrm>
              <a:off x="3126" y="3348"/>
              <a:ext cx="19" cy="4"/>
            </a:xfrm>
            <a:prstGeom prst="rect">
              <a:avLst/>
            </a:prstGeom>
            <a:noFill/>
            <a:ln w="9525">
              <a:noFill/>
              <a:miter lim="800000"/>
              <a:headEnd/>
              <a:tailEnd/>
            </a:ln>
          </p:spPr>
        </p:pic>
        <p:pic>
          <p:nvPicPr>
            <p:cNvPr id="366686" name="Picture 3166"/>
            <p:cNvPicPr>
              <a:picLocks noChangeAspect="1" noChangeArrowheads="1"/>
            </p:cNvPicPr>
            <p:nvPr/>
          </p:nvPicPr>
          <p:blipFill>
            <a:blip r:embed="rId4"/>
            <a:srcRect/>
            <a:stretch>
              <a:fillRect/>
            </a:stretch>
          </p:blipFill>
          <p:spPr bwMode="auto">
            <a:xfrm>
              <a:off x="3145" y="3348"/>
              <a:ext cx="19" cy="4"/>
            </a:xfrm>
            <a:prstGeom prst="rect">
              <a:avLst/>
            </a:prstGeom>
            <a:noFill/>
            <a:ln w="9525">
              <a:noFill/>
              <a:miter lim="800000"/>
              <a:headEnd/>
              <a:tailEnd/>
            </a:ln>
          </p:spPr>
        </p:pic>
        <p:pic>
          <p:nvPicPr>
            <p:cNvPr id="366687" name="Picture 3167"/>
            <p:cNvPicPr>
              <a:picLocks noChangeAspect="1" noChangeArrowheads="1"/>
            </p:cNvPicPr>
            <p:nvPr/>
          </p:nvPicPr>
          <p:blipFill>
            <a:blip r:embed="rId4"/>
            <a:srcRect/>
            <a:stretch>
              <a:fillRect/>
            </a:stretch>
          </p:blipFill>
          <p:spPr bwMode="auto">
            <a:xfrm>
              <a:off x="3164" y="3348"/>
              <a:ext cx="19" cy="4"/>
            </a:xfrm>
            <a:prstGeom prst="rect">
              <a:avLst/>
            </a:prstGeom>
            <a:noFill/>
            <a:ln w="9525">
              <a:noFill/>
              <a:miter lim="800000"/>
              <a:headEnd/>
              <a:tailEnd/>
            </a:ln>
          </p:spPr>
        </p:pic>
        <p:pic>
          <p:nvPicPr>
            <p:cNvPr id="366688" name="Picture 3168"/>
            <p:cNvPicPr>
              <a:picLocks noChangeAspect="1" noChangeArrowheads="1"/>
            </p:cNvPicPr>
            <p:nvPr/>
          </p:nvPicPr>
          <p:blipFill>
            <a:blip r:embed="rId4"/>
            <a:srcRect/>
            <a:stretch>
              <a:fillRect/>
            </a:stretch>
          </p:blipFill>
          <p:spPr bwMode="auto">
            <a:xfrm>
              <a:off x="3183" y="3348"/>
              <a:ext cx="19" cy="4"/>
            </a:xfrm>
            <a:prstGeom prst="rect">
              <a:avLst/>
            </a:prstGeom>
            <a:noFill/>
            <a:ln w="9525">
              <a:noFill/>
              <a:miter lim="800000"/>
              <a:headEnd/>
              <a:tailEnd/>
            </a:ln>
          </p:spPr>
        </p:pic>
        <p:pic>
          <p:nvPicPr>
            <p:cNvPr id="366689" name="Picture 3169"/>
            <p:cNvPicPr>
              <a:picLocks noChangeAspect="1" noChangeArrowheads="1"/>
            </p:cNvPicPr>
            <p:nvPr/>
          </p:nvPicPr>
          <p:blipFill>
            <a:blip r:embed="rId4"/>
            <a:srcRect/>
            <a:stretch>
              <a:fillRect/>
            </a:stretch>
          </p:blipFill>
          <p:spPr bwMode="auto">
            <a:xfrm>
              <a:off x="3202" y="3348"/>
              <a:ext cx="20" cy="4"/>
            </a:xfrm>
            <a:prstGeom prst="rect">
              <a:avLst/>
            </a:prstGeom>
            <a:noFill/>
            <a:ln w="9525">
              <a:noFill/>
              <a:miter lim="800000"/>
              <a:headEnd/>
              <a:tailEnd/>
            </a:ln>
          </p:spPr>
        </p:pic>
        <p:pic>
          <p:nvPicPr>
            <p:cNvPr id="366690" name="Picture 3170"/>
            <p:cNvPicPr>
              <a:picLocks noChangeAspect="1" noChangeArrowheads="1"/>
            </p:cNvPicPr>
            <p:nvPr/>
          </p:nvPicPr>
          <p:blipFill>
            <a:blip r:embed="rId4"/>
            <a:srcRect/>
            <a:stretch>
              <a:fillRect/>
            </a:stretch>
          </p:blipFill>
          <p:spPr bwMode="auto">
            <a:xfrm>
              <a:off x="3222" y="3348"/>
              <a:ext cx="19" cy="4"/>
            </a:xfrm>
            <a:prstGeom prst="rect">
              <a:avLst/>
            </a:prstGeom>
            <a:noFill/>
            <a:ln w="9525">
              <a:noFill/>
              <a:miter lim="800000"/>
              <a:headEnd/>
              <a:tailEnd/>
            </a:ln>
          </p:spPr>
        </p:pic>
        <p:pic>
          <p:nvPicPr>
            <p:cNvPr id="366691" name="Picture 3171"/>
            <p:cNvPicPr>
              <a:picLocks noChangeAspect="1" noChangeArrowheads="1"/>
            </p:cNvPicPr>
            <p:nvPr/>
          </p:nvPicPr>
          <p:blipFill>
            <a:blip r:embed="rId4"/>
            <a:srcRect/>
            <a:stretch>
              <a:fillRect/>
            </a:stretch>
          </p:blipFill>
          <p:spPr bwMode="auto">
            <a:xfrm>
              <a:off x="3241" y="3348"/>
              <a:ext cx="19" cy="4"/>
            </a:xfrm>
            <a:prstGeom prst="rect">
              <a:avLst/>
            </a:prstGeom>
            <a:noFill/>
            <a:ln w="9525">
              <a:noFill/>
              <a:miter lim="800000"/>
              <a:headEnd/>
              <a:tailEnd/>
            </a:ln>
          </p:spPr>
        </p:pic>
        <p:pic>
          <p:nvPicPr>
            <p:cNvPr id="366692" name="Picture 3172"/>
            <p:cNvPicPr>
              <a:picLocks noChangeAspect="1" noChangeArrowheads="1"/>
            </p:cNvPicPr>
            <p:nvPr/>
          </p:nvPicPr>
          <p:blipFill>
            <a:blip r:embed="rId4"/>
            <a:srcRect/>
            <a:stretch>
              <a:fillRect/>
            </a:stretch>
          </p:blipFill>
          <p:spPr bwMode="auto">
            <a:xfrm>
              <a:off x="3260" y="3348"/>
              <a:ext cx="19" cy="4"/>
            </a:xfrm>
            <a:prstGeom prst="rect">
              <a:avLst/>
            </a:prstGeom>
            <a:noFill/>
            <a:ln w="9525">
              <a:noFill/>
              <a:miter lim="800000"/>
              <a:headEnd/>
              <a:tailEnd/>
            </a:ln>
          </p:spPr>
        </p:pic>
        <p:pic>
          <p:nvPicPr>
            <p:cNvPr id="366693" name="Picture 3173"/>
            <p:cNvPicPr>
              <a:picLocks noChangeAspect="1" noChangeArrowheads="1"/>
            </p:cNvPicPr>
            <p:nvPr/>
          </p:nvPicPr>
          <p:blipFill>
            <a:blip r:embed="rId4"/>
            <a:srcRect/>
            <a:stretch>
              <a:fillRect/>
            </a:stretch>
          </p:blipFill>
          <p:spPr bwMode="auto">
            <a:xfrm>
              <a:off x="3279" y="3348"/>
              <a:ext cx="19" cy="4"/>
            </a:xfrm>
            <a:prstGeom prst="rect">
              <a:avLst/>
            </a:prstGeom>
            <a:noFill/>
            <a:ln w="9525">
              <a:noFill/>
              <a:miter lim="800000"/>
              <a:headEnd/>
              <a:tailEnd/>
            </a:ln>
          </p:spPr>
        </p:pic>
        <p:pic>
          <p:nvPicPr>
            <p:cNvPr id="366694" name="Picture 3174"/>
            <p:cNvPicPr>
              <a:picLocks noChangeAspect="1" noChangeArrowheads="1"/>
            </p:cNvPicPr>
            <p:nvPr/>
          </p:nvPicPr>
          <p:blipFill>
            <a:blip r:embed="rId4"/>
            <a:srcRect/>
            <a:stretch>
              <a:fillRect/>
            </a:stretch>
          </p:blipFill>
          <p:spPr bwMode="auto">
            <a:xfrm>
              <a:off x="3298" y="3348"/>
              <a:ext cx="20" cy="4"/>
            </a:xfrm>
            <a:prstGeom prst="rect">
              <a:avLst/>
            </a:prstGeom>
            <a:noFill/>
            <a:ln w="9525">
              <a:noFill/>
              <a:miter lim="800000"/>
              <a:headEnd/>
              <a:tailEnd/>
            </a:ln>
          </p:spPr>
        </p:pic>
        <p:pic>
          <p:nvPicPr>
            <p:cNvPr id="366695" name="Picture 3175"/>
            <p:cNvPicPr>
              <a:picLocks noChangeAspect="1" noChangeArrowheads="1"/>
            </p:cNvPicPr>
            <p:nvPr/>
          </p:nvPicPr>
          <p:blipFill>
            <a:blip r:embed="rId4"/>
            <a:srcRect/>
            <a:stretch>
              <a:fillRect/>
            </a:stretch>
          </p:blipFill>
          <p:spPr bwMode="auto">
            <a:xfrm>
              <a:off x="3318" y="3348"/>
              <a:ext cx="19" cy="4"/>
            </a:xfrm>
            <a:prstGeom prst="rect">
              <a:avLst/>
            </a:prstGeom>
            <a:noFill/>
            <a:ln w="9525">
              <a:noFill/>
              <a:miter lim="800000"/>
              <a:headEnd/>
              <a:tailEnd/>
            </a:ln>
          </p:spPr>
        </p:pic>
        <p:pic>
          <p:nvPicPr>
            <p:cNvPr id="366696" name="Picture 3176"/>
            <p:cNvPicPr>
              <a:picLocks noChangeAspect="1" noChangeArrowheads="1"/>
            </p:cNvPicPr>
            <p:nvPr/>
          </p:nvPicPr>
          <p:blipFill>
            <a:blip r:embed="rId4"/>
            <a:srcRect/>
            <a:stretch>
              <a:fillRect/>
            </a:stretch>
          </p:blipFill>
          <p:spPr bwMode="auto">
            <a:xfrm>
              <a:off x="3337" y="3348"/>
              <a:ext cx="19" cy="4"/>
            </a:xfrm>
            <a:prstGeom prst="rect">
              <a:avLst/>
            </a:prstGeom>
            <a:noFill/>
            <a:ln w="9525">
              <a:noFill/>
              <a:miter lim="800000"/>
              <a:headEnd/>
              <a:tailEnd/>
            </a:ln>
          </p:spPr>
        </p:pic>
        <p:pic>
          <p:nvPicPr>
            <p:cNvPr id="366697" name="Picture 3177"/>
            <p:cNvPicPr>
              <a:picLocks noChangeAspect="1" noChangeArrowheads="1"/>
            </p:cNvPicPr>
            <p:nvPr/>
          </p:nvPicPr>
          <p:blipFill>
            <a:blip r:embed="rId4"/>
            <a:srcRect/>
            <a:stretch>
              <a:fillRect/>
            </a:stretch>
          </p:blipFill>
          <p:spPr bwMode="auto">
            <a:xfrm>
              <a:off x="3356" y="3348"/>
              <a:ext cx="19" cy="4"/>
            </a:xfrm>
            <a:prstGeom prst="rect">
              <a:avLst/>
            </a:prstGeom>
            <a:noFill/>
            <a:ln w="9525">
              <a:noFill/>
              <a:miter lim="800000"/>
              <a:headEnd/>
              <a:tailEnd/>
            </a:ln>
          </p:spPr>
        </p:pic>
        <p:pic>
          <p:nvPicPr>
            <p:cNvPr id="366698" name="Picture 3178"/>
            <p:cNvPicPr>
              <a:picLocks noChangeAspect="1" noChangeArrowheads="1"/>
            </p:cNvPicPr>
            <p:nvPr/>
          </p:nvPicPr>
          <p:blipFill>
            <a:blip r:embed="rId4"/>
            <a:srcRect/>
            <a:stretch>
              <a:fillRect/>
            </a:stretch>
          </p:blipFill>
          <p:spPr bwMode="auto">
            <a:xfrm>
              <a:off x="3375" y="3348"/>
              <a:ext cx="19" cy="4"/>
            </a:xfrm>
            <a:prstGeom prst="rect">
              <a:avLst/>
            </a:prstGeom>
            <a:noFill/>
            <a:ln w="9525">
              <a:noFill/>
              <a:miter lim="800000"/>
              <a:headEnd/>
              <a:tailEnd/>
            </a:ln>
          </p:spPr>
        </p:pic>
        <p:pic>
          <p:nvPicPr>
            <p:cNvPr id="366699" name="Picture 3179"/>
            <p:cNvPicPr>
              <a:picLocks noChangeAspect="1" noChangeArrowheads="1"/>
            </p:cNvPicPr>
            <p:nvPr/>
          </p:nvPicPr>
          <p:blipFill>
            <a:blip r:embed="rId4"/>
            <a:srcRect/>
            <a:stretch>
              <a:fillRect/>
            </a:stretch>
          </p:blipFill>
          <p:spPr bwMode="auto">
            <a:xfrm>
              <a:off x="3394" y="3348"/>
              <a:ext cx="20" cy="4"/>
            </a:xfrm>
            <a:prstGeom prst="rect">
              <a:avLst/>
            </a:prstGeom>
            <a:noFill/>
            <a:ln w="9525">
              <a:noFill/>
              <a:miter lim="800000"/>
              <a:headEnd/>
              <a:tailEnd/>
            </a:ln>
          </p:spPr>
        </p:pic>
        <p:pic>
          <p:nvPicPr>
            <p:cNvPr id="366700" name="Picture 3180"/>
            <p:cNvPicPr>
              <a:picLocks noChangeAspect="1" noChangeArrowheads="1"/>
            </p:cNvPicPr>
            <p:nvPr/>
          </p:nvPicPr>
          <p:blipFill>
            <a:blip r:embed="rId4"/>
            <a:srcRect/>
            <a:stretch>
              <a:fillRect/>
            </a:stretch>
          </p:blipFill>
          <p:spPr bwMode="auto">
            <a:xfrm>
              <a:off x="3414" y="3348"/>
              <a:ext cx="19" cy="4"/>
            </a:xfrm>
            <a:prstGeom prst="rect">
              <a:avLst/>
            </a:prstGeom>
            <a:noFill/>
            <a:ln w="9525">
              <a:noFill/>
              <a:miter lim="800000"/>
              <a:headEnd/>
              <a:tailEnd/>
            </a:ln>
          </p:spPr>
        </p:pic>
        <p:pic>
          <p:nvPicPr>
            <p:cNvPr id="366701" name="Picture 3181"/>
            <p:cNvPicPr>
              <a:picLocks noChangeAspect="1" noChangeArrowheads="1"/>
            </p:cNvPicPr>
            <p:nvPr/>
          </p:nvPicPr>
          <p:blipFill>
            <a:blip r:embed="rId4"/>
            <a:srcRect/>
            <a:stretch>
              <a:fillRect/>
            </a:stretch>
          </p:blipFill>
          <p:spPr bwMode="auto">
            <a:xfrm>
              <a:off x="3433" y="3348"/>
              <a:ext cx="19" cy="4"/>
            </a:xfrm>
            <a:prstGeom prst="rect">
              <a:avLst/>
            </a:prstGeom>
            <a:noFill/>
            <a:ln w="9525">
              <a:noFill/>
              <a:miter lim="800000"/>
              <a:headEnd/>
              <a:tailEnd/>
            </a:ln>
          </p:spPr>
        </p:pic>
        <p:pic>
          <p:nvPicPr>
            <p:cNvPr id="366702" name="Picture 3182"/>
            <p:cNvPicPr>
              <a:picLocks noChangeAspect="1" noChangeArrowheads="1"/>
            </p:cNvPicPr>
            <p:nvPr/>
          </p:nvPicPr>
          <p:blipFill>
            <a:blip r:embed="rId4"/>
            <a:srcRect/>
            <a:stretch>
              <a:fillRect/>
            </a:stretch>
          </p:blipFill>
          <p:spPr bwMode="auto">
            <a:xfrm>
              <a:off x="3452" y="3348"/>
              <a:ext cx="19" cy="4"/>
            </a:xfrm>
            <a:prstGeom prst="rect">
              <a:avLst/>
            </a:prstGeom>
            <a:noFill/>
            <a:ln w="9525">
              <a:noFill/>
              <a:miter lim="800000"/>
              <a:headEnd/>
              <a:tailEnd/>
            </a:ln>
          </p:spPr>
        </p:pic>
        <p:pic>
          <p:nvPicPr>
            <p:cNvPr id="366703" name="Picture 3183"/>
            <p:cNvPicPr>
              <a:picLocks noChangeAspect="1" noChangeArrowheads="1"/>
            </p:cNvPicPr>
            <p:nvPr/>
          </p:nvPicPr>
          <p:blipFill>
            <a:blip r:embed="rId4"/>
            <a:srcRect/>
            <a:stretch>
              <a:fillRect/>
            </a:stretch>
          </p:blipFill>
          <p:spPr bwMode="auto">
            <a:xfrm>
              <a:off x="3471" y="3348"/>
              <a:ext cx="19" cy="4"/>
            </a:xfrm>
            <a:prstGeom prst="rect">
              <a:avLst/>
            </a:prstGeom>
            <a:noFill/>
            <a:ln w="9525">
              <a:noFill/>
              <a:miter lim="800000"/>
              <a:headEnd/>
              <a:tailEnd/>
            </a:ln>
          </p:spPr>
        </p:pic>
        <p:pic>
          <p:nvPicPr>
            <p:cNvPr id="366704" name="Picture 3184"/>
            <p:cNvPicPr>
              <a:picLocks noChangeAspect="1" noChangeArrowheads="1"/>
            </p:cNvPicPr>
            <p:nvPr/>
          </p:nvPicPr>
          <p:blipFill>
            <a:blip r:embed="rId4"/>
            <a:srcRect/>
            <a:stretch>
              <a:fillRect/>
            </a:stretch>
          </p:blipFill>
          <p:spPr bwMode="auto">
            <a:xfrm>
              <a:off x="3490" y="3348"/>
              <a:ext cx="20" cy="4"/>
            </a:xfrm>
            <a:prstGeom prst="rect">
              <a:avLst/>
            </a:prstGeom>
            <a:noFill/>
            <a:ln w="9525">
              <a:noFill/>
              <a:miter lim="800000"/>
              <a:headEnd/>
              <a:tailEnd/>
            </a:ln>
          </p:spPr>
        </p:pic>
        <p:pic>
          <p:nvPicPr>
            <p:cNvPr id="366705" name="Picture 3185"/>
            <p:cNvPicPr>
              <a:picLocks noChangeAspect="1" noChangeArrowheads="1"/>
            </p:cNvPicPr>
            <p:nvPr/>
          </p:nvPicPr>
          <p:blipFill>
            <a:blip r:embed="rId4"/>
            <a:srcRect/>
            <a:stretch>
              <a:fillRect/>
            </a:stretch>
          </p:blipFill>
          <p:spPr bwMode="auto">
            <a:xfrm>
              <a:off x="3510" y="3348"/>
              <a:ext cx="19" cy="4"/>
            </a:xfrm>
            <a:prstGeom prst="rect">
              <a:avLst/>
            </a:prstGeom>
            <a:noFill/>
            <a:ln w="9525">
              <a:noFill/>
              <a:miter lim="800000"/>
              <a:headEnd/>
              <a:tailEnd/>
            </a:ln>
          </p:spPr>
        </p:pic>
        <p:pic>
          <p:nvPicPr>
            <p:cNvPr id="366706" name="Picture 3186"/>
            <p:cNvPicPr>
              <a:picLocks noChangeAspect="1" noChangeArrowheads="1"/>
            </p:cNvPicPr>
            <p:nvPr/>
          </p:nvPicPr>
          <p:blipFill>
            <a:blip r:embed="rId4"/>
            <a:srcRect/>
            <a:stretch>
              <a:fillRect/>
            </a:stretch>
          </p:blipFill>
          <p:spPr bwMode="auto">
            <a:xfrm>
              <a:off x="3529" y="3348"/>
              <a:ext cx="19" cy="4"/>
            </a:xfrm>
            <a:prstGeom prst="rect">
              <a:avLst/>
            </a:prstGeom>
            <a:noFill/>
            <a:ln w="9525">
              <a:noFill/>
              <a:miter lim="800000"/>
              <a:headEnd/>
              <a:tailEnd/>
            </a:ln>
          </p:spPr>
        </p:pic>
        <p:pic>
          <p:nvPicPr>
            <p:cNvPr id="366707" name="Picture 3187"/>
            <p:cNvPicPr>
              <a:picLocks noChangeAspect="1" noChangeArrowheads="1"/>
            </p:cNvPicPr>
            <p:nvPr/>
          </p:nvPicPr>
          <p:blipFill>
            <a:blip r:embed="rId4"/>
            <a:srcRect/>
            <a:stretch>
              <a:fillRect/>
            </a:stretch>
          </p:blipFill>
          <p:spPr bwMode="auto">
            <a:xfrm>
              <a:off x="3548" y="3348"/>
              <a:ext cx="19" cy="4"/>
            </a:xfrm>
            <a:prstGeom prst="rect">
              <a:avLst/>
            </a:prstGeom>
            <a:noFill/>
            <a:ln w="9525">
              <a:noFill/>
              <a:miter lim="800000"/>
              <a:headEnd/>
              <a:tailEnd/>
            </a:ln>
          </p:spPr>
        </p:pic>
        <p:pic>
          <p:nvPicPr>
            <p:cNvPr id="366708" name="Picture 3188"/>
            <p:cNvPicPr>
              <a:picLocks noChangeAspect="1" noChangeArrowheads="1"/>
            </p:cNvPicPr>
            <p:nvPr/>
          </p:nvPicPr>
          <p:blipFill>
            <a:blip r:embed="rId4"/>
            <a:srcRect/>
            <a:stretch>
              <a:fillRect/>
            </a:stretch>
          </p:blipFill>
          <p:spPr bwMode="auto">
            <a:xfrm>
              <a:off x="3567" y="3348"/>
              <a:ext cx="19" cy="4"/>
            </a:xfrm>
            <a:prstGeom prst="rect">
              <a:avLst/>
            </a:prstGeom>
            <a:noFill/>
            <a:ln w="9525">
              <a:noFill/>
              <a:miter lim="800000"/>
              <a:headEnd/>
              <a:tailEnd/>
            </a:ln>
          </p:spPr>
        </p:pic>
        <p:pic>
          <p:nvPicPr>
            <p:cNvPr id="366709" name="Picture 3189"/>
            <p:cNvPicPr>
              <a:picLocks noChangeAspect="1" noChangeArrowheads="1"/>
            </p:cNvPicPr>
            <p:nvPr/>
          </p:nvPicPr>
          <p:blipFill>
            <a:blip r:embed="rId4"/>
            <a:srcRect/>
            <a:stretch>
              <a:fillRect/>
            </a:stretch>
          </p:blipFill>
          <p:spPr bwMode="auto">
            <a:xfrm>
              <a:off x="3586" y="3348"/>
              <a:ext cx="20" cy="4"/>
            </a:xfrm>
            <a:prstGeom prst="rect">
              <a:avLst/>
            </a:prstGeom>
            <a:noFill/>
            <a:ln w="9525">
              <a:noFill/>
              <a:miter lim="800000"/>
              <a:headEnd/>
              <a:tailEnd/>
            </a:ln>
          </p:spPr>
        </p:pic>
        <p:pic>
          <p:nvPicPr>
            <p:cNvPr id="366710" name="Picture 3190"/>
            <p:cNvPicPr>
              <a:picLocks noChangeAspect="1" noChangeArrowheads="1"/>
            </p:cNvPicPr>
            <p:nvPr/>
          </p:nvPicPr>
          <p:blipFill>
            <a:blip r:embed="rId4"/>
            <a:srcRect/>
            <a:stretch>
              <a:fillRect/>
            </a:stretch>
          </p:blipFill>
          <p:spPr bwMode="auto">
            <a:xfrm>
              <a:off x="3606" y="3348"/>
              <a:ext cx="19" cy="4"/>
            </a:xfrm>
            <a:prstGeom prst="rect">
              <a:avLst/>
            </a:prstGeom>
            <a:noFill/>
            <a:ln w="9525">
              <a:noFill/>
              <a:miter lim="800000"/>
              <a:headEnd/>
              <a:tailEnd/>
            </a:ln>
          </p:spPr>
        </p:pic>
        <p:pic>
          <p:nvPicPr>
            <p:cNvPr id="366711" name="Picture 3191"/>
            <p:cNvPicPr>
              <a:picLocks noChangeAspect="1" noChangeArrowheads="1"/>
            </p:cNvPicPr>
            <p:nvPr/>
          </p:nvPicPr>
          <p:blipFill>
            <a:blip r:embed="rId4"/>
            <a:srcRect/>
            <a:stretch>
              <a:fillRect/>
            </a:stretch>
          </p:blipFill>
          <p:spPr bwMode="auto">
            <a:xfrm>
              <a:off x="3625" y="3348"/>
              <a:ext cx="19" cy="4"/>
            </a:xfrm>
            <a:prstGeom prst="rect">
              <a:avLst/>
            </a:prstGeom>
            <a:noFill/>
            <a:ln w="9525">
              <a:noFill/>
              <a:miter lim="800000"/>
              <a:headEnd/>
              <a:tailEnd/>
            </a:ln>
          </p:spPr>
        </p:pic>
        <p:pic>
          <p:nvPicPr>
            <p:cNvPr id="366712" name="Picture 3192"/>
            <p:cNvPicPr>
              <a:picLocks noChangeAspect="1" noChangeArrowheads="1"/>
            </p:cNvPicPr>
            <p:nvPr/>
          </p:nvPicPr>
          <p:blipFill>
            <a:blip r:embed="rId4"/>
            <a:srcRect/>
            <a:stretch>
              <a:fillRect/>
            </a:stretch>
          </p:blipFill>
          <p:spPr bwMode="auto">
            <a:xfrm>
              <a:off x="3644" y="3348"/>
              <a:ext cx="19" cy="4"/>
            </a:xfrm>
            <a:prstGeom prst="rect">
              <a:avLst/>
            </a:prstGeom>
            <a:noFill/>
            <a:ln w="9525">
              <a:noFill/>
              <a:miter lim="800000"/>
              <a:headEnd/>
              <a:tailEnd/>
            </a:ln>
          </p:spPr>
        </p:pic>
        <p:pic>
          <p:nvPicPr>
            <p:cNvPr id="366713" name="Picture 3193"/>
            <p:cNvPicPr>
              <a:picLocks noChangeAspect="1" noChangeArrowheads="1"/>
            </p:cNvPicPr>
            <p:nvPr/>
          </p:nvPicPr>
          <p:blipFill>
            <a:blip r:embed="rId4"/>
            <a:srcRect/>
            <a:stretch>
              <a:fillRect/>
            </a:stretch>
          </p:blipFill>
          <p:spPr bwMode="auto">
            <a:xfrm>
              <a:off x="3663" y="3348"/>
              <a:ext cx="19" cy="4"/>
            </a:xfrm>
            <a:prstGeom prst="rect">
              <a:avLst/>
            </a:prstGeom>
            <a:noFill/>
            <a:ln w="9525">
              <a:noFill/>
              <a:miter lim="800000"/>
              <a:headEnd/>
              <a:tailEnd/>
            </a:ln>
          </p:spPr>
        </p:pic>
        <p:pic>
          <p:nvPicPr>
            <p:cNvPr id="366714" name="Picture 3194"/>
            <p:cNvPicPr>
              <a:picLocks noChangeAspect="1" noChangeArrowheads="1"/>
            </p:cNvPicPr>
            <p:nvPr/>
          </p:nvPicPr>
          <p:blipFill>
            <a:blip r:embed="rId4"/>
            <a:srcRect/>
            <a:stretch>
              <a:fillRect/>
            </a:stretch>
          </p:blipFill>
          <p:spPr bwMode="auto">
            <a:xfrm>
              <a:off x="3682" y="3348"/>
              <a:ext cx="20" cy="4"/>
            </a:xfrm>
            <a:prstGeom prst="rect">
              <a:avLst/>
            </a:prstGeom>
            <a:noFill/>
            <a:ln w="9525">
              <a:noFill/>
              <a:miter lim="800000"/>
              <a:headEnd/>
              <a:tailEnd/>
            </a:ln>
          </p:spPr>
        </p:pic>
        <p:pic>
          <p:nvPicPr>
            <p:cNvPr id="366715" name="Picture 3195"/>
            <p:cNvPicPr>
              <a:picLocks noChangeAspect="1" noChangeArrowheads="1"/>
            </p:cNvPicPr>
            <p:nvPr/>
          </p:nvPicPr>
          <p:blipFill>
            <a:blip r:embed="rId4"/>
            <a:srcRect/>
            <a:stretch>
              <a:fillRect/>
            </a:stretch>
          </p:blipFill>
          <p:spPr bwMode="auto">
            <a:xfrm>
              <a:off x="3702" y="3348"/>
              <a:ext cx="19" cy="4"/>
            </a:xfrm>
            <a:prstGeom prst="rect">
              <a:avLst/>
            </a:prstGeom>
            <a:noFill/>
            <a:ln w="9525">
              <a:noFill/>
              <a:miter lim="800000"/>
              <a:headEnd/>
              <a:tailEnd/>
            </a:ln>
          </p:spPr>
        </p:pic>
        <p:pic>
          <p:nvPicPr>
            <p:cNvPr id="366716" name="Picture 3196"/>
            <p:cNvPicPr>
              <a:picLocks noChangeAspect="1" noChangeArrowheads="1"/>
            </p:cNvPicPr>
            <p:nvPr/>
          </p:nvPicPr>
          <p:blipFill>
            <a:blip r:embed="rId4"/>
            <a:srcRect/>
            <a:stretch>
              <a:fillRect/>
            </a:stretch>
          </p:blipFill>
          <p:spPr bwMode="auto">
            <a:xfrm>
              <a:off x="3721" y="3348"/>
              <a:ext cx="19" cy="4"/>
            </a:xfrm>
            <a:prstGeom prst="rect">
              <a:avLst/>
            </a:prstGeom>
            <a:noFill/>
            <a:ln w="9525">
              <a:noFill/>
              <a:miter lim="800000"/>
              <a:headEnd/>
              <a:tailEnd/>
            </a:ln>
          </p:spPr>
        </p:pic>
        <p:pic>
          <p:nvPicPr>
            <p:cNvPr id="366717" name="Picture 3197"/>
            <p:cNvPicPr>
              <a:picLocks noChangeAspect="1" noChangeArrowheads="1"/>
            </p:cNvPicPr>
            <p:nvPr/>
          </p:nvPicPr>
          <p:blipFill>
            <a:blip r:embed="rId4"/>
            <a:srcRect/>
            <a:stretch>
              <a:fillRect/>
            </a:stretch>
          </p:blipFill>
          <p:spPr bwMode="auto">
            <a:xfrm>
              <a:off x="3740" y="3348"/>
              <a:ext cx="19" cy="4"/>
            </a:xfrm>
            <a:prstGeom prst="rect">
              <a:avLst/>
            </a:prstGeom>
            <a:noFill/>
            <a:ln w="9525">
              <a:noFill/>
              <a:miter lim="800000"/>
              <a:headEnd/>
              <a:tailEnd/>
            </a:ln>
          </p:spPr>
        </p:pic>
        <p:pic>
          <p:nvPicPr>
            <p:cNvPr id="366718" name="Picture 3198"/>
            <p:cNvPicPr>
              <a:picLocks noChangeAspect="1" noChangeArrowheads="1"/>
            </p:cNvPicPr>
            <p:nvPr/>
          </p:nvPicPr>
          <p:blipFill>
            <a:blip r:embed="rId4"/>
            <a:srcRect/>
            <a:stretch>
              <a:fillRect/>
            </a:stretch>
          </p:blipFill>
          <p:spPr bwMode="auto">
            <a:xfrm>
              <a:off x="3759" y="3348"/>
              <a:ext cx="19" cy="4"/>
            </a:xfrm>
            <a:prstGeom prst="rect">
              <a:avLst/>
            </a:prstGeom>
            <a:noFill/>
            <a:ln w="9525">
              <a:noFill/>
              <a:miter lim="800000"/>
              <a:headEnd/>
              <a:tailEnd/>
            </a:ln>
          </p:spPr>
        </p:pic>
        <p:pic>
          <p:nvPicPr>
            <p:cNvPr id="366719" name="Picture 3199"/>
            <p:cNvPicPr>
              <a:picLocks noChangeAspect="1" noChangeArrowheads="1"/>
            </p:cNvPicPr>
            <p:nvPr/>
          </p:nvPicPr>
          <p:blipFill>
            <a:blip r:embed="rId4"/>
            <a:srcRect/>
            <a:stretch>
              <a:fillRect/>
            </a:stretch>
          </p:blipFill>
          <p:spPr bwMode="auto">
            <a:xfrm>
              <a:off x="3778" y="3348"/>
              <a:ext cx="20" cy="4"/>
            </a:xfrm>
            <a:prstGeom prst="rect">
              <a:avLst/>
            </a:prstGeom>
            <a:noFill/>
            <a:ln w="9525">
              <a:noFill/>
              <a:miter lim="800000"/>
              <a:headEnd/>
              <a:tailEnd/>
            </a:ln>
          </p:spPr>
        </p:pic>
        <p:pic>
          <p:nvPicPr>
            <p:cNvPr id="366720" name="Picture 3200"/>
            <p:cNvPicPr>
              <a:picLocks noChangeAspect="1" noChangeArrowheads="1"/>
            </p:cNvPicPr>
            <p:nvPr/>
          </p:nvPicPr>
          <p:blipFill>
            <a:blip r:embed="rId4"/>
            <a:srcRect/>
            <a:stretch>
              <a:fillRect/>
            </a:stretch>
          </p:blipFill>
          <p:spPr bwMode="auto">
            <a:xfrm>
              <a:off x="3798" y="3348"/>
              <a:ext cx="19" cy="4"/>
            </a:xfrm>
            <a:prstGeom prst="rect">
              <a:avLst/>
            </a:prstGeom>
            <a:noFill/>
            <a:ln w="9525">
              <a:noFill/>
              <a:miter lim="800000"/>
              <a:headEnd/>
              <a:tailEnd/>
            </a:ln>
          </p:spPr>
        </p:pic>
        <p:pic>
          <p:nvPicPr>
            <p:cNvPr id="366721" name="Picture 3201"/>
            <p:cNvPicPr>
              <a:picLocks noChangeAspect="1" noChangeArrowheads="1"/>
            </p:cNvPicPr>
            <p:nvPr/>
          </p:nvPicPr>
          <p:blipFill>
            <a:blip r:embed="rId4"/>
            <a:srcRect/>
            <a:stretch>
              <a:fillRect/>
            </a:stretch>
          </p:blipFill>
          <p:spPr bwMode="auto">
            <a:xfrm>
              <a:off x="3817" y="3348"/>
              <a:ext cx="19" cy="4"/>
            </a:xfrm>
            <a:prstGeom prst="rect">
              <a:avLst/>
            </a:prstGeom>
            <a:noFill/>
            <a:ln w="9525">
              <a:noFill/>
              <a:miter lim="800000"/>
              <a:headEnd/>
              <a:tailEnd/>
            </a:ln>
          </p:spPr>
        </p:pic>
        <p:pic>
          <p:nvPicPr>
            <p:cNvPr id="366722" name="Picture 3202"/>
            <p:cNvPicPr>
              <a:picLocks noChangeAspect="1" noChangeArrowheads="1"/>
            </p:cNvPicPr>
            <p:nvPr/>
          </p:nvPicPr>
          <p:blipFill>
            <a:blip r:embed="rId4"/>
            <a:srcRect/>
            <a:stretch>
              <a:fillRect/>
            </a:stretch>
          </p:blipFill>
          <p:spPr bwMode="auto">
            <a:xfrm>
              <a:off x="3836" y="3348"/>
              <a:ext cx="19" cy="4"/>
            </a:xfrm>
            <a:prstGeom prst="rect">
              <a:avLst/>
            </a:prstGeom>
            <a:noFill/>
            <a:ln w="9525">
              <a:noFill/>
              <a:miter lim="800000"/>
              <a:headEnd/>
              <a:tailEnd/>
            </a:ln>
          </p:spPr>
        </p:pic>
        <p:pic>
          <p:nvPicPr>
            <p:cNvPr id="366723" name="Picture 3203"/>
            <p:cNvPicPr>
              <a:picLocks noChangeAspect="1" noChangeArrowheads="1"/>
            </p:cNvPicPr>
            <p:nvPr/>
          </p:nvPicPr>
          <p:blipFill>
            <a:blip r:embed="rId4"/>
            <a:srcRect/>
            <a:stretch>
              <a:fillRect/>
            </a:stretch>
          </p:blipFill>
          <p:spPr bwMode="auto">
            <a:xfrm>
              <a:off x="3855" y="3348"/>
              <a:ext cx="19" cy="4"/>
            </a:xfrm>
            <a:prstGeom prst="rect">
              <a:avLst/>
            </a:prstGeom>
            <a:noFill/>
            <a:ln w="9525">
              <a:noFill/>
              <a:miter lim="800000"/>
              <a:headEnd/>
              <a:tailEnd/>
            </a:ln>
          </p:spPr>
        </p:pic>
        <p:pic>
          <p:nvPicPr>
            <p:cNvPr id="366724" name="Picture 3204"/>
            <p:cNvPicPr>
              <a:picLocks noChangeAspect="1" noChangeArrowheads="1"/>
            </p:cNvPicPr>
            <p:nvPr/>
          </p:nvPicPr>
          <p:blipFill>
            <a:blip r:embed="rId4"/>
            <a:srcRect/>
            <a:stretch>
              <a:fillRect/>
            </a:stretch>
          </p:blipFill>
          <p:spPr bwMode="auto">
            <a:xfrm>
              <a:off x="3874" y="3348"/>
              <a:ext cx="20" cy="4"/>
            </a:xfrm>
            <a:prstGeom prst="rect">
              <a:avLst/>
            </a:prstGeom>
            <a:noFill/>
            <a:ln w="9525">
              <a:noFill/>
              <a:miter lim="800000"/>
              <a:headEnd/>
              <a:tailEnd/>
            </a:ln>
          </p:spPr>
        </p:pic>
        <p:pic>
          <p:nvPicPr>
            <p:cNvPr id="366725" name="Picture 3205"/>
            <p:cNvPicPr>
              <a:picLocks noChangeAspect="1" noChangeArrowheads="1"/>
            </p:cNvPicPr>
            <p:nvPr/>
          </p:nvPicPr>
          <p:blipFill>
            <a:blip r:embed="rId4"/>
            <a:srcRect/>
            <a:stretch>
              <a:fillRect/>
            </a:stretch>
          </p:blipFill>
          <p:spPr bwMode="auto">
            <a:xfrm>
              <a:off x="3894" y="3348"/>
              <a:ext cx="19" cy="4"/>
            </a:xfrm>
            <a:prstGeom prst="rect">
              <a:avLst/>
            </a:prstGeom>
            <a:noFill/>
            <a:ln w="9525">
              <a:noFill/>
              <a:miter lim="800000"/>
              <a:headEnd/>
              <a:tailEnd/>
            </a:ln>
          </p:spPr>
        </p:pic>
        <p:pic>
          <p:nvPicPr>
            <p:cNvPr id="366726" name="Picture 3206"/>
            <p:cNvPicPr>
              <a:picLocks noChangeAspect="1" noChangeArrowheads="1"/>
            </p:cNvPicPr>
            <p:nvPr/>
          </p:nvPicPr>
          <p:blipFill>
            <a:blip r:embed="rId4"/>
            <a:srcRect/>
            <a:stretch>
              <a:fillRect/>
            </a:stretch>
          </p:blipFill>
          <p:spPr bwMode="auto">
            <a:xfrm>
              <a:off x="3913" y="3348"/>
              <a:ext cx="19" cy="4"/>
            </a:xfrm>
            <a:prstGeom prst="rect">
              <a:avLst/>
            </a:prstGeom>
            <a:noFill/>
            <a:ln w="9525">
              <a:noFill/>
              <a:miter lim="800000"/>
              <a:headEnd/>
              <a:tailEnd/>
            </a:ln>
          </p:spPr>
        </p:pic>
        <p:pic>
          <p:nvPicPr>
            <p:cNvPr id="366727" name="Picture 3207"/>
            <p:cNvPicPr>
              <a:picLocks noChangeAspect="1" noChangeArrowheads="1"/>
            </p:cNvPicPr>
            <p:nvPr/>
          </p:nvPicPr>
          <p:blipFill>
            <a:blip r:embed="rId4"/>
            <a:srcRect/>
            <a:stretch>
              <a:fillRect/>
            </a:stretch>
          </p:blipFill>
          <p:spPr bwMode="auto">
            <a:xfrm>
              <a:off x="3932" y="3348"/>
              <a:ext cx="19" cy="4"/>
            </a:xfrm>
            <a:prstGeom prst="rect">
              <a:avLst/>
            </a:prstGeom>
            <a:noFill/>
            <a:ln w="9525">
              <a:noFill/>
              <a:miter lim="800000"/>
              <a:headEnd/>
              <a:tailEnd/>
            </a:ln>
          </p:spPr>
        </p:pic>
        <p:pic>
          <p:nvPicPr>
            <p:cNvPr id="366728" name="Picture 3208"/>
            <p:cNvPicPr>
              <a:picLocks noChangeAspect="1" noChangeArrowheads="1"/>
            </p:cNvPicPr>
            <p:nvPr/>
          </p:nvPicPr>
          <p:blipFill>
            <a:blip r:embed="rId4"/>
            <a:srcRect/>
            <a:stretch>
              <a:fillRect/>
            </a:stretch>
          </p:blipFill>
          <p:spPr bwMode="auto">
            <a:xfrm>
              <a:off x="3951" y="3348"/>
              <a:ext cx="19" cy="4"/>
            </a:xfrm>
            <a:prstGeom prst="rect">
              <a:avLst/>
            </a:prstGeom>
            <a:noFill/>
            <a:ln w="9525">
              <a:noFill/>
              <a:miter lim="800000"/>
              <a:headEnd/>
              <a:tailEnd/>
            </a:ln>
          </p:spPr>
        </p:pic>
        <p:pic>
          <p:nvPicPr>
            <p:cNvPr id="366729" name="Picture 3209"/>
            <p:cNvPicPr>
              <a:picLocks noChangeAspect="1" noChangeArrowheads="1"/>
            </p:cNvPicPr>
            <p:nvPr/>
          </p:nvPicPr>
          <p:blipFill>
            <a:blip r:embed="rId4"/>
            <a:srcRect/>
            <a:stretch>
              <a:fillRect/>
            </a:stretch>
          </p:blipFill>
          <p:spPr bwMode="auto">
            <a:xfrm>
              <a:off x="3970" y="3348"/>
              <a:ext cx="20" cy="4"/>
            </a:xfrm>
            <a:prstGeom prst="rect">
              <a:avLst/>
            </a:prstGeom>
            <a:noFill/>
            <a:ln w="9525">
              <a:noFill/>
              <a:miter lim="800000"/>
              <a:headEnd/>
              <a:tailEnd/>
            </a:ln>
          </p:spPr>
        </p:pic>
        <p:pic>
          <p:nvPicPr>
            <p:cNvPr id="366730" name="Picture 3210"/>
            <p:cNvPicPr>
              <a:picLocks noChangeAspect="1" noChangeArrowheads="1"/>
            </p:cNvPicPr>
            <p:nvPr/>
          </p:nvPicPr>
          <p:blipFill>
            <a:blip r:embed="rId4"/>
            <a:srcRect/>
            <a:stretch>
              <a:fillRect/>
            </a:stretch>
          </p:blipFill>
          <p:spPr bwMode="auto">
            <a:xfrm>
              <a:off x="3990" y="3348"/>
              <a:ext cx="19" cy="4"/>
            </a:xfrm>
            <a:prstGeom prst="rect">
              <a:avLst/>
            </a:prstGeom>
            <a:noFill/>
            <a:ln w="9525">
              <a:noFill/>
              <a:miter lim="800000"/>
              <a:headEnd/>
              <a:tailEnd/>
            </a:ln>
          </p:spPr>
        </p:pic>
        <p:pic>
          <p:nvPicPr>
            <p:cNvPr id="366731" name="Picture 3211"/>
            <p:cNvPicPr>
              <a:picLocks noChangeAspect="1" noChangeArrowheads="1"/>
            </p:cNvPicPr>
            <p:nvPr/>
          </p:nvPicPr>
          <p:blipFill>
            <a:blip r:embed="rId4"/>
            <a:srcRect/>
            <a:stretch>
              <a:fillRect/>
            </a:stretch>
          </p:blipFill>
          <p:spPr bwMode="auto">
            <a:xfrm>
              <a:off x="4009" y="3348"/>
              <a:ext cx="19" cy="4"/>
            </a:xfrm>
            <a:prstGeom prst="rect">
              <a:avLst/>
            </a:prstGeom>
            <a:noFill/>
            <a:ln w="9525">
              <a:noFill/>
              <a:miter lim="800000"/>
              <a:headEnd/>
              <a:tailEnd/>
            </a:ln>
          </p:spPr>
        </p:pic>
        <p:pic>
          <p:nvPicPr>
            <p:cNvPr id="366732" name="Picture 3212"/>
            <p:cNvPicPr>
              <a:picLocks noChangeAspect="1" noChangeArrowheads="1"/>
            </p:cNvPicPr>
            <p:nvPr/>
          </p:nvPicPr>
          <p:blipFill>
            <a:blip r:embed="rId4"/>
            <a:srcRect/>
            <a:stretch>
              <a:fillRect/>
            </a:stretch>
          </p:blipFill>
          <p:spPr bwMode="auto">
            <a:xfrm>
              <a:off x="4028" y="3348"/>
              <a:ext cx="19" cy="4"/>
            </a:xfrm>
            <a:prstGeom prst="rect">
              <a:avLst/>
            </a:prstGeom>
            <a:noFill/>
            <a:ln w="9525">
              <a:noFill/>
              <a:miter lim="800000"/>
              <a:headEnd/>
              <a:tailEnd/>
            </a:ln>
          </p:spPr>
        </p:pic>
        <p:pic>
          <p:nvPicPr>
            <p:cNvPr id="366733" name="Picture 3213"/>
            <p:cNvPicPr>
              <a:picLocks noChangeAspect="1" noChangeArrowheads="1"/>
            </p:cNvPicPr>
            <p:nvPr/>
          </p:nvPicPr>
          <p:blipFill>
            <a:blip r:embed="rId4"/>
            <a:srcRect/>
            <a:stretch>
              <a:fillRect/>
            </a:stretch>
          </p:blipFill>
          <p:spPr bwMode="auto">
            <a:xfrm>
              <a:off x="4047" y="3348"/>
              <a:ext cx="19" cy="4"/>
            </a:xfrm>
            <a:prstGeom prst="rect">
              <a:avLst/>
            </a:prstGeom>
            <a:noFill/>
            <a:ln w="9525">
              <a:noFill/>
              <a:miter lim="800000"/>
              <a:headEnd/>
              <a:tailEnd/>
            </a:ln>
          </p:spPr>
        </p:pic>
        <p:pic>
          <p:nvPicPr>
            <p:cNvPr id="366734" name="Picture 3214"/>
            <p:cNvPicPr>
              <a:picLocks noChangeAspect="1" noChangeArrowheads="1"/>
            </p:cNvPicPr>
            <p:nvPr/>
          </p:nvPicPr>
          <p:blipFill>
            <a:blip r:embed="rId4"/>
            <a:srcRect/>
            <a:stretch>
              <a:fillRect/>
            </a:stretch>
          </p:blipFill>
          <p:spPr bwMode="auto">
            <a:xfrm>
              <a:off x="4066" y="3348"/>
              <a:ext cx="20" cy="4"/>
            </a:xfrm>
            <a:prstGeom prst="rect">
              <a:avLst/>
            </a:prstGeom>
            <a:noFill/>
            <a:ln w="9525">
              <a:noFill/>
              <a:miter lim="800000"/>
              <a:headEnd/>
              <a:tailEnd/>
            </a:ln>
          </p:spPr>
        </p:pic>
        <p:pic>
          <p:nvPicPr>
            <p:cNvPr id="366735" name="Picture 3215"/>
            <p:cNvPicPr>
              <a:picLocks noChangeAspect="1" noChangeArrowheads="1"/>
            </p:cNvPicPr>
            <p:nvPr/>
          </p:nvPicPr>
          <p:blipFill>
            <a:blip r:embed="rId4"/>
            <a:srcRect/>
            <a:stretch>
              <a:fillRect/>
            </a:stretch>
          </p:blipFill>
          <p:spPr bwMode="auto">
            <a:xfrm>
              <a:off x="4086" y="3348"/>
              <a:ext cx="19" cy="4"/>
            </a:xfrm>
            <a:prstGeom prst="rect">
              <a:avLst/>
            </a:prstGeom>
            <a:noFill/>
            <a:ln w="9525">
              <a:noFill/>
              <a:miter lim="800000"/>
              <a:headEnd/>
              <a:tailEnd/>
            </a:ln>
          </p:spPr>
        </p:pic>
        <p:pic>
          <p:nvPicPr>
            <p:cNvPr id="366736" name="Picture 3216"/>
            <p:cNvPicPr>
              <a:picLocks noChangeAspect="1" noChangeArrowheads="1"/>
            </p:cNvPicPr>
            <p:nvPr/>
          </p:nvPicPr>
          <p:blipFill>
            <a:blip r:embed="rId4"/>
            <a:srcRect/>
            <a:stretch>
              <a:fillRect/>
            </a:stretch>
          </p:blipFill>
          <p:spPr bwMode="auto">
            <a:xfrm>
              <a:off x="4105" y="3348"/>
              <a:ext cx="19" cy="4"/>
            </a:xfrm>
            <a:prstGeom prst="rect">
              <a:avLst/>
            </a:prstGeom>
            <a:noFill/>
            <a:ln w="9525">
              <a:noFill/>
              <a:miter lim="800000"/>
              <a:headEnd/>
              <a:tailEnd/>
            </a:ln>
          </p:spPr>
        </p:pic>
        <p:pic>
          <p:nvPicPr>
            <p:cNvPr id="366737" name="Picture 3217"/>
            <p:cNvPicPr>
              <a:picLocks noChangeAspect="1" noChangeArrowheads="1"/>
            </p:cNvPicPr>
            <p:nvPr/>
          </p:nvPicPr>
          <p:blipFill>
            <a:blip r:embed="rId4"/>
            <a:srcRect/>
            <a:stretch>
              <a:fillRect/>
            </a:stretch>
          </p:blipFill>
          <p:spPr bwMode="auto">
            <a:xfrm>
              <a:off x="4124" y="3348"/>
              <a:ext cx="19" cy="4"/>
            </a:xfrm>
            <a:prstGeom prst="rect">
              <a:avLst/>
            </a:prstGeom>
            <a:noFill/>
            <a:ln w="9525">
              <a:noFill/>
              <a:miter lim="800000"/>
              <a:headEnd/>
              <a:tailEnd/>
            </a:ln>
          </p:spPr>
        </p:pic>
        <p:pic>
          <p:nvPicPr>
            <p:cNvPr id="366738" name="Picture 3218"/>
            <p:cNvPicPr>
              <a:picLocks noChangeAspect="1" noChangeArrowheads="1"/>
            </p:cNvPicPr>
            <p:nvPr/>
          </p:nvPicPr>
          <p:blipFill>
            <a:blip r:embed="rId4"/>
            <a:srcRect/>
            <a:stretch>
              <a:fillRect/>
            </a:stretch>
          </p:blipFill>
          <p:spPr bwMode="auto">
            <a:xfrm>
              <a:off x="4143" y="3348"/>
              <a:ext cx="19" cy="4"/>
            </a:xfrm>
            <a:prstGeom prst="rect">
              <a:avLst/>
            </a:prstGeom>
            <a:noFill/>
            <a:ln w="9525">
              <a:noFill/>
              <a:miter lim="800000"/>
              <a:headEnd/>
              <a:tailEnd/>
            </a:ln>
          </p:spPr>
        </p:pic>
        <p:pic>
          <p:nvPicPr>
            <p:cNvPr id="366739" name="Picture 3219"/>
            <p:cNvPicPr>
              <a:picLocks noChangeAspect="1" noChangeArrowheads="1"/>
            </p:cNvPicPr>
            <p:nvPr/>
          </p:nvPicPr>
          <p:blipFill>
            <a:blip r:embed="rId4"/>
            <a:srcRect/>
            <a:stretch>
              <a:fillRect/>
            </a:stretch>
          </p:blipFill>
          <p:spPr bwMode="auto">
            <a:xfrm>
              <a:off x="4162" y="3348"/>
              <a:ext cx="19" cy="4"/>
            </a:xfrm>
            <a:prstGeom prst="rect">
              <a:avLst/>
            </a:prstGeom>
            <a:noFill/>
            <a:ln w="9525">
              <a:noFill/>
              <a:miter lim="800000"/>
              <a:headEnd/>
              <a:tailEnd/>
            </a:ln>
          </p:spPr>
        </p:pic>
        <p:pic>
          <p:nvPicPr>
            <p:cNvPr id="366740" name="Picture 3220"/>
            <p:cNvPicPr>
              <a:picLocks noChangeAspect="1" noChangeArrowheads="1"/>
            </p:cNvPicPr>
            <p:nvPr/>
          </p:nvPicPr>
          <p:blipFill>
            <a:blip r:embed="rId4"/>
            <a:srcRect/>
            <a:stretch>
              <a:fillRect/>
            </a:stretch>
          </p:blipFill>
          <p:spPr bwMode="auto">
            <a:xfrm>
              <a:off x="4181" y="3348"/>
              <a:ext cx="20" cy="4"/>
            </a:xfrm>
            <a:prstGeom prst="rect">
              <a:avLst/>
            </a:prstGeom>
            <a:noFill/>
            <a:ln w="9525">
              <a:noFill/>
              <a:miter lim="800000"/>
              <a:headEnd/>
              <a:tailEnd/>
            </a:ln>
          </p:spPr>
        </p:pic>
        <p:pic>
          <p:nvPicPr>
            <p:cNvPr id="366741" name="Picture 3221"/>
            <p:cNvPicPr>
              <a:picLocks noChangeAspect="1" noChangeArrowheads="1"/>
            </p:cNvPicPr>
            <p:nvPr/>
          </p:nvPicPr>
          <p:blipFill>
            <a:blip r:embed="rId5"/>
            <a:srcRect/>
            <a:stretch>
              <a:fillRect/>
            </a:stretch>
          </p:blipFill>
          <p:spPr bwMode="auto">
            <a:xfrm>
              <a:off x="4201" y="3348"/>
              <a:ext cx="9" cy="4"/>
            </a:xfrm>
            <a:prstGeom prst="rect">
              <a:avLst/>
            </a:prstGeom>
            <a:noFill/>
            <a:ln w="9525">
              <a:noFill/>
              <a:miter lim="800000"/>
              <a:headEnd/>
              <a:tailEnd/>
            </a:ln>
          </p:spPr>
        </p:pic>
        <p:pic>
          <p:nvPicPr>
            <p:cNvPr id="366742" name="Picture 3222"/>
            <p:cNvPicPr>
              <a:picLocks noChangeAspect="1" noChangeArrowheads="1"/>
            </p:cNvPicPr>
            <p:nvPr/>
          </p:nvPicPr>
          <p:blipFill>
            <a:blip r:embed="rId11"/>
            <a:srcRect/>
            <a:stretch>
              <a:fillRect/>
            </a:stretch>
          </p:blipFill>
          <p:spPr bwMode="auto">
            <a:xfrm>
              <a:off x="4210" y="3348"/>
              <a:ext cx="4" cy="4"/>
            </a:xfrm>
            <a:prstGeom prst="rect">
              <a:avLst/>
            </a:prstGeom>
            <a:noFill/>
            <a:ln w="9525">
              <a:noFill/>
              <a:miter lim="800000"/>
              <a:headEnd/>
              <a:tailEnd/>
            </a:ln>
          </p:spPr>
        </p:pic>
        <p:pic>
          <p:nvPicPr>
            <p:cNvPr id="366743" name="Picture 3223"/>
            <p:cNvPicPr>
              <a:picLocks noChangeAspect="1" noChangeArrowheads="1"/>
            </p:cNvPicPr>
            <p:nvPr/>
          </p:nvPicPr>
          <p:blipFill>
            <a:blip r:embed="rId7"/>
            <a:srcRect/>
            <a:stretch>
              <a:fillRect/>
            </a:stretch>
          </p:blipFill>
          <p:spPr bwMode="auto">
            <a:xfrm>
              <a:off x="4214" y="3348"/>
              <a:ext cx="19" cy="4"/>
            </a:xfrm>
            <a:prstGeom prst="rect">
              <a:avLst/>
            </a:prstGeom>
            <a:noFill/>
            <a:ln w="9525">
              <a:noFill/>
              <a:miter lim="800000"/>
              <a:headEnd/>
              <a:tailEnd/>
            </a:ln>
          </p:spPr>
        </p:pic>
        <p:pic>
          <p:nvPicPr>
            <p:cNvPr id="366744" name="Picture 3224"/>
            <p:cNvPicPr>
              <a:picLocks noChangeAspect="1" noChangeArrowheads="1"/>
            </p:cNvPicPr>
            <p:nvPr/>
          </p:nvPicPr>
          <p:blipFill>
            <a:blip r:embed="rId7"/>
            <a:srcRect/>
            <a:stretch>
              <a:fillRect/>
            </a:stretch>
          </p:blipFill>
          <p:spPr bwMode="auto">
            <a:xfrm>
              <a:off x="4233" y="3348"/>
              <a:ext cx="20" cy="4"/>
            </a:xfrm>
            <a:prstGeom prst="rect">
              <a:avLst/>
            </a:prstGeom>
            <a:noFill/>
            <a:ln w="9525">
              <a:noFill/>
              <a:miter lim="800000"/>
              <a:headEnd/>
              <a:tailEnd/>
            </a:ln>
          </p:spPr>
        </p:pic>
        <p:pic>
          <p:nvPicPr>
            <p:cNvPr id="366745" name="Picture 3225"/>
            <p:cNvPicPr>
              <a:picLocks noChangeAspect="1" noChangeArrowheads="1"/>
            </p:cNvPicPr>
            <p:nvPr/>
          </p:nvPicPr>
          <p:blipFill>
            <a:blip r:embed="rId7"/>
            <a:srcRect/>
            <a:stretch>
              <a:fillRect/>
            </a:stretch>
          </p:blipFill>
          <p:spPr bwMode="auto">
            <a:xfrm>
              <a:off x="4253" y="3348"/>
              <a:ext cx="19" cy="4"/>
            </a:xfrm>
            <a:prstGeom prst="rect">
              <a:avLst/>
            </a:prstGeom>
            <a:noFill/>
            <a:ln w="9525">
              <a:noFill/>
              <a:miter lim="800000"/>
              <a:headEnd/>
              <a:tailEnd/>
            </a:ln>
          </p:spPr>
        </p:pic>
        <p:pic>
          <p:nvPicPr>
            <p:cNvPr id="366746" name="Picture 3226"/>
            <p:cNvPicPr>
              <a:picLocks noChangeAspect="1" noChangeArrowheads="1"/>
            </p:cNvPicPr>
            <p:nvPr/>
          </p:nvPicPr>
          <p:blipFill>
            <a:blip r:embed="rId7"/>
            <a:srcRect/>
            <a:stretch>
              <a:fillRect/>
            </a:stretch>
          </p:blipFill>
          <p:spPr bwMode="auto">
            <a:xfrm>
              <a:off x="4272" y="3348"/>
              <a:ext cx="19" cy="4"/>
            </a:xfrm>
            <a:prstGeom prst="rect">
              <a:avLst/>
            </a:prstGeom>
            <a:noFill/>
            <a:ln w="9525">
              <a:noFill/>
              <a:miter lim="800000"/>
              <a:headEnd/>
              <a:tailEnd/>
            </a:ln>
          </p:spPr>
        </p:pic>
        <p:pic>
          <p:nvPicPr>
            <p:cNvPr id="366747" name="Picture 3227"/>
            <p:cNvPicPr>
              <a:picLocks noChangeAspect="1" noChangeArrowheads="1"/>
            </p:cNvPicPr>
            <p:nvPr/>
          </p:nvPicPr>
          <p:blipFill>
            <a:blip r:embed="rId7"/>
            <a:srcRect/>
            <a:stretch>
              <a:fillRect/>
            </a:stretch>
          </p:blipFill>
          <p:spPr bwMode="auto">
            <a:xfrm>
              <a:off x="4291" y="3348"/>
              <a:ext cx="19" cy="4"/>
            </a:xfrm>
            <a:prstGeom prst="rect">
              <a:avLst/>
            </a:prstGeom>
            <a:noFill/>
            <a:ln w="9525">
              <a:noFill/>
              <a:miter lim="800000"/>
              <a:headEnd/>
              <a:tailEnd/>
            </a:ln>
          </p:spPr>
        </p:pic>
        <p:pic>
          <p:nvPicPr>
            <p:cNvPr id="366748" name="Picture 3228"/>
            <p:cNvPicPr>
              <a:picLocks noChangeAspect="1" noChangeArrowheads="1"/>
            </p:cNvPicPr>
            <p:nvPr/>
          </p:nvPicPr>
          <p:blipFill>
            <a:blip r:embed="rId7"/>
            <a:srcRect/>
            <a:stretch>
              <a:fillRect/>
            </a:stretch>
          </p:blipFill>
          <p:spPr bwMode="auto">
            <a:xfrm>
              <a:off x="4310" y="3348"/>
              <a:ext cx="19" cy="4"/>
            </a:xfrm>
            <a:prstGeom prst="rect">
              <a:avLst/>
            </a:prstGeom>
            <a:noFill/>
            <a:ln w="9525">
              <a:noFill/>
              <a:miter lim="800000"/>
              <a:headEnd/>
              <a:tailEnd/>
            </a:ln>
          </p:spPr>
        </p:pic>
        <p:pic>
          <p:nvPicPr>
            <p:cNvPr id="366749" name="Picture 3229"/>
            <p:cNvPicPr>
              <a:picLocks noChangeAspect="1" noChangeArrowheads="1"/>
            </p:cNvPicPr>
            <p:nvPr/>
          </p:nvPicPr>
          <p:blipFill>
            <a:blip r:embed="rId7"/>
            <a:srcRect/>
            <a:stretch>
              <a:fillRect/>
            </a:stretch>
          </p:blipFill>
          <p:spPr bwMode="auto">
            <a:xfrm>
              <a:off x="4329" y="3348"/>
              <a:ext cx="20" cy="4"/>
            </a:xfrm>
            <a:prstGeom prst="rect">
              <a:avLst/>
            </a:prstGeom>
            <a:noFill/>
            <a:ln w="9525">
              <a:noFill/>
              <a:miter lim="800000"/>
              <a:headEnd/>
              <a:tailEnd/>
            </a:ln>
          </p:spPr>
        </p:pic>
        <p:pic>
          <p:nvPicPr>
            <p:cNvPr id="366750" name="Picture 3230"/>
            <p:cNvPicPr>
              <a:picLocks noChangeAspect="1" noChangeArrowheads="1"/>
            </p:cNvPicPr>
            <p:nvPr/>
          </p:nvPicPr>
          <p:blipFill>
            <a:blip r:embed="rId7"/>
            <a:srcRect/>
            <a:stretch>
              <a:fillRect/>
            </a:stretch>
          </p:blipFill>
          <p:spPr bwMode="auto">
            <a:xfrm>
              <a:off x="4349" y="3348"/>
              <a:ext cx="19" cy="4"/>
            </a:xfrm>
            <a:prstGeom prst="rect">
              <a:avLst/>
            </a:prstGeom>
            <a:noFill/>
            <a:ln w="9525">
              <a:noFill/>
              <a:miter lim="800000"/>
              <a:headEnd/>
              <a:tailEnd/>
            </a:ln>
          </p:spPr>
        </p:pic>
        <p:pic>
          <p:nvPicPr>
            <p:cNvPr id="366751" name="Picture 3231"/>
            <p:cNvPicPr>
              <a:picLocks noChangeAspect="1" noChangeArrowheads="1"/>
            </p:cNvPicPr>
            <p:nvPr/>
          </p:nvPicPr>
          <p:blipFill>
            <a:blip r:embed="rId7"/>
            <a:srcRect/>
            <a:stretch>
              <a:fillRect/>
            </a:stretch>
          </p:blipFill>
          <p:spPr bwMode="auto">
            <a:xfrm>
              <a:off x="4368" y="3348"/>
              <a:ext cx="19" cy="4"/>
            </a:xfrm>
            <a:prstGeom prst="rect">
              <a:avLst/>
            </a:prstGeom>
            <a:noFill/>
            <a:ln w="9525">
              <a:noFill/>
              <a:miter lim="800000"/>
              <a:headEnd/>
              <a:tailEnd/>
            </a:ln>
          </p:spPr>
        </p:pic>
        <p:pic>
          <p:nvPicPr>
            <p:cNvPr id="366752" name="Picture 3232"/>
            <p:cNvPicPr>
              <a:picLocks noChangeAspect="1" noChangeArrowheads="1"/>
            </p:cNvPicPr>
            <p:nvPr/>
          </p:nvPicPr>
          <p:blipFill>
            <a:blip r:embed="rId7"/>
            <a:srcRect/>
            <a:stretch>
              <a:fillRect/>
            </a:stretch>
          </p:blipFill>
          <p:spPr bwMode="auto">
            <a:xfrm>
              <a:off x="4387" y="3348"/>
              <a:ext cx="19" cy="4"/>
            </a:xfrm>
            <a:prstGeom prst="rect">
              <a:avLst/>
            </a:prstGeom>
            <a:noFill/>
            <a:ln w="9525">
              <a:noFill/>
              <a:miter lim="800000"/>
              <a:headEnd/>
              <a:tailEnd/>
            </a:ln>
          </p:spPr>
        </p:pic>
        <p:pic>
          <p:nvPicPr>
            <p:cNvPr id="366753" name="Picture 3233"/>
            <p:cNvPicPr>
              <a:picLocks noChangeAspect="1" noChangeArrowheads="1"/>
            </p:cNvPicPr>
            <p:nvPr/>
          </p:nvPicPr>
          <p:blipFill>
            <a:blip r:embed="rId7"/>
            <a:srcRect/>
            <a:stretch>
              <a:fillRect/>
            </a:stretch>
          </p:blipFill>
          <p:spPr bwMode="auto">
            <a:xfrm>
              <a:off x="4406" y="3348"/>
              <a:ext cx="19" cy="4"/>
            </a:xfrm>
            <a:prstGeom prst="rect">
              <a:avLst/>
            </a:prstGeom>
            <a:noFill/>
            <a:ln w="9525">
              <a:noFill/>
              <a:miter lim="800000"/>
              <a:headEnd/>
              <a:tailEnd/>
            </a:ln>
          </p:spPr>
        </p:pic>
        <p:pic>
          <p:nvPicPr>
            <p:cNvPr id="366754" name="Picture 3234"/>
            <p:cNvPicPr>
              <a:picLocks noChangeAspect="1" noChangeArrowheads="1"/>
            </p:cNvPicPr>
            <p:nvPr/>
          </p:nvPicPr>
          <p:blipFill>
            <a:blip r:embed="rId7"/>
            <a:srcRect/>
            <a:stretch>
              <a:fillRect/>
            </a:stretch>
          </p:blipFill>
          <p:spPr bwMode="auto">
            <a:xfrm>
              <a:off x="4425" y="3348"/>
              <a:ext cx="19" cy="4"/>
            </a:xfrm>
            <a:prstGeom prst="rect">
              <a:avLst/>
            </a:prstGeom>
            <a:noFill/>
            <a:ln w="9525">
              <a:noFill/>
              <a:miter lim="800000"/>
              <a:headEnd/>
              <a:tailEnd/>
            </a:ln>
          </p:spPr>
        </p:pic>
        <p:pic>
          <p:nvPicPr>
            <p:cNvPr id="366755" name="Picture 3235"/>
            <p:cNvPicPr>
              <a:picLocks noChangeAspect="1" noChangeArrowheads="1"/>
            </p:cNvPicPr>
            <p:nvPr/>
          </p:nvPicPr>
          <p:blipFill>
            <a:blip r:embed="rId7"/>
            <a:srcRect/>
            <a:stretch>
              <a:fillRect/>
            </a:stretch>
          </p:blipFill>
          <p:spPr bwMode="auto">
            <a:xfrm>
              <a:off x="4444" y="3348"/>
              <a:ext cx="20" cy="4"/>
            </a:xfrm>
            <a:prstGeom prst="rect">
              <a:avLst/>
            </a:prstGeom>
            <a:noFill/>
            <a:ln w="9525">
              <a:noFill/>
              <a:miter lim="800000"/>
              <a:headEnd/>
              <a:tailEnd/>
            </a:ln>
          </p:spPr>
        </p:pic>
        <p:pic>
          <p:nvPicPr>
            <p:cNvPr id="366756" name="Picture 3236"/>
            <p:cNvPicPr>
              <a:picLocks noChangeAspect="1" noChangeArrowheads="1"/>
            </p:cNvPicPr>
            <p:nvPr/>
          </p:nvPicPr>
          <p:blipFill>
            <a:blip r:embed="rId7"/>
            <a:srcRect/>
            <a:stretch>
              <a:fillRect/>
            </a:stretch>
          </p:blipFill>
          <p:spPr bwMode="auto">
            <a:xfrm>
              <a:off x="4464" y="3348"/>
              <a:ext cx="19" cy="4"/>
            </a:xfrm>
            <a:prstGeom prst="rect">
              <a:avLst/>
            </a:prstGeom>
            <a:noFill/>
            <a:ln w="9525">
              <a:noFill/>
              <a:miter lim="800000"/>
              <a:headEnd/>
              <a:tailEnd/>
            </a:ln>
          </p:spPr>
        </p:pic>
        <p:pic>
          <p:nvPicPr>
            <p:cNvPr id="366757" name="Picture 3237"/>
            <p:cNvPicPr>
              <a:picLocks noChangeAspect="1" noChangeArrowheads="1"/>
            </p:cNvPicPr>
            <p:nvPr/>
          </p:nvPicPr>
          <p:blipFill>
            <a:blip r:embed="rId7"/>
            <a:srcRect/>
            <a:stretch>
              <a:fillRect/>
            </a:stretch>
          </p:blipFill>
          <p:spPr bwMode="auto">
            <a:xfrm>
              <a:off x="4483" y="3348"/>
              <a:ext cx="19" cy="4"/>
            </a:xfrm>
            <a:prstGeom prst="rect">
              <a:avLst/>
            </a:prstGeom>
            <a:noFill/>
            <a:ln w="9525">
              <a:noFill/>
              <a:miter lim="800000"/>
              <a:headEnd/>
              <a:tailEnd/>
            </a:ln>
          </p:spPr>
        </p:pic>
        <p:pic>
          <p:nvPicPr>
            <p:cNvPr id="366758" name="Picture 3238"/>
            <p:cNvPicPr>
              <a:picLocks noChangeAspect="1" noChangeArrowheads="1"/>
            </p:cNvPicPr>
            <p:nvPr/>
          </p:nvPicPr>
          <p:blipFill>
            <a:blip r:embed="rId7"/>
            <a:srcRect/>
            <a:stretch>
              <a:fillRect/>
            </a:stretch>
          </p:blipFill>
          <p:spPr bwMode="auto">
            <a:xfrm>
              <a:off x="4502" y="3348"/>
              <a:ext cx="19" cy="4"/>
            </a:xfrm>
            <a:prstGeom prst="rect">
              <a:avLst/>
            </a:prstGeom>
            <a:noFill/>
            <a:ln w="9525">
              <a:noFill/>
              <a:miter lim="800000"/>
              <a:headEnd/>
              <a:tailEnd/>
            </a:ln>
          </p:spPr>
        </p:pic>
        <p:pic>
          <p:nvPicPr>
            <p:cNvPr id="366759" name="Picture 3239"/>
            <p:cNvPicPr>
              <a:picLocks noChangeAspect="1" noChangeArrowheads="1"/>
            </p:cNvPicPr>
            <p:nvPr/>
          </p:nvPicPr>
          <p:blipFill>
            <a:blip r:embed="rId7"/>
            <a:srcRect/>
            <a:stretch>
              <a:fillRect/>
            </a:stretch>
          </p:blipFill>
          <p:spPr bwMode="auto">
            <a:xfrm>
              <a:off x="4521" y="3348"/>
              <a:ext cx="19" cy="4"/>
            </a:xfrm>
            <a:prstGeom prst="rect">
              <a:avLst/>
            </a:prstGeom>
            <a:noFill/>
            <a:ln w="9525">
              <a:noFill/>
              <a:miter lim="800000"/>
              <a:headEnd/>
              <a:tailEnd/>
            </a:ln>
          </p:spPr>
        </p:pic>
        <p:pic>
          <p:nvPicPr>
            <p:cNvPr id="366760" name="Picture 3240"/>
            <p:cNvPicPr>
              <a:picLocks noChangeAspect="1" noChangeArrowheads="1"/>
            </p:cNvPicPr>
            <p:nvPr/>
          </p:nvPicPr>
          <p:blipFill>
            <a:blip r:embed="rId7"/>
            <a:srcRect/>
            <a:stretch>
              <a:fillRect/>
            </a:stretch>
          </p:blipFill>
          <p:spPr bwMode="auto">
            <a:xfrm>
              <a:off x="4540" y="3348"/>
              <a:ext cx="20" cy="4"/>
            </a:xfrm>
            <a:prstGeom prst="rect">
              <a:avLst/>
            </a:prstGeom>
            <a:noFill/>
            <a:ln w="9525">
              <a:noFill/>
              <a:miter lim="800000"/>
              <a:headEnd/>
              <a:tailEnd/>
            </a:ln>
          </p:spPr>
        </p:pic>
        <p:pic>
          <p:nvPicPr>
            <p:cNvPr id="366761" name="Picture 3241"/>
            <p:cNvPicPr>
              <a:picLocks noChangeAspect="1" noChangeArrowheads="1"/>
            </p:cNvPicPr>
            <p:nvPr/>
          </p:nvPicPr>
          <p:blipFill>
            <a:blip r:embed="rId7"/>
            <a:srcRect/>
            <a:stretch>
              <a:fillRect/>
            </a:stretch>
          </p:blipFill>
          <p:spPr bwMode="auto">
            <a:xfrm>
              <a:off x="4560" y="3348"/>
              <a:ext cx="19" cy="4"/>
            </a:xfrm>
            <a:prstGeom prst="rect">
              <a:avLst/>
            </a:prstGeom>
            <a:noFill/>
            <a:ln w="9525">
              <a:noFill/>
              <a:miter lim="800000"/>
              <a:headEnd/>
              <a:tailEnd/>
            </a:ln>
          </p:spPr>
        </p:pic>
        <p:pic>
          <p:nvPicPr>
            <p:cNvPr id="366762" name="Picture 3242"/>
            <p:cNvPicPr>
              <a:picLocks noChangeAspect="1" noChangeArrowheads="1"/>
            </p:cNvPicPr>
            <p:nvPr/>
          </p:nvPicPr>
          <p:blipFill>
            <a:blip r:embed="rId7"/>
            <a:srcRect/>
            <a:stretch>
              <a:fillRect/>
            </a:stretch>
          </p:blipFill>
          <p:spPr bwMode="auto">
            <a:xfrm>
              <a:off x="4579" y="3348"/>
              <a:ext cx="19" cy="4"/>
            </a:xfrm>
            <a:prstGeom prst="rect">
              <a:avLst/>
            </a:prstGeom>
            <a:noFill/>
            <a:ln w="9525">
              <a:noFill/>
              <a:miter lim="800000"/>
              <a:headEnd/>
              <a:tailEnd/>
            </a:ln>
          </p:spPr>
        </p:pic>
        <p:pic>
          <p:nvPicPr>
            <p:cNvPr id="366763" name="Picture 3243"/>
            <p:cNvPicPr>
              <a:picLocks noChangeAspect="1" noChangeArrowheads="1"/>
            </p:cNvPicPr>
            <p:nvPr/>
          </p:nvPicPr>
          <p:blipFill>
            <a:blip r:embed="rId7"/>
            <a:srcRect/>
            <a:stretch>
              <a:fillRect/>
            </a:stretch>
          </p:blipFill>
          <p:spPr bwMode="auto">
            <a:xfrm>
              <a:off x="4598" y="3348"/>
              <a:ext cx="19" cy="4"/>
            </a:xfrm>
            <a:prstGeom prst="rect">
              <a:avLst/>
            </a:prstGeom>
            <a:noFill/>
            <a:ln w="9525">
              <a:noFill/>
              <a:miter lim="800000"/>
              <a:headEnd/>
              <a:tailEnd/>
            </a:ln>
          </p:spPr>
        </p:pic>
        <p:pic>
          <p:nvPicPr>
            <p:cNvPr id="366764" name="Picture 3244"/>
            <p:cNvPicPr>
              <a:picLocks noChangeAspect="1" noChangeArrowheads="1"/>
            </p:cNvPicPr>
            <p:nvPr/>
          </p:nvPicPr>
          <p:blipFill>
            <a:blip r:embed="rId7"/>
            <a:srcRect/>
            <a:stretch>
              <a:fillRect/>
            </a:stretch>
          </p:blipFill>
          <p:spPr bwMode="auto">
            <a:xfrm>
              <a:off x="4617" y="3348"/>
              <a:ext cx="19" cy="4"/>
            </a:xfrm>
            <a:prstGeom prst="rect">
              <a:avLst/>
            </a:prstGeom>
            <a:noFill/>
            <a:ln w="9525">
              <a:noFill/>
              <a:miter lim="800000"/>
              <a:headEnd/>
              <a:tailEnd/>
            </a:ln>
          </p:spPr>
        </p:pic>
        <p:pic>
          <p:nvPicPr>
            <p:cNvPr id="366765" name="Picture 3245"/>
            <p:cNvPicPr>
              <a:picLocks noChangeAspect="1" noChangeArrowheads="1"/>
            </p:cNvPicPr>
            <p:nvPr/>
          </p:nvPicPr>
          <p:blipFill>
            <a:blip r:embed="rId7"/>
            <a:srcRect/>
            <a:stretch>
              <a:fillRect/>
            </a:stretch>
          </p:blipFill>
          <p:spPr bwMode="auto">
            <a:xfrm>
              <a:off x="4636" y="3348"/>
              <a:ext cx="20" cy="4"/>
            </a:xfrm>
            <a:prstGeom prst="rect">
              <a:avLst/>
            </a:prstGeom>
            <a:noFill/>
            <a:ln w="9525">
              <a:noFill/>
              <a:miter lim="800000"/>
              <a:headEnd/>
              <a:tailEnd/>
            </a:ln>
          </p:spPr>
        </p:pic>
        <p:pic>
          <p:nvPicPr>
            <p:cNvPr id="366766" name="Picture 3246"/>
            <p:cNvPicPr>
              <a:picLocks noChangeAspect="1" noChangeArrowheads="1"/>
            </p:cNvPicPr>
            <p:nvPr/>
          </p:nvPicPr>
          <p:blipFill>
            <a:blip r:embed="rId7"/>
            <a:srcRect/>
            <a:stretch>
              <a:fillRect/>
            </a:stretch>
          </p:blipFill>
          <p:spPr bwMode="auto">
            <a:xfrm>
              <a:off x="4656" y="3348"/>
              <a:ext cx="19" cy="4"/>
            </a:xfrm>
            <a:prstGeom prst="rect">
              <a:avLst/>
            </a:prstGeom>
            <a:noFill/>
            <a:ln w="9525">
              <a:noFill/>
              <a:miter lim="800000"/>
              <a:headEnd/>
              <a:tailEnd/>
            </a:ln>
          </p:spPr>
        </p:pic>
        <p:pic>
          <p:nvPicPr>
            <p:cNvPr id="366767" name="Picture 3247"/>
            <p:cNvPicPr>
              <a:picLocks noChangeAspect="1" noChangeArrowheads="1"/>
            </p:cNvPicPr>
            <p:nvPr/>
          </p:nvPicPr>
          <p:blipFill>
            <a:blip r:embed="rId7"/>
            <a:srcRect/>
            <a:stretch>
              <a:fillRect/>
            </a:stretch>
          </p:blipFill>
          <p:spPr bwMode="auto">
            <a:xfrm>
              <a:off x="4675" y="3348"/>
              <a:ext cx="19" cy="4"/>
            </a:xfrm>
            <a:prstGeom prst="rect">
              <a:avLst/>
            </a:prstGeom>
            <a:noFill/>
            <a:ln w="9525">
              <a:noFill/>
              <a:miter lim="800000"/>
              <a:headEnd/>
              <a:tailEnd/>
            </a:ln>
          </p:spPr>
        </p:pic>
        <p:pic>
          <p:nvPicPr>
            <p:cNvPr id="366768" name="Picture 3248"/>
            <p:cNvPicPr>
              <a:picLocks noChangeAspect="1" noChangeArrowheads="1"/>
            </p:cNvPicPr>
            <p:nvPr/>
          </p:nvPicPr>
          <p:blipFill>
            <a:blip r:embed="rId7"/>
            <a:srcRect/>
            <a:stretch>
              <a:fillRect/>
            </a:stretch>
          </p:blipFill>
          <p:spPr bwMode="auto">
            <a:xfrm>
              <a:off x="4694" y="3348"/>
              <a:ext cx="19" cy="4"/>
            </a:xfrm>
            <a:prstGeom prst="rect">
              <a:avLst/>
            </a:prstGeom>
            <a:noFill/>
            <a:ln w="9525">
              <a:noFill/>
              <a:miter lim="800000"/>
              <a:headEnd/>
              <a:tailEnd/>
            </a:ln>
          </p:spPr>
        </p:pic>
        <p:pic>
          <p:nvPicPr>
            <p:cNvPr id="366769" name="Picture 3249"/>
            <p:cNvPicPr>
              <a:picLocks noChangeAspect="1" noChangeArrowheads="1"/>
            </p:cNvPicPr>
            <p:nvPr/>
          </p:nvPicPr>
          <p:blipFill>
            <a:blip r:embed="rId7"/>
            <a:srcRect/>
            <a:stretch>
              <a:fillRect/>
            </a:stretch>
          </p:blipFill>
          <p:spPr bwMode="auto">
            <a:xfrm>
              <a:off x="4713" y="3348"/>
              <a:ext cx="19" cy="4"/>
            </a:xfrm>
            <a:prstGeom prst="rect">
              <a:avLst/>
            </a:prstGeom>
            <a:noFill/>
            <a:ln w="9525">
              <a:noFill/>
              <a:miter lim="800000"/>
              <a:headEnd/>
              <a:tailEnd/>
            </a:ln>
          </p:spPr>
        </p:pic>
        <p:pic>
          <p:nvPicPr>
            <p:cNvPr id="366770" name="Picture 3250"/>
            <p:cNvPicPr>
              <a:picLocks noChangeAspect="1" noChangeArrowheads="1"/>
            </p:cNvPicPr>
            <p:nvPr/>
          </p:nvPicPr>
          <p:blipFill>
            <a:blip r:embed="rId7"/>
            <a:srcRect/>
            <a:stretch>
              <a:fillRect/>
            </a:stretch>
          </p:blipFill>
          <p:spPr bwMode="auto">
            <a:xfrm>
              <a:off x="4732" y="3348"/>
              <a:ext cx="20" cy="4"/>
            </a:xfrm>
            <a:prstGeom prst="rect">
              <a:avLst/>
            </a:prstGeom>
            <a:noFill/>
            <a:ln w="9525">
              <a:noFill/>
              <a:miter lim="800000"/>
              <a:headEnd/>
              <a:tailEnd/>
            </a:ln>
          </p:spPr>
        </p:pic>
        <p:pic>
          <p:nvPicPr>
            <p:cNvPr id="366771" name="Picture 3251"/>
            <p:cNvPicPr>
              <a:picLocks noChangeAspect="1" noChangeArrowheads="1"/>
            </p:cNvPicPr>
            <p:nvPr/>
          </p:nvPicPr>
          <p:blipFill>
            <a:blip r:embed="rId7"/>
            <a:srcRect/>
            <a:stretch>
              <a:fillRect/>
            </a:stretch>
          </p:blipFill>
          <p:spPr bwMode="auto">
            <a:xfrm>
              <a:off x="4752" y="3348"/>
              <a:ext cx="19" cy="4"/>
            </a:xfrm>
            <a:prstGeom prst="rect">
              <a:avLst/>
            </a:prstGeom>
            <a:noFill/>
            <a:ln w="9525">
              <a:noFill/>
              <a:miter lim="800000"/>
              <a:headEnd/>
              <a:tailEnd/>
            </a:ln>
          </p:spPr>
        </p:pic>
        <p:pic>
          <p:nvPicPr>
            <p:cNvPr id="366772" name="Picture 3252"/>
            <p:cNvPicPr>
              <a:picLocks noChangeAspect="1" noChangeArrowheads="1"/>
            </p:cNvPicPr>
            <p:nvPr/>
          </p:nvPicPr>
          <p:blipFill>
            <a:blip r:embed="rId7"/>
            <a:srcRect/>
            <a:stretch>
              <a:fillRect/>
            </a:stretch>
          </p:blipFill>
          <p:spPr bwMode="auto">
            <a:xfrm>
              <a:off x="4771" y="3348"/>
              <a:ext cx="19" cy="4"/>
            </a:xfrm>
            <a:prstGeom prst="rect">
              <a:avLst/>
            </a:prstGeom>
            <a:noFill/>
            <a:ln w="9525">
              <a:noFill/>
              <a:miter lim="800000"/>
              <a:headEnd/>
              <a:tailEnd/>
            </a:ln>
          </p:spPr>
        </p:pic>
        <p:pic>
          <p:nvPicPr>
            <p:cNvPr id="366773" name="Picture 3253"/>
            <p:cNvPicPr>
              <a:picLocks noChangeAspect="1" noChangeArrowheads="1"/>
            </p:cNvPicPr>
            <p:nvPr/>
          </p:nvPicPr>
          <p:blipFill>
            <a:blip r:embed="rId7"/>
            <a:srcRect/>
            <a:stretch>
              <a:fillRect/>
            </a:stretch>
          </p:blipFill>
          <p:spPr bwMode="auto">
            <a:xfrm>
              <a:off x="4790" y="3348"/>
              <a:ext cx="19" cy="4"/>
            </a:xfrm>
            <a:prstGeom prst="rect">
              <a:avLst/>
            </a:prstGeom>
            <a:noFill/>
            <a:ln w="9525">
              <a:noFill/>
              <a:miter lim="800000"/>
              <a:headEnd/>
              <a:tailEnd/>
            </a:ln>
          </p:spPr>
        </p:pic>
        <p:pic>
          <p:nvPicPr>
            <p:cNvPr id="366774" name="Picture 3254"/>
            <p:cNvPicPr>
              <a:picLocks noChangeAspect="1" noChangeArrowheads="1"/>
            </p:cNvPicPr>
            <p:nvPr/>
          </p:nvPicPr>
          <p:blipFill>
            <a:blip r:embed="rId7"/>
            <a:srcRect/>
            <a:stretch>
              <a:fillRect/>
            </a:stretch>
          </p:blipFill>
          <p:spPr bwMode="auto">
            <a:xfrm>
              <a:off x="4809" y="3348"/>
              <a:ext cx="19" cy="4"/>
            </a:xfrm>
            <a:prstGeom prst="rect">
              <a:avLst/>
            </a:prstGeom>
            <a:noFill/>
            <a:ln w="9525">
              <a:noFill/>
              <a:miter lim="800000"/>
              <a:headEnd/>
              <a:tailEnd/>
            </a:ln>
          </p:spPr>
        </p:pic>
        <p:pic>
          <p:nvPicPr>
            <p:cNvPr id="366775" name="Picture 3255"/>
            <p:cNvPicPr>
              <a:picLocks noChangeAspect="1" noChangeArrowheads="1"/>
            </p:cNvPicPr>
            <p:nvPr/>
          </p:nvPicPr>
          <p:blipFill>
            <a:blip r:embed="rId7"/>
            <a:srcRect/>
            <a:stretch>
              <a:fillRect/>
            </a:stretch>
          </p:blipFill>
          <p:spPr bwMode="auto">
            <a:xfrm>
              <a:off x="4828" y="3348"/>
              <a:ext cx="20" cy="4"/>
            </a:xfrm>
            <a:prstGeom prst="rect">
              <a:avLst/>
            </a:prstGeom>
            <a:noFill/>
            <a:ln w="9525">
              <a:noFill/>
              <a:miter lim="800000"/>
              <a:headEnd/>
              <a:tailEnd/>
            </a:ln>
          </p:spPr>
        </p:pic>
        <p:pic>
          <p:nvPicPr>
            <p:cNvPr id="366776" name="Picture 3256"/>
            <p:cNvPicPr>
              <a:picLocks noChangeAspect="1" noChangeArrowheads="1"/>
            </p:cNvPicPr>
            <p:nvPr/>
          </p:nvPicPr>
          <p:blipFill>
            <a:blip r:embed="rId7"/>
            <a:srcRect/>
            <a:stretch>
              <a:fillRect/>
            </a:stretch>
          </p:blipFill>
          <p:spPr bwMode="auto">
            <a:xfrm>
              <a:off x="4848" y="3348"/>
              <a:ext cx="19" cy="4"/>
            </a:xfrm>
            <a:prstGeom prst="rect">
              <a:avLst/>
            </a:prstGeom>
            <a:noFill/>
            <a:ln w="9525">
              <a:noFill/>
              <a:miter lim="800000"/>
              <a:headEnd/>
              <a:tailEnd/>
            </a:ln>
          </p:spPr>
        </p:pic>
        <p:pic>
          <p:nvPicPr>
            <p:cNvPr id="366777" name="Picture 3257"/>
            <p:cNvPicPr>
              <a:picLocks noChangeAspect="1" noChangeArrowheads="1"/>
            </p:cNvPicPr>
            <p:nvPr/>
          </p:nvPicPr>
          <p:blipFill>
            <a:blip r:embed="rId7"/>
            <a:srcRect/>
            <a:stretch>
              <a:fillRect/>
            </a:stretch>
          </p:blipFill>
          <p:spPr bwMode="auto">
            <a:xfrm>
              <a:off x="4867" y="3348"/>
              <a:ext cx="19" cy="4"/>
            </a:xfrm>
            <a:prstGeom prst="rect">
              <a:avLst/>
            </a:prstGeom>
            <a:noFill/>
            <a:ln w="9525">
              <a:noFill/>
              <a:miter lim="800000"/>
              <a:headEnd/>
              <a:tailEnd/>
            </a:ln>
          </p:spPr>
        </p:pic>
        <p:pic>
          <p:nvPicPr>
            <p:cNvPr id="366778" name="Picture 3258"/>
            <p:cNvPicPr>
              <a:picLocks noChangeAspect="1" noChangeArrowheads="1"/>
            </p:cNvPicPr>
            <p:nvPr/>
          </p:nvPicPr>
          <p:blipFill>
            <a:blip r:embed="rId7"/>
            <a:srcRect/>
            <a:stretch>
              <a:fillRect/>
            </a:stretch>
          </p:blipFill>
          <p:spPr bwMode="auto">
            <a:xfrm>
              <a:off x="4886" y="3348"/>
              <a:ext cx="19" cy="4"/>
            </a:xfrm>
            <a:prstGeom prst="rect">
              <a:avLst/>
            </a:prstGeom>
            <a:noFill/>
            <a:ln w="9525">
              <a:noFill/>
              <a:miter lim="800000"/>
              <a:headEnd/>
              <a:tailEnd/>
            </a:ln>
          </p:spPr>
        </p:pic>
        <p:pic>
          <p:nvPicPr>
            <p:cNvPr id="366779" name="Picture 3259"/>
            <p:cNvPicPr>
              <a:picLocks noChangeAspect="1" noChangeArrowheads="1"/>
            </p:cNvPicPr>
            <p:nvPr/>
          </p:nvPicPr>
          <p:blipFill>
            <a:blip r:embed="rId7"/>
            <a:srcRect/>
            <a:stretch>
              <a:fillRect/>
            </a:stretch>
          </p:blipFill>
          <p:spPr bwMode="auto">
            <a:xfrm>
              <a:off x="4905" y="3348"/>
              <a:ext cx="19" cy="4"/>
            </a:xfrm>
            <a:prstGeom prst="rect">
              <a:avLst/>
            </a:prstGeom>
            <a:noFill/>
            <a:ln w="9525">
              <a:noFill/>
              <a:miter lim="800000"/>
              <a:headEnd/>
              <a:tailEnd/>
            </a:ln>
          </p:spPr>
        </p:pic>
        <p:pic>
          <p:nvPicPr>
            <p:cNvPr id="366780" name="Picture 3260"/>
            <p:cNvPicPr>
              <a:picLocks noChangeAspect="1" noChangeArrowheads="1"/>
            </p:cNvPicPr>
            <p:nvPr/>
          </p:nvPicPr>
          <p:blipFill>
            <a:blip r:embed="rId7"/>
            <a:srcRect/>
            <a:stretch>
              <a:fillRect/>
            </a:stretch>
          </p:blipFill>
          <p:spPr bwMode="auto">
            <a:xfrm>
              <a:off x="4924" y="3348"/>
              <a:ext cx="20" cy="4"/>
            </a:xfrm>
            <a:prstGeom prst="rect">
              <a:avLst/>
            </a:prstGeom>
            <a:noFill/>
            <a:ln w="9525">
              <a:noFill/>
              <a:miter lim="800000"/>
              <a:headEnd/>
              <a:tailEnd/>
            </a:ln>
          </p:spPr>
        </p:pic>
        <p:pic>
          <p:nvPicPr>
            <p:cNvPr id="366781" name="Picture 3261"/>
            <p:cNvPicPr>
              <a:picLocks noChangeAspect="1" noChangeArrowheads="1"/>
            </p:cNvPicPr>
            <p:nvPr/>
          </p:nvPicPr>
          <p:blipFill>
            <a:blip r:embed="rId7"/>
            <a:srcRect/>
            <a:stretch>
              <a:fillRect/>
            </a:stretch>
          </p:blipFill>
          <p:spPr bwMode="auto">
            <a:xfrm>
              <a:off x="4944" y="3348"/>
              <a:ext cx="19" cy="4"/>
            </a:xfrm>
            <a:prstGeom prst="rect">
              <a:avLst/>
            </a:prstGeom>
            <a:noFill/>
            <a:ln w="9525">
              <a:noFill/>
              <a:miter lim="800000"/>
              <a:headEnd/>
              <a:tailEnd/>
            </a:ln>
          </p:spPr>
        </p:pic>
        <p:pic>
          <p:nvPicPr>
            <p:cNvPr id="366782" name="Picture 3262"/>
            <p:cNvPicPr>
              <a:picLocks noChangeAspect="1" noChangeArrowheads="1"/>
            </p:cNvPicPr>
            <p:nvPr/>
          </p:nvPicPr>
          <p:blipFill>
            <a:blip r:embed="rId7"/>
            <a:srcRect/>
            <a:stretch>
              <a:fillRect/>
            </a:stretch>
          </p:blipFill>
          <p:spPr bwMode="auto">
            <a:xfrm>
              <a:off x="4963" y="3348"/>
              <a:ext cx="19" cy="4"/>
            </a:xfrm>
            <a:prstGeom prst="rect">
              <a:avLst/>
            </a:prstGeom>
            <a:noFill/>
            <a:ln w="9525">
              <a:noFill/>
              <a:miter lim="800000"/>
              <a:headEnd/>
              <a:tailEnd/>
            </a:ln>
          </p:spPr>
        </p:pic>
        <p:pic>
          <p:nvPicPr>
            <p:cNvPr id="366783" name="Picture 3263"/>
            <p:cNvPicPr>
              <a:picLocks noChangeAspect="1" noChangeArrowheads="1"/>
            </p:cNvPicPr>
            <p:nvPr/>
          </p:nvPicPr>
          <p:blipFill>
            <a:blip r:embed="rId7"/>
            <a:srcRect/>
            <a:stretch>
              <a:fillRect/>
            </a:stretch>
          </p:blipFill>
          <p:spPr bwMode="auto">
            <a:xfrm>
              <a:off x="4982" y="3348"/>
              <a:ext cx="19" cy="4"/>
            </a:xfrm>
            <a:prstGeom prst="rect">
              <a:avLst/>
            </a:prstGeom>
            <a:noFill/>
            <a:ln w="9525">
              <a:noFill/>
              <a:miter lim="800000"/>
              <a:headEnd/>
              <a:tailEnd/>
            </a:ln>
          </p:spPr>
        </p:pic>
        <p:pic>
          <p:nvPicPr>
            <p:cNvPr id="366784" name="Picture 3264"/>
            <p:cNvPicPr>
              <a:picLocks noChangeAspect="1" noChangeArrowheads="1"/>
            </p:cNvPicPr>
            <p:nvPr/>
          </p:nvPicPr>
          <p:blipFill>
            <a:blip r:embed="rId7"/>
            <a:srcRect/>
            <a:stretch>
              <a:fillRect/>
            </a:stretch>
          </p:blipFill>
          <p:spPr bwMode="auto">
            <a:xfrm>
              <a:off x="5001" y="3348"/>
              <a:ext cx="19" cy="4"/>
            </a:xfrm>
            <a:prstGeom prst="rect">
              <a:avLst/>
            </a:prstGeom>
            <a:noFill/>
            <a:ln w="9525">
              <a:noFill/>
              <a:miter lim="800000"/>
              <a:headEnd/>
              <a:tailEnd/>
            </a:ln>
          </p:spPr>
        </p:pic>
        <p:pic>
          <p:nvPicPr>
            <p:cNvPr id="366785" name="Picture 3265"/>
            <p:cNvPicPr>
              <a:picLocks noChangeAspect="1" noChangeArrowheads="1"/>
            </p:cNvPicPr>
            <p:nvPr/>
          </p:nvPicPr>
          <p:blipFill>
            <a:blip r:embed="rId7"/>
            <a:srcRect/>
            <a:stretch>
              <a:fillRect/>
            </a:stretch>
          </p:blipFill>
          <p:spPr bwMode="auto">
            <a:xfrm>
              <a:off x="5020" y="3348"/>
              <a:ext cx="20" cy="4"/>
            </a:xfrm>
            <a:prstGeom prst="rect">
              <a:avLst/>
            </a:prstGeom>
            <a:noFill/>
            <a:ln w="9525">
              <a:noFill/>
              <a:miter lim="800000"/>
              <a:headEnd/>
              <a:tailEnd/>
            </a:ln>
          </p:spPr>
        </p:pic>
        <p:pic>
          <p:nvPicPr>
            <p:cNvPr id="366786" name="Picture 3266"/>
            <p:cNvPicPr>
              <a:picLocks noChangeAspect="1" noChangeArrowheads="1"/>
            </p:cNvPicPr>
            <p:nvPr/>
          </p:nvPicPr>
          <p:blipFill>
            <a:blip r:embed="rId7"/>
            <a:srcRect/>
            <a:stretch>
              <a:fillRect/>
            </a:stretch>
          </p:blipFill>
          <p:spPr bwMode="auto">
            <a:xfrm>
              <a:off x="5040" y="3348"/>
              <a:ext cx="19" cy="4"/>
            </a:xfrm>
            <a:prstGeom prst="rect">
              <a:avLst/>
            </a:prstGeom>
            <a:noFill/>
            <a:ln w="9525">
              <a:noFill/>
              <a:miter lim="800000"/>
              <a:headEnd/>
              <a:tailEnd/>
            </a:ln>
          </p:spPr>
        </p:pic>
        <p:pic>
          <p:nvPicPr>
            <p:cNvPr id="366787" name="Picture 3267"/>
            <p:cNvPicPr>
              <a:picLocks noChangeAspect="1" noChangeArrowheads="1"/>
            </p:cNvPicPr>
            <p:nvPr/>
          </p:nvPicPr>
          <p:blipFill>
            <a:blip r:embed="rId7"/>
            <a:srcRect/>
            <a:stretch>
              <a:fillRect/>
            </a:stretch>
          </p:blipFill>
          <p:spPr bwMode="auto">
            <a:xfrm>
              <a:off x="5059" y="3348"/>
              <a:ext cx="19" cy="4"/>
            </a:xfrm>
            <a:prstGeom prst="rect">
              <a:avLst/>
            </a:prstGeom>
            <a:noFill/>
            <a:ln w="9525">
              <a:noFill/>
              <a:miter lim="800000"/>
              <a:headEnd/>
              <a:tailEnd/>
            </a:ln>
          </p:spPr>
        </p:pic>
        <p:pic>
          <p:nvPicPr>
            <p:cNvPr id="366788" name="Picture 3268"/>
            <p:cNvPicPr>
              <a:picLocks noChangeAspect="1" noChangeArrowheads="1"/>
            </p:cNvPicPr>
            <p:nvPr/>
          </p:nvPicPr>
          <p:blipFill>
            <a:blip r:embed="rId7"/>
            <a:srcRect/>
            <a:stretch>
              <a:fillRect/>
            </a:stretch>
          </p:blipFill>
          <p:spPr bwMode="auto">
            <a:xfrm>
              <a:off x="5078" y="3348"/>
              <a:ext cx="19" cy="4"/>
            </a:xfrm>
            <a:prstGeom prst="rect">
              <a:avLst/>
            </a:prstGeom>
            <a:noFill/>
            <a:ln w="9525">
              <a:noFill/>
              <a:miter lim="800000"/>
              <a:headEnd/>
              <a:tailEnd/>
            </a:ln>
          </p:spPr>
        </p:pic>
        <p:pic>
          <p:nvPicPr>
            <p:cNvPr id="366789" name="Picture 3269"/>
            <p:cNvPicPr>
              <a:picLocks noChangeAspect="1" noChangeArrowheads="1"/>
            </p:cNvPicPr>
            <p:nvPr/>
          </p:nvPicPr>
          <p:blipFill>
            <a:blip r:embed="rId7"/>
            <a:srcRect/>
            <a:stretch>
              <a:fillRect/>
            </a:stretch>
          </p:blipFill>
          <p:spPr bwMode="auto">
            <a:xfrm>
              <a:off x="5097" y="3348"/>
              <a:ext cx="19" cy="4"/>
            </a:xfrm>
            <a:prstGeom prst="rect">
              <a:avLst/>
            </a:prstGeom>
            <a:noFill/>
            <a:ln w="9525">
              <a:noFill/>
              <a:miter lim="800000"/>
              <a:headEnd/>
              <a:tailEnd/>
            </a:ln>
          </p:spPr>
        </p:pic>
        <p:pic>
          <p:nvPicPr>
            <p:cNvPr id="366790" name="Picture 3270"/>
            <p:cNvPicPr>
              <a:picLocks noChangeAspect="1" noChangeArrowheads="1"/>
            </p:cNvPicPr>
            <p:nvPr/>
          </p:nvPicPr>
          <p:blipFill>
            <a:blip r:embed="rId7"/>
            <a:srcRect/>
            <a:stretch>
              <a:fillRect/>
            </a:stretch>
          </p:blipFill>
          <p:spPr bwMode="auto">
            <a:xfrm>
              <a:off x="5116" y="3348"/>
              <a:ext cx="20" cy="4"/>
            </a:xfrm>
            <a:prstGeom prst="rect">
              <a:avLst/>
            </a:prstGeom>
            <a:noFill/>
            <a:ln w="9525">
              <a:noFill/>
              <a:miter lim="800000"/>
              <a:headEnd/>
              <a:tailEnd/>
            </a:ln>
          </p:spPr>
        </p:pic>
        <p:pic>
          <p:nvPicPr>
            <p:cNvPr id="366791" name="Picture 3271"/>
            <p:cNvPicPr>
              <a:picLocks noChangeAspect="1" noChangeArrowheads="1"/>
            </p:cNvPicPr>
            <p:nvPr/>
          </p:nvPicPr>
          <p:blipFill>
            <a:blip r:embed="rId7"/>
            <a:srcRect/>
            <a:stretch>
              <a:fillRect/>
            </a:stretch>
          </p:blipFill>
          <p:spPr bwMode="auto">
            <a:xfrm>
              <a:off x="5136" y="3348"/>
              <a:ext cx="19" cy="4"/>
            </a:xfrm>
            <a:prstGeom prst="rect">
              <a:avLst/>
            </a:prstGeom>
            <a:noFill/>
            <a:ln w="9525">
              <a:noFill/>
              <a:miter lim="800000"/>
              <a:headEnd/>
              <a:tailEnd/>
            </a:ln>
          </p:spPr>
        </p:pic>
      </p:grpSp>
      <p:pic>
        <p:nvPicPr>
          <p:cNvPr id="366793" name="Picture 3273"/>
          <p:cNvPicPr>
            <a:picLocks noChangeAspect="1" noChangeArrowheads="1"/>
          </p:cNvPicPr>
          <p:nvPr/>
        </p:nvPicPr>
        <p:blipFill>
          <a:blip r:embed="rId7"/>
          <a:srcRect/>
          <a:stretch>
            <a:fillRect/>
          </a:stretch>
        </p:blipFill>
        <p:spPr bwMode="auto">
          <a:xfrm>
            <a:off x="8183563" y="5314950"/>
            <a:ext cx="30162" cy="6350"/>
          </a:xfrm>
          <a:prstGeom prst="rect">
            <a:avLst/>
          </a:prstGeom>
          <a:noFill/>
          <a:ln w="9525">
            <a:noFill/>
            <a:miter lim="800000"/>
            <a:headEnd/>
            <a:tailEnd/>
          </a:ln>
        </p:spPr>
      </p:pic>
      <p:pic>
        <p:nvPicPr>
          <p:cNvPr id="366794" name="Picture 3274"/>
          <p:cNvPicPr>
            <a:picLocks noChangeAspect="1" noChangeArrowheads="1"/>
          </p:cNvPicPr>
          <p:nvPr/>
        </p:nvPicPr>
        <p:blipFill>
          <a:blip r:embed="rId7"/>
          <a:srcRect/>
          <a:stretch>
            <a:fillRect/>
          </a:stretch>
        </p:blipFill>
        <p:spPr bwMode="auto">
          <a:xfrm>
            <a:off x="8213725" y="5314950"/>
            <a:ext cx="30163" cy="6350"/>
          </a:xfrm>
          <a:prstGeom prst="rect">
            <a:avLst/>
          </a:prstGeom>
          <a:noFill/>
          <a:ln w="9525">
            <a:noFill/>
            <a:miter lim="800000"/>
            <a:headEnd/>
            <a:tailEnd/>
          </a:ln>
        </p:spPr>
      </p:pic>
      <p:pic>
        <p:nvPicPr>
          <p:cNvPr id="366795" name="Picture 3275"/>
          <p:cNvPicPr>
            <a:picLocks noChangeAspect="1" noChangeArrowheads="1"/>
          </p:cNvPicPr>
          <p:nvPr/>
        </p:nvPicPr>
        <p:blipFill>
          <a:blip r:embed="rId7"/>
          <a:srcRect/>
          <a:stretch>
            <a:fillRect/>
          </a:stretch>
        </p:blipFill>
        <p:spPr bwMode="auto">
          <a:xfrm>
            <a:off x="8243888" y="5314950"/>
            <a:ext cx="30162" cy="6350"/>
          </a:xfrm>
          <a:prstGeom prst="rect">
            <a:avLst/>
          </a:prstGeom>
          <a:noFill/>
          <a:ln w="9525">
            <a:noFill/>
            <a:miter lim="800000"/>
            <a:headEnd/>
            <a:tailEnd/>
          </a:ln>
        </p:spPr>
      </p:pic>
      <p:pic>
        <p:nvPicPr>
          <p:cNvPr id="366796" name="Picture 3276"/>
          <p:cNvPicPr>
            <a:picLocks noChangeAspect="1" noChangeArrowheads="1"/>
          </p:cNvPicPr>
          <p:nvPr/>
        </p:nvPicPr>
        <p:blipFill>
          <a:blip r:embed="rId7"/>
          <a:srcRect/>
          <a:stretch>
            <a:fillRect/>
          </a:stretch>
        </p:blipFill>
        <p:spPr bwMode="auto">
          <a:xfrm>
            <a:off x="8274050" y="5314950"/>
            <a:ext cx="31750" cy="6350"/>
          </a:xfrm>
          <a:prstGeom prst="rect">
            <a:avLst/>
          </a:prstGeom>
          <a:noFill/>
          <a:ln w="9525">
            <a:noFill/>
            <a:miter lim="800000"/>
            <a:headEnd/>
            <a:tailEnd/>
          </a:ln>
        </p:spPr>
      </p:pic>
      <p:pic>
        <p:nvPicPr>
          <p:cNvPr id="366797" name="Picture 3277"/>
          <p:cNvPicPr>
            <a:picLocks noChangeAspect="1" noChangeArrowheads="1"/>
          </p:cNvPicPr>
          <p:nvPr/>
        </p:nvPicPr>
        <p:blipFill>
          <a:blip r:embed="rId7"/>
          <a:srcRect/>
          <a:stretch>
            <a:fillRect/>
          </a:stretch>
        </p:blipFill>
        <p:spPr bwMode="auto">
          <a:xfrm>
            <a:off x="8305800" y="5314950"/>
            <a:ext cx="30163" cy="6350"/>
          </a:xfrm>
          <a:prstGeom prst="rect">
            <a:avLst/>
          </a:prstGeom>
          <a:noFill/>
          <a:ln w="9525">
            <a:noFill/>
            <a:miter lim="800000"/>
            <a:headEnd/>
            <a:tailEnd/>
          </a:ln>
        </p:spPr>
      </p:pic>
      <p:pic>
        <p:nvPicPr>
          <p:cNvPr id="366798" name="Picture 3278"/>
          <p:cNvPicPr>
            <a:picLocks noChangeAspect="1" noChangeArrowheads="1"/>
          </p:cNvPicPr>
          <p:nvPr/>
        </p:nvPicPr>
        <p:blipFill>
          <a:blip r:embed="rId7"/>
          <a:srcRect/>
          <a:stretch>
            <a:fillRect/>
          </a:stretch>
        </p:blipFill>
        <p:spPr bwMode="auto">
          <a:xfrm>
            <a:off x="8335963" y="5314950"/>
            <a:ext cx="30162" cy="6350"/>
          </a:xfrm>
          <a:prstGeom prst="rect">
            <a:avLst/>
          </a:prstGeom>
          <a:noFill/>
          <a:ln w="9525">
            <a:noFill/>
            <a:miter lim="800000"/>
            <a:headEnd/>
            <a:tailEnd/>
          </a:ln>
        </p:spPr>
      </p:pic>
      <p:pic>
        <p:nvPicPr>
          <p:cNvPr id="366799" name="Picture 3279"/>
          <p:cNvPicPr>
            <a:picLocks noChangeAspect="1" noChangeArrowheads="1"/>
          </p:cNvPicPr>
          <p:nvPr/>
        </p:nvPicPr>
        <p:blipFill>
          <a:blip r:embed="rId7"/>
          <a:srcRect/>
          <a:stretch>
            <a:fillRect/>
          </a:stretch>
        </p:blipFill>
        <p:spPr bwMode="auto">
          <a:xfrm>
            <a:off x="8366125" y="5314950"/>
            <a:ext cx="30163" cy="6350"/>
          </a:xfrm>
          <a:prstGeom prst="rect">
            <a:avLst/>
          </a:prstGeom>
          <a:noFill/>
          <a:ln w="9525">
            <a:noFill/>
            <a:miter lim="800000"/>
            <a:headEnd/>
            <a:tailEnd/>
          </a:ln>
        </p:spPr>
      </p:pic>
      <p:pic>
        <p:nvPicPr>
          <p:cNvPr id="366800" name="Picture 3280"/>
          <p:cNvPicPr>
            <a:picLocks noChangeAspect="1" noChangeArrowheads="1"/>
          </p:cNvPicPr>
          <p:nvPr/>
        </p:nvPicPr>
        <p:blipFill>
          <a:blip r:embed="rId7"/>
          <a:srcRect/>
          <a:stretch>
            <a:fillRect/>
          </a:stretch>
        </p:blipFill>
        <p:spPr bwMode="auto">
          <a:xfrm>
            <a:off x="8396288" y="5314950"/>
            <a:ext cx="30162" cy="6350"/>
          </a:xfrm>
          <a:prstGeom prst="rect">
            <a:avLst/>
          </a:prstGeom>
          <a:noFill/>
          <a:ln w="9525">
            <a:noFill/>
            <a:miter lim="800000"/>
            <a:headEnd/>
            <a:tailEnd/>
          </a:ln>
        </p:spPr>
      </p:pic>
      <p:pic>
        <p:nvPicPr>
          <p:cNvPr id="366801" name="Picture 3281"/>
          <p:cNvPicPr>
            <a:picLocks noChangeAspect="1" noChangeArrowheads="1"/>
          </p:cNvPicPr>
          <p:nvPr/>
        </p:nvPicPr>
        <p:blipFill>
          <a:blip r:embed="rId7"/>
          <a:srcRect/>
          <a:stretch>
            <a:fillRect/>
          </a:stretch>
        </p:blipFill>
        <p:spPr bwMode="auto">
          <a:xfrm>
            <a:off x="8426450" y="5314950"/>
            <a:ext cx="31750" cy="6350"/>
          </a:xfrm>
          <a:prstGeom prst="rect">
            <a:avLst/>
          </a:prstGeom>
          <a:noFill/>
          <a:ln w="9525">
            <a:noFill/>
            <a:miter lim="800000"/>
            <a:headEnd/>
            <a:tailEnd/>
          </a:ln>
        </p:spPr>
      </p:pic>
      <p:pic>
        <p:nvPicPr>
          <p:cNvPr id="366802" name="Picture 3282"/>
          <p:cNvPicPr>
            <a:picLocks noChangeAspect="1" noChangeArrowheads="1"/>
          </p:cNvPicPr>
          <p:nvPr/>
        </p:nvPicPr>
        <p:blipFill>
          <a:blip r:embed="rId7"/>
          <a:srcRect/>
          <a:stretch>
            <a:fillRect/>
          </a:stretch>
        </p:blipFill>
        <p:spPr bwMode="auto">
          <a:xfrm>
            <a:off x="8458200" y="5314950"/>
            <a:ext cx="30163" cy="6350"/>
          </a:xfrm>
          <a:prstGeom prst="rect">
            <a:avLst/>
          </a:prstGeom>
          <a:noFill/>
          <a:ln w="9525">
            <a:noFill/>
            <a:miter lim="800000"/>
            <a:headEnd/>
            <a:tailEnd/>
          </a:ln>
        </p:spPr>
      </p:pic>
      <p:pic>
        <p:nvPicPr>
          <p:cNvPr id="366803" name="Picture 3283"/>
          <p:cNvPicPr>
            <a:picLocks noChangeAspect="1" noChangeArrowheads="1"/>
          </p:cNvPicPr>
          <p:nvPr/>
        </p:nvPicPr>
        <p:blipFill>
          <a:blip r:embed="rId8"/>
          <a:srcRect/>
          <a:stretch>
            <a:fillRect/>
          </a:stretch>
        </p:blipFill>
        <p:spPr bwMode="auto">
          <a:xfrm>
            <a:off x="8488363" y="5314950"/>
            <a:ext cx="11112" cy="6350"/>
          </a:xfrm>
          <a:prstGeom prst="rect">
            <a:avLst/>
          </a:prstGeom>
          <a:noFill/>
          <a:ln w="9525">
            <a:noFill/>
            <a:miter lim="800000"/>
            <a:headEnd/>
            <a:tailEnd/>
          </a:ln>
        </p:spPr>
      </p:pic>
      <p:sp>
        <p:nvSpPr>
          <p:cNvPr id="366804" name="Rectangle 3284"/>
          <p:cNvSpPr>
            <a:spLocks noChangeArrowheads="1"/>
          </p:cNvSpPr>
          <p:nvPr/>
        </p:nvSpPr>
        <p:spPr bwMode="auto">
          <a:xfrm>
            <a:off x="8499475" y="5314950"/>
            <a:ext cx="28575" cy="6350"/>
          </a:xfrm>
          <a:prstGeom prst="rect">
            <a:avLst/>
          </a:prstGeom>
          <a:solidFill>
            <a:srgbClr val="000000"/>
          </a:solidFill>
          <a:ln w="9525">
            <a:noFill/>
            <a:miter lim="800000"/>
            <a:headEnd/>
            <a:tailEnd/>
          </a:ln>
        </p:spPr>
        <p:txBody>
          <a:bodyPr/>
          <a:lstStyle/>
          <a:p>
            <a:endParaRPr lang="es-ES"/>
          </a:p>
        </p:txBody>
      </p:sp>
      <p:sp>
        <p:nvSpPr>
          <p:cNvPr id="366805" name="Rectangle 3285"/>
          <p:cNvSpPr>
            <a:spLocks noChangeArrowheads="1"/>
          </p:cNvSpPr>
          <p:nvPr/>
        </p:nvSpPr>
        <p:spPr bwMode="auto">
          <a:xfrm>
            <a:off x="4843463" y="5321300"/>
            <a:ext cx="26987" cy="174625"/>
          </a:xfrm>
          <a:prstGeom prst="rect">
            <a:avLst/>
          </a:prstGeom>
          <a:solidFill>
            <a:srgbClr val="000000"/>
          </a:solidFill>
          <a:ln w="9525">
            <a:noFill/>
            <a:miter lim="800000"/>
            <a:headEnd/>
            <a:tailEnd/>
          </a:ln>
        </p:spPr>
        <p:txBody>
          <a:bodyPr/>
          <a:lstStyle/>
          <a:p>
            <a:endParaRPr lang="es-ES"/>
          </a:p>
        </p:txBody>
      </p:sp>
      <p:sp>
        <p:nvSpPr>
          <p:cNvPr id="366806" name="Rectangle 3286"/>
          <p:cNvSpPr>
            <a:spLocks noChangeArrowheads="1"/>
          </p:cNvSpPr>
          <p:nvPr/>
        </p:nvSpPr>
        <p:spPr bwMode="auto">
          <a:xfrm>
            <a:off x="4843463" y="5495925"/>
            <a:ext cx="26987" cy="31750"/>
          </a:xfrm>
          <a:prstGeom prst="rect">
            <a:avLst/>
          </a:prstGeom>
          <a:solidFill>
            <a:srgbClr val="000000"/>
          </a:solidFill>
          <a:ln w="9525">
            <a:noFill/>
            <a:miter lim="800000"/>
            <a:headEnd/>
            <a:tailEnd/>
          </a:ln>
        </p:spPr>
        <p:txBody>
          <a:bodyPr/>
          <a:lstStyle/>
          <a:p>
            <a:endParaRPr lang="es-ES"/>
          </a:p>
        </p:txBody>
      </p:sp>
      <p:sp>
        <p:nvSpPr>
          <p:cNvPr id="366807" name="Rectangle 3287"/>
          <p:cNvSpPr>
            <a:spLocks noChangeArrowheads="1"/>
          </p:cNvSpPr>
          <p:nvPr/>
        </p:nvSpPr>
        <p:spPr bwMode="auto">
          <a:xfrm>
            <a:off x="4843463" y="5495925"/>
            <a:ext cx="26987" cy="31750"/>
          </a:xfrm>
          <a:prstGeom prst="rect">
            <a:avLst/>
          </a:prstGeom>
          <a:solidFill>
            <a:srgbClr val="000000"/>
          </a:solidFill>
          <a:ln w="9525">
            <a:noFill/>
            <a:miter lim="800000"/>
            <a:headEnd/>
            <a:tailEnd/>
          </a:ln>
        </p:spPr>
        <p:txBody>
          <a:bodyPr/>
          <a:lstStyle/>
          <a:p>
            <a:endParaRPr lang="es-ES"/>
          </a:p>
        </p:txBody>
      </p:sp>
      <p:sp>
        <p:nvSpPr>
          <p:cNvPr id="366808" name="Rectangle 3288"/>
          <p:cNvSpPr>
            <a:spLocks noChangeArrowheads="1"/>
          </p:cNvSpPr>
          <p:nvPr/>
        </p:nvSpPr>
        <p:spPr bwMode="auto">
          <a:xfrm>
            <a:off x="4870450" y="5495925"/>
            <a:ext cx="1812925" cy="31750"/>
          </a:xfrm>
          <a:prstGeom prst="rect">
            <a:avLst/>
          </a:prstGeom>
          <a:solidFill>
            <a:srgbClr val="000000"/>
          </a:solidFill>
          <a:ln w="9525">
            <a:noFill/>
            <a:miter lim="800000"/>
            <a:headEnd/>
            <a:tailEnd/>
          </a:ln>
        </p:spPr>
        <p:txBody>
          <a:bodyPr/>
          <a:lstStyle/>
          <a:p>
            <a:endParaRPr lang="es-ES"/>
          </a:p>
        </p:txBody>
      </p:sp>
      <p:pic>
        <p:nvPicPr>
          <p:cNvPr id="366809" name="Picture 3289"/>
          <p:cNvPicPr>
            <a:picLocks noChangeAspect="1" noChangeArrowheads="1"/>
          </p:cNvPicPr>
          <p:nvPr/>
        </p:nvPicPr>
        <p:blipFill>
          <a:blip r:embed="rId9"/>
          <a:srcRect/>
          <a:stretch>
            <a:fillRect/>
          </a:stretch>
        </p:blipFill>
        <p:spPr bwMode="auto">
          <a:xfrm>
            <a:off x="6683375" y="5321300"/>
            <a:ext cx="6350" cy="36513"/>
          </a:xfrm>
          <a:prstGeom prst="rect">
            <a:avLst/>
          </a:prstGeom>
          <a:noFill/>
          <a:ln w="9525">
            <a:noFill/>
            <a:miter lim="800000"/>
            <a:headEnd/>
            <a:tailEnd/>
          </a:ln>
        </p:spPr>
      </p:pic>
      <p:pic>
        <p:nvPicPr>
          <p:cNvPr id="366810" name="Picture 3290"/>
          <p:cNvPicPr>
            <a:picLocks noChangeAspect="1" noChangeArrowheads="1"/>
          </p:cNvPicPr>
          <p:nvPr/>
        </p:nvPicPr>
        <p:blipFill>
          <a:blip r:embed="rId9"/>
          <a:srcRect/>
          <a:stretch>
            <a:fillRect/>
          </a:stretch>
        </p:blipFill>
        <p:spPr bwMode="auto">
          <a:xfrm>
            <a:off x="6683375" y="5357813"/>
            <a:ext cx="6350" cy="36512"/>
          </a:xfrm>
          <a:prstGeom prst="rect">
            <a:avLst/>
          </a:prstGeom>
          <a:noFill/>
          <a:ln w="9525">
            <a:noFill/>
            <a:miter lim="800000"/>
            <a:headEnd/>
            <a:tailEnd/>
          </a:ln>
        </p:spPr>
      </p:pic>
      <p:pic>
        <p:nvPicPr>
          <p:cNvPr id="366811" name="Picture 3291"/>
          <p:cNvPicPr>
            <a:picLocks noChangeAspect="1" noChangeArrowheads="1"/>
          </p:cNvPicPr>
          <p:nvPr/>
        </p:nvPicPr>
        <p:blipFill>
          <a:blip r:embed="rId9"/>
          <a:srcRect/>
          <a:stretch>
            <a:fillRect/>
          </a:stretch>
        </p:blipFill>
        <p:spPr bwMode="auto">
          <a:xfrm>
            <a:off x="6683375" y="5394325"/>
            <a:ext cx="6350" cy="36513"/>
          </a:xfrm>
          <a:prstGeom prst="rect">
            <a:avLst/>
          </a:prstGeom>
          <a:noFill/>
          <a:ln w="9525">
            <a:noFill/>
            <a:miter lim="800000"/>
            <a:headEnd/>
            <a:tailEnd/>
          </a:ln>
        </p:spPr>
      </p:pic>
      <p:pic>
        <p:nvPicPr>
          <p:cNvPr id="366812" name="Picture 3292"/>
          <p:cNvPicPr>
            <a:picLocks noChangeAspect="1" noChangeArrowheads="1"/>
          </p:cNvPicPr>
          <p:nvPr/>
        </p:nvPicPr>
        <p:blipFill>
          <a:blip r:embed="rId9"/>
          <a:srcRect/>
          <a:stretch>
            <a:fillRect/>
          </a:stretch>
        </p:blipFill>
        <p:spPr bwMode="auto">
          <a:xfrm>
            <a:off x="6683375" y="5430838"/>
            <a:ext cx="6350" cy="34925"/>
          </a:xfrm>
          <a:prstGeom prst="rect">
            <a:avLst/>
          </a:prstGeom>
          <a:noFill/>
          <a:ln w="9525">
            <a:noFill/>
            <a:miter lim="800000"/>
            <a:headEnd/>
            <a:tailEnd/>
          </a:ln>
        </p:spPr>
      </p:pic>
      <p:pic>
        <p:nvPicPr>
          <p:cNvPr id="366813" name="Picture 3293"/>
          <p:cNvPicPr>
            <a:picLocks noChangeAspect="1" noChangeArrowheads="1"/>
          </p:cNvPicPr>
          <p:nvPr/>
        </p:nvPicPr>
        <p:blipFill>
          <a:blip r:embed="rId10"/>
          <a:srcRect/>
          <a:stretch>
            <a:fillRect/>
          </a:stretch>
        </p:blipFill>
        <p:spPr bwMode="auto">
          <a:xfrm>
            <a:off x="6683375" y="5465763"/>
            <a:ext cx="6350" cy="30162"/>
          </a:xfrm>
          <a:prstGeom prst="rect">
            <a:avLst/>
          </a:prstGeom>
          <a:noFill/>
          <a:ln w="9525">
            <a:noFill/>
            <a:miter lim="800000"/>
            <a:headEnd/>
            <a:tailEnd/>
          </a:ln>
        </p:spPr>
      </p:pic>
      <p:sp>
        <p:nvSpPr>
          <p:cNvPr id="366814" name="Rectangle 3294"/>
          <p:cNvSpPr>
            <a:spLocks noChangeArrowheads="1"/>
          </p:cNvSpPr>
          <p:nvPr/>
        </p:nvSpPr>
        <p:spPr bwMode="auto">
          <a:xfrm>
            <a:off x="6683375" y="5495925"/>
            <a:ext cx="28575" cy="31750"/>
          </a:xfrm>
          <a:prstGeom prst="rect">
            <a:avLst/>
          </a:prstGeom>
          <a:solidFill>
            <a:srgbClr val="000000"/>
          </a:solidFill>
          <a:ln w="9525">
            <a:noFill/>
            <a:miter lim="800000"/>
            <a:headEnd/>
            <a:tailEnd/>
          </a:ln>
        </p:spPr>
        <p:txBody>
          <a:bodyPr/>
          <a:lstStyle/>
          <a:p>
            <a:endParaRPr lang="es-ES"/>
          </a:p>
        </p:txBody>
      </p:sp>
      <p:sp>
        <p:nvSpPr>
          <p:cNvPr id="366815" name="Rectangle 3295"/>
          <p:cNvSpPr>
            <a:spLocks noChangeArrowheads="1"/>
          </p:cNvSpPr>
          <p:nvPr/>
        </p:nvSpPr>
        <p:spPr bwMode="auto">
          <a:xfrm>
            <a:off x="6711950" y="5495925"/>
            <a:ext cx="1787525" cy="31750"/>
          </a:xfrm>
          <a:prstGeom prst="rect">
            <a:avLst/>
          </a:prstGeom>
          <a:solidFill>
            <a:srgbClr val="000000"/>
          </a:solidFill>
          <a:ln w="9525">
            <a:noFill/>
            <a:miter lim="800000"/>
            <a:headEnd/>
            <a:tailEnd/>
          </a:ln>
        </p:spPr>
        <p:txBody>
          <a:bodyPr/>
          <a:lstStyle/>
          <a:p>
            <a:endParaRPr lang="es-ES"/>
          </a:p>
        </p:txBody>
      </p:sp>
      <p:sp>
        <p:nvSpPr>
          <p:cNvPr id="366816" name="Rectangle 3296"/>
          <p:cNvSpPr>
            <a:spLocks noChangeArrowheads="1"/>
          </p:cNvSpPr>
          <p:nvPr/>
        </p:nvSpPr>
        <p:spPr bwMode="auto">
          <a:xfrm>
            <a:off x="8499475" y="5321300"/>
            <a:ext cx="28575" cy="174625"/>
          </a:xfrm>
          <a:prstGeom prst="rect">
            <a:avLst/>
          </a:prstGeom>
          <a:solidFill>
            <a:srgbClr val="000000"/>
          </a:solidFill>
          <a:ln w="9525">
            <a:noFill/>
            <a:miter lim="800000"/>
            <a:headEnd/>
            <a:tailEnd/>
          </a:ln>
        </p:spPr>
        <p:txBody>
          <a:bodyPr/>
          <a:lstStyle/>
          <a:p>
            <a:endParaRPr lang="es-ES"/>
          </a:p>
        </p:txBody>
      </p:sp>
      <p:sp>
        <p:nvSpPr>
          <p:cNvPr id="366817" name="Rectangle 3297"/>
          <p:cNvSpPr>
            <a:spLocks noChangeArrowheads="1"/>
          </p:cNvSpPr>
          <p:nvPr/>
        </p:nvSpPr>
        <p:spPr bwMode="auto">
          <a:xfrm>
            <a:off x="8499475" y="5495925"/>
            <a:ext cx="28575" cy="31750"/>
          </a:xfrm>
          <a:prstGeom prst="rect">
            <a:avLst/>
          </a:prstGeom>
          <a:solidFill>
            <a:srgbClr val="000000"/>
          </a:solidFill>
          <a:ln w="9525">
            <a:noFill/>
            <a:miter lim="800000"/>
            <a:headEnd/>
            <a:tailEnd/>
          </a:ln>
        </p:spPr>
        <p:txBody>
          <a:bodyPr/>
          <a:lstStyle/>
          <a:p>
            <a:endParaRPr lang="es-ES"/>
          </a:p>
        </p:txBody>
      </p:sp>
      <p:sp>
        <p:nvSpPr>
          <p:cNvPr id="366818" name="Rectangle 3298"/>
          <p:cNvSpPr>
            <a:spLocks noChangeArrowheads="1"/>
          </p:cNvSpPr>
          <p:nvPr/>
        </p:nvSpPr>
        <p:spPr bwMode="auto">
          <a:xfrm>
            <a:off x="8499475" y="5495925"/>
            <a:ext cx="28575" cy="31750"/>
          </a:xfrm>
          <a:prstGeom prst="rect">
            <a:avLst/>
          </a:prstGeom>
          <a:solidFill>
            <a:srgbClr val="000000"/>
          </a:solidFill>
          <a:ln w="9525">
            <a:noFill/>
            <a:miter lim="800000"/>
            <a:headEnd/>
            <a:tailEnd/>
          </a:ln>
        </p:spPr>
        <p:txBody>
          <a:bodyPr/>
          <a:lstStyle/>
          <a:p>
            <a:endParaRPr lang="es-ES"/>
          </a:p>
        </p:txBody>
      </p:sp>
      <p:sp>
        <p:nvSpPr>
          <p:cNvPr id="366819" name="Rectangle 3299"/>
          <p:cNvSpPr>
            <a:spLocks noChangeArrowheads="1"/>
          </p:cNvSpPr>
          <p:nvPr/>
        </p:nvSpPr>
        <p:spPr bwMode="auto">
          <a:xfrm>
            <a:off x="4171950" y="5527675"/>
            <a:ext cx="777875" cy="173038"/>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366820" name="Rectangle 3300"/>
          <p:cNvSpPr>
            <a:spLocks noChangeArrowheads="1"/>
          </p:cNvSpPr>
          <p:nvPr/>
        </p:nvSpPr>
        <p:spPr bwMode="auto">
          <a:xfrm>
            <a:off x="4830763" y="5527675"/>
            <a:ext cx="76200" cy="173038"/>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366821" name="Rectangle 3301"/>
          <p:cNvSpPr>
            <a:spLocks noChangeArrowheads="1"/>
          </p:cNvSpPr>
          <p:nvPr/>
        </p:nvSpPr>
        <p:spPr bwMode="auto">
          <a:xfrm>
            <a:off x="4171950" y="5734050"/>
            <a:ext cx="777875" cy="173038"/>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
        <p:nvSpPr>
          <p:cNvPr id="366822" name="Rectangle 3302"/>
          <p:cNvSpPr>
            <a:spLocks noChangeArrowheads="1"/>
          </p:cNvSpPr>
          <p:nvPr/>
        </p:nvSpPr>
        <p:spPr bwMode="auto">
          <a:xfrm>
            <a:off x="4830763" y="5734050"/>
            <a:ext cx="1312862" cy="173038"/>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Fuente: Elaboración propia.</a:t>
            </a:r>
            <a:endParaRPr lang="es-ES"/>
          </a:p>
        </p:txBody>
      </p:sp>
      <p:sp>
        <p:nvSpPr>
          <p:cNvPr id="366823" name="Rectangle 3303"/>
          <p:cNvSpPr>
            <a:spLocks noChangeArrowheads="1"/>
          </p:cNvSpPr>
          <p:nvPr/>
        </p:nvSpPr>
        <p:spPr bwMode="auto">
          <a:xfrm>
            <a:off x="6022975" y="5734050"/>
            <a:ext cx="76200" cy="173038"/>
          </a:xfrm>
          <a:prstGeom prst="rect">
            <a:avLst/>
          </a:prstGeom>
          <a:noFill/>
          <a:ln w="9525">
            <a:noFill/>
            <a:miter lim="800000"/>
            <a:headEnd/>
            <a:tailEnd/>
          </a:ln>
        </p:spPr>
        <p:txBody>
          <a:bodyPr wrap="none" lIns="0" tIns="0" rIns="0" bIns="0">
            <a:spAutoFit/>
          </a:bodyPr>
          <a:lstStyle/>
          <a:p>
            <a:r>
              <a:rPr lang="es-ES" sz="900">
                <a:solidFill>
                  <a:srgbClr val="000000"/>
                </a:solidFill>
                <a:latin typeface="Arial" charset="0"/>
              </a:rPr>
              <a:t> </a:t>
            </a:r>
            <a:endParaRPr lang="es-E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9585F79E-A5A7-481D-A4E7-D4BDF1DD10B3}" type="slidenum">
              <a:rPr lang="es-ES_tradnl"/>
              <a:pPr/>
              <a:t>46</a:t>
            </a:fld>
            <a:endParaRPr lang="es-ES_tradnl"/>
          </a:p>
        </p:txBody>
      </p:sp>
      <p:sp>
        <p:nvSpPr>
          <p:cNvPr id="288773" name="AutoShape 5"/>
          <p:cNvSpPr>
            <a:spLocks noChangeArrowheads="1"/>
          </p:cNvSpPr>
          <p:nvPr/>
        </p:nvSpPr>
        <p:spPr bwMode="auto">
          <a:xfrm>
            <a:off x="73025" y="2984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88774" name="Rectangle 6"/>
          <p:cNvSpPr>
            <a:spLocks noChangeArrowheads="1"/>
          </p:cNvSpPr>
          <p:nvPr/>
        </p:nvSpPr>
        <p:spPr bwMode="auto">
          <a:xfrm>
            <a:off x="1447800" y="1143000"/>
            <a:ext cx="7010400" cy="857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88775" name="Oval 7"/>
          <p:cNvSpPr>
            <a:spLocks noChangeArrowheads="1"/>
          </p:cNvSpPr>
          <p:nvPr/>
        </p:nvSpPr>
        <p:spPr bwMode="auto">
          <a:xfrm>
            <a:off x="457200" y="923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88776" name="Oval 8"/>
          <p:cNvSpPr>
            <a:spLocks noChangeArrowheads="1"/>
          </p:cNvSpPr>
          <p:nvPr/>
        </p:nvSpPr>
        <p:spPr bwMode="auto">
          <a:xfrm>
            <a:off x="8382000" y="1081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88777" name="Oval 9"/>
          <p:cNvSpPr>
            <a:spLocks noChangeArrowheads="1"/>
          </p:cNvSpPr>
          <p:nvPr/>
        </p:nvSpPr>
        <p:spPr bwMode="auto">
          <a:xfrm>
            <a:off x="1219200" y="1066800"/>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88778" name="AutoShape 10"/>
          <p:cNvSpPr>
            <a:spLocks noChangeArrowheads="1"/>
          </p:cNvSpPr>
          <p:nvPr/>
        </p:nvSpPr>
        <p:spPr bwMode="auto">
          <a:xfrm>
            <a:off x="1524000" y="914400"/>
            <a:ext cx="6934200" cy="7620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CLIENTES POTENCIALES</a:t>
            </a:r>
          </a:p>
        </p:txBody>
      </p:sp>
      <p:sp>
        <p:nvSpPr>
          <p:cNvPr id="288780" name="Text Box 12"/>
          <p:cNvSpPr txBox="1">
            <a:spLocks noChangeArrowheads="1"/>
          </p:cNvSpPr>
          <p:nvPr/>
        </p:nvSpPr>
        <p:spPr bwMode="auto">
          <a:xfrm>
            <a:off x="1023938" y="2057400"/>
            <a:ext cx="7434262" cy="647700"/>
          </a:xfrm>
          <a:prstGeom prst="rect">
            <a:avLst/>
          </a:prstGeom>
          <a:solidFill>
            <a:srgbClr val="FFFF85">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PROFESIONALES Y EMPRESAS</a:t>
            </a:r>
          </a:p>
        </p:txBody>
      </p:sp>
      <p:sp>
        <p:nvSpPr>
          <p:cNvPr id="288781" name="Text Box 13"/>
          <p:cNvSpPr txBox="1">
            <a:spLocks noChangeArrowheads="1"/>
          </p:cNvSpPr>
          <p:nvPr/>
        </p:nvSpPr>
        <p:spPr bwMode="auto">
          <a:xfrm>
            <a:off x="552450" y="2035175"/>
            <a:ext cx="500063" cy="647700"/>
          </a:xfrm>
          <a:prstGeom prst="rect">
            <a:avLst/>
          </a:prstGeom>
          <a:gradFill rotWithShape="0">
            <a:gsLst>
              <a:gs pos="0">
                <a:srgbClr val="666633"/>
              </a:gs>
              <a:gs pos="100000">
                <a:srgbClr val="666633">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2.</a:t>
            </a:r>
          </a:p>
        </p:txBody>
      </p:sp>
      <p:sp>
        <p:nvSpPr>
          <p:cNvPr id="288782" name="Rectangle 14"/>
          <p:cNvSpPr>
            <a:spLocks noChangeArrowheads="1"/>
          </p:cNvSpPr>
          <p:nvPr/>
        </p:nvSpPr>
        <p:spPr bwMode="auto">
          <a:xfrm>
            <a:off x="533400" y="2644775"/>
            <a:ext cx="7958138" cy="98425"/>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288783" name="Rectangle 15"/>
          <p:cNvSpPr>
            <a:spLocks noChangeArrowheads="1"/>
          </p:cNvSpPr>
          <p:nvPr/>
        </p:nvSpPr>
        <p:spPr bwMode="auto">
          <a:xfrm>
            <a:off x="533400" y="1970088"/>
            <a:ext cx="7958138" cy="873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pic>
        <p:nvPicPr>
          <p:cNvPr id="288787" name="Picture 19"/>
          <p:cNvPicPr>
            <a:picLocks noChangeAspect="1" noChangeArrowheads="1"/>
          </p:cNvPicPr>
          <p:nvPr/>
        </p:nvPicPr>
        <p:blipFill>
          <a:blip r:embed="rId2"/>
          <a:srcRect/>
          <a:stretch>
            <a:fillRect/>
          </a:stretch>
        </p:blipFill>
        <p:spPr bwMode="auto">
          <a:xfrm>
            <a:off x="457200" y="2895600"/>
            <a:ext cx="3962400" cy="2743200"/>
          </a:xfrm>
          <a:prstGeom prst="rect">
            <a:avLst/>
          </a:prstGeom>
          <a:noFill/>
          <a:ln w="12700">
            <a:noFill/>
            <a:miter lim="800000"/>
            <a:headEnd type="none" w="sm" len="sm"/>
            <a:tailEnd type="none" w="sm" len="sm"/>
          </a:ln>
          <a:effectLst/>
        </p:spPr>
      </p:pic>
      <p:pic>
        <p:nvPicPr>
          <p:cNvPr id="288788" name="Picture 20"/>
          <p:cNvPicPr>
            <a:picLocks noChangeAspect="1" noChangeArrowheads="1"/>
          </p:cNvPicPr>
          <p:nvPr/>
        </p:nvPicPr>
        <p:blipFill>
          <a:blip r:embed="rId3"/>
          <a:srcRect/>
          <a:stretch>
            <a:fillRect/>
          </a:stretch>
        </p:blipFill>
        <p:spPr bwMode="auto">
          <a:xfrm>
            <a:off x="0" y="5791200"/>
            <a:ext cx="5611813" cy="233363"/>
          </a:xfrm>
          <a:prstGeom prst="rect">
            <a:avLst/>
          </a:prstGeom>
          <a:noFill/>
          <a:ln w="12700">
            <a:noFill/>
            <a:miter lim="800000"/>
            <a:headEnd type="none" w="sm" len="sm"/>
            <a:tailEnd type="none" w="sm" len="sm"/>
          </a:ln>
          <a:effectLst/>
        </p:spPr>
      </p:pic>
      <p:pic>
        <p:nvPicPr>
          <p:cNvPr id="288790" name="Picture 22"/>
          <p:cNvPicPr>
            <a:picLocks noChangeAspect="1" noChangeArrowheads="1"/>
          </p:cNvPicPr>
          <p:nvPr/>
        </p:nvPicPr>
        <p:blipFill>
          <a:blip r:embed="rId4"/>
          <a:srcRect/>
          <a:stretch>
            <a:fillRect/>
          </a:stretch>
        </p:blipFill>
        <p:spPr bwMode="auto">
          <a:xfrm>
            <a:off x="4419600" y="2895600"/>
            <a:ext cx="4114800" cy="2743200"/>
          </a:xfrm>
          <a:prstGeom prst="rect">
            <a:avLst/>
          </a:prstGeom>
          <a:noFill/>
          <a:ln w="12700">
            <a:noFill/>
            <a:miter lim="800000"/>
            <a:headEnd type="none" w="sm" len="sm"/>
            <a:tailEnd type="none" w="sm" len="sm"/>
          </a:ln>
          <a:effectLst/>
        </p:spPr>
      </p:pic>
      <p:pic>
        <p:nvPicPr>
          <p:cNvPr id="288791" name="Picture 23"/>
          <p:cNvPicPr>
            <a:picLocks noChangeAspect="1" noChangeArrowheads="1"/>
          </p:cNvPicPr>
          <p:nvPr/>
        </p:nvPicPr>
        <p:blipFill>
          <a:blip r:embed="rId5"/>
          <a:srcRect/>
          <a:stretch>
            <a:fillRect/>
          </a:stretch>
        </p:blipFill>
        <p:spPr bwMode="auto">
          <a:xfrm>
            <a:off x="4572000" y="5791200"/>
            <a:ext cx="5611813" cy="233363"/>
          </a:xfrm>
          <a:prstGeom prst="rect">
            <a:avLst/>
          </a:prstGeom>
          <a:noFill/>
          <a:ln w="12700">
            <a:noFill/>
            <a:miter lim="800000"/>
            <a:headEnd type="none" w="sm" len="sm"/>
            <a:tailEnd type="none" w="sm" len="sm"/>
          </a:ln>
          <a:effec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15A73E82-6169-4593-93AD-23F5B4B99C2E}" type="slidenum">
              <a:rPr lang="es-ES_tradnl"/>
              <a:pPr/>
              <a:t>47</a:t>
            </a:fld>
            <a:endParaRPr lang="es-ES_tradnl"/>
          </a:p>
        </p:txBody>
      </p:sp>
      <p:sp>
        <p:nvSpPr>
          <p:cNvPr id="290820" name="AutoShape 1028"/>
          <p:cNvSpPr>
            <a:spLocks noChangeArrowheads="1"/>
          </p:cNvSpPr>
          <p:nvPr/>
        </p:nvSpPr>
        <p:spPr bwMode="auto">
          <a:xfrm>
            <a:off x="73025" y="2984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90821" name="Rectangle 1029"/>
          <p:cNvSpPr>
            <a:spLocks noChangeArrowheads="1"/>
          </p:cNvSpPr>
          <p:nvPr/>
        </p:nvSpPr>
        <p:spPr bwMode="auto">
          <a:xfrm>
            <a:off x="1447800" y="1143000"/>
            <a:ext cx="7010400" cy="857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90822" name="Oval 1030"/>
          <p:cNvSpPr>
            <a:spLocks noChangeArrowheads="1"/>
          </p:cNvSpPr>
          <p:nvPr/>
        </p:nvSpPr>
        <p:spPr bwMode="auto">
          <a:xfrm>
            <a:off x="457200" y="923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90823" name="Oval 1031"/>
          <p:cNvSpPr>
            <a:spLocks noChangeArrowheads="1"/>
          </p:cNvSpPr>
          <p:nvPr/>
        </p:nvSpPr>
        <p:spPr bwMode="auto">
          <a:xfrm>
            <a:off x="8382000" y="1081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90824" name="Oval 1032"/>
          <p:cNvSpPr>
            <a:spLocks noChangeArrowheads="1"/>
          </p:cNvSpPr>
          <p:nvPr/>
        </p:nvSpPr>
        <p:spPr bwMode="auto">
          <a:xfrm>
            <a:off x="1219200" y="1066800"/>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90825" name="AutoShape 1033"/>
          <p:cNvSpPr>
            <a:spLocks noChangeArrowheads="1"/>
          </p:cNvSpPr>
          <p:nvPr/>
        </p:nvSpPr>
        <p:spPr bwMode="auto">
          <a:xfrm>
            <a:off x="1524000" y="914400"/>
            <a:ext cx="6934200" cy="7620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CLIENTES POTENCIALES</a:t>
            </a:r>
          </a:p>
        </p:txBody>
      </p:sp>
      <p:sp>
        <p:nvSpPr>
          <p:cNvPr id="290827" name="Text Box 1035"/>
          <p:cNvSpPr txBox="1">
            <a:spLocks noChangeArrowheads="1"/>
          </p:cNvSpPr>
          <p:nvPr/>
        </p:nvSpPr>
        <p:spPr bwMode="auto">
          <a:xfrm>
            <a:off x="1023938" y="2057400"/>
            <a:ext cx="7434262" cy="647700"/>
          </a:xfrm>
          <a:prstGeom prst="rect">
            <a:avLst/>
          </a:prstGeom>
          <a:solidFill>
            <a:srgbClr val="FFFF85">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PROFESIONALES Y EMPRESAS</a:t>
            </a:r>
          </a:p>
        </p:txBody>
      </p:sp>
      <p:sp>
        <p:nvSpPr>
          <p:cNvPr id="290828" name="Text Box 1036"/>
          <p:cNvSpPr txBox="1">
            <a:spLocks noChangeArrowheads="1"/>
          </p:cNvSpPr>
          <p:nvPr/>
        </p:nvSpPr>
        <p:spPr bwMode="auto">
          <a:xfrm>
            <a:off x="552450" y="2035175"/>
            <a:ext cx="500063" cy="647700"/>
          </a:xfrm>
          <a:prstGeom prst="rect">
            <a:avLst/>
          </a:prstGeom>
          <a:gradFill rotWithShape="0">
            <a:gsLst>
              <a:gs pos="0">
                <a:srgbClr val="666633"/>
              </a:gs>
              <a:gs pos="100000">
                <a:srgbClr val="666633">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2.</a:t>
            </a:r>
          </a:p>
        </p:txBody>
      </p:sp>
      <p:sp>
        <p:nvSpPr>
          <p:cNvPr id="290829" name="Rectangle 1037"/>
          <p:cNvSpPr>
            <a:spLocks noChangeArrowheads="1"/>
          </p:cNvSpPr>
          <p:nvPr/>
        </p:nvSpPr>
        <p:spPr bwMode="auto">
          <a:xfrm>
            <a:off x="533400" y="2644775"/>
            <a:ext cx="7958138" cy="98425"/>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290830" name="Rectangle 1038"/>
          <p:cNvSpPr>
            <a:spLocks noChangeArrowheads="1"/>
          </p:cNvSpPr>
          <p:nvPr/>
        </p:nvSpPr>
        <p:spPr bwMode="auto">
          <a:xfrm>
            <a:off x="533400" y="1970088"/>
            <a:ext cx="7958138" cy="873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pic>
        <p:nvPicPr>
          <p:cNvPr id="290834" name="Picture 1042"/>
          <p:cNvPicPr>
            <a:picLocks noChangeAspect="1" noChangeArrowheads="1"/>
          </p:cNvPicPr>
          <p:nvPr/>
        </p:nvPicPr>
        <p:blipFill>
          <a:blip r:embed="rId2"/>
          <a:srcRect/>
          <a:stretch>
            <a:fillRect/>
          </a:stretch>
        </p:blipFill>
        <p:spPr bwMode="auto">
          <a:xfrm>
            <a:off x="533400" y="2819400"/>
            <a:ext cx="4038600" cy="2819400"/>
          </a:xfrm>
          <a:prstGeom prst="rect">
            <a:avLst/>
          </a:prstGeom>
          <a:noFill/>
          <a:ln w="12700">
            <a:noFill/>
            <a:miter lim="800000"/>
            <a:headEnd type="none" w="sm" len="sm"/>
            <a:tailEnd type="none" w="sm" len="sm"/>
          </a:ln>
          <a:effectLst/>
        </p:spPr>
      </p:pic>
      <p:pic>
        <p:nvPicPr>
          <p:cNvPr id="290835" name="Picture 1043"/>
          <p:cNvPicPr>
            <a:picLocks noChangeAspect="1" noChangeArrowheads="1"/>
          </p:cNvPicPr>
          <p:nvPr/>
        </p:nvPicPr>
        <p:blipFill>
          <a:blip r:embed="rId3"/>
          <a:srcRect/>
          <a:stretch>
            <a:fillRect/>
          </a:stretch>
        </p:blipFill>
        <p:spPr bwMode="auto">
          <a:xfrm>
            <a:off x="533400" y="5791200"/>
            <a:ext cx="5611813" cy="233363"/>
          </a:xfrm>
          <a:prstGeom prst="rect">
            <a:avLst/>
          </a:prstGeom>
          <a:noFill/>
          <a:ln w="12700">
            <a:noFill/>
            <a:miter lim="800000"/>
            <a:headEnd type="none" w="sm" len="sm"/>
            <a:tailEnd type="none" w="sm" len="sm"/>
          </a:ln>
          <a:effectLst/>
        </p:spPr>
      </p:pic>
      <p:pic>
        <p:nvPicPr>
          <p:cNvPr id="290837" name="Picture 1045"/>
          <p:cNvPicPr>
            <a:picLocks noChangeAspect="1" noChangeArrowheads="1"/>
          </p:cNvPicPr>
          <p:nvPr/>
        </p:nvPicPr>
        <p:blipFill>
          <a:blip r:embed="rId4"/>
          <a:srcRect/>
          <a:stretch>
            <a:fillRect/>
          </a:stretch>
        </p:blipFill>
        <p:spPr bwMode="auto">
          <a:xfrm>
            <a:off x="4572000" y="2819400"/>
            <a:ext cx="3886200" cy="2819400"/>
          </a:xfrm>
          <a:prstGeom prst="rect">
            <a:avLst/>
          </a:prstGeom>
          <a:noFill/>
          <a:ln w="12700">
            <a:noFill/>
            <a:miter lim="800000"/>
            <a:headEnd type="none" w="sm" len="sm"/>
            <a:tailEnd type="none" w="sm" len="sm"/>
          </a:ln>
          <a:effectLst/>
        </p:spPr>
      </p:pic>
      <p:pic>
        <p:nvPicPr>
          <p:cNvPr id="290838" name="Picture 1046"/>
          <p:cNvPicPr>
            <a:picLocks noChangeAspect="1" noChangeArrowheads="1"/>
          </p:cNvPicPr>
          <p:nvPr/>
        </p:nvPicPr>
        <p:blipFill>
          <a:blip r:embed="rId5"/>
          <a:srcRect/>
          <a:stretch>
            <a:fillRect/>
          </a:stretch>
        </p:blipFill>
        <p:spPr bwMode="auto">
          <a:xfrm>
            <a:off x="4343400" y="5791200"/>
            <a:ext cx="5611813" cy="174625"/>
          </a:xfrm>
          <a:prstGeom prst="rect">
            <a:avLst/>
          </a:prstGeom>
          <a:noFill/>
          <a:ln w="12700">
            <a:noFill/>
            <a:miter lim="800000"/>
            <a:headEnd type="none" w="sm" len="sm"/>
            <a:tailEnd type="none" w="sm" len="sm"/>
          </a:ln>
          <a:effec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C6303617-786B-47BA-BA56-F4745E915460}" type="slidenum">
              <a:rPr lang="es-ES_tradnl"/>
              <a:pPr/>
              <a:t>48</a:t>
            </a:fld>
            <a:endParaRPr lang="es-ES_tradnl"/>
          </a:p>
        </p:txBody>
      </p:sp>
      <p:sp>
        <p:nvSpPr>
          <p:cNvPr id="292868" name="AutoShape 4"/>
          <p:cNvSpPr>
            <a:spLocks noChangeArrowheads="1"/>
          </p:cNvSpPr>
          <p:nvPr/>
        </p:nvSpPr>
        <p:spPr bwMode="auto">
          <a:xfrm>
            <a:off x="73025" y="2984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92869" name="Rectangle 5"/>
          <p:cNvSpPr>
            <a:spLocks noChangeArrowheads="1"/>
          </p:cNvSpPr>
          <p:nvPr/>
        </p:nvSpPr>
        <p:spPr bwMode="auto">
          <a:xfrm>
            <a:off x="1447800" y="1143000"/>
            <a:ext cx="7010400" cy="85725"/>
          </a:xfrm>
          <a:prstGeom prst="rect">
            <a:avLst/>
          </a:prstGeom>
          <a:gradFill rotWithShape="0">
            <a:gsLst>
              <a:gs pos="0">
                <a:srgbClr val="00CCFF"/>
              </a:gs>
              <a:gs pos="100000">
                <a:srgbClr val="00CCFF">
                  <a:gamma/>
                  <a:shade val="0"/>
                  <a:invGamma/>
                </a:srgbClr>
              </a:gs>
            </a:gsLst>
            <a:lin ang="5400000" scaled="1"/>
          </a:gradFill>
          <a:ln w="9525">
            <a:noFill/>
            <a:miter lim="800000"/>
            <a:headEnd/>
            <a:tailEnd/>
          </a:ln>
          <a:effectLst/>
        </p:spPr>
        <p:txBody>
          <a:bodyPr wrap="none" anchor="ctr"/>
          <a:lstStyle/>
          <a:p>
            <a:endParaRPr lang="es-ES"/>
          </a:p>
        </p:txBody>
      </p:sp>
      <p:sp>
        <p:nvSpPr>
          <p:cNvPr id="292870" name="Oval 6"/>
          <p:cNvSpPr>
            <a:spLocks noChangeArrowheads="1"/>
          </p:cNvSpPr>
          <p:nvPr/>
        </p:nvSpPr>
        <p:spPr bwMode="auto">
          <a:xfrm>
            <a:off x="457200" y="9239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292871" name="Oval 7"/>
          <p:cNvSpPr>
            <a:spLocks noChangeArrowheads="1"/>
          </p:cNvSpPr>
          <p:nvPr/>
        </p:nvSpPr>
        <p:spPr bwMode="auto">
          <a:xfrm>
            <a:off x="8382000" y="10810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92872" name="Oval 8"/>
          <p:cNvSpPr>
            <a:spLocks noChangeArrowheads="1"/>
          </p:cNvSpPr>
          <p:nvPr/>
        </p:nvSpPr>
        <p:spPr bwMode="auto">
          <a:xfrm>
            <a:off x="1219200" y="1066800"/>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92873" name="AutoShape 9"/>
          <p:cNvSpPr>
            <a:spLocks noChangeArrowheads="1"/>
          </p:cNvSpPr>
          <p:nvPr/>
        </p:nvSpPr>
        <p:spPr bwMode="auto">
          <a:xfrm>
            <a:off x="1524000" y="914400"/>
            <a:ext cx="6934200" cy="7620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RESULTADOS: CLIENTES POTENCIALES</a:t>
            </a:r>
          </a:p>
        </p:txBody>
      </p:sp>
      <p:sp>
        <p:nvSpPr>
          <p:cNvPr id="292875" name="Text Box 11"/>
          <p:cNvSpPr txBox="1">
            <a:spLocks noChangeArrowheads="1"/>
          </p:cNvSpPr>
          <p:nvPr/>
        </p:nvSpPr>
        <p:spPr bwMode="auto">
          <a:xfrm>
            <a:off x="1023938" y="2057400"/>
            <a:ext cx="7434262" cy="647700"/>
          </a:xfrm>
          <a:prstGeom prst="rect">
            <a:avLst/>
          </a:prstGeom>
          <a:solidFill>
            <a:srgbClr val="FFFF85">
              <a:alpha val="50000"/>
            </a:srgbClr>
          </a:solidFill>
          <a:ln w="9525">
            <a:noFill/>
            <a:miter lim="800000"/>
            <a:headEnd/>
            <a:tailEnd/>
          </a:ln>
          <a:effectLst/>
        </p:spPr>
        <p:txBody>
          <a:bodyPr>
            <a:spAutoFit/>
          </a:bodyPr>
          <a:lstStyle/>
          <a:p>
            <a:pPr eaLnBrk="0" hangingPunct="0">
              <a:lnSpc>
                <a:spcPct val="140000"/>
              </a:lnSpc>
            </a:pPr>
            <a:r>
              <a:rPr lang="es-ES_tradnl" sz="2600" b="1" i="1">
                <a:latin typeface="Arial" charset="0"/>
              </a:rPr>
              <a:t>PROFESIONALES Y EMPRESAS</a:t>
            </a:r>
          </a:p>
        </p:txBody>
      </p:sp>
      <p:sp>
        <p:nvSpPr>
          <p:cNvPr id="292876" name="Text Box 12"/>
          <p:cNvSpPr txBox="1">
            <a:spLocks noChangeArrowheads="1"/>
          </p:cNvSpPr>
          <p:nvPr/>
        </p:nvSpPr>
        <p:spPr bwMode="auto">
          <a:xfrm>
            <a:off x="552450" y="2035175"/>
            <a:ext cx="500063" cy="647700"/>
          </a:xfrm>
          <a:prstGeom prst="rect">
            <a:avLst/>
          </a:prstGeom>
          <a:gradFill rotWithShape="0">
            <a:gsLst>
              <a:gs pos="0">
                <a:srgbClr val="666633"/>
              </a:gs>
              <a:gs pos="100000">
                <a:srgbClr val="666633">
                  <a:gamma/>
                  <a:shade val="0"/>
                  <a:invGamma/>
                </a:srgbClr>
              </a:gs>
            </a:gsLst>
            <a:lin ang="0" scaled="1"/>
          </a:gradFill>
          <a:ln w="9525">
            <a:noFill/>
            <a:miter lim="800000"/>
            <a:headEnd/>
            <a:tailEnd/>
          </a:ln>
          <a:effectLst/>
        </p:spPr>
        <p:txBody>
          <a:bodyPr>
            <a:spAutoFit/>
          </a:bodyPr>
          <a:lstStyle/>
          <a:p>
            <a:pPr eaLnBrk="0" hangingPunct="0">
              <a:lnSpc>
                <a:spcPct val="140000"/>
              </a:lnSpc>
            </a:pPr>
            <a:r>
              <a:rPr lang="es-ES_tradnl" sz="2600" b="1" i="1">
                <a:solidFill>
                  <a:schemeClr val="bg1"/>
                </a:solidFill>
                <a:effectLst>
                  <a:outerShdw blurRad="38100" dist="38100" dir="2700000" algn="tl">
                    <a:srgbClr val="000000"/>
                  </a:outerShdw>
                </a:effectLst>
                <a:latin typeface="Arial" charset="0"/>
              </a:rPr>
              <a:t>2.</a:t>
            </a:r>
          </a:p>
        </p:txBody>
      </p:sp>
      <p:sp>
        <p:nvSpPr>
          <p:cNvPr id="292877" name="Rectangle 13"/>
          <p:cNvSpPr>
            <a:spLocks noChangeArrowheads="1"/>
          </p:cNvSpPr>
          <p:nvPr/>
        </p:nvSpPr>
        <p:spPr bwMode="auto">
          <a:xfrm>
            <a:off x="533400" y="2644775"/>
            <a:ext cx="7958138" cy="98425"/>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sp>
        <p:nvSpPr>
          <p:cNvPr id="292878" name="Rectangle 14"/>
          <p:cNvSpPr>
            <a:spLocks noChangeArrowheads="1"/>
          </p:cNvSpPr>
          <p:nvPr/>
        </p:nvSpPr>
        <p:spPr bwMode="auto">
          <a:xfrm>
            <a:off x="533400" y="1970088"/>
            <a:ext cx="7958138" cy="87312"/>
          </a:xfrm>
          <a:prstGeom prst="rect">
            <a:avLst/>
          </a:prstGeom>
          <a:gradFill rotWithShape="0">
            <a:gsLst>
              <a:gs pos="0">
                <a:schemeClr val="bg1"/>
              </a:gs>
              <a:gs pos="100000">
                <a:schemeClr val="bg1">
                  <a:gamma/>
                  <a:shade val="70980"/>
                  <a:invGamma/>
                </a:schemeClr>
              </a:gs>
            </a:gsLst>
            <a:lin ang="5400000" scaled="1"/>
          </a:gradFill>
          <a:ln w="9525">
            <a:noFill/>
            <a:miter lim="800000"/>
            <a:headEnd/>
            <a:tailEnd/>
          </a:ln>
          <a:effectLst/>
        </p:spPr>
        <p:txBody>
          <a:bodyPr wrap="none" anchor="ctr"/>
          <a:lstStyle/>
          <a:p>
            <a:endParaRPr lang="es-ES"/>
          </a:p>
        </p:txBody>
      </p:sp>
      <p:pic>
        <p:nvPicPr>
          <p:cNvPr id="292882" name="Picture 18"/>
          <p:cNvPicPr>
            <a:picLocks noChangeAspect="1" noChangeArrowheads="1"/>
          </p:cNvPicPr>
          <p:nvPr/>
        </p:nvPicPr>
        <p:blipFill>
          <a:blip r:embed="rId2"/>
          <a:srcRect/>
          <a:stretch>
            <a:fillRect/>
          </a:stretch>
        </p:blipFill>
        <p:spPr bwMode="auto">
          <a:xfrm>
            <a:off x="609600" y="2895600"/>
            <a:ext cx="3962400" cy="3048000"/>
          </a:xfrm>
          <a:prstGeom prst="rect">
            <a:avLst/>
          </a:prstGeom>
          <a:noFill/>
          <a:ln w="12700">
            <a:noFill/>
            <a:miter lim="800000"/>
            <a:headEnd type="none" w="sm" len="sm"/>
            <a:tailEnd type="none" w="sm" len="sm"/>
          </a:ln>
          <a:effectLst/>
        </p:spPr>
      </p:pic>
      <p:pic>
        <p:nvPicPr>
          <p:cNvPr id="292883" name="Picture 19"/>
          <p:cNvPicPr>
            <a:picLocks noChangeAspect="1" noChangeArrowheads="1"/>
          </p:cNvPicPr>
          <p:nvPr/>
        </p:nvPicPr>
        <p:blipFill>
          <a:blip r:embed="rId3"/>
          <a:srcRect/>
          <a:stretch>
            <a:fillRect/>
          </a:stretch>
        </p:blipFill>
        <p:spPr bwMode="auto">
          <a:xfrm>
            <a:off x="228600" y="6096000"/>
            <a:ext cx="5611813" cy="233363"/>
          </a:xfrm>
          <a:prstGeom prst="rect">
            <a:avLst/>
          </a:prstGeom>
          <a:noFill/>
          <a:ln w="12700">
            <a:noFill/>
            <a:miter lim="800000"/>
            <a:headEnd type="none" w="sm" len="sm"/>
            <a:tailEnd type="none" w="sm" len="sm"/>
          </a:ln>
          <a:effectLst/>
        </p:spPr>
      </p:pic>
      <p:pic>
        <p:nvPicPr>
          <p:cNvPr id="292885" name="Picture 21"/>
          <p:cNvPicPr>
            <a:picLocks noChangeAspect="1" noChangeArrowheads="1"/>
          </p:cNvPicPr>
          <p:nvPr/>
        </p:nvPicPr>
        <p:blipFill>
          <a:blip r:embed="rId4"/>
          <a:srcRect/>
          <a:stretch>
            <a:fillRect/>
          </a:stretch>
        </p:blipFill>
        <p:spPr bwMode="auto">
          <a:xfrm>
            <a:off x="4572000" y="2895600"/>
            <a:ext cx="3886200" cy="3048000"/>
          </a:xfrm>
          <a:prstGeom prst="rect">
            <a:avLst/>
          </a:prstGeom>
          <a:noFill/>
          <a:ln w="12700">
            <a:noFill/>
            <a:miter lim="800000"/>
            <a:headEnd type="none" w="sm" len="sm"/>
            <a:tailEnd type="none" w="sm" len="sm"/>
          </a:ln>
          <a:effectLst/>
        </p:spPr>
      </p:pic>
      <p:pic>
        <p:nvPicPr>
          <p:cNvPr id="292886" name="Picture 22"/>
          <p:cNvPicPr>
            <a:picLocks noChangeAspect="1" noChangeArrowheads="1"/>
          </p:cNvPicPr>
          <p:nvPr/>
        </p:nvPicPr>
        <p:blipFill>
          <a:blip r:embed="rId5"/>
          <a:srcRect/>
          <a:stretch>
            <a:fillRect/>
          </a:stretch>
        </p:blipFill>
        <p:spPr bwMode="auto">
          <a:xfrm>
            <a:off x="4800600" y="6096000"/>
            <a:ext cx="4976813" cy="120650"/>
          </a:xfrm>
          <a:prstGeom prst="rect">
            <a:avLst/>
          </a:prstGeom>
          <a:noFill/>
          <a:ln w="12700">
            <a:noFill/>
            <a:miter lim="800000"/>
            <a:headEnd type="none" w="sm" len="sm"/>
            <a:tailEnd type="none" w="sm" len="sm"/>
          </a:ln>
          <a:effec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fld id="{260EFF97-F313-4812-8F75-0BAAEF9A3BA7}" type="slidenum">
              <a:rPr lang="es-ES_tradnl"/>
              <a:pPr/>
              <a:t>49</a:t>
            </a:fld>
            <a:endParaRPr lang="es-ES_tradnl"/>
          </a:p>
        </p:txBody>
      </p:sp>
      <p:sp>
        <p:nvSpPr>
          <p:cNvPr id="294933" name="AutoShape 21"/>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94934" name="Oval 22"/>
          <p:cNvSpPr>
            <a:spLocks noChangeArrowheads="1"/>
          </p:cNvSpPr>
          <p:nvPr/>
        </p:nvSpPr>
        <p:spPr bwMode="auto">
          <a:xfrm>
            <a:off x="457200" y="4667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
        <p:nvSpPr>
          <p:cNvPr id="294935" name="Oval 23"/>
          <p:cNvSpPr>
            <a:spLocks noChangeArrowheads="1"/>
          </p:cNvSpPr>
          <p:nvPr/>
        </p:nvSpPr>
        <p:spPr bwMode="auto">
          <a:xfrm>
            <a:off x="8382000" y="6238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94936" name="Oval 24"/>
          <p:cNvSpPr>
            <a:spLocks noChangeArrowheads="1"/>
          </p:cNvSpPr>
          <p:nvPr/>
        </p:nvSpPr>
        <p:spPr bwMode="auto">
          <a:xfrm>
            <a:off x="1295400" y="6238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94937" name="AutoShape 25"/>
          <p:cNvSpPr>
            <a:spLocks noChangeArrowheads="1"/>
          </p:cNvSpPr>
          <p:nvPr/>
        </p:nvSpPr>
        <p:spPr bwMode="auto">
          <a:xfrm>
            <a:off x="1676400" y="5334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LA COMPETITIVIDAD</a:t>
            </a:r>
          </a:p>
        </p:txBody>
      </p:sp>
      <p:pic>
        <p:nvPicPr>
          <p:cNvPr id="295019" name="Picture 107"/>
          <p:cNvPicPr>
            <a:picLocks noChangeAspect="1" noChangeArrowheads="1"/>
          </p:cNvPicPr>
          <p:nvPr/>
        </p:nvPicPr>
        <p:blipFill>
          <a:blip r:embed="rId2"/>
          <a:srcRect/>
          <a:stretch>
            <a:fillRect/>
          </a:stretch>
        </p:blipFill>
        <p:spPr bwMode="auto">
          <a:xfrm>
            <a:off x="1676400" y="1066800"/>
            <a:ext cx="5867400" cy="5791200"/>
          </a:xfrm>
          <a:prstGeom prst="rect">
            <a:avLst/>
          </a:prstGeom>
          <a:solidFill>
            <a:schemeClr val="bg1">
              <a:alpha val="50000"/>
            </a:schemeClr>
          </a:solidFill>
          <a:ln w="12700">
            <a:noFill/>
            <a:miter lim="800000"/>
            <a:headEnd type="none" w="sm" len="sm"/>
            <a:tailEnd type="none" w="sm" len="sm"/>
          </a:ln>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Marcador de número de diapositiva"/>
          <p:cNvSpPr>
            <a:spLocks noGrp="1"/>
          </p:cNvSpPr>
          <p:nvPr>
            <p:ph type="sldNum" sz="quarter" idx="12"/>
          </p:nvPr>
        </p:nvSpPr>
        <p:spPr/>
        <p:txBody>
          <a:bodyPr/>
          <a:lstStyle/>
          <a:p>
            <a:fld id="{BAF590CE-5832-48DB-B98C-4E17F92E4D29}" type="slidenum">
              <a:rPr lang="es-ES_tradnl"/>
              <a:pPr/>
              <a:t>5</a:t>
            </a:fld>
            <a:endParaRPr lang="es-ES_tradnl"/>
          </a:p>
        </p:txBody>
      </p:sp>
      <p:sp>
        <p:nvSpPr>
          <p:cNvPr id="151561" name="Rectangle 9"/>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51562" name="Oval 10"/>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151563" name="AutoShape 11"/>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b="1" i="1">
                <a:solidFill>
                  <a:schemeClr val="bg1"/>
                </a:solidFill>
                <a:effectLst>
                  <a:outerShdw blurRad="38100" dist="38100" dir="2700000" algn="tl">
                    <a:srgbClr val="000000"/>
                  </a:outerShdw>
                </a:effectLst>
                <a:latin typeface="Arial" charset="0"/>
              </a:rPr>
              <a:t>SITUACIÓN ACTUAL</a:t>
            </a:r>
          </a:p>
        </p:txBody>
      </p:sp>
      <p:sp>
        <p:nvSpPr>
          <p:cNvPr id="151564" name="Oval 12"/>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1565" name="Oval 13"/>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1566" name="AutoShape 14"/>
          <p:cNvSpPr>
            <a:spLocks noChangeArrowheads="1"/>
          </p:cNvSpPr>
          <p:nvPr/>
        </p:nvSpPr>
        <p:spPr bwMode="auto">
          <a:xfrm>
            <a:off x="74613" y="69850"/>
            <a:ext cx="3992562"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	MARCO CONCEPTUAL DEL CETNAV</a:t>
            </a:r>
          </a:p>
        </p:txBody>
      </p:sp>
      <p:sp>
        <p:nvSpPr>
          <p:cNvPr id="151567" name="AutoShape 15"/>
          <p:cNvSpPr>
            <a:spLocks noChangeArrowheads="1"/>
          </p:cNvSpPr>
          <p:nvPr/>
        </p:nvSpPr>
        <p:spPr bwMode="auto">
          <a:xfrm>
            <a:off x="685800" y="1524000"/>
            <a:ext cx="7620000" cy="8382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just"/>
            <a:r>
              <a:rPr lang="es-MX" sz="1700" b="1">
                <a:solidFill>
                  <a:schemeClr val="bg1"/>
                </a:solidFill>
                <a:effectLst>
                  <a:outerShdw blurRad="38100" dist="38100" dir="2700000" algn="tl">
                    <a:srgbClr val="000000"/>
                  </a:outerShdw>
                </a:effectLst>
                <a:latin typeface="Arial" charset="0"/>
                <a:cs typeface="Arial" charset="0"/>
              </a:rPr>
              <a:t>1.	Se encuentra asentado en la Base Naval Norte tiene su</a:t>
            </a:r>
            <a:br>
              <a:rPr lang="es-MX" sz="1700" b="1">
                <a:solidFill>
                  <a:schemeClr val="bg1"/>
                </a:solidFill>
                <a:effectLst>
                  <a:outerShdw blurRad="38100" dist="38100" dir="2700000" algn="tl">
                    <a:srgbClr val="000000"/>
                  </a:outerShdw>
                </a:effectLst>
                <a:latin typeface="Arial" charset="0"/>
                <a:cs typeface="Arial" charset="0"/>
              </a:rPr>
            </a:br>
            <a:r>
              <a:rPr lang="es-MX" sz="1700" b="1">
                <a:solidFill>
                  <a:schemeClr val="bg1"/>
                </a:solidFill>
                <a:effectLst>
                  <a:outerShdw blurRad="38100" dist="38100" dir="2700000" algn="tl">
                    <a:srgbClr val="000000"/>
                  </a:outerShdw>
                </a:effectLst>
                <a:latin typeface="Arial" charset="0"/>
                <a:cs typeface="Arial" charset="0"/>
              </a:rPr>
              <a:t>     	sede en la ciudad de Guayaquil y para el primer curso</a:t>
            </a:r>
            <a:br>
              <a:rPr lang="es-MX" sz="1700" b="1">
                <a:solidFill>
                  <a:schemeClr val="bg1"/>
                </a:solidFill>
                <a:effectLst>
                  <a:outerShdw blurRad="38100" dist="38100" dir="2700000" algn="tl">
                    <a:srgbClr val="000000"/>
                  </a:outerShdw>
                </a:effectLst>
                <a:latin typeface="Arial" charset="0"/>
                <a:cs typeface="Arial" charset="0"/>
              </a:rPr>
            </a:br>
            <a:r>
              <a:rPr lang="es-MX" sz="1700" b="1">
                <a:solidFill>
                  <a:schemeClr val="bg1"/>
                </a:solidFill>
                <a:effectLst>
                  <a:outerShdw blurRad="38100" dist="38100" dir="2700000" algn="tl">
                    <a:srgbClr val="000000"/>
                  </a:outerShdw>
                </a:effectLst>
                <a:latin typeface="Arial" charset="0"/>
                <a:cs typeface="Arial" charset="0"/>
              </a:rPr>
              <a:t>     	de los estudiantes de la Armada Nacional en Salinas.</a:t>
            </a:r>
            <a:endParaRPr lang="es-ES_tradnl" sz="1700" b="1">
              <a:solidFill>
                <a:schemeClr val="bg1"/>
              </a:solidFill>
              <a:effectLst>
                <a:outerShdw blurRad="38100" dist="38100" dir="2700000" algn="tl">
                  <a:srgbClr val="000000"/>
                </a:outerShdw>
              </a:effectLst>
              <a:latin typeface="Arial" charset="0"/>
              <a:cs typeface="Arial" charset="0"/>
            </a:endParaRPr>
          </a:p>
        </p:txBody>
      </p:sp>
      <p:sp>
        <p:nvSpPr>
          <p:cNvPr id="151568" name="AutoShape 16"/>
          <p:cNvSpPr>
            <a:spLocks noChangeArrowheads="1"/>
          </p:cNvSpPr>
          <p:nvPr/>
        </p:nvSpPr>
        <p:spPr bwMode="auto">
          <a:xfrm>
            <a:off x="685800" y="2590800"/>
            <a:ext cx="7620000" cy="9144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just"/>
            <a:r>
              <a:rPr lang="es-MX" sz="2000" b="1">
                <a:solidFill>
                  <a:schemeClr val="bg1"/>
                </a:solidFill>
                <a:effectLst>
                  <a:outerShdw blurRad="38100" dist="38100" dir="2700000" algn="tl">
                    <a:srgbClr val="000000"/>
                  </a:outerShdw>
                </a:effectLst>
                <a:latin typeface="Arial" charset="0"/>
                <a:cs typeface="Arial" charset="0"/>
              </a:rPr>
              <a:t/>
            </a:r>
            <a:br>
              <a:rPr lang="es-MX" sz="2000" b="1">
                <a:solidFill>
                  <a:schemeClr val="bg1"/>
                </a:solidFill>
                <a:effectLst>
                  <a:outerShdw blurRad="38100" dist="38100" dir="2700000" algn="tl">
                    <a:srgbClr val="000000"/>
                  </a:outerShdw>
                </a:effectLst>
                <a:latin typeface="Arial" charset="0"/>
                <a:cs typeface="Arial" charset="0"/>
              </a:rPr>
            </a:br>
            <a:r>
              <a:rPr lang="es-MX" sz="1700" b="1">
                <a:solidFill>
                  <a:schemeClr val="bg1"/>
                </a:solidFill>
                <a:effectLst>
                  <a:outerShdw blurRad="38100" dist="38100" dir="2700000" algn="tl">
                    <a:srgbClr val="000000"/>
                  </a:outerShdw>
                </a:effectLst>
                <a:latin typeface="Arial" charset="0"/>
                <a:cs typeface="Arial" charset="0"/>
              </a:rPr>
              <a:t>2.	Amplias instalaciones dotadas de una infraestructura</a:t>
            </a:r>
            <a:br>
              <a:rPr lang="es-MX" sz="1700" b="1">
                <a:solidFill>
                  <a:schemeClr val="bg1"/>
                </a:solidFill>
                <a:effectLst>
                  <a:outerShdw blurRad="38100" dist="38100" dir="2700000" algn="tl">
                    <a:srgbClr val="000000"/>
                  </a:outerShdw>
                </a:effectLst>
                <a:latin typeface="Arial" charset="0"/>
                <a:cs typeface="Arial" charset="0"/>
              </a:rPr>
            </a:br>
            <a:r>
              <a:rPr lang="es-MX" sz="1700" b="1">
                <a:solidFill>
                  <a:schemeClr val="bg1"/>
                </a:solidFill>
                <a:effectLst>
                  <a:outerShdw blurRad="38100" dist="38100" dir="2700000" algn="tl">
                    <a:srgbClr val="000000"/>
                  </a:outerShdw>
                </a:effectLst>
                <a:latin typeface="Arial" charset="0"/>
                <a:cs typeface="Arial" charset="0"/>
              </a:rPr>
              <a:t>     	moderna en el área industrial, pero limitada en</a:t>
            </a:r>
            <a:br>
              <a:rPr lang="es-MX" sz="1700" b="1">
                <a:solidFill>
                  <a:schemeClr val="bg1"/>
                </a:solidFill>
                <a:effectLst>
                  <a:outerShdw blurRad="38100" dist="38100" dir="2700000" algn="tl">
                    <a:srgbClr val="000000"/>
                  </a:outerShdw>
                </a:effectLst>
                <a:latin typeface="Arial" charset="0"/>
                <a:cs typeface="Arial" charset="0"/>
              </a:rPr>
            </a:br>
            <a:r>
              <a:rPr lang="es-MX" sz="1700" b="1">
                <a:solidFill>
                  <a:schemeClr val="bg1"/>
                </a:solidFill>
                <a:effectLst>
                  <a:outerShdw blurRad="38100" dist="38100" dir="2700000" algn="tl">
                    <a:srgbClr val="000000"/>
                  </a:outerShdw>
                </a:effectLst>
                <a:latin typeface="Arial" charset="0"/>
                <a:cs typeface="Arial" charset="0"/>
              </a:rPr>
              <a:t>      	infraestructura administrativa. </a:t>
            </a:r>
            <a:br>
              <a:rPr lang="es-MX" sz="1700" b="1">
                <a:solidFill>
                  <a:schemeClr val="bg1"/>
                </a:solidFill>
                <a:effectLst>
                  <a:outerShdw blurRad="38100" dist="38100" dir="2700000" algn="tl">
                    <a:srgbClr val="000000"/>
                  </a:outerShdw>
                </a:effectLst>
                <a:latin typeface="Arial" charset="0"/>
                <a:cs typeface="Arial" charset="0"/>
              </a:rPr>
            </a:br>
            <a:endParaRPr lang="es-ES_tradnl" sz="1700" b="1">
              <a:solidFill>
                <a:schemeClr val="bg1"/>
              </a:solidFill>
              <a:effectLst>
                <a:outerShdw blurRad="38100" dist="38100" dir="2700000" algn="tl">
                  <a:srgbClr val="000000"/>
                </a:outerShdw>
              </a:effectLst>
              <a:latin typeface="Arial" charset="0"/>
              <a:cs typeface="Arial" charset="0"/>
            </a:endParaRPr>
          </a:p>
        </p:txBody>
      </p:sp>
      <p:sp>
        <p:nvSpPr>
          <p:cNvPr id="151569" name="AutoShape 17"/>
          <p:cNvSpPr>
            <a:spLocks noChangeArrowheads="1"/>
          </p:cNvSpPr>
          <p:nvPr/>
        </p:nvSpPr>
        <p:spPr bwMode="auto">
          <a:xfrm>
            <a:off x="685800" y="3657600"/>
            <a:ext cx="7696200" cy="11430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just"/>
            <a:r>
              <a:rPr lang="es-MX" sz="1700" b="1">
                <a:solidFill>
                  <a:schemeClr val="bg1"/>
                </a:solidFill>
                <a:effectLst>
                  <a:outerShdw blurRad="38100" dist="38100" dir="2700000" algn="tl">
                    <a:srgbClr val="000000"/>
                  </a:outerShdw>
                </a:effectLst>
                <a:latin typeface="Arial" charset="0"/>
                <a:cs typeface="Arial" charset="0"/>
              </a:rPr>
              <a:t>3.	Falta de un adecuado modelo Administrativo, aspecto que 	limita el desarrollo de planes y alianzas de carácter estratégico	con instituciones interesadas en participar y colaborar con el</a:t>
            </a:r>
            <a:br>
              <a:rPr lang="es-MX" sz="1700" b="1">
                <a:solidFill>
                  <a:schemeClr val="bg1"/>
                </a:solidFill>
                <a:effectLst>
                  <a:outerShdw blurRad="38100" dist="38100" dir="2700000" algn="tl">
                    <a:srgbClr val="000000"/>
                  </a:outerShdw>
                </a:effectLst>
                <a:latin typeface="Arial" charset="0"/>
                <a:cs typeface="Arial" charset="0"/>
              </a:rPr>
            </a:br>
            <a:r>
              <a:rPr lang="es-MX" sz="1700" b="1">
                <a:solidFill>
                  <a:schemeClr val="bg1"/>
                </a:solidFill>
                <a:effectLst>
                  <a:outerShdw blurRad="38100" dist="38100" dir="2700000" algn="tl">
                    <a:srgbClr val="000000"/>
                  </a:outerShdw>
                </a:effectLst>
                <a:latin typeface="Arial" charset="0"/>
                <a:cs typeface="Arial" charset="0"/>
              </a:rPr>
              <a:t>	centro.</a:t>
            </a:r>
            <a:endParaRPr lang="es-ES_tradnl" sz="1700" b="1">
              <a:solidFill>
                <a:schemeClr val="bg1"/>
              </a:solidFill>
              <a:effectLst>
                <a:outerShdw blurRad="38100" dist="38100" dir="2700000" algn="tl">
                  <a:srgbClr val="000000"/>
                </a:outerShdw>
              </a:effectLst>
              <a:latin typeface="Arial" charset="0"/>
              <a:cs typeface="Arial" charset="0"/>
            </a:endParaRPr>
          </a:p>
        </p:txBody>
      </p:sp>
      <p:sp>
        <p:nvSpPr>
          <p:cNvPr id="151570" name="AutoShape 18"/>
          <p:cNvSpPr>
            <a:spLocks noChangeArrowheads="1"/>
          </p:cNvSpPr>
          <p:nvPr/>
        </p:nvSpPr>
        <p:spPr bwMode="auto">
          <a:xfrm>
            <a:off x="685800" y="5029200"/>
            <a:ext cx="7696200" cy="11430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just"/>
            <a:r>
              <a:rPr lang="es-MX" sz="1700" b="1">
                <a:solidFill>
                  <a:schemeClr val="bg1"/>
                </a:solidFill>
                <a:effectLst>
                  <a:outerShdw blurRad="38100" dist="38100" dir="2700000" algn="tl">
                    <a:srgbClr val="000000"/>
                  </a:outerShdw>
                </a:effectLst>
                <a:latin typeface="Arial" charset="0"/>
                <a:cs typeface="Arial" charset="0"/>
              </a:rPr>
              <a:t/>
            </a:r>
            <a:br>
              <a:rPr lang="es-MX" sz="1700" b="1">
                <a:solidFill>
                  <a:schemeClr val="bg1"/>
                </a:solidFill>
                <a:effectLst>
                  <a:outerShdw blurRad="38100" dist="38100" dir="2700000" algn="tl">
                    <a:srgbClr val="000000"/>
                  </a:outerShdw>
                </a:effectLst>
                <a:latin typeface="Arial" charset="0"/>
                <a:cs typeface="Arial" charset="0"/>
              </a:rPr>
            </a:br>
            <a:r>
              <a:rPr lang="es-MX" sz="1700" b="1">
                <a:solidFill>
                  <a:schemeClr val="bg1"/>
                </a:solidFill>
                <a:effectLst>
                  <a:outerShdw blurRad="38100" dist="38100" dir="2700000" algn="tl">
                    <a:srgbClr val="000000"/>
                  </a:outerShdw>
                </a:effectLst>
                <a:latin typeface="Arial" charset="0"/>
                <a:cs typeface="Arial" charset="0"/>
              </a:rPr>
              <a:t>4.	</a:t>
            </a:r>
            <a:r>
              <a:rPr lang="es-ES" sz="1700" b="1">
                <a:solidFill>
                  <a:schemeClr val="bg1"/>
                </a:solidFill>
                <a:effectLst>
                  <a:outerShdw blurRad="38100" dist="38100" dir="2700000" algn="tl">
                    <a:srgbClr val="000000"/>
                  </a:outerShdw>
                </a:effectLst>
                <a:latin typeface="Arial" charset="0"/>
                <a:cs typeface="Arial" charset="0"/>
              </a:rPr>
              <a:t>Escaso conocimiento de la comunidad sobre la existencia de </a:t>
            </a:r>
            <a:r>
              <a:rPr lang="es-MX" sz="1700" b="1">
                <a:solidFill>
                  <a:schemeClr val="bg1"/>
                </a:solidFill>
                <a:effectLst>
                  <a:outerShdw blurRad="38100" dist="38100" dir="2700000" algn="tl">
                    <a:srgbClr val="000000"/>
                  </a:outerShdw>
                </a:effectLst>
                <a:latin typeface="Arial" charset="0"/>
                <a:cs typeface="Arial" charset="0"/>
              </a:rPr>
              <a:t>	</a:t>
            </a:r>
            <a:r>
              <a:rPr lang="es-ES" sz="1700" b="1">
                <a:solidFill>
                  <a:schemeClr val="bg1"/>
                </a:solidFill>
                <a:effectLst>
                  <a:outerShdw blurRad="38100" dist="38100" dir="2700000" algn="tl">
                    <a:srgbClr val="000000"/>
                  </a:outerShdw>
                </a:effectLst>
                <a:latin typeface="Arial" charset="0"/>
                <a:cs typeface="Arial" charset="0"/>
              </a:rPr>
              <a:t>este centro de formación superior, su ubicación, las carreras y </a:t>
            </a:r>
            <a:r>
              <a:rPr lang="es-MX" sz="1700" b="1">
                <a:solidFill>
                  <a:schemeClr val="bg1"/>
                </a:solidFill>
                <a:effectLst>
                  <a:outerShdw blurRad="38100" dist="38100" dir="2700000" algn="tl">
                    <a:srgbClr val="000000"/>
                  </a:outerShdw>
                </a:effectLst>
                <a:latin typeface="Arial" charset="0"/>
                <a:cs typeface="Arial" charset="0"/>
              </a:rPr>
              <a:t>	</a:t>
            </a:r>
            <a:r>
              <a:rPr lang="es-ES" sz="1700" b="1">
                <a:solidFill>
                  <a:schemeClr val="bg1"/>
                </a:solidFill>
                <a:effectLst>
                  <a:outerShdw blurRad="38100" dist="38100" dir="2700000" algn="tl">
                    <a:srgbClr val="000000"/>
                  </a:outerShdw>
                </a:effectLst>
                <a:latin typeface="Arial" charset="0"/>
                <a:cs typeface="Arial" charset="0"/>
              </a:rPr>
              <a:t>disciplinas que ofrece, quienes son sus directivos y cual es su </a:t>
            </a:r>
            <a:r>
              <a:rPr lang="es-MX" sz="1700" b="1">
                <a:solidFill>
                  <a:schemeClr val="bg1"/>
                </a:solidFill>
                <a:effectLst>
                  <a:outerShdw blurRad="38100" dist="38100" dir="2700000" algn="tl">
                    <a:srgbClr val="000000"/>
                  </a:outerShdw>
                </a:effectLst>
                <a:latin typeface="Arial" charset="0"/>
                <a:cs typeface="Arial" charset="0"/>
              </a:rPr>
              <a:t>	</a:t>
            </a:r>
            <a:r>
              <a:rPr lang="es-ES" sz="1700" b="1">
                <a:solidFill>
                  <a:schemeClr val="bg1"/>
                </a:solidFill>
                <a:effectLst>
                  <a:outerShdw blurRad="38100" dist="38100" dir="2700000" algn="tl">
                    <a:srgbClr val="000000"/>
                  </a:outerShdw>
                </a:effectLst>
                <a:latin typeface="Arial" charset="0"/>
                <a:cs typeface="Arial" charset="0"/>
              </a:rPr>
              <a:t>segmento específico al cual está dirigido.</a:t>
            </a:r>
            <a:r>
              <a:rPr lang="es-ES" sz="1700" b="1" u="sng">
                <a:solidFill>
                  <a:schemeClr val="accent2"/>
                </a:solidFill>
                <a:effectLst>
                  <a:outerShdw blurRad="38100" dist="38100" dir="2700000" algn="tl">
                    <a:srgbClr val="000000"/>
                  </a:outerShdw>
                </a:effectLst>
                <a:latin typeface="Arial" charset="0"/>
                <a:cs typeface="Times New Roman" pitchFamily="18" charset="0"/>
              </a:rPr>
              <a:t/>
            </a:r>
            <a:br>
              <a:rPr lang="es-ES" sz="1700" b="1" u="sng">
                <a:solidFill>
                  <a:schemeClr val="accent2"/>
                </a:solidFill>
                <a:effectLst>
                  <a:outerShdw blurRad="38100" dist="38100" dir="2700000" algn="tl">
                    <a:srgbClr val="000000"/>
                  </a:outerShdw>
                </a:effectLst>
                <a:latin typeface="Arial" charset="0"/>
                <a:cs typeface="Times New Roman" pitchFamily="18" charset="0"/>
              </a:rPr>
            </a:br>
            <a:endParaRPr lang="es-ES_tradnl" sz="1700" b="1" u="sng">
              <a:solidFill>
                <a:schemeClr val="accent2"/>
              </a:solidFill>
              <a:effectLst>
                <a:outerShdw blurRad="38100" dist="38100" dir="2700000" algn="tl">
                  <a:srgbClr val="000000"/>
                </a:outerShdw>
              </a:effectLst>
              <a:latin typeface="Arial"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1567"/>
                                        </p:tgtEl>
                                        <p:attrNameLst>
                                          <p:attrName>style.visibility</p:attrName>
                                        </p:attrNameLst>
                                      </p:cBhvr>
                                      <p:to>
                                        <p:strVal val="visible"/>
                                      </p:to>
                                    </p:set>
                                    <p:animEffect transition="in" filter="blinds(horizontal)">
                                      <p:cBhvr>
                                        <p:cTn id="7" dur="500"/>
                                        <p:tgtEl>
                                          <p:spTgt spid="1515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1568"/>
                                        </p:tgtEl>
                                        <p:attrNameLst>
                                          <p:attrName>style.visibility</p:attrName>
                                        </p:attrNameLst>
                                      </p:cBhvr>
                                      <p:to>
                                        <p:strVal val="visible"/>
                                      </p:to>
                                    </p:set>
                                    <p:animEffect transition="in" filter="blinds(horizontal)">
                                      <p:cBhvr>
                                        <p:cTn id="12" dur="500"/>
                                        <p:tgtEl>
                                          <p:spTgt spid="1515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1569"/>
                                        </p:tgtEl>
                                        <p:attrNameLst>
                                          <p:attrName>style.visibility</p:attrName>
                                        </p:attrNameLst>
                                      </p:cBhvr>
                                      <p:to>
                                        <p:strVal val="visible"/>
                                      </p:to>
                                    </p:set>
                                    <p:animEffect transition="in" filter="blinds(horizontal)">
                                      <p:cBhvr>
                                        <p:cTn id="17" dur="500"/>
                                        <p:tgtEl>
                                          <p:spTgt spid="1515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1570"/>
                                        </p:tgtEl>
                                        <p:attrNameLst>
                                          <p:attrName>style.visibility</p:attrName>
                                        </p:attrNameLst>
                                      </p:cBhvr>
                                      <p:to>
                                        <p:strVal val="visible"/>
                                      </p:to>
                                    </p:set>
                                    <p:animEffect transition="in" filter="blinds(horizontal)">
                                      <p:cBhvr>
                                        <p:cTn id="22" dur="500"/>
                                        <p:tgtEl>
                                          <p:spTgt spid="151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7" grpId="0" animBg="1" autoUpdateAnimBg="0"/>
      <p:bldP spid="151568" grpId="0" animBg="1" autoUpdateAnimBg="0"/>
      <p:bldP spid="151569" grpId="0" animBg="1" autoUpdateAnimBg="0"/>
      <p:bldP spid="151570"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número de diapositiva"/>
          <p:cNvSpPr>
            <a:spLocks noGrp="1"/>
          </p:cNvSpPr>
          <p:nvPr>
            <p:ph type="sldNum" sz="quarter" idx="12"/>
          </p:nvPr>
        </p:nvSpPr>
        <p:spPr/>
        <p:txBody>
          <a:bodyPr/>
          <a:lstStyle/>
          <a:p>
            <a:fld id="{51915612-E203-4C04-90B3-2EA2A3B068D2}" type="slidenum">
              <a:rPr lang="es-ES_tradnl"/>
              <a:pPr/>
              <a:t>50</a:t>
            </a:fld>
            <a:endParaRPr lang="es-ES_tradnl"/>
          </a:p>
        </p:txBody>
      </p:sp>
      <p:sp>
        <p:nvSpPr>
          <p:cNvPr id="295940" name="AutoShape 4"/>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95941" name="Oval 5"/>
          <p:cNvSpPr>
            <a:spLocks noChangeArrowheads="1"/>
          </p:cNvSpPr>
          <p:nvPr/>
        </p:nvSpPr>
        <p:spPr bwMode="auto">
          <a:xfrm>
            <a:off x="457200" y="4667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
        <p:nvSpPr>
          <p:cNvPr id="295942" name="Oval 6"/>
          <p:cNvSpPr>
            <a:spLocks noChangeArrowheads="1"/>
          </p:cNvSpPr>
          <p:nvPr/>
        </p:nvSpPr>
        <p:spPr bwMode="auto">
          <a:xfrm>
            <a:off x="8382000" y="6238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95943" name="Oval 7"/>
          <p:cNvSpPr>
            <a:spLocks noChangeArrowheads="1"/>
          </p:cNvSpPr>
          <p:nvPr/>
        </p:nvSpPr>
        <p:spPr bwMode="auto">
          <a:xfrm>
            <a:off x="1295400" y="6238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95944" name="AutoShape 8"/>
          <p:cNvSpPr>
            <a:spLocks noChangeArrowheads="1"/>
          </p:cNvSpPr>
          <p:nvPr/>
        </p:nvSpPr>
        <p:spPr bwMode="auto">
          <a:xfrm>
            <a:off x="1676400" y="5334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LA COMPETITIVIDAD</a:t>
            </a:r>
          </a:p>
        </p:txBody>
      </p:sp>
      <p:sp>
        <p:nvSpPr>
          <p:cNvPr id="295945" name="Rectangle 9"/>
          <p:cNvSpPr>
            <a:spLocks noChangeArrowheads="1"/>
          </p:cNvSpPr>
          <p:nvPr/>
        </p:nvSpPr>
        <p:spPr bwMode="auto">
          <a:xfrm>
            <a:off x="1371600" y="1143000"/>
            <a:ext cx="6629400" cy="5715000"/>
          </a:xfrm>
          <a:prstGeom prst="rect">
            <a:avLst/>
          </a:prstGeom>
          <a:solidFill>
            <a:schemeClr val="bg1">
              <a:alpha val="50000"/>
            </a:schemeClr>
          </a:solidFill>
          <a:ln w="9525">
            <a:noFill/>
            <a:miter lim="800000"/>
            <a:headEnd/>
            <a:tailEnd/>
          </a:ln>
          <a:effectLst/>
        </p:spPr>
        <p:txBody>
          <a:bodyPr/>
          <a:lstStyle/>
          <a:p>
            <a:pPr marL="342900" indent="-342900" algn="ctr">
              <a:lnSpc>
                <a:spcPct val="125000"/>
              </a:lnSpc>
              <a:spcBef>
                <a:spcPct val="20000"/>
              </a:spcBef>
              <a:spcAft>
                <a:spcPct val="15000"/>
              </a:spcAft>
              <a:buSzPct val="50000"/>
            </a:pPr>
            <a:r>
              <a:rPr lang="es-ES" sz="1200" b="1" u="sng">
                <a:solidFill>
                  <a:srgbClr val="000066"/>
                </a:solidFill>
                <a:effectLst>
                  <a:outerShdw blurRad="38100" dist="38100" dir="2700000" algn="tl">
                    <a:srgbClr val="C0C0C0"/>
                  </a:outerShdw>
                </a:effectLst>
                <a:latin typeface="Arial" charset="0"/>
                <a:cs typeface="Arial" charset="0"/>
              </a:rPr>
              <a:t>Clasificaci</a:t>
            </a:r>
            <a:r>
              <a:rPr lang="es-ES" sz="1200" b="1" u="sng">
                <a:solidFill>
                  <a:srgbClr val="000066"/>
                </a:solidFill>
                <a:effectLst>
                  <a:outerShdw blurRad="38100" dist="38100" dir="2700000" algn="tl">
                    <a:srgbClr val="C0C0C0"/>
                  </a:outerShdw>
                </a:effectLst>
                <a:latin typeface="Tahoma"/>
                <a:cs typeface="Arial" charset="0"/>
              </a:rPr>
              <a:t>ó</a:t>
            </a:r>
            <a:r>
              <a:rPr lang="es-ES" sz="1200" b="1" u="sng">
                <a:solidFill>
                  <a:srgbClr val="000066"/>
                </a:solidFill>
                <a:effectLst>
                  <a:outerShdw blurRad="38100" dist="38100" dir="2700000" algn="tl">
                    <a:srgbClr val="C0C0C0"/>
                  </a:outerShdw>
                </a:effectLst>
                <a:latin typeface="Arial" charset="0"/>
                <a:cs typeface="Arial" charset="0"/>
              </a:rPr>
              <a:t>n de los Institutos T</a:t>
            </a:r>
            <a:r>
              <a:rPr lang="es-ES" sz="1200" b="1" u="sng">
                <a:solidFill>
                  <a:srgbClr val="000066"/>
                </a:solidFill>
                <a:effectLst>
                  <a:outerShdw blurRad="38100" dist="38100" dir="2700000" algn="tl">
                    <a:srgbClr val="C0C0C0"/>
                  </a:outerShdw>
                </a:effectLst>
                <a:latin typeface="Tahoma"/>
                <a:cs typeface="Arial" charset="0"/>
              </a:rPr>
              <a:t>é</a:t>
            </a:r>
            <a:r>
              <a:rPr lang="es-ES" sz="1200" b="1" u="sng">
                <a:solidFill>
                  <a:srgbClr val="000066"/>
                </a:solidFill>
                <a:effectLst>
                  <a:outerShdw blurRad="38100" dist="38100" dir="2700000" algn="tl">
                    <a:srgbClr val="C0C0C0"/>
                  </a:outerShdw>
                </a:effectLst>
                <a:latin typeface="Arial" charset="0"/>
                <a:cs typeface="Arial" charset="0"/>
              </a:rPr>
              <a:t>cnicos y Tecnol</a:t>
            </a:r>
            <a:r>
              <a:rPr lang="es-ES" sz="1200" b="1" u="sng">
                <a:solidFill>
                  <a:srgbClr val="000066"/>
                </a:solidFill>
                <a:effectLst>
                  <a:outerShdw blurRad="38100" dist="38100" dir="2700000" algn="tl">
                    <a:srgbClr val="C0C0C0"/>
                  </a:outerShdw>
                </a:effectLst>
                <a:latin typeface="Tahoma"/>
                <a:cs typeface="Arial" charset="0"/>
              </a:rPr>
              <a:t>ó</a:t>
            </a:r>
            <a:r>
              <a:rPr lang="es-ES" sz="1200" b="1" u="sng">
                <a:solidFill>
                  <a:srgbClr val="000066"/>
                </a:solidFill>
                <a:effectLst>
                  <a:outerShdw blurRad="38100" dist="38100" dir="2700000" algn="tl">
                    <a:srgbClr val="C0C0C0"/>
                  </a:outerShdw>
                </a:effectLst>
                <a:latin typeface="Arial" charset="0"/>
                <a:cs typeface="Arial" charset="0"/>
              </a:rPr>
              <a:t>gicos de acuerdo a la especialidad que ofrecen para la Carrera Tecnolog</a:t>
            </a:r>
            <a:r>
              <a:rPr lang="es-ES" sz="1200" b="1" u="sng">
                <a:solidFill>
                  <a:srgbClr val="000066"/>
                </a:solidFill>
                <a:effectLst>
                  <a:outerShdw blurRad="38100" dist="38100" dir="2700000" algn="tl">
                    <a:srgbClr val="C0C0C0"/>
                  </a:outerShdw>
                </a:effectLst>
                <a:latin typeface="Tahoma"/>
                <a:cs typeface="Arial" charset="0"/>
              </a:rPr>
              <a:t>í</a:t>
            </a:r>
            <a:r>
              <a:rPr lang="es-ES" sz="1200" b="1" u="sng">
                <a:solidFill>
                  <a:srgbClr val="000066"/>
                </a:solidFill>
                <a:effectLst>
                  <a:outerShdw blurRad="38100" dist="38100" dir="2700000" algn="tl">
                    <a:srgbClr val="C0C0C0"/>
                  </a:outerShdw>
                </a:effectLst>
                <a:latin typeface="Arial" charset="0"/>
                <a:cs typeface="Arial" charset="0"/>
              </a:rPr>
              <a:t>a en Administraci</a:t>
            </a:r>
            <a:r>
              <a:rPr lang="es-ES" sz="1200" b="1" u="sng">
                <a:solidFill>
                  <a:srgbClr val="000066"/>
                </a:solidFill>
                <a:effectLst>
                  <a:outerShdw blurRad="38100" dist="38100" dir="2700000" algn="tl">
                    <a:srgbClr val="C0C0C0"/>
                  </a:outerShdw>
                </a:effectLst>
                <a:latin typeface="Tahoma"/>
                <a:cs typeface="Arial" charset="0"/>
              </a:rPr>
              <a:t>ó</a:t>
            </a:r>
            <a:r>
              <a:rPr lang="es-ES" sz="1200" b="1" u="sng">
                <a:solidFill>
                  <a:srgbClr val="000066"/>
                </a:solidFill>
                <a:effectLst>
                  <a:outerShdw blurRad="38100" dist="38100" dir="2700000" algn="tl">
                    <a:srgbClr val="C0C0C0"/>
                  </a:outerShdw>
                </a:effectLst>
                <a:latin typeface="Arial" charset="0"/>
                <a:cs typeface="Arial" charset="0"/>
              </a:rPr>
              <a:t>n, Guayaquil.</a:t>
            </a:r>
          </a:p>
        </p:txBody>
      </p:sp>
      <p:pic>
        <p:nvPicPr>
          <p:cNvPr id="295956" name="Picture 20"/>
          <p:cNvPicPr>
            <a:picLocks noChangeAspect="1" noChangeArrowheads="1"/>
          </p:cNvPicPr>
          <p:nvPr/>
        </p:nvPicPr>
        <p:blipFill>
          <a:blip r:embed="rId2"/>
          <a:srcRect/>
          <a:stretch>
            <a:fillRect/>
          </a:stretch>
        </p:blipFill>
        <p:spPr bwMode="auto">
          <a:xfrm>
            <a:off x="2819400" y="1524000"/>
            <a:ext cx="4419600" cy="5105400"/>
          </a:xfrm>
          <a:prstGeom prst="rect">
            <a:avLst/>
          </a:prstGeom>
          <a:noFill/>
          <a:ln w="12700">
            <a:noFill/>
            <a:miter lim="800000"/>
            <a:headEnd type="none" w="sm" len="sm"/>
            <a:tailEnd type="none" w="sm" len="sm"/>
          </a:ln>
          <a:effectLst/>
        </p:spPr>
      </p:pic>
      <p:pic>
        <p:nvPicPr>
          <p:cNvPr id="295957" name="Picture 21"/>
          <p:cNvPicPr>
            <a:picLocks noChangeAspect="1" noChangeArrowheads="1"/>
          </p:cNvPicPr>
          <p:nvPr/>
        </p:nvPicPr>
        <p:blipFill>
          <a:blip r:embed="rId3"/>
          <a:srcRect/>
          <a:stretch>
            <a:fillRect/>
          </a:stretch>
        </p:blipFill>
        <p:spPr bwMode="auto">
          <a:xfrm>
            <a:off x="1371600" y="5943600"/>
            <a:ext cx="5611813" cy="350838"/>
          </a:xfrm>
          <a:prstGeom prst="rect">
            <a:avLst/>
          </a:prstGeom>
          <a:noFill/>
          <a:ln w="12700">
            <a:noFill/>
            <a:miter lim="800000"/>
            <a:headEnd type="none" w="sm" len="sm"/>
            <a:tailEnd type="none" w="sm" len="sm"/>
          </a:ln>
          <a:effec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Marcador de número de diapositiva"/>
          <p:cNvSpPr>
            <a:spLocks noGrp="1"/>
          </p:cNvSpPr>
          <p:nvPr>
            <p:ph type="sldNum" sz="quarter" idx="12"/>
          </p:nvPr>
        </p:nvSpPr>
        <p:spPr/>
        <p:txBody>
          <a:bodyPr/>
          <a:lstStyle/>
          <a:p>
            <a:fld id="{520C7628-3A69-4CB5-895F-9C677B849575}" type="slidenum">
              <a:rPr lang="es-ES_tradnl"/>
              <a:pPr/>
              <a:t>51</a:t>
            </a:fld>
            <a:endParaRPr lang="es-ES_tradnl"/>
          </a:p>
        </p:txBody>
      </p:sp>
      <p:sp>
        <p:nvSpPr>
          <p:cNvPr id="296962" name="AutoShape 2"/>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96963" name="Oval 3"/>
          <p:cNvSpPr>
            <a:spLocks noChangeArrowheads="1"/>
          </p:cNvSpPr>
          <p:nvPr/>
        </p:nvSpPr>
        <p:spPr bwMode="auto">
          <a:xfrm>
            <a:off x="457200" y="4667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
        <p:nvSpPr>
          <p:cNvPr id="296964" name="Oval 4"/>
          <p:cNvSpPr>
            <a:spLocks noChangeArrowheads="1"/>
          </p:cNvSpPr>
          <p:nvPr/>
        </p:nvSpPr>
        <p:spPr bwMode="auto">
          <a:xfrm>
            <a:off x="8382000" y="6238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96965" name="Oval 5"/>
          <p:cNvSpPr>
            <a:spLocks noChangeArrowheads="1"/>
          </p:cNvSpPr>
          <p:nvPr/>
        </p:nvSpPr>
        <p:spPr bwMode="auto">
          <a:xfrm>
            <a:off x="1295400" y="623888"/>
            <a:ext cx="381000" cy="381000"/>
          </a:xfrm>
          <a:prstGeom prst="ellipse">
            <a:avLst/>
          </a:prstGeom>
          <a:gradFill rotWithShape="0">
            <a:gsLst>
              <a:gs pos="0">
                <a:schemeClr val="accent2"/>
              </a:gs>
              <a:gs pos="50000">
                <a:schemeClr val="accent2">
                  <a:gamma/>
                  <a:shade val="0"/>
                  <a:invGamma/>
                </a:schemeClr>
              </a:gs>
              <a:gs pos="100000">
                <a:schemeClr val="accent2"/>
              </a:gs>
            </a:gsLst>
            <a:lin ang="18900000" scaled="1"/>
          </a:gradFill>
          <a:ln w="9525">
            <a:noFill/>
            <a:round/>
            <a:headEnd/>
            <a:tailEnd/>
          </a:ln>
          <a:effectLst/>
        </p:spPr>
        <p:txBody>
          <a:bodyPr wrap="none" anchor="ctr"/>
          <a:lstStyle/>
          <a:p>
            <a:endParaRPr lang="es-ES"/>
          </a:p>
        </p:txBody>
      </p:sp>
      <p:sp>
        <p:nvSpPr>
          <p:cNvPr id="296966" name="AutoShape 6"/>
          <p:cNvSpPr>
            <a:spLocks noChangeArrowheads="1"/>
          </p:cNvSpPr>
          <p:nvPr/>
        </p:nvSpPr>
        <p:spPr bwMode="auto">
          <a:xfrm>
            <a:off x="1676400" y="533400"/>
            <a:ext cx="6705600" cy="533400"/>
          </a:xfrm>
          <a:prstGeom prst="roundRect">
            <a:avLst>
              <a:gd name="adj" fmla="val 50000"/>
            </a:avLst>
          </a:prstGeom>
          <a:gradFill rotWithShape="0">
            <a:gsLst>
              <a:gs pos="0">
                <a:srgbClr val="3333CC"/>
              </a:gs>
              <a:gs pos="100000">
                <a:srgbClr val="3333CC">
                  <a:gamma/>
                  <a:shade val="0"/>
                  <a:invGamma/>
                </a:srgbClr>
              </a:gs>
            </a:gsLst>
            <a:lin ang="5400000" scaled="1"/>
          </a:gradFill>
          <a:ln w="9525">
            <a:noFill/>
            <a:round/>
            <a:headEnd/>
            <a:tailEnd/>
          </a:ln>
          <a:effectLst/>
        </p:spPr>
        <p:txBody>
          <a:bodyPr wrap="none" anchor="ctr"/>
          <a:lstStyle/>
          <a:p>
            <a:pPr algn="ctr" eaLnBrk="0" hangingPunct="0"/>
            <a:r>
              <a:rPr lang="es-ES_tradnl" sz="2000" b="1" i="1">
                <a:solidFill>
                  <a:schemeClr val="bg1"/>
                </a:solidFill>
                <a:effectLst>
                  <a:outerShdw blurRad="38100" dist="38100" dir="2700000" algn="tl">
                    <a:srgbClr val="000000"/>
                  </a:outerShdw>
                </a:effectLst>
                <a:latin typeface="Arial" charset="0"/>
              </a:rPr>
              <a:t>ANÁLISIS DE LA COMPETITIVIDAD</a:t>
            </a:r>
          </a:p>
        </p:txBody>
      </p:sp>
      <p:pic>
        <p:nvPicPr>
          <p:cNvPr id="296971" name="Picture 11" descr="C:\Nueva carpeta\dibujos_varios\Dibujo4.wmf"/>
          <p:cNvPicPr>
            <a:picLocks noChangeAspect="1" noChangeArrowheads="1"/>
          </p:cNvPicPr>
          <p:nvPr/>
        </p:nvPicPr>
        <p:blipFill>
          <a:blip r:embed="rId2"/>
          <a:srcRect/>
          <a:stretch>
            <a:fillRect/>
          </a:stretch>
        </p:blipFill>
        <p:spPr bwMode="auto">
          <a:xfrm>
            <a:off x="762000" y="1828800"/>
            <a:ext cx="7543800" cy="4794250"/>
          </a:xfrm>
          <a:prstGeom prst="rect">
            <a:avLst/>
          </a:prstGeom>
          <a:noFill/>
        </p:spPr>
      </p:pic>
      <p:sp>
        <p:nvSpPr>
          <p:cNvPr id="296972" name="AutoShape 12"/>
          <p:cNvSpPr>
            <a:spLocks noChangeArrowheads="1"/>
          </p:cNvSpPr>
          <p:nvPr/>
        </p:nvSpPr>
        <p:spPr bwMode="auto">
          <a:xfrm>
            <a:off x="914400" y="1295400"/>
            <a:ext cx="7140575" cy="460375"/>
          </a:xfrm>
          <a:prstGeom prst="bevel">
            <a:avLst>
              <a:gd name="adj" fmla="val 8528"/>
            </a:avLst>
          </a:prstGeom>
          <a:gradFill rotWithShape="0">
            <a:gsLst>
              <a:gs pos="0">
                <a:srgbClr val="336699"/>
              </a:gs>
              <a:gs pos="100000">
                <a:srgbClr val="336699">
                  <a:gamma/>
                  <a:shade val="0"/>
                  <a:invGamma/>
                </a:srgbClr>
              </a:gs>
            </a:gsLst>
            <a:lin ang="5400000" scaled="1"/>
          </a:gradFill>
          <a:ln w="9525">
            <a:noFill/>
            <a:miter lim="800000"/>
            <a:headEnd/>
            <a:tailEnd/>
          </a:ln>
          <a:effectLst/>
        </p:spPr>
        <p:txBody>
          <a:bodyPr wrap="none">
            <a:spAutoFit/>
          </a:bodyPr>
          <a:lstStyle/>
          <a:p>
            <a:pPr eaLnBrk="0" hangingPunct="0"/>
            <a:r>
              <a:rPr lang="es-ES_tradnl" sz="2000" b="1" i="1">
                <a:solidFill>
                  <a:schemeClr val="bg1"/>
                </a:solidFill>
                <a:effectLst>
                  <a:outerShdw blurRad="38100" dist="38100" dir="2700000" algn="tl">
                    <a:srgbClr val="000000"/>
                  </a:outerShdw>
                </a:effectLst>
                <a:latin typeface="Arial" charset="0"/>
              </a:rPr>
              <a:t>BENCHMARKING COMO ESTRATEGIA  DE INNOVACIÓN</a:t>
            </a:r>
          </a:p>
        </p:txBody>
      </p:sp>
      <p:sp>
        <p:nvSpPr>
          <p:cNvPr id="296973" name="Text Box 13"/>
          <p:cNvSpPr txBox="1">
            <a:spLocks noChangeArrowheads="1"/>
          </p:cNvSpPr>
          <p:nvPr/>
        </p:nvSpPr>
        <p:spPr bwMode="auto">
          <a:xfrm>
            <a:off x="3124200" y="2133600"/>
            <a:ext cx="2727325" cy="457200"/>
          </a:xfrm>
          <a:prstGeom prst="rect">
            <a:avLst/>
          </a:prstGeom>
          <a:solidFill>
            <a:srgbClr val="003366">
              <a:alpha val="50000"/>
            </a:srgbClr>
          </a:solidFill>
          <a:ln w="9525">
            <a:noFill/>
            <a:miter lim="800000"/>
            <a:headEnd/>
            <a:tailEnd/>
          </a:ln>
          <a:effectLst/>
        </p:spPr>
        <p:txBody>
          <a:bodyPr wrap="none">
            <a:spAutoFit/>
          </a:bodyPr>
          <a:lstStyle/>
          <a:p>
            <a:pPr algn="ctr" eaLnBrk="0" hangingPunct="0"/>
            <a:r>
              <a:rPr lang="es-ES_tradnl" b="1">
                <a:solidFill>
                  <a:srgbClr val="FFCC00"/>
                </a:solidFill>
                <a:effectLst>
                  <a:outerShdw blurRad="38100" dist="38100" dir="2700000" algn="tl">
                    <a:srgbClr val="000000"/>
                  </a:outerShdw>
                </a:effectLst>
                <a:latin typeface="Arial" charset="0"/>
              </a:rPr>
              <a:t>BENCHMARKING</a:t>
            </a:r>
          </a:p>
        </p:txBody>
      </p:sp>
      <p:sp>
        <p:nvSpPr>
          <p:cNvPr id="296974" name="Text Box 14"/>
          <p:cNvSpPr txBox="1">
            <a:spLocks noChangeArrowheads="1"/>
          </p:cNvSpPr>
          <p:nvPr/>
        </p:nvSpPr>
        <p:spPr bwMode="auto">
          <a:xfrm>
            <a:off x="3048000" y="2743200"/>
            <a:ext cx="2741613" cy="396875"/>
          </a:xfrm>
          <a:prstGeom prst="rect">
            <a:avLst/>
          </a:prstGeom>
          <a:noFill/>
          <a:ln w="9525">
            <a:noFill/>
            <a:miter lim="800000"/>
            <a:headEnd/>
            <a:tailEnd/>
          </a:ln>
          <a:effectLst/>
        </p:spPr>
        <p:txBody>
          <a:bodyPr wrap="none">
            <a:spAutoFit/>
          </a:bodyPr>
          <a:lstStyle/>
          <a:p>
            <a:pPr eaLnBrk="0" hangingPunct="0"/>
            <a:r>
              <a:rPr lang="es-ES_tradnl" sz="2000" b="1">
                <a:solidFill>
                  <a:srgbClr val="FFFF00"/>
                </a:solidFill>
                <a:latin typeface="Arial" charset="0"/>
              </a:rPr>
              <a:t>ENFOQUE EXTERNO</a:t>
            </a:r>
          </a:p>
        </p:txBody>
      </p:sp>
      <p:sp>
        <p:nvSpPr>
          <p:cNvPr id="296975" name="Text Box 15"/>
          <p:cNvSpPr txBox="1">
            <a:spLocks noChangeArrowheads="1"/>
          </p:cNvSpPr>
          <p:nvPr/>
        </p:nvSpPr>
        <p:spPr bwMode="auto">
          <a:xfrm rot="-5400000">
            <a:off x="1293813" y="4200525"/>
            <a:ext cx="2133600" cy="609600"/>
          </a:xfrm>
          <a:prstGeom prst="rect">
            <a:avLst/>
          </a:prstGeom>
          <a:noFill/>
          <a:ln w="9525">
            <a:noFill/>
            <a:miter lim="800000"/>
            <a:headEnd/>
            <a:tailEnd/>
          </a:ln>
          <a:effectLst/>
        </p:spPr>
        <p:txBody>
          <a:bodyPr wrap="none">
            <a:spAutoFit/>
          </a:bodyPr>
          <a:lstStyle/>
          <a:p>
            <a:pPr algn="ctr" eaLnBrk="0" hangingPunct="0"/>
            <a:r>
              <a:rPr lang="es-ES_tradnl" sz="1700" b="1">
                <a:solidFill>
                  <a:srgbClr val="660033"/>
                </a:solidFill>
                <a:latin typeface="Arial Narrow" pitchFamily="34" charset="0"/>
              </a:rPr>
              <a:t>CONCEPTUALIZACI</a:t>
            </a:r>
            <a:r>
              <a:rPr lang="es-ES_tradnl" sz="1700" b="1">
                <a:effectLst>
                  <a:outerShdw blurRad="38100" dist="38100" dir="2700000" algn="tl">
                    <a:srgbClr val="FFFFFF"/>
                  </a:outerShdw>
                </a:effectLst>
                <a:latin typeface="Arial Narrow" pitchFamily="34" charset="0"/>
              </a:rPr>
              <a:t>Ó</a:t>
            </a:r>
            <a:r>
              <a:rPr lang="es-ES_tradnl" sz="1700" b="1">
                <a:solidFill>
                  <a:srgbClr val="660033"/>
                </a:solidFill>
                <a:latin typeface="Arial Narrow" pitchFamily="34" charset="0"/>
              </a:rPr>
              <a:t>N</a:t>
            </a:r>
          </a:p>
          <a:p>
            <a:pPr algn="ctr" eaLnBrk="0" hangingPunct="0"/>
            <a:r>
              <a:rPr lang="es-ES_tradnl" sz="1700" b="1">
                <a:solidFill>
                  <a:srgbClr val="660033"/>
                </a:solidFill>
                <a:latin typeface="Arial Narrow" pitchFamily="34" charset="0"/>
              </a:rPr>
              <a:t>DEL BENCHMARKING</a:t>
            </a:r>
          </a:p>
        </p:txBody>
      </p:sp>
      <p:sp>
        <p:nvSpPr>
          <p:cNvPr id="296976" name="Text Box 16"/>
          <p:cNvSpPr txBox="1">
            <a:spLocks noChangeArrowheads="1"/>
          </p:cNvSpPr>
          <p:nvPr/>
        </p:nvSpPr>
        <p:spPr bwMode="auto">
          <a:xfrm rot="-5400000">
            <a:off x="2524919" y="4215606"/>
            <a:ext cx="2427288" cy="581025"/>
          </a:xfrm>
          <a:prstGeom prst="rect">
            <a:avLst/>
          </a:prstGeom>
          <a:noFill/>
          <a:ln w="9525">
            <a:noFill/>
            <a:miter lim="800000"/>
            <a:headEnd/>
            <a:tailEnd/>
          </a:ln>
          <a:effectLst/>
        </p:spPr>
        <p:txBody>
          <a:bodyPr wrap="none">
            <a:spAutoFit/>
          </a:bodyPr>
          <a:lstStyle/>
          <a:p>
            <a:pPr algn="ctr" eaLnBrk="0" hangingPunct="0"/>
            <a:r>
              <a:rPr lang="es-ES_tradnl" sz="1600" b="1">
                <a:solidFill>
                  <a:schemeClr val="accent2"/>
                </a:solidFill>
                <a:latin typeface="Arial Narrow" pitchFamily="34" charset="0"/>
              </a:rPr>
              <a:t>RAZONES PARA SU</a:t>
            </a:r>
          </a:p>
          <a:p>
            <a:pPr algn="ctr" eaLnBrk="0" hangingPunct="0"/>
            <a:r>
              <a:rPr lang="es-ES_tradnl" sz="1600" b="1">
                <a:solidFill>
                  <a:schemeClr val="accent2"/>
                </a:solidFill>
                <a:latin typeface="Arial Narrow" pitchFamily="34" charset="0"/>
              </a:rPr>
              <a:t>APLICACIÓN A PROCESOS </a:t>
            </a:r>
          </a:p>
        </p:txBody>
      </p:sp>
      <p:sp>
        <p:nvSpPr>
          <p:cNvPr id="296977" name="Text Box 17"/>
          <p:cNvSpPr txBox="1">
            <a:spLocks noChangeArrowheads="1"/>
          </p:cNvSpPr>
          <p:nvPr/>
        </p:nvSpPr>
        <p:spPr bwMode="auto">
          <a:xfrm rot="-5400000">
            <a:off x="3804445" y="4380706"/>
            <a:ext cx="2722562" cy="581025"/>
          </a:xfrm>
          <a:prstGeom prst="rect">
            <a:avLst/>
          </a:prstGeom>
          <a:noFill/>
          <a:ln w="9525">
            <a:noFill/>
            <a:miter lim="800000"/>
            <a:headEnd/>
            <a:tailEnd/>
          </a:ln>
          <a:effectLst/>
        </p:spPr>
        <p:txBody>
          <a:bodyPr wrap="none">
            <a:spAutoFit/>
          </a:bodyPr>
          <a:lstStyle/>
          <a:p>
            <a:pPr algn="ctr" eaLnBrk="0" hangingPunct="0"/>
            <a:r>
              <a:rPr lang="es-ES_tradnl" sz="1600" b="1">
                <a:solidFill>
                  <a:schemeClr val="accent2"/>
                </a:solidFill>
                <a:latin typeface="Arial Narrow" pitchFamily="34" charset="0"/>
              </a:rPr>
              <a:t>ETAPAS  DEL BENCHMARKING</a:t>
            </a:r>
          </a:p>
          <a:p>
            <a:pPr algn="ctr" eaLnBrk="0" hangingPunct="0"/>
            <a:r>
              <a:rPr lang="es-ES_tradnl" sz="1600" b="1">
                <a:solidFill>
                  <a:schemeClr val="accent2"/>
                </a:solidFill>
                <a:latin typeface="Arial Narrow" pitchFamily="34" charset="0"/>
              </a:rPr>
              <a:t>A APLICARSE A PROCESOS</a:t>
            </a:r>
          </a:p>
        </p:txBody>
      </p:sp>
      <p:sp>
        <p:nvSpPr>
          <p:cNvPr id="296978" name="Text Box 18"/>
          <p:cNvSpPr txBox="1">
            <a:spLocks noChangeArrowheads="1"/>
          </p:cNvSpPr>
          <p:nvPr/>
        </p:nvSpPr>
        <p:spPr bwMode="auto">
          <a:xfrm rot="-5400000">
            <a:off x="5314157" y="4207669"/>
            <a:ext cx="2538412" cy="825500"/>
          </a:xfrm>
          <a:prstGeom prst="rect">
            <a:avLst/>
          </a:prstGeom>
          <a:noFill/>
          <a:ln w="9525">
            <a:noFill/>
            <a:miter lim="800000"/>
            <a:headEnd/>
            <a:tailEnd/>
          </a:ln>
          <a:effectLst/>
        </p:spPr>
        <p:txBody>
          <a:bodyPr wrap="none">
            <a:spAutoFit/>
          </a:bodyPr>
          <a:lstStyle/>
          <a:p>
            <a:pPr algn="ctr" eaLnBrk="0" hangingPunct="0"/>
            <a:r>
              <a:rPr lang="es-ES_tradnl" sz="1600" b="1">
                <a:solidFill>
                  <a:srgbClr val="660033"/>
                </a:solidFill>
                <a:latin typeface="Arial Narrow" pitchFamily="34" charset="0"/>
              </a:rPr>
              <a:t>BENCHMARKING A PLICADO</a:t>
            </a:r>
          </a:p>
          <a:p>
            <a:pPr algn="ctr" eaLnBrk="0" hangingPunct="0"/>
            <a:r>
              <a:rPr lang="es-ES_tradnl" sz="1600" b="1">
                <a:solidFill>
                  <a:srgbClr val="660033"/>
                </a:solidFill>
                <a:latin typeface="Arial Narrow" pitchFamily="34" charset="0"/>
              </a:rPr>
              <a:t>ENFOQUE EXTERNO</a:t>
            </a:r>
          </a:p>
          <a:p>
            <a:pPr algn="ctr" eaLnBrk="0" hangingPunct="0"/>
            <a:r>
              <a:rPr lang="es-ES_tradnl" sz="1600" b="1">
                <a:solidFill>
                  <a:srgbClr val="660033"/>
                </a:solidFill>
                <a:latin typeface="Arial Narrow" pitchFamily="34" charset="0"/>
              </a:rPr>
              <a:t>FACTORES CRITICOS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Marcador de número de diapositiva"/>
          <p:cNvSpPr>
            <a:spLocks noGrp="1"/>
          </p:cNvSpPr>
          <p:nvPr>
            <p:ph type="sldNum" sz="quarter" idx="12"/>
          </p:nvPr>
        </p:nvSpPr>
        <p:spPr/>
        <p:txBody>
          <a:bodyPr/>
          <a:lstStyle/>
          <a:p>
            <a:fld id="{A6001B72-75C5-4AC8-8A36-A6700A3DB70E}" type="slidenum">
              <a:rPr lang="es-ES_tradnl"/>
              <a:pPr/>
              <a:t>52</a:t>
            </a:fld>
            <a:endParaRPr lang="es-ES_tradnl"/>
          </a:p>
        </p:txBody>
      </p:sp>
      <p:sp>
        <p:nvSpPr>
          <p:cNvPr id="297987" name="AutoShape 3"/>
          <p:cNvSpPr>
            <a:spLocks noChangeArrowheads="1"/>
          </p:cNvSpPr>
          <p:nvPr/>
        </p:nvSpPr>
        <p:spPr bwMode="auto">
          <a:xfrm>
            <a:off x="381000" y="609600"/>
            <a:ext cx="8382000" cy="571500"/>
          </a:xfrm>
          <a:prstGeom prst="bevel">
            <a:avLst>
              <a:gd name="adj" fmla="val 8528"/>
            </a:avLst>
          </a:prstGeom>
          <a:gradFill rotWithShape="0">
            <a:gsLst>
              <a:gs pos="0">
                <a:srgbClr val="003366">
                  <a:gamma/>
                  <a:shade val="0"/>
                  <a:invGamma/>
                </a:srgbClr>
              </a:gs>
              <a:gs pos="50000">
                <a:srgbClr val="003366"/>
              </a:gs>
              <a:gs pos="100000">
                <a:srgbClr val="003366">
                  <a:gamma/>
                  <a:shade val="0"/>
                  <a:invGamma/>
                </a:srgbClr>
              </a:gs>
            </a:gsLst>
            <a:lin ang="0" scaled="1"/>
          </a:gradFill>
          <a:ln w="9525">
            <a:noFill/>
            <a:miter lim="800000"/>
            <a:headEnd/>
            <a:tailEnd/>
          </a:ln>
          <a:effectLst/>
        </p:spPr>
        <p:txBody>
          <a:bodyPr>
            <a:spAutoFit/>
          </a:bodyPr>
          <a:lstStyle/>
          <a:p>
            <a:pPr algn="ctr" eaLnBrk="0" hangingPunct="0"/>
            <a:r>
              <a:rPr lang="es-ES_tradnl" sz="2600" b="1" i="1">
                <a:solidFill>
                  <a:schemeClr val="bg1"/>
                </a:solidFill>
                <a:effectLst>
                  <a:outerShdw blurRad="38100" dist="38100" dir="2700000" algn="tl">
                    <a:srgbClr val="000000"/>
                  </a:outerShdw>
                </a:effectLst>
                <a:latin typeface="Arial" charset="0"/>
              </a:rPr>
              <a:t>BENCHMARKING EN EL CETNAV</a:t>
            </a:r>
          </a:p>
        </p:txBody>
      </p:sp>
      <p:sp>
        <p:nvSpPr>
          <p:cNvPr id="297990" name="AutoShape 6"/>
          <p:cNvSpPr>
            <a:spLocks noChangeArrowheads="1"/>
          </p:cNvSpPr>
          <p:nvPr/>
        </p:nvSpPr>
        <p:spPr bwMode="auto">
          <a:xfrm>
            <a:off x="1066800" y="4419600"/>
            <a:ext cx="3276600" cy="609600"/>
          </a:xfrm>
          <a:prstGeom prst="roundRect">
            <a:avLst>
              <a:gd name="adj" fmla="val 50000"/>
            </a:avLst>
          </a:prstGeom>
          <a:gradFill rotWithShape="0">
            <a:gsLst>
              <a:gs pos="0">
                <a:srgbClr val="FFFF00">
                  <a:gamma/>
                  <a:tint val="0"/>
                  <a:invGamma/>
                </a:srgbClr>
              </a:gs>
              <a:gs pos="100000">
                <a:srgbClr val="FFFF00"/>
              </a:gs>
            </a:gsLst>
            <a:lin ang="5400000" scaled="1"/>
          </a:gradFill>
          <a:ln w="9525">
            <a:solidFill>
              <a:schemeClr val="tx1"/>
            </a:solidFill>
            <a:round/>
            <a:headEnd/>
            <a:tailEnd/>
          </a:ln>
          <a:effectLst/>
        </p:spPr>
        <p:txBody>
          <a:bodyPr wrap="none" anchor="ctr"/>
          <a:lstStyle/>
          <a:p>
            <a:pPr algn="ctr" eaLnBrk="0" hangingPunct="0">
              <a:lnSpc>
                <a:spcPct val="85000"/>
              </a:lnSpc>
            </a:pPr>
            <a:r>
              <a:rPr lang="es-ES_tradnl" sz="1600" b="1">
                <a:latin typeface="Arial" charset="0"/>
              </a:rPr>
              <a:t>ETAPAS DEL BENCHMARKING</a:t>
            </a:r>
          </a:p>
        </p:txBody>
      </p:sp>
      <p:sp>
        <p:nvSpPr>
          <p:cNvPr id="297992" name="Rectangle 8"/>
          <p:cNvSpPr>
            <a:spLocks noChangeArrowheads="1"/>
          </p:cNvSpPr>
          <p:nvPr/>
        </p:nvSpPr>
        <p:spPr bwMode="auto">
          <a:xfrm>
            <a:off x="762000" y="5105400"/>
            <a:ext cx="3962400" cy="1524000"/>
          </a:xfrm>
          <a:prstGeom prst="rect">
            <a:avLst/>
          </a:prstGeom>
          <a:gradFill rotWithShape="0">
            <a:gsLst>
              <a:gs pos="0">
                <a:srgbClr val="CCFFCC">
                  <a:gamma/>
                  <a:tint val="0"/>
                  <a:invGamma/>
                </a:srgbClr>
              </a:gs>
              <a:gs pos="100000">
                <a:srgbClr val="CCFFCC"/>
              </a:gs>
            </a:gsLst>
            <a:lin ang="5400000" scaled="1"/>
          </a:gradFill>
          <a:ln w="9525">
            <a:solidFill>
              <a:srgbClr val="003366"/>
            </a:solidFill>
            <a:miter lim="800000"/>
            <a:headEnd/>
            <a:tailEnd/>
          </a:ln>
          <a:effectLst/>
        </p:spPr>
        <p:txBody>
          <a:bodyPr wrap="none" anchor="ctr"/>
          <a:lstStyle/>
          <a:p>
            <a:pPr marL="190500" indent="-190500" eaLnBrk="0" hangingPunct="0">
              <a:lnSpc>
                <a:spcPct val="90000"/>
              </a:lnSpc>
              <a:buFontTx/>
              <a:buChar char="•"/>
            </a:pPr>
            <a:r>
              <a:rPr lang="es-ES_tradnl" sz="1200" b="1">
                <a:solidFill>
                  <a:schemeClr val="tx2"/>
                </a:solidFill>
                <a:latin typeface="Arial Narrow" pitchFamily="34" charset="0"/>
              </a:rPr>
              <a:t>DETERMINAR A QUE SE LE VA A HACER BENCHMARKING</a:t>
            </a:r>
          </a:p>
          <a:p>
            <a:pPr marL="190500" indent="-190500" eaLnBrk="0" hangingPunct="0">
              <a:lnSpc>
                <a:spcPct val="90000"/>
              </a:lnSpc>
              <a:buFontTx/>
              <a:buChar char="•"/>
            </a:pPr>
            <a:endParaRPr lang="es-ES_tradnl" sz="500" b="1">
              <a:solidFill>
                <a:schemeClr val="tx2"/>
              </a:solidFill>
              <a:latin typeface="Arial Narrow" pitchFamily="34" charset="0"/>
            </a:endParaRPr>
          </a:p>
          <a:p>
            <a:pPr marL="190500" indent="-190500" eaLnBrk="0" hangingPunct="0">
              <a:lnSpc>
                <a:spcPct val="90000"/>
              </a:lnSpc>
              <a:buFontTx/>
              <a:buChar char="•"/>
            </a:pPr>
            <a:r>
              <a:rPr lang="es-ES_tradnl" sz="1200" b="1">
                <a:solidFill>
                  <a:schemeClr val="tx2"/>
                </a:solidFill>
                <a:latin typeface="Arial Narrow" pitchFamily="34" charset="0"/>
              </a:rPr>
              <a:t>FORMACION DEL EQUIPO DE BENCHMARKING</a:t>
            </a:r>
          </a:p>
          <a:p>
            <a:pPr marL="190500" indent="-190500" eaLnBrk="0" hangingPunct="0">
              <a:lnSpc>
                <a:spcPct val="90000"/>
              </a:lnSpc>
              <a:buFontTx/>
              <a:buChar char="•"/>
            </a:pPr>
            <a:endParaRPr lang="es-ES_tradnl" sz="500" b="1">
              <a:solidFill>
                <a:schemeClr val="tx2"/>
              </a:solidFill>
              <a:latin typeface="Arial Narrow" pitchFamily="34" charset="0"/>
            </a:endParaRPr>
          </a:p>
          <a:p>
            <a:pPr marL="190500" indent="-190500" eaLnBrk="0" hangingPunct="0">
              <a:lnSpc>
                <a:spcPct val="90000"/>
              </a:lnSpc>
              <a:buFontTx/>
              <a:buChar char="•"/>
            </a:pPr>
            <a:r>
              <a:rPr lang="es-ES_tradnl" sz="1200" b="1">
                <a:solidFill>
                  <a:schemeClr val="tx2"/>
                </a:solidFill>
                <a:latin typeface="Arial Narrow" pitchFamily="34" charset="0"/>
              </a:rPr>
              <a:t>IDENTIFICACIÓN DE SOCIOS DEL BENCHMARKING</a:t>
            </a:r>
          </a:p>
          <a:p>
            <a:pPr marL="190500" indent="-190500" eaLnBrk="0" hangingPunct="0">
              <a:lnSpc>
                <a:spcPct val="90000"/>
              </a:lnSpc>
              <a:buFontTx/>
              <a:buChar char="•"/>
            </a:pPr>
            <a:endParaRPr lang="es-ES_tradnl" sz="500" b="1">
              <a:solidFill>
                <a:schemeClr val="tx2"/>
              </a:solidFill>
              <a:latin typeface="Arial Narrow" pitchFamily="34" charset="0"/>
            </a:endParaRPr>
          </a:p>
          <a:p>
            <a:pPr marL="190500" indent="-190500" eaLnBrk="0" hangingPunct="0">
              <a:lnSpc>
                <a:spcPct val="90000"/>
              </a:lnSpc>
              <a:buFontTx/>
              <a:buChar char="•"/>
            </a:pPr>
            <a:r>
              <a:rPr lang="es-ES_tradnl" sz="1200" b="1">
                <a:solidFill>
                  <a:schemeClr val="tx2"/>
                </a:solidFill>
                <a:latin typeface="Arial Narrow" pitchFamily="34" charset="0"/>
              </a:rPr>
              <a:t>RECOPILAR Y ANALIZAR LA INFORMACIÓN DE </a:t>
            </a:r>
          </a:p>
          <a:p>
            <a:pPr marL="190500" indent="-190500" eaLnBrk="0" hangingPunct="0">
              <a:lnSpc>
                <a:spcPct val="90000"/>
              </a:lnSpc>
            </a:pPr>
            <a:r>
              <a:rPr lang="es-ES_tradnl" sz="1200" b="1">
                <a:solidFill>
                  <a:schemeClr val="tx2"/>
                </a:solidFill>
                <a:latin typeface="Arial Narrow" pitchFamily="34" charset="0"/>
              </a:rPr>
              <a:t>	BENCHMARKING</a:t>
            </a:r>
          </a:p>
          <a:p>
            <a:pPr marL="190500" indent="-190500" eaLnBrk="0" hangingPunct="0">
              <a:lnSpc>
                <a:spcPct val="90000"/>
              </a:lnSpc>
              <a:buFontTx/>
              <a:buChar char="•"/>
            </a:pPr>
            <a:endParaRPr lang="es-ES_tradnl" sz="500" b="1">
              <a:solidFill>
                <a:schemeClr val="tx2"/>
              </a:solidFill>
              <a:latin typeface="Arial Narrow" pitchFamily="34" charset="0"/>
            </a:endParaRPr>
          </a:p>
          <a:p>
            <a:pPr marL="190500" indent="-190500" eaLnBrk="0" hangingPunct="0">
              <a:lnSpc>
                <a:spcPct val="90000"/>
              </a:lnSpc>
              <a:buFontTx/>
              <a:buChar char="•"/>
            </a:pPr>
            <a:r>
              <a:rPr lang="es-ES_tradnl" sz="1200" b="1">
                <a:solidFill>
                  <a:schemeClr val="tx2"/>
                </a:solidFill>
                <a:latin typeface="Arial Narrow" pitchFamily="34" charset="0"/>
              </a:rPr>
              <a:t>ACTUAR</a:t>
            </a:r>
          </a:p>
          <a:p>
            <a:pPr marL="190500" indent="-190500" eaLnBrk="0" hangingPunct="0">
              <a:lnSpc>
                <a:spcPct val="90000"/>
              </a:lnSpc>
            </a:pPr>
            <a:endParaRPr lang="es-ES_tradnl" sz="1200" b="1">
              <a:solidFill>
                <a:schemeClr val="tx2"/>
              </a:solidFill>
              <a:latin typeface="Arial Narrow" pitchFamily="34" charset="0"/>
            </a:endParaRPr>
          </a:p>
        </p:txBody>
      </p:sp>
      <p:sp>
        <p:nvSpPr>
          <p:cNvPr id="297999" name="AutoShape 15"/>
          <p:cNvSpPr>
            <a:spLocks noChangeArrowheads="1"/>
          </p:cNvSpPr>
          <p:nvPr/>
        </p:nvSpPr>
        <p:spPr bwMode="auto">
          <a:xfrm>
            <a:off x="3124200" y="1143000"/>
            <a:ext cx="5791200" cy="2667000"/>
          </a:xfrm>
          <a:prstGeom prst="cloudCallout">
            <a:avLst>
              <a:gd name="adj1" fmla="val 31606"/>
              <a:gd name="adj2" fmla="val 108213"/>
            </a:avLst>
          </a:prstGeom>
          <a:gradFill rotWithShape="0">
            <a:gsLst>
              <a:gs pos="0">
                <a:srgbClr val="0099CC"/>
              </a:gs>
              <a:gs pos="100000">
                <a:srgbClr val="0099CC">
                  <a:gamma/>
                  <a:shade val="0"/>
                  <a:invGamma/>
                </a:srgbClr>
              </a:gs>
            </a:gsLst>
            <a:path path="rect">
              <a:fillToRect l="50000" t="50000" r="50000" b="50000"/>
            </a:path>
          </a:gradFill>
          <a:ln w="19050">
            <a:solidFill>
              <a:schemeClr val="bg1"/>
            </a:solidFill>
            <a:round/>
            <a:headEnd/>
            <a:tailEnd/>
          </a:ln>
          <a:effectLst/>
        </p:spPr>
        <p:txBody>
          <a:bodyPr wrap="none" anchor="ctr"/>
          <a:lstStyle/>
          <a:p>
            <a:pPr algn="ctr" eaLnBrk="0" hangingPunct="0">
              <a:lnSpc>
                <a:spcPct val="90000"/>
              </a:lnSpc>
            </a:pPr>
            <a:r>
              <a:rPr lang="es-MX" sz="1600" b="1">
                <a:solidFill>
                  <a:schemeClr val="bg1"/>
                </a:solidFill>
                <a:effectLst>
                  <a:outerShdw blurRad="38100" dist="38100" dir="2700000" algn="tl">
                    <a:srgbClr val="000000"/>
                  </a:outerShdw>
                </a:effectLst>
                <a:latin typeface="Arial Narrow" pitchFamily="34" charset="0"/>
              </a:rPr>
              <a:t>        Proceso sistemático y continuo de evaluar </a:t>
            </a:r>
          </a:p>
          <a:p>
            <a:pPr algn="ctr" eaLnBrk="0" hangingPunct="0">
              <a:lnSpc>
                <a:spcPct val="90000"/>
              </a:lnSpc>
            </a:pPr>
            <a:r>
              <a:rPr lang="es-MX" sz="1600" b="1">
                <a:solidFill>
                  <a:schemeClr val="bg1"/>
                </a:solidFill>
                <a:effectLst>
                  <a:outerShdw blurRad="38100" dist="38100" dir="2700000" algn="tl">
                    <a:srgbClr val="000000"/>
                  </a:outerShdw>
                </a:effectLst>
                <a:latin typeface="Arial Narrow" pitchFamily="34" charset="0"/>
              </a:rPr>
              <a:t>      operaciones, prácticas, procesos, productos,</a:t>
            </a:r>
          </a:p>
          <a:p>
            <a:pPr algn="ctr" eaLnBrk="0" hangingPunct="0">
              <a:lnSpc>
                <a:spcPct val="90000"/>
              </a:lnSpc>
            </a:pPr>
            <a:r>
              <a:rPr lang="es-MX" sz="1600" b="1">
                <a:solidFill>
                  <a:schemeClr val="bg1"/>
                </a:solidFill>
                <a:effectLst>
                  <a:outerShdw blurRad="38100" dist="38100" dir="2700000" algn="tl">
                    <a:srgbClr val="000000"/>
                  </a:outerShdw>
                </a:effectLst>
                <a:latin typeface="Arial Narrow" pitchFamily="34" charset="0"/>
              </a:rPr>
              <a:t>         servicios y resultados de una organización frente a </a:t>
            </a:r>
          </a:p>
          <a:p>
            <a:pPr algn="ctr" eaLnBrk="0" hangingPunct="0">
              <a:lnSpc>
                <a:spcPct val="90000"/>
              </a:lnSpc>
            </a:pPr>
            <a:r>
              <a:rPr lang="es-MX" sz="1600" b="1">
                <a:solidFill>
                  <a:schemeClr val="bg1"/>
                </a:solidFill>
                <a:effectLst>
                  <a:outerShdw blurRad="38100" dist="38100" dir="2700000" algn="tl">
                    <a:srgbClr val="000000"/>
                  </a:outerShdw>
                </a:effectLst>
                <a:latin typeface="Arial Narrow" pitchFamily="34" charset="0"/>
              </a:rPr>
              <a:t>	estándares de excelencia de nivel sectorial, industrial</a:t>
            </a:r>
          </a:p>
          <a:p>
            <a:pPr algn="ctr" eaLnBrk="0" hangingPunct="0">
              <a:lnSpc>
                <a:spcPct val="90000"/>
              </a:lnSpc>
            </a:pPr>
            <a:r>
              <a:rPr lang="es-ES_tradnl" sz="1600" b="1">
                <a:solidFill>
                  <a:schemeClr val="bg1"/>
                </a:solidFill>
                <a:effectLst>
                  <a:outerShdw blurRad="38100" dist="38100" dir="2700000" algn="tl">
                    <a:srgbClr val="000000"/>
                  </a:outerShdw>
                </a:effectLst>
                <a:latin typeface="Arial Narrow" pitchFamily="34" charset="0"/>
              </a:rPr>
              <a:t>o mundial, establecidos por organizaciones que desarrollan </a:t>
            </a:r>
          </a:p>
          <a:p>
            <a:pPr algn="ctr" eaLnBrk="0" hangingPunct="0">
              <a:lnSpc>
                <a:spcPct val="90000"/>
              </a:lnSpc>
            </a:pPr>
            <a:r>
              <a:rPr lang="es-ES_tradnl" sz="1600" b="1">
                <a:solidFill>
                  <a:schemeClr val="bg1"/>
                </a:solidFill>
                <a:effectLst>
                  <a:outerShdw blurRad="38100" dist="38100" dir="2700000" algn="tl">
                    <a:srgbClr val="000000"/>
                  </a:outerShdw>
                </a:effectLst>
                <a:latin typeface="Arial Narrow" pitchFamily="34" charset="0"/>
              </a:rPr>
              <a:t>actividades  o productos similares, con el propósito de realizar </a:t>
            </a:r>
          </a:p>
          <a:p>
            <a:pPr algn="ctr" eaLnBrk="0" hangingPunct="0">
              <a:lnSpc>
                <a:spcPct val="90000"/>
              </a:lnSpc>
            </a:pPr>
            <a:r>
              <a:rPr lang="es-ES_tradnl" sz="1600" b="1">
                <a:solidFill>
                  <a:schemeClr val="bg1"/>
                </a:solidFill>
                <a:effectLst>
                  <a:outerShdw blurRad="38100" dist="38100" dir="2700000" algn="tl">
                    <a:srgbClr val="000000"/>
                  </a:outerShdw>
                </a:effectLst>
                <a:latin typeface="Arial Narrow" pitchFamily="34" charset="0"/>
              </a:rPr>
              <a:t>mejoras organizacionales</a:t>
            </a:r>
          </a:p>
        </p:txBody>
      </p:sp>
      <p:sp>
        <p:nvSpPr>
          <p:cNvPr id="298000" name="AutoShape 16"/>
          <p:cNvSpPr>
            <a:spLocks noChangeArrowheads="1"/>
          </p:cNvSpPr>
          <p:nvPr/>
        </p:nvSpPr>
        <p:spPr bwMode="auto">
          <a:xfrm>
            <a:off x="5334000" y="3962400"/>
            <a:ext cx="3581400" cy="28956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algn="ctr" eaLnBrk="0" hangingPunct="0"/>
            <a:endParaRPr lang="es-ES_tradnl" sz="2000" b="1">
              <a:solidFill>
                <a:schemeClr val="bg1"/>
              </a:solidFill>
              <a:effectLst>
                <a:outerShdw blurRad="38100" dist="38100" dir="2700000" algn="tl">
                  <a:srgbClr val="000000"/>
                </a:outerShdw>
              </a:effectLst>
              <a:latin typeface="Arial Narrow" pitchFamily="34" charset="0"/>
            </a:endParaRPr>
          </a:p>
          <a:p>
            <a:pPr algn="ctr" eaLnBrk="0" hangingPunct="0"/>
            <a:endParaRPr lang="es-ES_tradnl" sz="2000" b="1">
              <a:solidFill>
                <a:schemeClr val="bg1"/>
              </a:solidFill>
              <a:effectLst>
                <a:outerShdw blurRad="38100" dist="38100" dir="2700000" algn="tl">
                  <a:srgbClr val="000000"/>
                </a:outerShdw>
              </a:effectLst>
              <a:latin typeface="Arial Narrow" pitchFamily="34" charset="0"/>
            </a:endParaRPr>
          </a:p>
          <a:p>
            <a:pPr algn="ctr" eaLnBrk="0" hangingPunct="0"/>
            <a:r>
              <a:rPr lang="es-ES_tradnl" sz="2000" b="1">
                <a:solidFill>
                  <a:schemeClr val="bg1"/>
                </a:solidFill>
                <a:effectLst>
                  <a:outerShdw blurRad="38100" dist="38100" dir="2700000" algn="tl">
                    <a:srgbClr val="000000"/>
                  </a:outerShdw>
                </a:effectLst>
                <a:latin typeface="Arial Narrow" pitchFamily="34" charset="0"/>
              </a:rPr>
              <a:t>La necesidad de contar con </a:t>
            </a:r>
          </a:p>
          <a:p>
            <a:pPr algn="ctr" eaLnBrk="0" hangingPunct="0"/>
            <a:r>
              <a:rPr lang="es-ES_tradnl" sz="2000" b="1">
                <a:solidFill>
                  <a:schemeClr val="bg1"/>
                </a:solidFill>
                <a:effectLst>
                  <a:outerShdw blurRad="38100" dist="38100" dir="2700000" algn="tl">
                    <a:srgbClr val="000000"/>
                  </a:outerShdw>
                </a:effectLst>
                <a:latin typeface="Arial Narrow" pitchFamily="34" charset="0"/>
              </a:rPr>
              <a:t>herramientas para la mejora</a:t>
            </a:r>
          </a:p>
          <a:p>
            <a:pPr algn="ctr" eaLnBrk="0" hangingPunct="0"/>
            <a:r>
              <a:rPr lang="es-ES_tradnl" sz="2000" b="1">
                <a:solidFill>
                  <a:schemeClr val="bg1"/>
                </a:solidFill>
                <a:effectLst>
                  <a:outerShdw blurRad="38100" dist="38100" dir="2700000" algn="tl">
                    <a:srgbClr val="000000"/>
                  </a:outerShdw>
                </a:effectLst>
                <a:latin typeface="Arial Narrow" pitchFamily="34" charset="0"/>
              </a:rPr>
              <a:t>continua de prácticas de estos</a:t>
            </a:r>
          </a:p>
          <a:p>
            <a:pPr algn="ctr" eaLnBrk="0" hangingPunct="0"/>
            <a:r>
              <a:rPr lang="es-ES_tradnl" sz="2000" b="1">
                <a:solidFill>
                  <a:schemeClr val="bg1"/>
                </a:solidFill>
                <a:effectLst>
                  <a:outerShdw blurRad="38100" dist="38100" dir="2700000" algn="tl">
                    <a:srgbClr val="000000"/>
                  </a:outerShdw>
                </a:effectLst>
                <a:latin typeface="Arial Narrow" pitchFamily="34" charset="0"/>
              </a:rPr>
              <a:t>procesos dentro de la </a:t>
            </a:r>
          </a:p>
          <a:p>
            <a:pPr algn="ctr" eaLnBrk="0" hangingPunct="0"/>
            <a:r>
              <a:rPr lang="es-ES_tradnl" sz="2000" b="1">
                <a:solidFill>
                  <a:schemeClr val="bg1"/>
                </a:solidFill>
                <a:effectLst>
                  <a:outerShdw blurRad="38100" dist="38100" dir="2700000" algn="tl">
                    <a:srgbClr val="000000"/>
                  </a:outerShdw>
                </a:effectLst>
                <a:latin typeface="Arial Narrow" pitchFamily="34" charset="0"/>
              </a:rPr>
              <a:t>institución para llegar a ser</a:t>
            </a:r>
          </a:p>
          <a:p>
            <a:pPr algn="ctr" eaLnBrk="0" hangingPunct="0"/>
            <a:r>
              <a:rPr lang="es-ES_tradnl" sz="2000" b="1">
                <a:solidFill>
                  <a:schemeClr val="bg1"/>
                </a:solidFill>
                <a:effectLst>
                  <a:outerShdw blurRad="38100" dist="38100" dir="2700000" algn="tl">
                    <a:srgbClr val="000000"/>
                  </a:outerShdw>
                </a:effectLst>
                <a:latin typeface="Arial Narrow" pitchFamily="34" charset="0"/>
              </a:rPr>
              <a:t>competitivos y eficientes</a:t>
            </a:r>
          </a:p>
        </p:txBody>
      </p:sp>
      <p:sp>
        <p:nvSpPr>
          <p:cNvPr id="298001" name="AutoShape 17"/>
          <p:cNvSpPr>
            <a:spLocks noChangeArrowheads="1"/>
          </p:cNvSpPr>
          <p:nvPr/>
        </p:nvSpPr>
        <p:spPr bwMode="auto">
          <a:xfrm>
            <a:off x="5715000" y="3810000"/>
            <a:ext cx="2590800" cy="609600"/>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nchor="ctr"/>
          <a:lstStyle/>
          <a:p>
            <a:pPr algn="ctr" eaLnBrk="0" hangingPunct="0"/>
            <a:r>
              <a:rPr lang="es-ES_tradnl" b="1" i="1">
                <a:solidFill>
                  <a:srgbClr val="00FFFF"/>
                </a:solidFill>
                <a:effectLst>
                  <a:outerShdw blurRad="38100" dist="38100" dir="2700000" algn="tl">
                    <a:srgbClr val="000000"/>
                  </a:outerShdw>
                </a:effectLst>
                <a:latin typeface="Arial" charset="0"/>
              </a:rPr>
              <a:t>RAZONES </a:t>
            </a:r>
          </a:p>
        </p:txBody>
      </p:sp>
      <p:sp>
        <p:nvSpPr>
          <p:cNvPr id="298002" name="AutoShape 18"/>
          <p:cNvSpPr>
            <a:spLocks noChangeArrowheads="1"/>
          </p:cNvSpPr>
          <p:nvPr/>
        </p:nvSpPr>
        <p:spPr bwMode="auto">
          <a:xfrm>
            <a:off x="0" y="1828800"/>
            <a:ext cx="3276600" cy="609600"/>
          </a:xfrm>
          <a:prstGeom prst="roundRect">
            <a:avLst>
              <a:gd name="adj" fmla="val 50000"/>
            </a:avLst>
          </a:prstGeom>
          <a:gradFill rotWithShape="0">
            <a:gsLst>
              <a:gs pos="0">
                <a:srgbClr val="FFFF00">
                  <a:gamma/>
                  <a:tint val="0"/>
                  <a:invGamma/>
                </a:srgbClr>
              </a:gs>
              <a:gs pos="100000">
                <a:srgbClr val="FFFF00"/>
              </a:gs>
            </a:gsLst>
            <a:lin ang="5400000" scaled="1"/>
          </a:gradFill>
          <a:ln w="9525">
            <a:solidFill>
              <a:schemeClr val="tx1"/>
            </a:solidFill>
            <a:round/>
            <a:headEnd/>
            <a:tailEnd/>
          </a:ln>
          <a:effectLst/>
        </p:spPr>
        <p:txBody>
          <a:bodyPr wrap="none" anchor="ctr"/>
          <a:lstStyle/>
          <a:p>
            <a:pPr algn="ctr" eaLnBrk="0" hangingPunct="0">
              <a:lnSpc>
                <a:spcPct val="85000"/>
              </a:lnSpc>
            </a:pPr>
            <a:r>
              <a:rPr lang="es-ES_tradnl" sz="1600" b="1">
                <a:latin typeface="Arial" charset="0"/>
              </a:rPr>
              <a:t>BENCHMARKING APLICADO</a:t>
            </a:r>
          </a:p>
          <a:p>
            <a:pPr algn="ctr" eaLnBrk="0" hangingPunct="0">
              <a:lnSpc>
                <a:spcPct val="85000"/>
              </a:lnSpc>
            </a:pPr>
            <a:r>
              <a:rPr lang="es-ES_tradnl" sz="1600" b="1">
                <a:latin typeface="Arial" charset="0"/>
              </a:rPr>
              <a:t>SITUACION COMPETITIVA</a:t>
            </a:r>
          </a:p>
        </p:txBody>
      </p:sp>
      <p:sp>
        <p:nvSpPr>
          <p:cNvPr id="298003" name="Rectangle 19"/>
          <p:cNvSpPr>
            <a:spLocks noChangeArrowheads="1"/>
          </p:cNvSpPr>
          <p:nvPr/>
        </p:nvSpPr>
        <p:spPr bwMode="auto">
          <a:xfrm>
            <a:off x="0" y="2667000"/>
            <a:ext cx="3276600" cy="1066800"/>
          </a:xfrm>
          <a:prstGeom prst="rect">
            <a:avLst/>
          </a:prstGeom>
          <a:gradFill rotWithShape="0">
            <a:gsLst>
              <a:gs pos="0">
                <a:srgbClr val="CCFFCC">
                  <a:gamma/>
                  <a:tint val="0"/>
                  <a:invGamma/>
                </a:srgbClr>
              </a:gs>
              <a:gs pos="100000">
                <a:srgbClr val="CCFFCC"/>
              </a:gs>
            </a:gsLst>
            <a:lin ang="5400000" scaled="1"/>
          </a:gradFill>
          <a:ln w="9525">
            <a:solidFill>
              <a:srgbClr val="003366"/>
            </a:solidFill>
            <a:miter lim="800000"/>
            <a:headEnd/>
            <a:tailEnd/>
          </a:ln>
          <a:effectLst/>
        </p:spPr>
        <p:txBody>
          <a:bodyPr wrap="none" anchor="ctr"/>
          <a:lstStyle/>
          <a:p>
            <a:pPr marL="190500" indent="-190500" algn="ctr" eaLnBrk="0" hangingPunct="0">
              <a:lnSpc>
                <a:spcPct val="90000"/>
              </a:lnSpc>
            </a:pPr>
            <a:r>
              <a:rPr lang="es-ES_tradnl" sz="1400" b="1">
                <a:solidFill>
                  <a:schemeClr val="tx2"/>
                </a:solidFill>
                <a:latin typeface="Arial Narrow" pitchFamily="34" charset="0"/>
              </a:rPr>
              <a:t>FACTORES CRÍTICOS DE ÉXITO: </a:t>
            </a:r>
          </a:p>
          <a:p>
            <a:pPr marL="190500" indent="-190500" algn="ctr" eaLnBrk="0" hangingPunct="0">
              <a:lnSpc>
                <a:spcPct val="90000"/>
              </a:lnSpc>
            </a:pPr>
            <a:r>
              <a:rPr lang="es-ES_tradnl" sz="1400" b="1">
                <a:solidFill>
                  <a:schemeClr val="tx2"/>
                </a:solidFill>
                <a:latin typeface="Arial Narrow" pitchFamily="34" charset="0"/>
              </a:rPr>
              <a:t>FC1: SITUACIÓN COMPETITIVA. </a:t>
            </a:r>
          </a:p>
          <a:p>
            <a:pPr marL="190500" indent="-190500" algn="ctr" eaLnBrk="0" hangingPunct="0">
              <a:lnSpc>
                <a:spcPct val="90000"/>
              </a:lnSpc>
            </a:pPr>
            <a:r>
              <a:rPr lang="es-ES_tradnl" sz="1400" b="1">
                <a:solidFill>
                  <a:schemeClr val="tx2"/>
                </a:solidFill>
                <a:latin typeface="Arial Narrow" pitchFamily="34" charset="0"/>
              </a:rPr>
              <a:t>EJEMPLOS: ESPIRITU SANTO, ECOMUNDO</a:t>
            </a:r>
          </a:p>
          <a:p>
            <a:pPr marL="190500" indent="-190500" algn="ctr" eaLnBrk="0" hangingPunct="0">
              <a:lnSpc>
                <a:spcPct val="90000"/>
              </a:lnSpc>
            </a:pPr>
            <a:r>
              <a:rPr lang="es-ES_tradnl" sz="1400" b="1">
                <a:solidFill>
                  <a:schemeClr val="tx2"/>
                </a:solidFill>
                <a:latin typeface="Arial Narrow" pitchFamily="34" charset="0"/>
              </a:rPr>
              <a:t>FC2: NIVELES DE EXPECTATIVAS </a:t>
            </a:r>
          </a:p>
        </p:txBody>
      </p:sp>
      <p:sp>
        <p:nvSpPr>
          <p:cNvPr id="298006" name="AutoShape 22"/>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98007" name="Oval 23"/>
          <p:cNvSpPr>
            <a:spLocks noChangeArrowheads="1"/>
          </p:cNvSpPr>
          <p:nvPr/>
        </p:nvSpPr>
        <p:spPr bwMode="auto">
          <a:xfrm>
            <a:off x="457200" y="466725"/>
            <a:ext cx="762000" cy="762000"/>
          </a:xfrm>
          <a:prstGeom prst="ellipse">
            <a:avLst/>
          </a:prstGeom>
          <a:solidFill>
            <a:srgbClr val="FF66FF"/>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D60093"/>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3 Marcador de número de diapositiva"/>
          <p:cNvSpPr>
            <a:spLocks noGrp="1"/>
          </p:cNvSpPr>
          <p:nvPr>
            <p:ph type="sldNum" sz="quarter" idx="12"/>
          </p:nvPr>
        </p:nvSpPr>
        <p:spPr/>
        <p:txBody>
          <a:bodyPr/>
          <a:lstStyle/>
          <a:p>
            <a:fld id="{8F75CB0F-04CA-48A1-831D-80A3AF484E69}" type="slidenum">
              <a:rPr lang="es-ES_tradnl"/>
              <a:pPr/>
              <a:t>53</a:t>
            </a:fld>
            <a:endParaRPr lang="es-ES_tradnl"/>
          </a:p>
        </p:txBody>
      </p:sp>
      <p:sp>
        <p:nvSpPr>
          <p:cNvPr id="299011" name="Rectangle 3"/>
          <p:cNvSpPr>
            <a:spLocks noChangeArrowheads="1"/>
          </p:cNvSpPr>
          <p:nvPr/>
        </p:nvSpPr>
        <p:spPr bwMode="auto">
          <a:xfrm>
            <a:off x="1538288" y="828675"/>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299013" name="Oval 5"/>
          <p:cNvSpPr>
            <a:spLocks noChangeArrowheads="1"/>
          </p:cNvSpPr>
          <p:nvPr/>
        </p:nvSpPr>
        <p:spPr bwMode="auto">
          <a:xfrm>
            <a:off x="457200" y="5334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
        <p:nvSpPr>
          <p:cNvPr id="299014" name="AutoShape 6"/>
          <p:cNvSpPr>
            <a:spLocks noChangeArrowheads="1"/>
          </p:cNvSpPr>
          <p:nvPr/>
        </p:nvSpPr>
        <p:spPr bwMode="auto">
          <a:xfrm>
            <a:off x="1843088" y="600075"/>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SITUACIÓN COMPETITIVA</a:t>
            </a:r>
          </a:p>
        </p:txBody>
      </p:sp>
      <p:sp>
        <p:nvSpPr>
          <p:cNvPr id="299015" name="Oval 7"/>
          <p:cNvSpPr>
            <a:spLocks noChangeArrowheads="1"/>
          </p:cNvSpPr>
          <p:nvPr/>
        </p:nvSpPr>
        <p:spPr bwMode="auto">
          <a:xfrm>
            <a:off x="7862888" y="690563"/>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299016" name="Oval 8"/>
          <p:cNvSpPr>
            <a:spLocks noChangeArrowheads="1"/>
          </p:cNvSpPr>
          <p:nvPr/>
        </p:nvSpPr>
        <p:spPr bwMode="auto">
          <a:xfrm>
            <a:off x="1371600" y="685800"/>
            <a:ext cx="319088" cy="385763"/>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299017" name="AutoShape 9"/>
          <p:cNvSpPr>
            <a:spLocks noChangeArrowheads="1"/>
          </p:cNvSpPr>
          <p:nvPr/>
        </p:nvSpPr>
        <p:spPr bwMode="auto">
          <a:xfrm>
            <a:off x="2041525" y="1219200"/>
            <a:ext cx="5886450" cy="342900"/>
          </a:xfrm>
          <a:prstGeom prst="roundRect">
            <a:avLst>
              <a:gd name="adj" fmla="val 50000"/>
            </a:avLst>
          </a:prstGeom>
          <a:gradFill rotWithShape="0">
            <a:gsLst>
              <a:gs pos="0">
                <a:srgbClr val="008080">
                  <a:gamma/>
                  <a:shade val="0"/>
                  <a:invGamma/>
                </a:srgbClr>
              </a:gs>
              <a:gs pos="100000">
                <a:srgbClr val="008080"/>
              </a:gs>
            </a:gsLst>
            <a:lin ang="0" scaled="1"/>
          </a:gradFill>
          <a:ln w="9525">
            <a:noFill/>
            <a:round/>
            <a:headEnd/>
            <a:tailEnd/>
          </a:ln>
          <a:effectLst/>
        </p:spPr>
        <p:txBody>
          <a:bodyPr wrap="none" anchor="ctr"/>
          <a:lstStyle/>
          <a:p>
            <a:pPr algn="ctr" eaLnBrk="0" hangingPunct="0"/>
            <a:r>
              <a:rPr lang="es-ES_tradnl" b="1">
                <a:solidFill>
                  <a:schemeClr val="bg1"/>
                </a:solidFill>
                <a:effectLst>
                  <a:outerShdw blurRad="38100" dist="38100" dir="2700000" algn="tl">
                    <a:srgbClr val="000000"/>
                  </a:outerShdw>
                </a:effectLst>
                <a:latin typeface="Arial" charset="0"/>
              </a:rPr>
              <a:t>T.E.S Y ECOMUNDO</a:t>
            </a:r>
          </a:p>
        </p:txBody>
      </p:sp>
      <p:sp>
        <p:nvSpPr>
          <p:cNvPr id="299018" name="AutoShape 10"/>
          <p:cNvSpPr>
            <a:spLocks noChangeArrowheads="1"/>
          </p:cNvSpPr>
          <p:nvPr/>
        </p:nvSpPr>
        <p:spPr bwMode="auto">
          <a:xfrm>
            <a:off x="1568450" y="1219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299019" name="Rectangle 11"/>
          <p:cNvSpPr>
            <a:spLocks noChangeArrowheads="1"/>
          </p:cNvSpPr>
          <p:nvPr/>
        </p:nvSpPr>
        <p:spPr bwMode="auto">
          <a:xfrm>
            <a:off x="806450" y="1752600"/>
            <a:ext cx="7575550" cy="2057400"/>
          </a:xfrm>
          <a:prstGeom prst="rect">
            <a:avLst/>
          </a:prstGeom>
          <a:solidFill>
            <a:schemeClr val="bg1">
              <a:alpha val="50000"/>
            </a:schemeClr>
          </a:solidFill>
          <a:ln w="9525">
            <a:noFill/>
            <a:miter lim="800000"/>
            <a:headEnd/>
            <a:tailEnd/>
          </a:ln>
          <a:effectLst/>
        </p:spPr>
        <p:txBody>
          <a:bodyPr/>
          <a:lstStyle/>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SISTEMA DE CRÉDITOS ACADÉMICOS</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PROYECCIONES DEL SISTEMA</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INSTRUCTORES Y DOCENTES</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AVANCE ACADÉMICO</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INGLÉS</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PROGRAMA INTERNACIONAL TECNOLÓGICO</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ACTIVIDADES EXTRACURRICULARES</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COMPUTACIÓN-INTERNET-COMUNICACIÓN SATELITAL</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PERFILES POR ESPECIALIDAD</a:t>
            </a:r>
          </a:p>
        </p:txBody>
      </p:sp>
      <p:sp>
        <p:nvSpPr>
          <p:cNvPr id="299023" name="AutoShape 15"/>
          <p:cNvSpPr>
            <a:spLocks noChangeArrowheads="1"/>
          </p:cNvSpPr>
          <p:nvPr/>
        </p:nvSpPr>
        <p:spPr bwMode="auto">
          <a:xfrm>
            <a:off x="73025" y="69850"/>
            <a:ext cx="45180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....III.	ESTUDIO DE MERCADO PARA EL CETNAV</a:t>
            </a:r>
          </a:p>
        </p:txBody>
      </p:sp>
      <p:sp>
        <p:nvSpPr>
          <p:cNvPr id="299024" name="Rectangle 16"/>
          <p:cNvSpPr>
            <a:spLocks noChangeArrowheads="1"/>
          </p:cNvSpPr>
          <p:nvPr/>
        </p:nvSpPr>
        <p:spPr bwMode="auto">
          <a:xfrm>
            <a:off x="1600200" y="4038600"/>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299025" name="AutoShape 17"/>
          <p:cNvSpPr>
            <a:spLocks noChangeArrowheads="1"/>
          </p:cNvSpPr>
          <p:nvPr/>
        </p:nvSpPr>
        <p:spPr bwMode="auto">
          <a:xfrm>
            <a:off x="1905000" y="3886200"/>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NIVELES DE EXPECTATIVAS</a:t>
            </a:r>
          </a:p>
        </p:txBody>
      </p:sp>
      <p:sp>
        <p:nvSpPr>
          <p:cNvPr id="299026" name="Oval 18"/>
          <p:cNvSpPr>
            <a:spLocks noChangeArrowheads="1"/>
          </p:cNvSpPr>
          <p:nvPr/>
        </p:nvSpPr>
        <p:spPr bwMode="auto">
          <a:xfrm>
            <a:off x="8077200" y="3962400"/>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299027" name="Oval 19"/>
          <p:cNvSpPr>
            <a:spLocks noChangeArrowheads="1"/>
          </p:cNvSpPr>
          <p:nvPr/>
        </p:nvSpPr>
        <p:spPr bwMode="auto">
          <a:xfrm>
            <a:off x="1295400" y="3962400"/>
            <a:ext cx="319088" cy="385763"/>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299028" name="AutoShape 20"/>
          <p:cNvSpPr>
            <a:spLocks noChangeArrowheads="1"/>
          </p:cNvSpPr>
          <p:nvPr/>
        </p:nvSpPr>
        <p:spPr bwMode="auto">
          <a:xfrm>
            <a:off x="2133600" y="4495800"/>
            <a:ext cx="5886450" cy="342900"/>
          </a:xfrm>
          <a:prstGeom prst="roundRect">
            <a:avLst>
              <a:gd name="adj" fmla="val 50000"/>
            </a:avLst>
          </a:prstGeom>
          <a:gradFill rotWithShape="0">
            <a:gsLst>
              <a:gs pos="0">
                <a:srgbClr val="008080">
                  <a:gamma/>
                  <a:shade val="0"/>
                  <a:invGamma/>
                </a:srgbClr>
              </a:gs>
              <a:gs pos="100000">
                <a:srgbClr val="008080"/>
              </a:gs>
            </a:gsLst>
            <a:lin ang="0" scaled="1"/>
          </a:gradFill>
          <a:ln w="9525">
            <a:noFill/>
            <a:round/>
            <a:headEnd/>
            <a:tailEnd/>
          </a:ln>
          <a:effectLst/>
        </p:spPr>
        <p:txBody>
          <a:bodyPr wrap="none" anchor="ctr"/>
          <a:lstStyle/>
          <a:p>
            <a:pPr algn="ctr" eaLnBrk="0" hangingPunct="0"/>
            <a:r>
              <a:rPr lang="es-ES_tradnl" b="1">
                <a:solidFill>
                  <a:schemeClr val="bg1"/>
                </a:solidFill>
                <a:effectLst>
                  <a:outerShdw blurRad="38100" dist="38100" dir="2700000" algn="tl">
                    <a:srgbClr val="000000"/>
                  </a:outerShdw>
                </a:effectLst>
                <a:latin typeface="Arial" charset="0"/>
              </a:rPr>
              <a:t>ENTREVISTAS  A PROFESIONALES</a:t>
            </a:r>
          </a:p>
        </p:txBody>
      </p:sp>
      <p:sp>
        <p:nvSpPr>
          <p:cNvPr id="299029" name="AutoShape 21"/>
          <p:cNvSpPr>
            <a:spLocks noChangeArrowheads="1"/>
          </p:cNvSpPr>
          <p:nvPr/>
        </p:nvSpPr>
        <p:spPr bwMode="auto">
          <a:xfrm>
            <a:off x="1660525" y="44958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299030" name="Rectangle 22"/>
          <p:cNvSpPr>
            <a:spLocks noChangeArrowheads="1"/>
          </p:cNvSpPr>
          <p:nvPr/>
        </p:nvSpPr>
        <p:spPr bwMode="auto">
          <a:xfrm>
            <a:off x="838200" y="4953000"/>
            <a:ext cx="7575550" cy="1676400"/>
          </a:xfrm>
          <a:prstGeom prst="rect">
            <a:avLst/>
          </a:prstGeom>
          <a:solidFill>
            <a:schemeClr val="bg1">
              <a:alpha val="50000"/>
            </a:schemeClr>
          </a:solidFill>
          <a:ln w="9525">
            <a:noFill/>
            <a:miter lim="800000"/>
            <a:headEnd/>
            <a:tailEnd/>
          </a:ln>
          <a:effectLst/>
        </p:spPr>
        <p:txBody>
          <a:bodyPr/>
          <a:lstStyle/>
          <a:p>
            <a:pPr marL="342900" indent="-342900">
              <a:lnSpc>
                <a:spcPct val="85000"/>
              </a:lnSpc>
              <a:spcBef>
                <a:spcPct val="20000"/>
              </a:spcBef>
              <a:buSzPct val="50000"/>
              <a:buFontTx/>
              <a:buBlip>
                <a:blip r:embed="rId2"/>
              </a:buBlip>
            </a:pPr>
            <a:endParaRPr lang="es-ES_tradnl" sz="1400" b="1">
              <a:solidFill>
                <a:srgbClr val="800000"/>
              </a:solidFill>
              <a:effectLst>
                <a:outerShdw blurRad="38100" dist="38100" dir="2700000" algn="tl">
                  <a:srgbClr val="C0C0C0"/>
                </a:outerShdw>
              </a:effectLst>
              <a:latin typeface="Arial" charset="0"/>
            </a:endParaRP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DIRECCIÓN DE EMPRESAS DE LA ARMADA</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SERVICIO DE DRAGAS DE LA ARMADA</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COMPAÑÍA DE CERVEZAS NACIONALES</a:t>
            </a:r>
          </a:p>
          <a:p>
            <a:pPr marL="342900" indent="-342900">
              <a:lnSpc>
                <a:spcPct val="85000"/>
              </a:lnSpc>
              <a:spcBef>
                <a:spcPct val="20000"/>
              </a:spcBef>
              <a:buSzPct val="50000"/>
              <a:buFontTx/>
              <a:buBlip>
                <a:blip r:embed="rId2"/>
              </a:buBlip>
            </a:pPr>
            <a:r>
              <a:rPr lang="es-ES_tradnl" sz="1400" b="1">
                <a:solidFill>
                  <a:srgbClr val="800000"/>
                </a:solidFill>
                <a:effectLst>
                  <a:outerShdw blurRad="38100" dist="38100" dir="2700000" algn="tl">
                    <a:srgbClr val="C0C0C0"/>
                  </a:outerShdw>
                </a:effectLst>
                <a:latin typeface="Arial" charset="0"/>
              </a:rPr>
              <a:t>CORPORACIÓN FINANCIERA NACIONAL (CFN)</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Marcador de número de diapositiva"/>
          <p:cNvSpPr>
            <a:spLocks noGrp="1"/>
          </p:cNvSpPr>
          <p:nvPr>
            <p:ph type="sldNum" sz="quarter" idx="12"/>
          </p:nvPr>
        </p:nvSpPr>
        <p:spPr/>
        <p:txBody>
          <a:bodyPr/>
          <a:lstStyle/>
          <a:p>
            <a:fld id="{CFFB07DC-D8F2-4382-A500-CAEDBDAA3C8E}" type="slidenum">
              <a:rPr lang="es-ES_tradnl"/>
              <a:pPr/>
              <a:t>54</a:t>
            </a:fld>
            <a:endParaRPr lang="es-ES_tradnl"/>
          </a:p>
        </p:txBody>
      </p:sp>
      <p:sp>
        <p:nvSpPr>
          <p:cNvPr id="313371" name="Rectangle 27"/>
          <p:cNvSpPr>
            <a:spLocks noChangeArrowheads="1"/>
          </p:cNvSpPr>
          <p:nvPr/>
        </p:nvSpPr>
        <p:spPr bwMode="auto">
          <a:xfrm>
            <a:off x="1066800" y="5867400"/>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13370" name="Rectangle 26"/>
          <p:cNvSpPr>
            <a:spLocks noChangeArrowheads="1"/>
          </p:cNvSpPr>
          <p:nvPr/>
        </p:nvSpPr>
        <p:spPr bwMode="auto">
          <a:xfrm>
            <a:off x="1066800" y="5334000"/>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13347" name="AutoShape 3"/>
          <p:cNvSpPr>
            <a:spLocks noChangeArrowheads="1"/>
          </p:cNvSpPr>
          <p:nvPr/>
        </p:nvSpPr>
        <p:spPr bwMode="auto">
          <a:xfrm>
            <a:off x="1600200" y="1752600"/>
            <a:ext cx="4519613"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PLAN ESTRATÉGICO</a:t>
            </a:r>
          </a:p>
        </p:txBody>
      </p:sp>
      <p:sp>
        <p:nvSpPr>
          <p:cNvPr id="313348" name="AutoShape 4"/>
          <p:cNvSpPr>
            <a:spLocks noChangeArrowheads="1"/>
          </p:cNvSpPr>
          <p:nvPr/>
        </p:nvSpPr>
        <p:spPr bwMode="auto">
          <a:xfrm>
            <a:off x="87313" y="304800"/>
            <a:ext cx="1352550" cy="1258888"/>
          </a:xfrm>
          <a:prstGeom prst="bevel">
            <a:avLst>
              <a:gd name="adj" fmla="val 6505"/>
            </a:avLst>
          </a:prstGeom>
          <a:solidFill>
            <a:srgbClr val="00CCFF"/>
          </a:solidFill>
          <a:ln w="9525">
            <a:noFill/>
            <a:miter lim="800000"/>
            <a:headEnd/>
            <a:tailEnd/>
          </a:ln>
          <a:effectLst/>
        </p:spPr>
        <p:txBody>
          <a:bodyPr wrap="none">
            <a:spAutoFit/>
          </a:bodyPr>
          <a:lstStyle/>
          <a:p>
            <a:pPr eaLnBrk="0" hangingPunct="0"/>
            <a:r>
              <a:rPr lang="es-ES_tradnl" sz="7200" b="1"/>
              <a:t>IV</a:t>
            </a:r>
          </a:p>
        </p:txBody>
      </p:sp>
      <p:sp>
        <p:nvSpPr>
          <p:cNvPr id="313361" name="AutoShape 17"/>
          <p:cNvSpPr>
            <a:spLocks noChangeArrowheads="1"/>
          </p:cNvSpPr>
          <p:nvPr/>
        </p:nvSpPr>
        <p:spPr bwMode="auto">
          <a:xfrm>
            <a:off x="1593850" y="457200"/>
            <a:ext cx="4630738" cy="987425"/>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4400">
                <a:solidFill>
                  <a:schemeClr val="bg1"/>
                </a:solidFill>
                <a:effectLst>
                  <a:outerShdw blurRad="38100" dist="38100" dir="2700000" algn="tl">
                    <a:srgbClr val="000000"/>
                  </a:outerShdw>
                </a:effectLst>
                <a:latin typeface="Impact" pitchFamily="34" charset="0"/>
              </a:rPr>
              <a:t>PLAN DE MERCADEO</a:t>
            </a:r>
          </a:p>
        </p:txBody>
      </p:sp>
      <p:sp>
        <p:nvSpPr>
          <p:cNvPr id="313363" name="Rectangle 19"/>
          <p:cNvSpPr>
            <a:spLocks noChangeArrowheads="1"/>
          </p:cNvSpPr>
          <p:nvPr/>
        </p:nvSpPr>
        <p:spPr bwMode="auto">
          <a:xfrm>
            <a:off x="1066800" y="3584575"/>
            <a:ext cx="914400" cy="457200"/>
          </a:xfrm>
          <a:prstGeom prst="rect">
            <a:avLst/>
          </a:prstGeom>
          <a:gradFill rotWithShape="0">
            <a:gsLst>
              <a:gs pos="0">
                <a:srgbClr val="0099CC">
                  <a:gamma/>
                  <a:shade val="0"/>
                  <a:invGamma/>
                </a:srgbClr>
              </a:gs>
              <a:gs pos="100000">
                <a:srgbClr val="0099CC"/>
              </a:gs>
            </a:gsLst>
            <a:lin ang="0" scaled="1"/>
          </a:gradFill>
          <a:ln w="9525">
            <a:noFill/>
            <a:miter lim="800000"/>
            <a:headEnd/>
            <a:tailEnd/>
          </a:ln>
          <a:effectLst/>
        </p:spPr>
        <p:txBody>
          <a:bodyPr wrap="none" anchor="ctr"/>
          <a:lstStyle/>
          <a:p>
            <a:endParaRPr lang="es-ES"/>
          </a:p>
        </p:txBody>
      </p:sp>
      <p:sp>
        <p:nvSpPr>
          <p:cNvPr id="313364" name="Rectangle 20"/>
          <p:cNvSpPr>
            <a:spLocks noChangeArrowheads="1"/>
          </p:cNvSpPr>
          <p:nvPr/>
        </p:nvSpPr>
        <p:spPr bwMode="auto">
          <a:xfrm>
            <a:off x="1066800" y="4194175"/>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13365" name="Rectangle 21"/>
          <p:cNvSpPr>
            <a:spLocks noChangeArrowheads="1"/>
          </p:cNvSpPr>
          <p:nvPr/>
        </p:nvSpPr>
        <p:spPr bwMode="auto">
          <a:xfrm>
            <a:off x="1066800" y="3051175"/>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13366" name="Text Box 22"/>
          <p:cNvSpPr txBox="1">
            <a:spLocks noChangeArrowheads="1"/>
          </p:cNvSpPr>
          <p:nvPr/>
        </p:nvSpPr>
        <p:spPr bwMode="auto">
          <a:xfrm>
            <a:off x="2057400" y="2895600"/>
            <a:ext cx="6961188" cy="3425825"/>
          </a:xfrm>
          <a:prstGeom prst="rect">
            <a:avLst/>
          </a:prstGeom>
          <a:noFill/>
          <a:ln w="9525">
            <a:noFill/>
            <a:miter lim="800000"/>
            <a:headEnd/>
            <a:tailEnd/>
          </a:ln>
          <a:effectLst/>
        </p:spPr>
        <p:txBody>
          <a:bodyPr wrap="none">
            <a:spAutoFit/>
          </a:bodyPr>
          <a:lstStyle/>
          <a:p>
            <a:pPr eaLnBrk="0" hangingPunct="0">
              <a:lnSpc>
                <a:spcPct val="140000"/>
              </a:lnSpc>
            </a:pPr>
            <a:r>
              <a:rPr lang="es-ES_tradnl" sz="2600" b="1" i="1">
                <a:latin typeface="Arial" charset="0"/>
              </a:rPr>
              <a:t>MISIÓN</a:t>
            </a:r>
          </a:p>
          <a:p>
            <a:pPr eaLnBrk="0" hangingPunct="0">
              <a:lnSpc>
                <a:spcPct val="140000"/>
              </a:lnSpc>
            </a:pPr>
            <a:r>
              <a:rPr lang="es-ES_tradnl" sz="2600" b="1" i="1">
                <a:latin typeface="Arial" charset="0"/>
              </a:rPr>
              <a:t>VISIÓN DE FUTURO</a:t>
            </a:r>
          </a:p>
          <a:p>
            <a:pPr eaLnBrk="0" hangingPunct="0">
              <a:lnSpc>
                <a:spcPct val="140000"/>
              </a:lnSpc>
            </a:pPr>
            <a:r>
              <a:rPr lang="es-ES_tradnl" sz="2600" b="1" i="1">
                <a:latin typeface="Arial" charset="0"/>
              </a:rPr>
              <a:t>OBJETIVOS: GENERALES Y ESPECIFICOS</a:t>
            </a:r>
          </a:p>
          <a:p>
            <a:pPr eaLnBrk="0" hangingPunct="0">
              <a:lnSpc>
                <a:spcPct val="140000"/>
              </a:lnSpc>
            </a:pPr>
            <a:r>
              <a:rPr lang="es-ES_tradnl" sz="2600" b="1" i="1">
                <a:latin typeface="Arial" charset="0"/>
              </a:rPr>
              <a:t>F.O.D.A, MODELOS DE ANÁLISIS ESTRAT.</a:t>
            </a:r>
          </a:p>
          <a:p>
            <a:pPr eaLnBrk="0" hangingPunct="0">
              <a:lnSpc>
                <a:spcPct val="140000"/>
              </a:lnSpc>
            </a:pPr>
            <a:r>
              <a:rPr lang="es-ES_tradnl" sz="2600" b="1" i="1">
                <a:latin typeface="Arial" charset="0"/>
              </a:rPr>
              <a:t>POSICIONAMIENTO, MERCADO META</a:t>
            </a:r>
          </a:p>
          <a:p>
            <a:pPr eaLnBrk="0" hangingPunct="0">
              <a:lnSpc>
                <a:spcPct val="140000"/>
              </a:lnSpc>
            </a:pPr>
            <a:r>
              <a:rPr lang="es-ES_tradnl" sz="2600" b="1" i="1">
                <a:latin typeface="Arial" charset="0"/>
              </a:rPr>
              <a:t>ESTRATEGIA DE MERCADO</a:t>
            </a:r>
          </a:p>
        </p:txBody>
      </p:sp>
      <p:sp>
        <p:nvSpPr>
          <p:cNvPr id="313368" name="Rectangle 24"/>
          <p:cNvSpPr>
            <a:spLocks noChangeArrowheads="1"/>
          </p:cNvSpPr>
          <p:nvPr/>
        </p:nvSpPr>
        <p:spPr bwMode="auto">
          <a:xfrm>
            <a:off x="1066800" y="4724400"/>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13367" name="Text Box 23"/>
          <p:cNvSpPr txBox="1">
            <a:spLocks noChangeArrowheads="1"/>
          </p:cNvSpPr>
          <p:nvPr/>
        </p:nvSpPr>
        <p:spPr bwMode="auto">
          <a:xfrm>
            <a:off x="1292225" y="2898775"/>
            <a:ext cx="422275" cy="3425825"/>
          </a:xfrm>
          <a:prstGeom prst="rect">
            <a:avLst/>
          </a:prstGeom>
          <a:noFill/>
          <a:ln w="9525">
            <a:noFill/>
            <a:miter lim="800000"/>
            <a:headEnd/>
            <a:tailEnd/>
          </a:ln>
          <a:effectLst/>
        </p:spPr>
        <p:txBody>
          <a:bodyPr wrap="none">
            <a:spAutoFit/>
          </a:bodyPr>
          <a:lstStyle/>
          <a:p>
            <a:pPr algn="ctr" eaLnBrk="0" hangingPunct="0">
              <a:lnSpc>
                <a:spcPct val="140000"/>
              </a:lnSpc>
            </a:pPr>
            <a:r>
              <a:rPr lang="es-ES_tradnl" sz="2600" b="1" i="1">
                <a:solidFill>
                  <a:schemeClr val="bg1"/>
                </a:solidFill>
              </a:rPr>
              <a:t>A</a:t>
            </a:r>
          </a:p>
          <a:p>
            <a:pPr algn="ctr" eaLnBrk="0" hangingPunct="0">
              <a:lnSpc>
                <a:spcPct val="140000"/>
              </a:lnSpc>
            </a:pPr>
            <a:r>
              <a:rPr lang="es-ES_tradnl" sz="2600" b="1" i="1">
                <a:solidFill>
                  <a:schemeClr val="bg1"/>
                </a:solidFill>
              </a:rPr>
              <a:t>B</a:t>
            </a:r>
          </a:p>
          <a:p>
            <a:pPr algn="ctr" eaLnBrk="0" hangingPunct="0">
              <a:lnSpc>
                <a:spcPct val="140000"/>
              </a:lnSpc>
            </a:pPr>
            <a:r>
              <a:rPr lang="es-ES_tradnl" sz="2600" b="1" i="1">
                <a:solidFill>
                  <a:schemeClr val="bg1"/>
                </a:solidFill>
              </a:rPr>
              <a:t>C</a:t>
            </a:r>
          </a:p>
          <a:p>
            <a:pPr algn="ctr" eaLnBrk="0" hangingPunct="0">
              <a:lnSpc>
                <a:spcPct val="140000"/>
              </a:lnSpc>
            </a:pPr>
            <a:r>
              <a:rPr lang="es-ES_tradnl" sz="2600" b="1" i="1">
                <a:solidFill>
                  <a:schemeClr val="bg1"/>
                </a:solidFill>
              </a:rPr>
              <a:t>D</a:t>
            </a:r>
          </a:p>
          <a:p>
            <a:pPr algn="ctr" eaLnBrk="0" hangingPunct="0">
              <a:lnSpc>
                <a:spcPct val="140000"/>
              </a:lnSpc>
            </a:pPr>
            <a:r>
              <a:rPr lang="es-ES_tradnl" sz="2600" b="1" i="1">
                <a:solidFill>
                  <a:schemeClr val="bg1"/>
                </a:solidFill>
              </a:rPr>
              <a:t>E</a:t>
            </a:r>
          </a:p>
          <a:p>
            <a:pPr algn="ctr" eaLnBrk="0" hangingPunct="0">
              <a:lnSpc>
                <a:spcPct val="140000"/>
              </a:lnSpc>
            </a:pPr>
            <a:r>
              <a:rPr lang="es-ES_tradnl" sz="2600" b="1" i="1">
                <a:solidFill>
                  <a:schemeClr val="bg1"/>
                </a:solidFill>
              </a:rPr>
              <a:t>F</a:t>
            </a:r>
          </a:p>
        </p:txBody>
      </p:sp>
      <p:sp>
        <p:nvSpPr>
          <p:cNvPr id="313369" name="Oval 25"/>
          <p:cNvSpPr>
            <a:spLocks noChangeArrowheads="1"/>
          </p:cNvSpPr>
          <p:nvPr/>
        </p:nvSpPr>
        <p:spPr bwMode="auto">
          <a:xfrm>
            <a:off x="685800" y="18288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4.1</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C66C618A-50E6-4E44-AF2E-5323913BE2FB}" type="slidenum">
              <a:rPr lang="es-ES_tradnl"/>
              <a:pPr/>
              <a:t>55</a:t>
            </a:fld>
            <a:endParaRPr lang="es-ES_tradnl"/>
          </a:p>
        </p:txBody>
      </p:sp>
      <p:sp>
        <p:nvSpPr>
          <p:cNvPr id="314394" name="AutoShape 26"/>
          <p:cNvSpPr>
            <a:spLocks noChangeArrowheads="1"/>
          </p:cNvSpPr>
          <p:nvPr/>
        </p:nvSpPr>
        <p:spPr bwMode="auto">
          <a:xfrm>
            <a:off x="1676400" y="609600"/>
            <a:ext cx="6848475"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MISIÓN DEL PLAN DE MERCADO</a:t>
            </a:r>
          </a:p>
        </p:txBody>
      </p:sp>
      <p:sp>
        <p:nvSpPr>
          <p:cNvPr id="314400" name="AutoShape 32"/>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14401" name="AutoShape 33"/>
          <p:cNvSpPr>
            <a:spLocks noChangeArrowheads="1"/>
          </p:cNvSpPr>
          <p:nvPr/>
        </p:nvSpPr>
        <p:spPr bwMode="auto">
          <a:xfrm>
            <a:off x="1066800" y="1676400"/>
            <a:ext cx="7258050" cy="42672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ctr"/>
            <a:r>
              <a:rPr lang="es-ES_tradnl" sz="2800" b="1" i="1">
                <a:solidFill>
                  <a:srgbClr val="99FF99"/>
                </a:solidFill>
                <a:effectLst>
                  <a:outerShdw blurRad="38100" dist="38100" dir="2700000" algn="tl">
                    <a:srgbClr val="000000"/>
                  </a:outerShdw>
                </a:effectLst>
                <a:latin typeface="Arial Narrow" pitchFamily="34" charset="0"/>
              </a:rPr>
              <a:t>“DESARROLLAR UNA ESTRATEGIA PARA LOGRAR EL POSICIONAMIENTO DEL CETNAV EN LA CARRERA DE TECNOLOGÍA EN ADMINISTRACIÓN FRENTE A LA COMUNIDAD, COMO UNO DE LOS PROVEEDORES IDÓNEOS DE PROFESIONALES EN LA RAMA TÉCNICA Y TECNOLÓGICA, VINCULADOS A LA COMUNIDAD Y AL SECTOR EMPRESARIAL” .</a:t>
            </a:r>
            <a:r>
              <a:rPr lang="es-ES_tradnl" b="1" i="1">
                <a:solidFill>
                  <a:srgbClr val="99FF99"/>
                </a:solidFill>
                <a:effectLst>
                  <a:outerShdw blurRad="38100" dist="38100" dir="2700000" algn="tl">
                    <a:srgbClr val="000000"/>
                  </a:outerShdw>
                </a:effectLst>
                <a:latin typeface="Arial Narrow" pitchFamily="34" charset="0"/>
              </a:rPr>
              <a:t> </a:t>
            </a:r>
          </a:p>
        </p:txBody>
      </p:sp>
      <p:sp>
        <p:nvSpPr>
          <p:cNvPr id="314404" name="Oval 36"/>
          <p:cNvSpPr>
            <a:spLocks noChangeArrowheads="1"/>
          </p:cNvSpPr>
          <p:nvPr/>
        </p:nvSpPr>
        <p:spPr bwMode="auto">
          <a:xfrm>
            <a:off x="7620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4401"/>
                                        </p:tgtEl>
                                        <p:attrNameLst>
                                          <p:attrName>style.visibility</p:attrName>
                                        </p:attrNameLst>
                                      </p:cBhvr>
                                      <p:to>
                                        <p:strVal val="visible"/>
                                      </p:to>
                                    </p:set>
                                    <p:anim calcmode="lin" valueType="num">
                                      <p:cBhvr>
                                        <p:cTn id="7" dur="1000" fill="hold"/>
                                        <p:tgtEl>
                                          <p:spTgt spid="314401"/>
                                        </p:tgtEl>
                                        <p:attrNameLst>
                                          <p:attrName>ppt_w</p:attrName>
                                        </p:attrNameLst>
                                      </p:cBhvr>
                                      <p:tavLst>
                                        <p:tav tm="0">
                                          <p:val>
                                            <p:fltVal val="0"/>
                                          </p:val>
                                        </p:tav>
                                        <p:tav tm="100000">
                                          <p:val>
                                            <p:strVal val="#ppt_w"/>
                                          </p:val>
                                        </p:tav>
                                      </p:tavLst>
                                    </p:anim>
                                    <p:anim calcmode="lin" valueType="num">
                                      <p:cBhvr>
                                        <p:cTn id="8" dur="1000" fill="hold"/>
                                        <p:tgtEl>
                                          <p:spTgt spid="314401"/>
                                        </p:tgtEl>
                                        <p:attrNameLst>
                                          <p:attrName>ppt_h</p:attrName>
                                        </p:attrNameLst>
                                      </p:cBhvr>
                                      <p:tavLst>
                                        <p:tav tm="0">
                                          <p:val>
                                            <p:fltVal val="0"/>
                                          </p:val>
                                        </p:tav>
                                        <p:tav tm="100000">
                                          <p:val>
                                            <p:strVal val="#ppt_h"/>
                                          </p:val>
                                        </p:tav>
                                      </p:tavLst>
                                    </p:anim>
                                    <p:anim calcmode="lin" valueType="num">
                                      <p:cBhvr>
                                        <p:cTn id="9" dur="1000" fill="hold"/>
                                        <p:tgtEl>
                                          <p:spTgt spid="3144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44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1"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E33F82FD-4A72-4355-9700-B3978331C2D8}" type="slidenum">
              <a:rPr lang="es-ES_tradnl"/>
              <a:pPr/>
              <a:t>56</a:t>
            </a:fld>
            <a:endParaRPr lang="es-ES_tradnl"/>
          </a:p>
        </p:txBody>
      </p:sp>
      <p:sp>
        <p:nvSpPr>
          <p:cNvPr id="315394" name="AutoShape 2050"/>
          <p:cNvSpPr>
            <a:spLocks noChangeArrowheads="1"/>
          </p:cNvSpPr>
          <p:nvPr/>
        </p:nvSpPr>
        <p:spPr bwMode="auto">
          <a:xfrm>
            <a:off x="1751013" y="609600"/>
            <a:ext cx="6373812"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VISIÓN DE FUTURO DEL PLAN</a:t>
            </a:r>
          </a:p>
        </p:txBody>
      </p:sp>
      <p:sp>
        <p:nvSpPr>
          <p:cNvPr id="315404" name="AutoShape 2060"/>
          <p:cNvSpPr>
            <a:spLocks noChangeArrowheads="1"/>
          </p:cNvSpPr>
          <p:nvPr/>
        </p:nvSpPr>
        <p:spPr bwMode="auto">
          <a:xfrm>
            <a:off x="838200" y="1828800"/>
            <a:ext cx="7772400" cy="37338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ctr"/>
            <a:r>
              <a:rPr lang="es-MX" sz="2800" b="1" i="1">
                <a:solidFill>
                  <a:schemeClr val="bg1"/>
                </a:solidFill>
                <a:effectLst>
                  <a:outerShdw blurRad="38100" dist="38100" dir="2700000" algn="tl">
                    <a:srgbClr val="000000"/>
                  </a:outerShdw>
                </a:effectLst>
                <a:latin typeface="Arial" charset="0"/>
              </a:rPr>
              <a:t>“HACER DEL CETNAV UN INSTITUTO DE EDUCACIÓN SUPERIOR RECONOCIDO POR LA COMUNIDAD, QUE PROYECTE UNA IMAGEN INSTITUCIONAL LÍDER EN EL MERCADO DE LA EDUCACIÓN TÉCNICA Y TECNOLÓGICA”.</a:t>
            </a:r>
            <a:endParaRPr lang="es-ES_tradnl" sz="2800" b="1" i="1">
              <a:solidFill>
                <a:schemeClr val="bg1"/>
              </a:solidFill>
              <a:effectLst>
                <a:outerShdw blurRad="38100" dist="38100" dir="2700000" algn="tl">
                  <a:srgbClr val="000000"/>
                </a:outerShdw>
              </a:effectLst>
              <a:latin typeface="Arial" charset="0"/>
            </a:endParaRPr>
          </a:p>
        </p:txBody>
      </p:sp>
      <p:sp>
        <p:nvSpPr>
          <p:cNvPr id="315405" name="AutoShape 2061"/>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15406" name="Oval 2062"/>
          <p:cNvSpPr>
            <a:spLocks noChangeArrowheads="1"/>
          </p:cNvSpPr>
          <p:nvPr/>
        </p:nvSpPr>
        <p:spPr bwMode="auto">
          <a:xfrm>
            <a:off x="762000" y="6858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5404"/>
                                        </p:tgtEl>
                                        <p:attrNameLst>
                                          <p:attrName>style.visibility</p:attrName>
                                        </p:attrNameLst>
                                      </p:cBhvr>
                                      <p:to>
                                        <p:strVal val="visible"/>
                                      </p:to>
                                    </p:set>
                                    <p:anim calcmode="lin" valueType="num">
                                      <p:cBhvr>
                                        <p:cTn id="7" dur="1000" fill="hold"/>
                                        <p:tgtEl>
                                          <p:spTgt spid="315404"/>
                                        </p:tgtEl>
                                        <p:attrNameLst>
                                          <p:attrName>ppt_w</p:attrName>
                                        </p:attrNameLst>
                                      </p:cBhvr>
                                      <p:tavLst>
                                        <p:tav tm="0">
                                          <p:val>
                                            <p:fltVal val="0"/>
                                          </p:val>
                                        </p:tav>
                                        <p:tav tm="100000">
                                          <p:val>
                                            <p:strVal val="#ppt_w"/>
                                          </p:val>
                                        </p:tav>
                                      </p:tavLst>
                                    </p:anim>
                                    <p:anim calcmode="lin" valueType="num">
                                      <p:cBhvr>
                                        <p:cTn id="8" dur="1000" fill="hold"/>
                                        <p:tgtEl>
                                          <p:spTgt spid="315404"/>
                                        </p:tgtEl>
                                        <p:attrNameLst>
                                          <p:attrName>ppt_h</p:attrName>
                                        </p:attrNameLst>
                                      </p:cBhvr>
                                      <p:tavLst>
                                        <p:tav tm="0">
                                          <p:val>
                                            <p:fltVal val="0"/>
                                          </p:val>
                                        </p:tav>
                                        <p:tav tm="100000">
                                          <p:val>
                                            <p:strVal val="#ppt_h"/>
                                          </p:val>
                                        </p:tav>
                                      </p:tavLst>
                                    </p:anim>
                                    <p:anim calcmode="lin" valueType="num">
                                      <p:cBhvr>
                                        <p:cTn id="9" dur="1000" fill="hold"/>
                                        <p:tgtEl>
                                          <p:spTgt spid="3154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54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4"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número de diapositiva"/>
          <p:cNvSpPr>
            <a:spLocks noGrp="1"/>
          </p:cNvSpPr>
          <p:nvPr>
            <p:ph type="sldNum" sz="quarter" idx="12"/>
          </p:nvPr>
        </p:nvSpPr>
        <p:spPr/>
        <p:txBody>
          <a:bodyPr/>
          <a:lstStyle/>
          <a:p>
            <a:fld id="{79AA76B6-89F8-401C-A53E-C7292C0CFDBD}" type="slidenum">
              <a:rPr lang="es-ES_tradnl"/>
              <a:pPr/>
              <a:t>57</a:t>
            </a:fld>
            <a:endParaRPr lang="es-ES_tradnl"/>
          </a:p>
        </p:txBody>
      </p:sp>
      <p:sp>
        <p:nvSpPr>
          <p:cNvPr id="316418" name="AutoShape 2"/>
          <p:cNvSpPr>
            <a:spLocks noChangeArrowheads="1"/>
          </p:cNvSpPr>
          <p:nvPr/>
        </p:nvSpPr>
        <p:spPr bwMode="auto">
          <a:xfrm>
            <a:off x="1533525" y="533400"/>
            <a:ext cx="6173788"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OBJETIVOS DEL MARKETING</a:t>
            </a:r>
          </a:p>
        </p:txBody>
      </p:sp>
      <p:sp>
        <p:nvSpPr>
          <p:cNvPr id="316421" name="AutoShape 5"/>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16422" name="AutoShape 6"/>
          <p:cNvSpPr>
            <a:spLocks noChangeArrowheads="1"/>
          </p:cNvSpPr>
          <p:nvPr/>
        </p:nvSpPr>
        <p:spPr bwMode="auto">
          <a:xfrm>
            <a:off x="2057400" y="1371600"/>
            <a:ext cx="5886450" cy="4572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a:solidFill>
                  <a:schemeClr val="bg1"/>
                </a:solidFill>
                <a:effectLst>
                  <a:outerShdw blurRad="38100" dist="38100" dir="2700000" algn="tl">
                    <a:srgbClr val="000000"/>
                  </a:outerShdw>
                </a:effectLst>
                <a:latin typeface="Arial" charset="0"/>
              </a:rPr>
              <a:t>GENERALES</a:t>
            </a:r>
          </a:p>
        </p:txBody>
      </p:sp>
      <p:sp>
        <p:nvSpPr>
          <p:cNvPr id="316423" name="AutoShape 7"/>
          <p:cNvSpPr>
            <a:spLocks noChangeArrowheads="1"/>
          </p:cNvSpPr>
          <p:nvPr/>
        </p:nvSpPr>
        <p:spPr bwMode="auto">
          <a:xfrm>
            <a:off x="1600200" y="13716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316424" name="AutoShape 8"/>
          <p:cNvSpPr>
            <a:spLocks noChangeArrowheads="1"/>
          </p:cNvSpPr>
          <p:nvPr/>
        </p:nvSpPr>
        <p:spPr bwMode="auto">
          <a:xfrm>
            <a:off x="2057400" y="2743200"/>
            <a:ext cx="5886450" cy="4572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a:solidFill>
                  <a:schemeClr val="bg1"/>
                </a:solidFill>
                <a:effectLst>
                  <a:outerShdw blurRad="38100" dist="38100" dir="2700000" algn="tl">
                    <a:srgbClr val="000000"/>
                  </a:outerShdw>
                </a:effectLst>
                <a:latin typeface="Arial" charset="0"/>
              </a:rPr>
              <a:t>ESPECÍFICOS</a:t>
            </a:r>
          </a:p>
        </p:txBody>
      </p:sp>
      <p:sp>
        <p:nvSpPr>
          <p:cNvPr id="316425" name="AutoShape 9"/>
          <p:cNvSpPr>
            <a:spLocks noChangeArrowheads="1"/>
          </p:cNvSpPr>
          <p:nvPr/>
        </p:nvSpPr>
        <p:spPr bwMode="auto">
          <a:xfrm>
            <a:off x="1600200" y="27432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316426" name="Rectangle 10"/>
          <p:cNvSpPr>
            <a:spLocks noChangeArrowheads="1"/>
          </p:cNvSpPr>
          <p:nvPr/>
        </p:nvSpPr>
        <p:spPr bwMode="auto">
          <a:xfrm>
            <a:off x="990600" y="1905000"/>
            <a:ext cx="7423150" cy="762000"/>
          </a:xfrm>
          <a:prstGeom prst="rect">
            <a:avLst/>
          </a:prstGeom>
          <a:solidFill>
            <a:schemeClr val="bg1">
              <a:alpha val="50000"/>
            </a:schemeClr>
          </a:solidFill>
          <a:ln w="9525">
            <a:noFill/>
            <a:miter lim="800000"/>
            <a:headEnd/>
            <a:tailEnd/>
          </a:ln>
          <a:effectLst/>
        </p:spPr>
        <p:txBody>
          <a:bodyPr/>
          <a:lstStyle/>
          <a:p>
            <a:pPr marL="342900" indent="-342900">
              <a:lnSpc>
                <a:spcPct val="90000"/>
              </a:lnSpc>
              <a:spcBef>
                <a:spcPct val="20000"/>
              </a:spcBef>
              <a:buSzPct val="50000"/>
            </a:pPr>
            <a:r>
              <a:rPr lang="es-ES_tradnl" sz="1200" b="1">
                <a:solidFill>
                  <a:srgbClr val="800000"/>
                </a:solidFill>
                <a:effectLst>
                  <a:outerShdw blurRad="38100" dist="38100" dir="2700000" algn="tl">
                    <a:srgbClr val="C0C0C0"/>
                  </a:outerShdw>
                </a:effectLst>
                <a:latin typeface="Arial" charset="0"/>
              </a:rPr>
              <a:t>        POSICIONAR AL CETNAV EN LA CARRERA DE TECNOLOGÍA EN ADMINISTRACIÓN FRENTE A LA COMUNIDAD, COMO UNO DE LOS PROVEEDORES IDÓNEOS DE PROFESIONALES EN LA RAMA TÉCNICA Y TECNOLÓGICA, VINCULADOS A LA COMUNIDAD Y AL SECTOR EMPRESARIAL.</a:t>
            </a:r>
          </a:p>
        </p:txBody>
      </p:sp>
      <p:sp>
        <p:nvSpPr>
          <p:cNvPr id="316427" name="Rectangle 11"/>
          <p:cNvSpPr>
            <a:spLocks noChangeArrowheads="1"/>
          </p:cNvSpPr>
          <p:nvPr/>
        </p:nvSpPr>
        <p:spPr bwMode="auto">
          <a:xfrm>
            <a:off x="762000" y="3200400"/>
            <a:ext cx="7924800" cy="3124200"/>
          </a:xfrm>
          <a:prstGeom prst="rect">
            <a:avLst/>
          </a:prstGeom>
          <a:solidFill>
            <a:schemeClr val="bg1">
              <a:alpha val="50000"/>
            </a:schemeClr>
          </a:solidFill>
          <a:ln w="9525">
            <a:noFill/>
            <a:miter lim="800000"/>
            <a:headEnd/>
            <a:tailEnd/>
          </a:ln>
          <a:effectLst/>
        </p:spPr>
        <p:txBody>
          <a:bodyPr/>
          <a:lstStyle/>
          <a:p>
            <a:pPr marL="342900" indent="-342900">
              <a:spcBef>
                <a:spcPct val="20000"/>
              </a:spcBef>
              <a:buSzPct val="50000"/>
              <a:buFontTx/>
              <a:buBlip>
                <a:blip r:embed="rId2"/>
              </a:buBlip>
            </a:pPr>
            <a:r>
              <a:rPr lang="es-ES_tradnl" sz="1200" b="1">
                <a:solidFill>
                  <a:srgbClr val="000066"/>
                </a:solidFill>
                <a:effectLst>
                  <a:outerShdw blurRad="38100" dist="38100" dir="2700000" algn="tl">
                    <a:srgbClr val="C0C0C0"/>
                  </a:outerShdw>
                </a:effectLst>
                <a:latin typeface="Arial" charset="0"/>
              </a:rPr>
              <a:t>ADECUAR EL FUNCIONAMIENTO DEL CETNAV A LAS EXPECTATIVAS DE LA COMUNIDAD.</a:t>
            </a:r>
          </a:p>
          <a:p>
            <a:pPr marL="342900" indent="-342900">
              <a:spcBef>
                <a:spcPct val="20000"/>
              </a:spcBef>
              <a:buSzPct val="50000"/>
              <a:buFontTx/>
              <a:buBlip>
                <a:blip r:embed="rId2"/>
              </a:buBlip>
            </a:pPr>
            <a:r>
              <a:rPr lang="es-ES_tradnl" sz="1200" b="1">
                <a:solidFill>
                  <a:srgbClr val="000066"/>
                </a:solidFill>
                <a:effectLst>
                  <a:outerShdw blurRad="38100" dist="38100" dir="2700000" algn="tl">
                    <a:srgbClr val="C0C0C0"/>
                  </a:outerShdw>
                </a:effectLst>
                <a:latin typeface="Arial" charset="0"/>
              </a:rPr>
              <a:t>DEFINIR LOS SEGMENTOS DE MERCADO A LOS QUE SE DIRIGE EL CETNAV.</a:t>
            </a:r>
          </a:p>
          <a:p>
            <a:pPr marL="342900" indent="-342900">
              <a:spcBef>
                <a:spcPct val="20000"/>
              </a:spcBef>
              <a:buSzPct val="50000"/>
              <a:buFontTx/>
              <a:buBlip>
                <a:blip r:embed="rId2"/>
              </a:buBlip>
            </a:pPr>
            <a:r>
              <a:rPr lang="es-ES_tradnl" sz="1200" b="1">
                <a:solidFill>
                  <a:srgbClr val="000066"/>
                </a:solidFill>
                <a:effectLst>
                  <a:outerShdw blurRad="38100" dist="38100" dir="2700000" algn="tl">
                    <a:srgbClr val="C0C0C0"/>
                  </a:outerShdw>
                </a:effectLst>
                <a:latin typeface="Arial" charset="0"/>
              </a:rPr>
              <a:t>DEFINIR UNA IMAGEN INSTITUCIONAL DEL CETNAV, PARA LOGRAR EL RECONOCIMIENTO DE NUESTROS CLIENTES ACTUALES COMO POTENCIALES.</a:t>
            </a:r>
          </a:p>
          <a:p>
            <a:pPr marL="342900" indent="-342900">
              <a:spcBef>
                <a:spcPct val="20000"/>
              </a:spcBef>
              <a:buSzPct val="50000"/>
              <a:buFontTx/>
              <a:buBlip>
                <a:blip r:embed="rId2"/>
              </a:buBlip>
            </a:pPr>
            <a:r>
              <a:rPr lang="es-ES_tradnl" sz="1200" b="1">
                <a:solidFill>
                  <a:srgbClr val="000066"/>
                </a:solidFill>
                <a:effectLst>
                  <a:outerShdw blurRad="38100" dist="38100" dir="2700000" algn="tl">
                    <a:srgbClr val="C0C0C0"/>
                  </a:outerShdw>
                </a:effectLst>
                <a:latin typeface="Arial" charset="0"/>
              </a:rPr>
              <a:t>DETERMINAR EL MARKETING MIX DEL CETNAV, EN RELACIÓN A LA ESTRATEGIA DE IMAGEN.</a:t>
            </a:r>
          </a:p>
          <a:p>
            <a:pPr marL="342900" indent="-342900">
              <a:spcBef>
                <a:spcPct val="20000"/>
              </a:spcBef>
              <a:buSzPct val="50000"/>
              <a:buFontTx/>
              <a:buBlip>
                <a:blip r:embed="rId2"/>
              </a:buBlip>
            </a:pPr>
            <a:r>
              <a:rPr lang="es-ES_tradnl" sz="1200" b="1">
                <a:solidFill>
                  <a:srgbClr val="000066"/>
                </a:solidFill>
                <a:effectLst>
                  <a:outerShdw blurRad="38100" dist="38100" dir="2700000" algn="tl">
                    <a:srgbClr val="C0C0C0"/>
                  </a:outerShdw>
                </a:effectLst>
                <a:latin typeface="Arial" charset="0"/>
              </a:rPr>
              <a:t>ELABORAR UNA ESTRATEGIA DE COSTOS, PARA INCREMENTAR LA PARTICIPACIÓN DEL CETNAV EN ESTE MERCADO.</a:t>
            </a:r>
          </a:p>
          <a:p>
            <a:pPr marL="342900" indent="-342900">
              <a:spcBef>
                <a:spcPct val="20000"/>
              </a:spcBef>
              <a:buSzPct val="50000"/>
              <a:buFontTx/>
              <a:buBlip>
                <a:blip r:embed="rId2"/>
              </a:buBlip>
            </a:pPr>
            <a:r>
              <a:rPr lang="es-ES_tradnl" sz="1200" b="1">
                <a:solidFill>
                  <a:srgbClr val="000066"/>
                </a:solidFill>
                <a:effectLst>
                  <a:outerShdw blurRad="38100" dist="38100" dir="2700000" algn="tl">
                    <a:srgbClr val="C0C0C0"/>
                  </a:outerShdw>
                </a:effectLst>
                <a:latin typeface="Arial" charset="0"/>
              </a:rPr>
              <a:t>DIFUNDIR LOS SERVICIOS Y LAS CARRERAS QUE OFRECE EL CENTRO POR MEDIO DE ESTRATEGIAS DE COMUNICACIÓN.</a:t>
            </a:r>
          </a:p>
          <a:p>
            <a:pPr marL="342900" indent="-342900">
              <a:spcBef>
                <a:spcPct val="20000"/>
              </a:spcBef>
              <a:buSzPct val="50000"/>
              <a:buFontTx/>
              <a:buBlip>
                <a:blip r:embed="rId2"/>
              </a:buBlip>
            </a:pPr>
            <a:r>
              <a:rPr lang="es-ES_tradnl" sz="1200" b="1">
                <a:solidFill>
                  <a:srgbClr val="000066"/>
                </a:solidFill>
                <a:effectLst>
                  <a:outerShdw blurRad="38100" dist="38100" dir="2700000" algn="tl">
                    <a:srgbClr val="C0C0C0"/>
                  </a:outerShdw>
                </a:effectLst>
                <a:latin typeface="Arial" charset="0"/>
              </a:rPr>
              <a:t>DAR A CONOCER EL INTERÉS DEL CENTRO EN LA REALIZACIÓN DE CONVENIOS CON EL SECTOR PRIVADO.</a:t>
            </a:r>
          </a:p>
          <a:p>
            <a:pPr marL="342900" indent="-342900">
              <a:spcBef>
                <a:spcPct val="20000"/>
              </a:spcBef>
              <a:buSzPct val="50000"/>
              <a:buFontTx/>
              <a:buBlip>
                <a:blip r:embed="rId2"/>
              </a:buBlip>
            </a:pPr>
            <a:r>
              <a:rPr lang="es-ES_tradnl" sz="1200" b="1">
                <a:solidFill>
                  <a:srgbClr val="000066"/>
                </a:solidFill>
                <a:effectLst>
                  <a:outerShdw blurRad="38100" dist="38100" dir="2700000" algn="tl">
                    <a:srgbClr val="C0C0C0"/>
                  </a:outerShdw>
                </a:effectLst>
                <a:latin typeface="Arial" charset="0"/>
              </a:rPr>
              <a:t>POSICIONAR LAS CARRERAS QUE OFRECE ESTE CENTRO COMO LA MEJOR OPCIÓN DE MERCADO, POR CUANTO OFRECE DIFERENCIACIÓN, ESPECIALIZACIÓN Y CALIDAD.</a:t>
            </a:r>
          </a:p>
          <a:p>
            <a:pPr marL="342900" indent="-342900">
              <a:spcBef>
                <a:spcPct val="20000"/>
              </a:spcBef>
              <a:buSzPct val="50000"/>
              <a:buFontTx/>
              <a:buBlip>
                <a:blip r:embed="rId2"/>
              </a:buBlip>
            </a:pPr>
            <a:r>
              <a:rPr lang="es-ES_tradnl" sz="1200" b="1">
                <a:solidFill>
                  <a:srgbClr val="000066"/>
                </a:solidFill>
                <a:effectLst>
                  <a:outerShdw blurRad="38100" dist="38100" dir="2700000" algn="tl">
                    <a:srgbClr val="C0C0C0"/>
                  </a:outerShdw>
                </a:effectLst>
                <a:latin typeface="Arial" charset="0"/>
              </a:rPr>
              <a:t>ESTABLECER UN VÍNCULO ENTRE LA INSTITUCIÓN Y SUS CLIENTES QUE LE PERMITA OBTENER UN ALTO GRADO DE LEALTAD Y PREFERENCIA. (PUBLICIDAD INTERACTIVA)</a:t>
            </a:r>
          </a:p>
        </p:txBody>
      </p:sp>
      <p:sp>
        <p:nvSpPr>
          <p:cNvPr id="316428" name="Oval 12"/>
          <p:cNvSpPr>
            <a:spLocks noChangeArrowheads="1"/>
          </p:cNvSpPr>
          <p:nvPr/>
        </p:nvSpPr>
        <p:spPr bwMode="auto">
          <a:xfrm>
            <a:off x="6858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6426"/>
                                        </p:tgtEl>
                                        <p:attrNameLst>
                                          <p:attrName>style.visibility</p:attrName>
                                        </p:attrNameLst>
                                      </p:cBhvr>
                                      <p:to>
                                        <p:strVal val="visible"/>
                                      </p:to>
                                    </p:set>
                                    <p:animEffect transition="in" filter="blinds(horizontal)">
                                      <p:cBhvr>
                                        <p:cTn id="7" dur="500"/>
                                        <p:tgtEl>
                                          <p:spTgt spid="3164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6427"/>
                                        </p:tgtEl>
                                        <p:attrNameLst>
                                          <p:attrName>style.visibility</p:attrName>
                                        </p:attrNameLst>
                                      </p:cBhvr>
                                      <p:to>
                                        <p:strVal val="visible"/>
                                      </p:to>
                                    </p:set>
                                    <p:animEffect transition="in" filter="blinds(horizontal)">
                                      <p:cBhvr>
                                        <p:cTn id="12" dur="500"/>
                                        <p:tgtEl>
                                          <p:spTgt spid="316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6" grpId="0" animBg="1" autoUpdateAnimBg="0"/>
      <p:bldP spid="316427"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Marcador de número de diapositiva"/>
          <p:cNvSpPr>
            <a:spLocks noGrp="1"/>
          </p:cNvSpPr>
          <p:nvPr>
            <p:ph type="sldNum" sz="quarter" idx="12"/>
          </p:nvPr>
        </p:nvSpPr>
        <p:spPr/>
        <p:txBody>
          <a:bodyPr/>
          <a:lstStyle/>
          <a:p>
            <a:fld id="{26360808-A57D-4DD7-B7B3-6CD62EE6435B}" type="slidenum">
              <a:rPr lang="es-ES_tradnl"/>
              <a:pPr/>
              <a:t>58</a:t>
            </a:fld>
            <a:endParaRPr lang="es-ES_tradnl"/>
          </a:p>
        </p:txBody>
      </p:sp>
      <p:sp>
        <p:nvSpPr>
          <p:cNvPr id="317443" name="AutoShape 3"/>
          <p:cNvSpPr>
            <a:spLocks noChangeArrowheads="1"/>
          </p:cNvSpPr>
          <p:nvPr/>
        </p:nvSpPr>
        <p:spPr bwMode="auto">
          <a:xfrm>
            <a:off x="1446213" y="609600"/>
            <a:ext cx="6577012"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ANÁLISIS F.O.D.A DEL CETNAV</a:t>
            </a:r>
          </a:p>
        </p:txBody>
      </p:sp>
      <p:sp>
        <p:nvSpPr>
          <p:cNvPr id="317445" name="AutoShape 5"/>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17457" name="Rectangle 17"/>
          <p:cNvSpPr>
            <a:spLocks noChangeArrowheads="1"/>
          </p:cNvSpPr>
          <p:nvPr/>
        </p:nvSpPr>
        <p:spPr bwMode="auto">
          <a:xfrm>
            <a:off x="1538288" y="1600200"/>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317459" name="AutoShape 19"/>
          <p:cNvSpPr>
            <a:spLocks noChangeArrowheads="1"/>
          </p:cNvSpPr>
          <p:nvPr/>
        </p:nvSpPr>
        <p:spPr bwMode="auto">
          <a:xfrm>
            <a:off x="1828800" y="1524000"/>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ESCENARIO EXTERNO</a:t>
            </a:r>
          </a:p>
        </p:txBody>
      </p:sp>
      <p:sp>
        <p:nvSpPr>
          <p:cNvPr id="317460" name="Oval 20"/>
          <p:cNvSpPr>
            <a:spLocks noChangeArrowheads="1"/>
          </p:cNvSpPr>
          <p:nvPr/>
        </p:nvSpPr>
        <p:spPr bwMode="auto">
          <a:xfrm>
            <a:off x="7862888" y="1462088"/>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317461" name="Oval 21"/>
          <p:cNvSpPr>
            <a:spLocks noChangeArrowheads="1"/>
          </p:cNvSpPr>
          <p:nvPr/>
        </p:nvSpPr>
        <p:spPr bwMode="auto">
          <a:xfrm>
            <a:off x="1309688" y="1462088"/>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317462" name="AutoShape 22"/>
          <p:cNvSpPr>
            <a:spLocks noChangeArrowheads="1"/>
          </p:cNvSpPr>
          <p:nvPr/>
        </p:nvSpPr>
        <p:spPr bwMode="auto">
          <a:xfrm>
            <a:off x="1981200" y="2133600"/>
            <a:ext cx="5886450" cy="4572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a:solidFill>
                  <a:schemeClr val="bg1"/>
                </a:solidFill>
                <a:effectLst>
                  <a:outerShdw blurRad="38100" dist="38100" dir="2700000" algn="tl">
                    <a:srgbClr val="000000"/>
                  </a:outerShdw>
                </a:effectLst>
                <a:latin typeface="Arial" charset="0"/>
              </a:rPr>
              <a:t>AMENAZAS</a:t>
            </a:r>
          </a:p>
        </p:txBody>
      </p:sp>
      <p:sp>
        <p:nvSpPr>
          <p:cNvPr id="317463" name="AutoShape 23"/>
          <p:cNvSpPr>
            <a:spLocks noChangeArrowheads="1"/>
          </p:cNvSpPr>
          <p:nvPr/>
        </p:nvSpPr>
        <p:spPr bwMode="auto">
          <a:xfrm>
            <a:off x="1600200" y="20574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317464" name="Rectangle 24"/>
          <p:cNvSpPr>
            <a:spLocks noChangeArrowheads="1"/>
          </p:cNvSpPr>
          <p:nvPr/>
        </p:nvSpPr>
        <p:spPr bwMode="auto">
          <a:xfrm>
            <a:off x="990600" y="2590800"/>
            <a:ext cx="7575550" cy="1219200"/>
          </a:xfrm>
          <a:prstGeom prst="rect">
            <a:avLst/>
          </a:prstGeom>
          <a:solidFill>
            <a:schemeClr val="bg1">
              <a:alpha val="50000"/>
            </a:schemeClr>
          </a:solidFill>
          <a:ln w="9525">
            <a:noFill/>
            <a:miter lim="800000"/>
            <a:headEnd/>
            <a:tailEnd/>
          </a:ln>
          <a:effectLst/>
        </p:spPr>
        <p:txBody>
          <a:bodyPr/>
          <a:lstStyle/>
          <a:p>
            <a:pPr marL="342900" indent="-342900">
              <a:lnSpc>
                <a:spcPct val="90000"/>
              </a:lnSpc>
              <a:spcBef>
                <a:spcPct val="20000"/>
              </a:spcBef>
              <a:buSzPct val="50000"/>
              <a:buFontTx/>
              <a:buBlip>
                <a:blip r:embed="rId2"/>
              </a:buBlip>
            </a:pPr>
            <a:r>
              <a:rPr lang="es-ES_tradnl" sz="1200" b="1">
                <a:solidFill>
                  <a:srgbClr val="800000"/>
                </a:solidFill>
                <a:effectLst>
                  <a:outerShdw blurRad="38100" dist="38100" dir="2700000" algn="tl">
                    <a:srgbClr val="C0C0C0"/>
                  </a:outerShdw>
                </a:effectLst>
                <a:latin typeface="Arial" charset="0"/>
              </a:rPr>
              <a:t>DESARROLLO DE IMAGEN INSTITUCIONAL DE LA COMPETENCIA</a:t>
            </a:r>
          </a:p>
          <a:p>
            <a:pPr marL="342900" indent="-342900">
              <a:lnSpc>
                <a:spcPct val="90000"/>
              </a:lnSpc>
              <a:spcBef>
                <a:spcPct val="20000"/>
              </a:spcBef>
              <a:buSzPct val="50000"/>
              <a:buFontTx/>
              <a:buBlip>
                <a:blip r:embed="rId2"/>
              </a:buBlip>
            </a:pPr>
            <a:r>
              <a:rPr lang="es-ES_tradnl" sz="1200" b="1">
                <a:solidFill>
                  <a:srgbClr val="800000"/>
                </a:solidFill>
                <a:effectLst>
                  <a:outerShdw blurRad="38100" dist="38100" dir="2700000" algn="tl">
                    <a:srgbClr val="C0C0C0"/>
                  </a:outerShdw>
                </a:effectLst>
                <a:latin typeface="Arial" charset="0"/>
              </a:rPr>
              <a:t>INGRESO DE NUEVOS COMPETIDORES</a:t>
            </a:r>
          </a:p>
          <a:p>
            <a:pPr marL="342900" indent="-342900">
              <a:lnSpc>
                <a:spcPct val="90000"/>
              </a:lnSpc>
              <a:spcBef>
                <a:spcPct val="20000"/>
              </a:spcBef>
              <a:buSzPct val="50000"/>
              <a:buFontTx/>
              <a:buBlip>
                <a:blip r:embed="rId2"/>
              </a:buBlip>
            </a:pPr>
            <a:r>
              <a:rPr lang="es-ES_tradnl" sz="1200" b="1">
                <a:solidFill>
                  <a:srgbClr val="800000"/>
                </a:solidFill>
                <a:effectLst>
                  <a:outerShdw blurRad="38100" dist="38100" dir="2700000" algn="tl">
                    <a:srgbClr val="C0C0C0"/>
                  </a:outerShdw>
                </a:effectLst>
                <a:latin typeface="Arial" charset="0"/>
              </a:rPr>
              <a:t>LIMITADOS PRESUPUESTOS PARA LA INSTITUCIÓN, SITUACIÓN ECONOMICA</a:t>
            </a:r>
          </a:p>
          <a:p>
            <a:pPr marL="342900" indent="-342900">
              <a:lnSpc>
                <a:spcPct val="90000"/>
              </a:lnSpc>
              <a:spcBef>
                <a:spcPct val="20000"/>
              </a:spcBef>
              <a:buSzPct val="50000"/>
              <a:buFontTx/>
              <a:buBlip>
                <a:blip r:embed="rId2"/>
              </a:buBlip>
            </a:pPr>
            <a:r>
              <a:rPr lang="es-ES_tradnl" sz="1200" b="1">
                <a:solidFill>
                  <a:srgbClr val="800000"/>
                </a:solidFill>
                <a:effectLst>
                  <a:outerShdw blurRad="38100" dist="38100" dir="2700000" algn="tl">
                    <a:srgbClr val="C0C0C0"/>
                  </a:outerShdw>
                </a:effectLst>
                <a:latin typeface="Arial" charset="0"/>
              </a:rPr>
              <a:t>DEPENDENCIA EN EL ÁREA CIENTÍFICO-TECNOLÓGICA Y DE INVESTIGACIÓN</a:t>
            </a:r>
          </a:p>
          <a:p>
            <a:pPr marL="342900" indent="-342900">
              <a:lnSpc>
                <a:spcPct val="90000"/>
              </a:lnSpc>
              <a:spcBef>
                <a:spcPct val="20000"/>
              </a:spcBef>
              <a:buSzPct val="50000"/>
              <a:buFontTx/>
              <a:buBlip>
                <a:blip r:embed="rId2"/>
              </a:buBlip>
            </a:pPr>
            <a:r>
              <a:rPr lang="es-ES_tradnl" sz="1200" b="1">
                <a:solidFill>
                  <a:srgbClr val="800000"/>
                </a:solidFill>
                <a:effectLst>
                  <a:outerShdw blurRad="38100" dist="38100" dir="2700000" algn="tl">
                    <a:srgbClr val="C0C0C0"/>
                  </a:outerShdw>
                </a:effectLst>
                <a:latin typeface="Arial" charset="0"/>
              </a:rPr>
              <a:t>MIGRACIÓN DEL PERSONAL DOCENTE.</a:t>
            </a:r>
          </a:p>
        </p:txBody>
      </p:sp>
      <p:sp>
        <p:nvSpPr>
          <p:cNvPr id="317465" name="AutoShape 25"/>
          <p:cNvSpPr>
            <a:spLocks noChangeArrowheads="1"/>
          </p:cNvSpPr>
          <p:nvPr/>
        </p:nvSpPr>
        <p:spPr bwMode="auto">
          <a:xfrm>
            <a:off x="2057400" y="3962400"/>
            <a:ext cx="5886450" cy="4572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a:solidFill>
                  <a:schemeClr val="bg1"/>
                </a:solidFill>
                <a:effectLst>
                  <a:outerShdw blurRad="38100" dist="38100" dir="2700000" algn="tl">
                    <a:srgbClr val="000000"/>
                  </a:outerShdw>
                </a:effectLst>
                <a:latin typeface="Arial" charset="0"/>
              </a:rPr>
              <a:t>OPORTUNIDADES</a:t>
            </a:r>
          </a:p>
        </p:txBody>
      </p:sp>
      <p:sp>
        <p:nvSpPr>
          <p:cNvPr id="317466" name="AutoShape 26"/>
          <p:cNvSpPr>
            <a:spLocks noChangeArrowheads="1"/>
          </p:cNvSpPr>
          <p:nvPr/>
        </p:nvSpPr>
        <p:spPr bwMode="auto">
          <a:xfrm>
            <a:off x="1600200" y="39624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317467" name="Rectangle 27"/>
          <p:cNvSpPr>
            <a:spLocks noChangeArrowheads="1"/>
          </p:cNvSpPr>
          <p:nvPr/>
        </p:nvSpPr>
        <p:spPr bwMode="auto">
          <a:xfrm>
            <a:off x="685800" y="4495800"/>
            <a:ext cx="7804150" cy="16764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CONSTITUIRSE EN EL MEDIANO PLAZO EN UNO DE LOS PROVEEDORES IDÓNEOS DE PROFESIONALES EN LA RAMA TÉCNICA Y TECNOLÓGICA PARA LA COMUNIDAD Y EL SECTOR EMPRESARIAL.</a:t>
            </a: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INCREMENTOS DE COSTOS EDUCATIVOS EN OTROS CENTROS DE ENSEÑANZA SUPERIOR.</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POCOS CENTROS EDUCATIVOS CON CAPACIDAD DE DESARROLLAR CONOCIMIENTO TÉCNICO – CIENTÍFICO E INVESTIGACIÓN.</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BUENAS RELACIONES CON LOS MIEMBROS DEL CONESUP</a:t>
            </a:r>
            <a:r>
              <a:rPr lang="es-MX" sz="1200" b="1">
                <a:solidFill>
                  <a:srgbClr val="000066"/>
                </a:solidFill>
                <a:effectLst>
                  <a:outerShdw blurRad="38100" dist="38100" dir="2700000" algn="tl">
                    <a:srgbClr val="C0C0C0"/>
                  </a:outerShdw>
                </a:effectLst>
                <a:latin typeface="Arial" charset="0"/>
                <a:cs typeface="Arial" charset="0"/>
              </a:rPr>
              <a:t>.</a:t>
            </a:r>
          </a:p>
          <a:p>
            <a:pPr marL="342900" indent="-342900" algn="just">
              <a:spcBef>
                <a:spcPct val="20000"/>
              </a:spcBef>
              <a:buSzPct val="50000"/>
              <a:buFontTx/>
              <a:buBlip>
                <a:blip r:embed="rId2"/>
              </a:buBlip>
            </a:pPr>
            <a:r>
              <a:rPr lang="es-ES_tradnl" sz="1200" b="1">
                <a:solidFill>
                  <a:srgbClr val="000066"/>
                </a:solidFill>
                <a:effectLst>
                  <a:outerShdw blurRad="38100" dist="38100" dir="2700000" algn="tl">
                    <a:srgbClr val="C0C0C0"/>
                  </a:outerShdw>
                </a:effectLst>
                <a:latin typeface="Arial" charset="0"/>
              </a:rPr>
              <a:t>OPCIÓN DE CONVENIOS Y ALIANZAS ESTRATEGICAS EN AMBITO NACIONAL E INTERNACIONAL.</a:t>
            </a:r>
          </a:p>
        </p:txBody>
      </p:sp>
      <p:sp>
        <p:nvSpPr>
          <p:cNvPr id="317468" name="Oval 28"/>
          <p:cNvSpPr>
            <a:spLocks noChangeArrowheads="1"/>
          </p:cNvSpPr>
          <p:nvPr/>
        </p:nvSpPr>
        <p:spPr bwMode="auto">
          <a:xfrm>
            <a:off x="533400" y="6858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4"/>
                                        </p:tgtEl>
                                        <p:attrNameLst>
                                          <p:attrName>style.visibility</p:attrName>
                                        </p:attrNameLst>
                                      </p:cBhvr>
                                      <p:to>
                                        <p:strVal val="visible"/>
                                      </p:to>
                                    </p:set>
                                    <p:animEffect transition="in" filter="blinds(horizontal)">
                                      <p:cBhvr>
                                        <p:cTn id="7" dur="500"/>
                                        <p:tgtEl>
                                          <p:spTgt spid="3174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67"/>
                                        </p:tgtEl>
                                        <p:attrNameLst>
                                          <p:attrName>style.visibility</p:attrName>
                                        </p:attrNameLst>
                                      </p:cBhvr>
                                      <p:to>
                                        <p:strVal val="visible"/>
                                      </p:to>
                                    </p:set>
                                    <p:animEffect transition="in" filter="blinds(horizontal)">
                                      <p:cBhvr>
                                        <p:cTn id="12" dur="500"/>
                                        <p:tgtEl>
                                          <p:spTgt spid="317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4" grpId="0" animBg="1" autoUpdateAnimBg="0"/>
      <p:bldP spid="317467"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Marcador de número de diapositiva"/>
          <p:cNvSpPr>
            <a:spLocks noGrp="1"/>
          </p:cNvSpPr>
          <p:nvPr>
            <p:ph type="sldNum" sz="quarter" idx="12"/>
          </p:nvPr>
        </p:nvSpPr>
        <p:spPr/>
        <p:txBody>
          <a:bodyPr/>
          <a:lstStyle/>
          <a:p>
            <a:fld id="{5DF4EDDD-DDE8-4E29-836F-65C3E6C25B1F}" type="slidenum">
              <a:rPr lang="es-ES_tradnl"/>
              <a:pPr/>
              <a:t>59</a:t>
            </a:fld>
            <a:endParaRPr lang="es-ES_tradnl"/>
          </a:p>
        </p:txBody>
      </p:sp>
      <p:sp>
        <p:nvSpPr>
          <p:cNvPr id="318467" name="AutoShape 1027"/>
          <p:cNvSpPr>
            <a:spLocks noChangeArrowheads="1"/>
          </p:cNvSpPr>
          <p:nvPr/>
        </p:nvSpPr>
        <p:spPr bwMode="auto">
          <a:xfrm>
            <a:off x="1209675" y="627063"/>
            <a:ext cx="7189788"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a:solidFill>
                  <a:schemeClr val="bg1"/>
                </a:solidFill>
                <a:effectLst>
                  <a:outerShdw blurRad="38100" dist="38100" dir="2700000" algn="tl">
                    <a:srgbClr val="000000"/>
                  </a:outerShdw>
                </a:effectLst>
                <a:latin typeface="Arial" charset="0"/>
              </a:rPr>
              <a:t>IV.</a:t>
            </a:r>
            <a:r>
              <a:rPr lang="es-ES_tradnl" sz="3200" b="1" i="1">
                <a:solidFill>
                  <a:schemeClr val="bg1"/>
                </a:solidFill>
                <a:effectLst>
                  <a:outerShdw blurRad="38100" dist="38100" dir="2700000" algn="tl">
                    <a:srgbClr val="000000"/>
                  </a:outerShdw>
                </a:effectLst>
                <a:latin typeface="Arial" charset="0"/>
              </a:rPr>
              <a:t> ANÁLISIS F.O.D.A DEL CETNAV</a:t>
            </a:r>
          </a:p>
        </p:txBody>
      </p:sp>
      <p:sp>
        <p:nvSpPr>
          <p:cNvPr id="318468" name="AutoShape 1028"/>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18469" name="Rectangle 1029"/>
          <p:cNvSpPr>
            <a:spLocks noChangeArrowheads="1"/>
          </p:cNvSpPr>
          <p:nvPr/>
        </p:nvSpPr>
        <p:spPr bwMode="auto">
          <a:xfrm>
            <a:off x="1538288" y="1600200"/>
            <a:ext cx="6553200" cy="152400"/>
          </a:xfrm>
          <a:prstGeom prst="rect">
            <a:avLst/>
          </a:prstGeom>
          <a:gradFill rotWithShape="0">
            <a:gsLst>
              <a:gs pos="0">
                <a:srgbClr val="33CCFF"/>
              </a:gs>
              <a:gs pos="100000">
                <a:srgbClr val="33CCFF">
                  <a:gamma/>
                  <a:shade val="0"/>
                  <a:invGamma/>
                </a:srgbClr>
              </a:gs>
            </a:gsLst>
            <a:lin ang="5400000" scaled="1"/>
          </a:gradFill>
          <a:ln w="9525">
            <a:noFill/>
            <a:miter lim="800000"/>
            <a:headEnd/>
            <a:tailEnd/>
          </a:ln>
          <a:effectLst/>
        </p:spPr>
        <p:txBody>
          <a:bodyPr wrap="none" anchor="ctr"/>
          <a:lstStyle/>
          <a:p>
            <a:endParaRPr lang="es-ES"/>
          </a:p>
        </p:txBody>
      </p:sp>
      <p:sp>
        <p:nvSpPr>
          <p:cNvPr id="318470" name="AutoShape 1030"/>
          <p:cNvSpPr>
            <a:spLocks noChangeArrowheads="1"/>
          </p:cNvSpPr>
          <p:nvPr/>
        </p:nvSpPr>
        <p:spPr bwMode="auto">
          <a:xfrm>
            <a:off x="1828800" y="1447800"/>
            <a:ext cx="5867400" cy="533400"/>
          </a:xfrm>
          <a:prstGeom prst="roundRect">
            <a:avLst>
              <a:gd name="adj" fmla="val 50000"/>
            </a:avLst>
          </a:prstGeom>
          <a:gradFill rotWithShape="0">
            <a:gsLst>
              <a:gs pos="0">
                <a:srgbClr val="0099FF"/>
              </a:gs>
              <a:gs pos="100000">
                <a:srgbClr val="0099FF">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ESCENARIO INTERNO</a:t>
            </a:r>
          </a:p>
        </p:txBody>
      </p:sp>
      <p:sp>
        <p:nvSpPr>
          <p:cNvPr id="318471" name="Oval 1031"/>
          <p:cNvSpPr>
            <a:spLocks noChangeArrowheads="1"/>
          </p:cNvSpPr>
          <p:nvPr/>
        </p:nvSpPr>
        <p:spPr bwMode="auto">
          <a:xfrm>
            <a:off x="7862888" y="1462088"/>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318472" name="Oval 1032"/>
          <p:cNvSpPr>
            <a:spLocks noChangeArrowheads="1"/>
          </p:cNvSpPr>
          <p:nvPr/>
        </p:nvSpPr>
        <p:spPr bwMode="auto">
          <a:xfrm>
            <a:off x="1309688" y="1462088"/>
            <a:ext cx="381000" cy="381000"/>
          </a:xfrm>
          <a:prstGeom prst="ellipse">
            <a:avLst/>
          </a:prstGeom>
          <a:gradFill rotWithShape="0">
            <a:gsLst>
              <a:gs pos="0">
                <a:srgbClr val="0099FF"/>
              </a:gs>
              <a:gs pos="50000">
                <a:srgbClr val="0099FF">
                  <a:gamma/>
                  <a:shade val="0"/>
                  <a:invGamma/>
                </a:srgbClr>
              </a:gs>
              <a:gs pos="100000">
                <a:srgbClr val="0099FF"/>
              </a:gs>
            </a:gsLst>
            <a:lin ang="18900000" scaled="1"/>
          </a:gradFill>
          <a:ln w="9525">
            <a:noFill/>
            <a:round/>
            <a:headEnd/>
            <a:tailEnd/>
          </a:ln>
          <a:effectLst/>
        </p:spPr>
        <p:txBody>
          <a:bodyPr wrap="none" anchor="ctr"/>
          <a:lstStyle/>
          <a:p>
            <a:endParaRPr lang="es-ES"/>
          </a:p>
        </p:txBody>
      </p:sp>
      <p:sp>
        <p:nvSpPr>
          <p:cNvPr id="318473" name="AutoShape 1033"/>
          <p:cNvSpPr>
            <a:spLocks noChangeArrowheads="1"/>
          </p:cNvSpPr>
          <p:nvPr/>
        </p:nvSpPr>
        <p:spPr bwMode="auto">
          <a:xfrm>
            <a:off x="1981200" y="2133600"/>
            <a:ext cx="5886450" cy="4572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a:solidFill>
                  <a:schemeClr val="bg1"/>
                </a:solidFill>
                <a:effectLst>
                  <a:outerShdw blurRad="38100" dist="38100" dir="2700000" algn="tl">
                    <a:srgbClr val="000000"/>
                  </a:outerShdw>
                </a:effectLst>
                <a:latin typeface="Arial" charset="0"/>
              </a:rPr>
              <a:t>FORTALEZAS</a:t>
            </a:r>
          </a:p>
        </p:txBody>
      </p:sp>
      <p:sp>
        <p:nvSpPr>
          <p:cNvPr id="318474" name="AutoShape 1034"/>
          <p:cNvSpPr>
            <a:spLocks noChangeArrowheads="1"/>
          </p:cNvSpPr>
          <p:nvPr/>
        </p:nvSpPr>
        <p:spPr bwMode="auto">
          <a:xfrm>
            <a:off x="1600200" y="20574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318475" name="Rectangle 1035"/>
          <p:cNvSpPr>
            <a:spLocks noChangeArrowheads="1"/>
          </p:cNvSpPr>
          <p:nvPr/>
        </p:nvSpPr>
        <p:spPr bwMode="auto">
          <a:xfrm>
            <a:off x="990600" y="2590800"/>
            <a:ext cx="7575550" cy="1219200"/>
          </a:xfrm>
          <a:prstGeom prst="rect">
            <a:avLst/>
          </a:prstGeom>
          <a:solidFill>
            <a:schemeClr val="bg1">
              <a:alpha val="50000"/>
            </a:schemeClr>
          </a:solidFill>
          <a:ln w="9525">
            <a:noFill/>
            <a:miter lim="800000"/>
            <a:headEnd/>
            <a:tailEnd/>
          </a:ln>
          <a:effectLst/>
        </p:spPr>
        <p:txBody>
          <a:bodyPr/>
          <a:lstStyle/>
          <a:p>
            <a:pPr marL="342900" indent="-342900">
              <a:lnSpc>
                <a:spcPct val="90000"/>
              </a:lnSpc>
              <a:spcBef>
                <a:spcPct val="20000"/>
              </a:spcBef>
              <a:buSzPct val="50000"/>
              <a:buFontTx/>
              <a:buBlip>
                <a:blip r:embed="rId2"/>
              </a:buBlip>
            </a:pPr>
            <a:r>
              <a:rPr lang="es-ES" sz="1200" b="1">
                <a:solidFill>
                  <a:srgbClr val="800000"/>
                </a:solidFill>
                <a:effectLst>
                  <a:outerShdw blurRad="38100" dist="38100" dir="2700000" algn="tl">
                    <a:srgbClr val="C0C0C0"/>
                  </a:outerShdw>
                </a:effectLst>
                <a:latin typeface="Arial" charset="0"/>
                <a:cs typeface="Times New Roman" pitchFamily="18" charset="0"/>
              </a:rPr>
              <a:t>POSEE RESPALDO  INSTITUCIONAL DE LA ARMADA.</a:t>
            </a:r>
            <a:r>
              <a:rPr lang="es-ES" sz="1200" b="1">
                <a:solidFill>
                  <a:srgbClr val="800000"/>
                </a:solidFill>
                <a:effectLst>
                  <a:outerShdw blurRad="38100" dist="38100" dir="2700000" algn="tl">
                    <a:srgbClr val="C0C0C0"/>
                  </a:outerShdw>
                </a:effectLst>
                <a:latin typeface="Arial" charset="0"/>
              </a:rPr>
              <a:t> </a:t>
            </a:r>
            <a:endParaRPr lang="es-ES_tradnl" sz="1200" b="1">
              <a:solidFill>
                <a:srgbClr val="800000"/>
              </a:solidFill>
              <a:effectLst>
                <a:outerShdw blurRad="38100" dist="38100" dir="2700000" algn="tl">
                  <a:srgbClr val="C0C0C0"/>
                </a:outerShdw>
              </a:effectLst>
              <a:latin typeface="Arial" charset="0"/>
            </a:endParaRPr>
          </a:p>
          <a:p>
            <a:pPr marL="342900" indent="-342900" algn="just">
              <a:lnSpc>
                <a:spcPct val="90000"/>
              </a:lnSpc>
              <a:spcBef>
                <a:spcPct val="20000"/>
              </a:spcBef>
              <a:buSzPct val="50000"/>
              <a:buFontTx/>
              <a:buBlip>
                <a:blip r:embed="rId2"/>
              </a:buBlip>
            </a:pPr>
            <a:r>
              <a:rPr lang="es-ES" sz="1200" b="1">
                <a:solidFill>
                  <a:srgbClr val="800000"/>
                </a:solidFill>
                <a:effectLst>
                  <a:outerShdw blurRad="38100" dist="38100" dir="2700000" algn="tl">
                    <a:srgbClr val="C0C0C0"/>
                  </a:outerShdw>
                </a:effectLst>
                <a:latin typeface="Arial" charset="0"/>
                <a:cs typeface="Arial" charset="0"/>
              </a:rPr>
              <a:t>INFRAESTRUCTURA FÍSICA Y TECNOLÓGICA ACTUAL.</a:t>
            </a:r>
            <a:endParaRPr lang="es-ES" sz="1200" b="1">
              <a:solidFill>
                <a:srgbClr val="800000"/>
              </a:solidFill>
              <a:effectLst>
                <a:outerShdw blurRad="38100" dist="38100" dir="2700000" algn="tl">
                  <a:srgbClr val="C0C0C0"/>
                </a:outerShdw>
              </a:effectLst>
              <a:latin typeface="Arial" charset="0"/>
              <a:cs typeface="Times New Roman" pitchFamily="18" charset="0"/>
            </a:endParaRPr>
          </a:p>
          <a:p>
            <a:pPr marL="342900" indent="-342900" algn="just">
              <a:lnSpc>
                <a:spcPct val="90000"/>
              </a:lnSpc>
              <a:spcBef>
                <a:spcPct val="20000"/>
              </a:spcBef>
              <a:buSzPct val="50000"/>
              <a:buFontTx/>
              <a:buBlip>
                <a:blip r:embed="rId2"/>
              </a:buBlip>
            </a:pPr>
            <a:r>
              <a:rPr lang="es-ES" sz="1200" b="1">
                <a:solidFill>
                  <a:srgbClr val="800000"/>
                </a:solidFill>
                <a:effectLst>
                  <a:outerShdw blurRad="38100" dist="38100" dir="2700000" algn="tl">
                    <a:srgbClr val="C0C0C0"/>
                  </a:outerShdw>
                </a:effectLst>
                <a:latin typeface="Arial" charset="0"/>
                <a:cs typeface="Arial" charset="0"/>
              </a:rPr>
              <a:t>INFRAESTRUCTURA Y EQUIPOS INDUSTRIALES DE PRIMER NIVEL.</a:t>
            </a:r>
            <a:endParaRPr lang="es-ES" sz="1200" b="1">
              <a:solidFill>
                <a:srgbClr val="800000"/>
              </a:solidFill>
              <a:effectLst>
                <a:outerShdw blurRad="38100" dist="38100" dir="2700000" algn="tl">
                  <a:srgbClr val="C0C0C0"/>
                </a:outerShdw>
              </a:effectLst>
              <a:latin typeface="Arial" charset="0"/>
              <a:cs typeface="Times New Roman" pitchFamily="18" charset="0"/>
            </a:endParaRPr>
          </a:p>
          <a:p>
            <a:pPr marL="342900" indent="-342900" algn="just">
              <a:lnSpc>
                <a:spcPct val="90000"/>
              </a:lnSpc>
              <a:spcBef>
                <a:spcPct val="20000"/>
              </a:spcBef>
              <a:buSzPct val="50000"/>
              <a:buFontTx/>
              <a:buBlip>
                <a:blip r:embed="rId2"/>
              </a:buBlip>
            </a:pPr>
            <a:r>
              <a:rPr lang="es-ES" sz="1200" b="1">
                <a:solidFill>
                  <a:srgbClr val="800000"/>
                </a:solidFill>
                <a:effectLst>
                  <a:outerShdw blurRad="38100" dist="38100" dir="2700000" algn="tl">
                    <a:srgbClr val="C0C0C0"/>
                  </a:outerShdw>
                </a:effectLst>
                <a:latin typeface="Arial" charset="0"/>
                <a:cs typeface="Arial" charset="0"/>
              </a:rPr>
              <a:t>NEXO DIRECTO CON EL SECTOR PÚBLICO Y DEMÁS INSTITUCIONES</a:t>
            </a:r>
            <a:endParaRPr lang="es-ES" sz="1200" b="1">
              <a:solidFill>
                <a:srgbClr val="800000"/>
              </a:solidFill>
              <a:effectLst>
                <a:outerShdw blurRad="38100" dist="38100" dir="2700000" algn="tl">
                  <a:srgbClr val="C0C0C0"/>
                </a:outerShdw>
              </a:effectLst>
              <a:latin typeface="Arial" charset="0"/>
              <a:cs typeface="Times New Roman" pitchFamily="18" charset="0"/>
            </a:endParaRPr>
          </a:p>
          <a:p>
            <a:pPr marL="342900" indent="-342900" algn="just">
              <a:lnSpc>
                <a:spcPct val="90000"/>
              </a:lnSpc>
              <a:spcBef>
                <a:spcPct val="20000"/>
              </a:spcBef>
              <a:buSzPct val="50000"/>
              <a:buFontTx/>
              <a:buBlip>
                <a:blip r:embed="rId2"/>
              </a:buBlip>
            </a:pPr>
            <a:r>
              <a:rPr lang="es-MX" sz="1200" b="1">
                <a:solidFill>
                  <a:srgbClr val="800000"/>
                </a:solidFill>
                <a:effectLst>
                  <a:outerShdw blurRad="38100" dist="38100" dir="2700000" algn="tl">
                    <a:srgbClr val="C0C0C0"/>
                  </a:outerShdw>
                </a:effectLst>
                <a:latin typeface="Arial" charset="0"/>
                <a:cs typeface="Arial" charset="0"/>
              </a:rPr>
              <a:t>COSTOS COMPETITIVOS CON RESPECTO AL MEDIO.</a:t>
            </a:r>
          </a:p>
          <a:p>
            <a:pPr marL="342900" indent="-342900" algn="just">
              <a:lnSpc>
                <a:spcPct val="90000"/>
              </a:lnSpc>
              <a:spcBef>
                <a:spcPct val="20000"/>
              </a:spcBef>
              <a:buSzPct val="50000"/>
              <a:buFontTx/>
              <a:buBlip>
                <a:blip r:embed="rId2"/>
              </a:buBlip>
            </a:pPr>
            <a:r>
              <a:rPr lang="es-ES" sz="1200" b="1">
                <a:solidFill>
                  <a:srgbClr val="800000"/>
                </a:solidFill>
                <a:effectLst>
                  <a:outerShdw blurRad="38100" dist="38100" dir="2700000" algn="tl">
                    <a:srgbClr val="C0C0C0"/>
                  </a:outerShdw>
                </a:effectLst>
                <a:latin typeface="Arial" charset="0"/>
                <a:cs typeface="Arial" charset="0"/>
              </a:rPr>
              <a:t>CREDIBILIDAD POR EL PRESTIGIO LOGRADO POR LA ARMADA.</a:t>
            </a:r>
            <a:endParaRPr lang="es-ES" sz="1200" b="1">
              <a:solidFill>
                <a:srgbClr val="800000"/>
              </a:solidFill>
              <a:effectLst>
                <a:outerShdw blurRad="38100" dist="38100" dir="2700000" algn="tl">
                  <a:srgbClr val="C0C0C0"/>
                </a:outerShdw>
              </a:effectLst>
              <a:latin typeface="Arial" charset="0"/>
              <a:cs typeface="Times New Roman" pitchFamily="18" charset="0"/>
            </a:endParaRPr>
          </a:p>
          <a:p>
            <a:pPr marL="342900" indent="-342900" algn="just">
              <a:lnSpc>
                <a:spcPct val="90000"/>
              </a:lnSpc>
              <a:spcBef>
                <a:spcPct val="20000"/>
              </a:spcBef>
              <a:buSzPct val="50000"/>
              <a:buFontTx/>
              <a:buBlip>
                <a:blip r:embed="rId2"/>
              </a:buBlip>
            </a:pPr>
            <a:endParaRPr lang="es-ES" sz="1200" b="1">
              <a:solidFill>
                <a:srgbClr val="800000"/>
              </a:solidFill>
              <a:effectLst>
                <a:outerShdw blurRad="38100" dist="38100" dir="2700000" algn="tl">
                  <a:srgbClr val="C0C0C0"/>
                </a:outerShdw>
              </a:effectLst>
              <a:latin typeface="Arial" charset="0"/>
              <a:cs typeface="Arial" charset="0"/>
            </a:endParaRPr>
          </a:p>
        </p:txBody>
      </p:sp>
      <p:sp>
        <p:nvSpPr>
          <p:cNvPr id="318476" name="AutoShape 1036"/>
          <p:cNvSpPr>
            <a:spLocks noChangeArrowheads="1"/>
          </p:cNvSpPr>
          <p:nvPr/>
        </p:nvSpPr>
        <p:spPr bwMode="auto">
          <a:xfrm>
            <a:off x="2057400" y="3962400"/>
            <a:ext cx="5886450" cy="457200"/>
          </a:xfrm>
          <a:prstGeom prst="roundRect">
            <a:avLst>
              <a:gd name="adj" fmla="val 50000"/>
            </a:avLst>
          </a:prstGeom>
          <a:gradFill rotWithShape="0">
            <a:gsLst>
              <a:gs pos="0">
                <a:schemeClr val="accent2">
                  <a:gamma/>
                  <a:shade val="0"/>
                  <a:invGamma/>
                </a:schemeClr>
              </a:gs>
              <a:gs pos="100000">
                <a:schemeClr val="accent2"/>
              </a:gs>
            </a:gsLst>
            <a:lin ang="0" scaled="1"/>
          </a:gradFill>
          <a:ln w="9525">
            <a:noFill/>
            <a:round/>
            <a:headEnd/>
            <a:tailEnd/>
          </a:ln>
          <a:effectLst/>
        </p:spPr>
        <p:txBody>
          <a:bodyPr wrap="none" anchor="ctr"/>
          <a:lstStyle/>
          <a:p>
            <a:pPr algn="ctr" eaLnBrk="0" hangingPunct="0"/>
            <a:r>
              <a:rPr lang="es-ES_tradnl" b="1">
                <a:solidFill>
                  <a:schemeClr val="bg1"/>
                </a:solidFill>
                <a:effectLst>
                  <a:outerShdw blurRad="38100" dist="38100" dir="2700000" algn="tl">
                    <a:srgbClr val="000000"/>
                  </a:outerShdw>
                </a:effectLst>
                <a:latin typeface="Arial" charset="0"/>
              </a:rPr>
              <a:t>DEBILIDADES</a:t>
            </a:r>
          </a:p>
        </p:txBody>
      </p:sp>
      <p:sp>
        <p:nvSpPr>
          <p:cNvPr id="318477" name="AutoShape 1037"/>
          <p:cNvSpPr>
            <a:spLocks noChangeArrowheads="1"/>
          </p:cNvSpPr>
          <p:nvPr/>
        </p:nvSpPr>
        <p:spPr bwMode="auto">
          <a:xfrm>
            <a:off x="1600200" y="3962400"/>
            <a:ext cx="336550" cy="457200"/>
          </a:xfrm>
          <a:prstGeom prst="rightArrow">
            <a:avLst>
              <a:gd name="adj1" fmla="val 56667"/>
              <a:gd name="adj2" fmla="val 72481"/>
            </a:avLst>
          </a:prstGeom>
          <a:gradFill rotWithShape="0">
            <a:gsLst>
              <a:gs pos="0">
                <a:srgbClr val="FFFF00">
                  <a:gamma/>
                  <a:shade val="36078"/>
                  <a:invGamma/>
                </a:srgbClr>
              </a:gs>
              <a:gs pos="100000">
                <a:srgbClr val="FFFF00"/>
              </a:gs>
            </a:gsLst>
            <a:lin ang="5400000" scaled="1"/>
          </a:gradFill>
          <a:ln w="9525">
            <a:noFill/>
            <a:miter lim="800000"/>
            <a:headEnd/>
            <a:tailEnd/>
          </a:ln>
          <a:effectLst>
            <a:outerShdw dist="35921" dir="2700000" algn="ctr" rotWithShape="0">
              <a:schemeClr val="tx1"/>
            </a:outerShdw>
          </a:effectLst>
        </p:spPr>
        <p:txBody>
          <a:bodyPr wrap="none" anchor="ctr"/>
          <a:lstStyle/>
          <a:p>
            <a:endParaRPr lang="es-ES"/>
          </a:p>
        </p:txBody>
      </p:sp>
      <p:sp>
        <p:nvSpPr>
          <p:cNvPr id="318478" name="Rectangle 1038"/>
          <p:cNvSpPr>
            <a:spLocks noChangeArrowheads="1"/>
          </p:cNvSpPr>
          <p:nvPr/>
        </p:nvSpPr>
        <p:spPr bwMode="auto">
          <a:xfrm>
            <a:off x="609600" y="4419600"/>
            <a:ext cx="8077200" cy="19812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Times New Roman" pitchFamily="18" charset="0"/>
              </a:rPr>
              <a:t>ORGANIZACIÓN ADMINISTRATIVA Y FINANCIERA INSTITUCIONAL</a:t>
            </a:r>
            <a:r>
              <a:rPr lang="es-MX" sz="1200" b="1">
                <a:solidFill>
                  <a:srgbClr val="000066"/>
                </a:solidFill>
                <a:effectLst>
                  <a:outerShdw blurRad="38100" dist="38100" dir="2700000" algn="tl">
                    <a:srgbClr val="C0C0C0"/>
                  </a:outerShdw>
                </a:effectLst>
                <a:latin typeface="Arial" charset="0"/>
                <a:cs typeface="Times New Roman" pitchFamily="18" charset="0"/>
              </a:rPr>
              <a:t>.</a:t>
            </a: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ESCASEZ DE ENCUENTROS Y DE TECNOLOGÍA EDUCATIVA.</a:t>
            </a: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r>
              <a:rPr lang="es-MX" sz="1200" b="1">
                <a:solidFill>
                  <a:srgbClr val="000066"/>
                </a:solidFill>
                <a:effectLst>
                  <a:outerShdw blurRad="38100" dist="38100" dir="2700000" algn="tl">
                    <a:srgbClr val="C0C0C0"/>
                  </a:outerShdw>
                </a:effectLst>
                <a:latin typeface="Arial" charset="0"/>
                <a:cs typeface="Arial" charset="0"/>
              </a:rPr>
              <a:t>ESCAZA</a:t>
            </a:r>
            <a:r>
              <a:rPr lang="es-ES" sz="1200" b="1">
                <a:solidFill>
                  <a:srgbClr val="000066"/>
                </a:solidFill>
                <a:effectLst>
                  <a:outerShdw blurRad="38100" dist="38100" dir="2700000" algn="tl">
                    <a:srgbClr val="C0C0C0"/>
                  </a:outerShdw>
                </a:effectLst>
                <a:latin typeface="Arial" charset="0"/>
                <a:cs typeface="Arial" charset="0"/>
              </a:rPr>
              <a:t> COORDINACIÓN </a:t>
            </a:r>
            <a:r>
              <a:rPr lang="es-MX" sz="1200" b="1">
                <a:solidFill>
                  <a:srgbClr val="000066"/>
                </a:solidFill>
                <a:effectLst>
                  <a:outerShdw blurRad="38100" dist="38100" dir="2700000" algn="tl">
                    <a:srgbClr val="C0C0C0"/>
                  </a:outerShdw>
                </a:effectLst>
                <a:latin typeface="Arial" charset="0"/>
                <a:cs typeface="Arial" charset="0"/>
              </a:rPr>
              <a:t>DE</a:t>
            </a:r>
            <a:r>
              <a:rPr lang="es-ES" sz="1200" b="1">
                <a:solidFill>
                  <a:srgbClr val="000066"/>
                </a:solidFill>
                <a:effectLst>
                  <a:outerShdw blurRad="38100" dist="38100" dir="2700000" algn="tl">
                    <a:srgbClr val="C0C0C0"/>
                  </a:outerShdw>
                </a:effectLst>
                <a:latin typeface="Arial" charset="0"/>
                <a:cs typeface="Arial" charset="0"/>
              </a:rPr>
              <a:t> ACTIVIDADES PARA CON LA COMUNIDAD.</a:t>
            </a: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LIMITACIÓN DE CONVENIOS Y ACUERDOS CON INSTITUCIONES DEL MEDIO.</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LA NO CONTINUIDAD DE LOS PROCESOS POR EL CAMBIO DE AUTORIDADES DEL CETNAV.</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LA FALTA DE UN ADECUADO PERFIL PROFESIONAL Y LABORAL EN EL PERSONAL </a:t>
            </a:r>
            <a:r>
              <a:rPr lang="es-MX" sz="1200" b="1">
                <a:solidFill>
                  <a:srgbClr val="000066"/>
                </a:solidFill>
                <a:effectLst>
                  <a:outerShdw blurRad="38100" dist="38100" dir="2700000" algn="tl">
                    <a:srgbClr val="C0C0C0"/>
                  </a:outerShdw>
                </a:effectLst>
                <a:latin typeface="Arial" charset="0"/>
                <a:cs typeface="Arial" charset="0"/>
              </a:rPr>
              <a:t>.</a:t>
            </a: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Times New Roman" pitchFamily="18" charset="0"/>
              </a:rPr>
              <a:t>DEFICIENTE PROMOCIÓN DEL CENTRO HACIA LA COMUNIDAD.</a:t>
            </a:r>
            <a:endParaRPr lang="es-MX"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LIMITACIÓN EN RECURSOS DE APOYO ACADÉMICO COMO BIBLIOTECA.</a:t>
            </a: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ESCASA DIFUSIÓN INTERNA</a:t>
            </a:r>
            <a:r>
              <a:rPr lang="es-MX" sz="1200" b="1">
                <a:solidFill>
                  <a:srgbClr val="000066"/>
                </a:solidFill>
                <a:effectLst>
                  <a:outerShdw blurRad="38100" dist="38100" dir="2700000" algn="tl">
                    <a:srgbClr val="C0C0C0"/>
                  </a:outerShdw>
                </a:effectLst>
                <a:latin typeface="Arial" charset="0"/>
                <a:cs typeface="Arial" charset="0"/>
              </a:rPr>
              <a:t> Y EXTERNA</a:t>
            </a:r>
            <a:r>
              <a:rPr lang="es-ES" sz="1200" b="1">
                <a:solidFill>
                  <a:srgbClr val="000066"/>
                </a:solidFill>
                <a:effectLst>
                  <a:outerShdw blurRad="38100" dist="38100" dir="2700000" algn="tl">
                    <a:srgbClr val="C0C0C0"/>
                  </a:outerShdw>
                </a:effectLst>
                <a:latin typeface="Arial" charset="0"/>
                <a:cs typeface="Arial" charset="0"/>
              </a:rPr>
              <a:t>.</a:t>
            </a: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ES" sz="1200" b="1">
              <a:solidFill>
                <a:srgbClr val="000066"/>
              </a:solidFill>
              <a:effectLst>
                <a:outerShdw blurRad="38100" dist="38100" dir="2700000" algn="tl">
                  <a:srgbClr val="C0C0C0"/>
                </a:outerShdw>
              </a:effectLst>
              <a:latin typeface="Arial" charset="0"/>
              <a:cs typeface="Times New Roman" pitchFamily="18" charset="0"/>
            </a:endParaRPr>
          </a:p>
        </p:txBody>
      </p:sp>
      <p:sp>
        <p:nvSpPr>
          <p:cNvPr id="318479" name="Oval 1039"/>
          <p:cNvSpPr>
            <a:spLocks noChangeArrowheads="1"/>
          </p:cNvSpPr>
          <p:nvPr/>
        </p:nvSpPr>
        <p:spPr bwMode="auto">
          <a:xfrm>
            <a:off x="4572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8475"/>
                                        </p:tgtEl>
                                        <p:attrNameLst>
                                          <p:attrName>style.visibility</p:attrName>
                                        </p:attrNameLst>
                                      </p:cBhvr>
                                      <p:to>
                                        <p:strVal val="visible"/>
                                      </p:to>
                                    </p:set>
                                    <p:animEffect transition="in" filter="blinds(horizontal)">
                                      <p:cBhvr>
                                        <p:cTn id="7" dur="500"/>
                                        <p:tgtEl>
                                          <p:spTgt spid="3184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8478"/>
                                        </p:tgtEl>
                                        <p:attrNameLst>
                                          <p:attrName>style.visibility</p:attrName>
                                        </p:attrNameLst>
                                      </p:cBhvr>
                                      <p:to>
                                        <p:strVal val="visible"/>
                                      </p:to>
                                    </p:set>
                                    <p:animEffect transition="in" filter="blinds(horizontal)">
                                      <p:cBhvr>
                                        <p:cTn id="12" dur="500"/>
                                        <p:tgtEl>
                                          <p:spTgt spid="318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5" grpId="0" animBg="1" autoUpdateAnimBg="0"/>
      <p:bldP spid="31847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2"/>
          </p:nvPr>
        </p:nvSpPr>
        <p:spPr/>
        <p:txBody>
          <a:bodyPr/>
          <a:lstStyle/>
          <a:p>
            <a:fld id="{E5453D49-36A3-4743-836F-A679E3BEC3D1}" type="slidenum">
              <a:rPr lang="es-ES_tradnl"/>
              <a:pPr/>
              <a:t>6</a:t>
            </a:fld>
            <a:endParaRPr lang="es-ES_tradnl"/>
          </a:p>
        </p:txBody>
      </p:sp>
      <p:sp>
        <p:nvSpPr>
          <p:cNvPr id="152587" name="Rectangle 11"/>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52588" name="Oval 12"/>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52589" name="AutoShape 13"/>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b="1" i="1">
                <a:solidFill>
                  <a:schemeClr val="bg1"/>
                </a:solidFill>
                <a:effectLst>
                  <a:outerShdw blurRad="38100" dist="38100" dir="2700000" algn="tl">
                    <a:srgbClr val="000000"/>
                  </a:outerShdw>
                </a:effectLst>
                <a:latin typeface="Arial" charset="0"/>
              </a:rPr>
              <a:t>MISIÓN DEL CETNAV</a:t>
            </a:r>
          </a:p>
        </p:txBody>
      </p:sp>
      <p:sp>
        <p:nvSpPr>
          <p:cNvPr id="152590" name="Oval 14"/>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2591" name="Oval 15"/>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2592" name="AutoShape 16"/>
          <p:cNvSpPr>
            <a:spLocks noChangeArrowheads="1"/>
          </p:cNvSpPr>
          <p:nvPr/>
        </p:nvSpPr>
        <p:spPr bwMode="auto">
          <a:xfrm>
            <a:off x="74613" y="69850"/>
            <a:ext cx="3992562"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	MARCO CONCEPTUAL DEL CETNAV</a:t>
            </a:r>
          </a:p>
        </p:txBody>
      </p:sp>
      <p:sp>
        <p:nvSpPr>
          <p:cNvPr id="152593" name="AutoShape 17"/>
          <p:cNvSpPr>
            <a:spLocks noChangeArrowheads="1"/>
          </p:cNvSpPr>
          <p:nvPr/>
        </p:nvSpPr>
        <p:spPr bwMode="auto">
          <a:xfrm>
            <a:off x="838200" y="1828800"/>
            <a:ext cx="7467600" cy="37338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ctr"/>
            <a:r>
              <a:rPr lang="es-ES_tradnl" b="1" i="1">
                <a:solidFill>
                  <a:srgbClr val="99FF99"/>
                </a:solidFill>
                <a:effectLst>
                  <a:outerShdw blurRad="38100" dist="38100" dir="2700000" algn="tl">
                    <a:srgbClr val="000000"/>
                  </a:outerShdw>
                </a:effectLst>
                <a:latin typeface="Arial Narrow" pitchFamily="34" charset="0"/>
              </a:rPr>
              <a:t>PREPARAR PROFESIONALES ALTAMENTE CAPACITADOS, EN LAS DISTINTAS ESPECIALIZACIONES TECNOLOGICAS, CON ESPÍRITU CRÍTICO, EN CONSTANTE BUSQUEDA DE LA EXCELENCIA, A TRAVES DE LA INVESTIGACIÓN CIENTIFICO-TÉCNICA Y LA CONSECUCIÓN DE LOGROS CON ÉTICA PROFESIONAL, CONTRIBUYENDO ASÍ AL DESARROLLO DEL PAÍS.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2593"/>
                                        </p:tgtEl>
                                        <p:attrNameLst>
                                          <p:attrName>style.visibility</p:attrName>
                                        </p:attrNameLst>
                                      </p:cBhvr>
                                      <p:to>
                                        <p:strVal val="visible"/>
                                      </p:to>
                                    </p:set>
                                    <p:anim calcmode="lin" valueType="num">
                                      <p:cBhvr>
                                        <p:cTn id="7" dur="1000" fill="hold"/>
                                        <p:tgtEl>
                                          <p:spTgt spid="152593"/>
                                        </p:tgtEl>
                                        <p:attrNameLst>
                                          <p:attrName>ppt_w</p:attrName>
                                        </p:attrNameLst>
                                      </p:cBhvr>
                                      <p:tavLst>
                                        <p:tav tm="0">
                                          <p:val>
                                            <p:fltVal val="0"/>
                                          </p:val>
                                        </p:tav>
                                        <p:tav tm="100000">
                                          <p:val>
                                            <p:strVal val="#ppt_w"/>
                                          </p:val>
                                        </p:tav>
                                      </p:tavLst>
                                    </p:anim>
                                    <p:anim calcmode="lin" valueType="num">
                                      <p:cBhvr>
                                        <p:cTn id="8" dur="1000" fill="hold"/>
                                        <p:tgtEl>
                                          <p:spTgt spid="152593"/>
                                        </p:tgtEl>
                                        <p:attrNameLst>
                                          <p:attrName>ppt_h</p:attrName>
                                        </p:attrNameLst>
                                      </p:cBhvr>
                                      <p:tavLst>
                                        <p:tav tm="0">
                                          <p:val>
                                            <p:fltVal val="0"/>
                                          </p:val>
                                        </p:tav>
                                        <p:tav tm="100000">
                                          <p:val>
                                            <p:strVal val="#ppt_h"/>
                                          </p:val>
                                        </p:tav>
                                      </p:tavLst>
                                    </p:anim>
                                    <p:anim calcmode="lin" valueType="num">
                                      <p:cBhvr>
                                        <p:cTn id="9" dur="1000" fill="hold"/>
                                        <p:tgtEl>
                                          <p:spTgt spid="15259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25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3"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3 Marcador de número de diapositiva"/>
          <p:cNvSpPr>
            <a:spLocks noGrp="1"/>
          </p:cNvSpPr>
          <p:nvPr>
            <p:ph type="sldNum" sz="quarter" idx="12"/>
          </p:nvPr>
        </p:nvSpPr>
        <p:spPr/>
        <p:txBody>
          <a:bodyPr/>
          <a:lstStyle/>
          <a:p>
            <a:fld id="{B4A1AD3A-DA86-4CEC-8B0B-BE1956966F55}" type="slidenum">
              <a:rPr lang="es-ES_tradnl"/>
              <a:pPr/>
              <a:t>60</a:t>
            </a:fld>
            <a:endParaRPr lang="es-ES_tradnl"/>
          </a:p>
        </p:txBody>
      </p:sp>
      <p:sp>
        <p:nvSpPr>
          <p:cNvPr id="320148" name="Rectangle 660"/>
          <p:cNvSpPr>
            <a:spLocks noChangeArrowheads="1"/>
          </p:cNvSpPr>
          <p:nvPr/>
        </p:nvSpPr>
        <p:spPr bwMode="auto">
          <a:xfrm>
            <a:off x="609600" y="1524000"/>
            <a:ext cx="7848600" cy="4724400"/>
          </a:xfrm>
          <a:prstGeom prst="rect">
            <a:avLst/>
          </a:prstGeom>
          <a:solidFill>
            <a:schemeClr val="bg1">
              <a:alpha val="50000"/>
            </a:schemeClr>
          </a:solidFill>
          <a:ln w="9525">
            <a:noFill/>
            <a:miter lim="800000"/>
            <a:headEnd/>
            <a:tailEnd/>
          </a:ln>
          <a:effectLst/>
        </p:spPr>
        <p:txBody>
          <a:bodyPr/>
          <a:lstStyle/>
          <a:p>
            <a:pPr marL="342900" indent="-342900" algn="just">
              <a:lnSpc>
                <a:spcPct val="125000"/>
              </a:lnSpc>
              <a:spcBef>
                <a:spcPct val="20000"/>
              </a:spcBef>
              <a:spcAft>
                <a:spcPct val="15000"/>
              </a:spcAft>
              <a:buSzPct val="50000"/>
            </a:pPr>
            <a:endParaRPr lang="es-ES" sz="2000" b="1">
              <a:solidFill>
                <a:srgbClr val="000066"/>
              </a:solidFill>
              <a:effectLst>
                <a:outerShdw blurRad="38100" dist="38100" dir="2700000" algn="tl">
                  <a:srgbClr val="C0C0C0"/>
                </a:outerShdw>
              </a:effectLst>
              <a:latin typeface="Tahoma" pitchFamily="34" charset="0"/>
              <a:ea typeface="Arial Unicode MS" pitchFamily="34" charset="-128"/>
              <a:cs typeface="Arial Unicode MS" pitchFamily="34" charset="-128"/>
            </a:endParaRPr>
          </a:p>
          <a:p>
            <a:pPr marL="342900" indent="-342900" algn="just">
              <a:lnSpc>
                <a:spcPct val="125000"/>
              </a:lnSpc>
              <a:spcBef>
                <a:spcPct val="20000"/>
              </a:spcBef>
              <a:spcAft>
                <a:spcPct val="15000"/>
              </a:spcAft>
              <a:buSzPct val="50000"/>
              <a:buFontTx/>
              <a:buBlip>
                <a:blip r:embed="rId2"/>
              </a:buBlip>
            </a:pPr>
            <a:endParaRPr lang="es-MX" sz="20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buFontTx/>
              <a:buBlip>
                <a:blip r:embed="rId2"/>
              </a:buBlip>
            </a:pPr>
            <a:endParaRPr lang="es-MX" sz="20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lnSpc>
                <a:spcPct val="125000"/>
              </a:lnSpc>
              <a:spcBef>
                <a:spcPct val="20000"/>
              </a:spcBef>
              <a:spcAft>
                <a:spcPct val="15000"/>
              </a:spcAft>
              <a:buSzPct val="50000"/>
            </a:pPr>
            <a:endParaRPr lang="es-ES_tradnl" sz="2000" b="1">
              <a:solidFill>
                <a:srgbClr val="000066"/>
              </a:solidFill>
              <a:effectLst>
                <a:outerShdw blurRad="38100" dist="38100" dir="2700000" algn="tl">
                  <a:srgbClr val="C0C0C0"/>
                </a:outerShdw>
              </a:effectLst>
              <a:latin typeface="Arial" charset="0"/>
            </a:endParaRPr>
          </a:p>
        </p:txBody>
      </p:sp>
      <p:sp>
        <p:nvSpPr>
          <p:cNvPr id="319553" name="AutoShape 65"/>
          <p:cNvSpPr>
            <a:spLocks noChangeArrowheads="1"/>
          </p:cNvSpPr>
          <p:nvPr/>
        </p:nvSpPr>
        <p:spPr bwMode="auto">
          <a:xfrm>
            <a:off x="990600" y="609600"/>
            <a:ext cx="7467600"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a:spAutoFit/>
          </a:bodyPr>
          <a:lstStyle/>
          <a:p>
            <a:pPr eaLnBrk="0" hangingPunct="0"/>
            <a:r>
              <a:rPr lang="es-ES_tradnl" sz="3200" b="1" i="1">
                <a:solidFill>
                  <a:schemeClr val="bg1"/>
                </a:solidFill>
                <a:effectLst>
                  <a:outerShdw blurRad="38100" dist="38100" dir="2700000" algn="tl">
                    <a:srgbClr val="000000"/>
                  </a:outerShdw>
                </a:effectLst>
                <a:latin typeface="Arial" charset="0"/>
              </a:rPr>
              <a:t>ENFOQUE B.C.G PARA EL CETNAV</a:t>
            </a:r>
          </a:p>
        </p:txBody>
      </p:sp>
      <p:sp>
        <p:nvSpPr>
          <p:cNvPr id="319554" name="AutoShape 66"/>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19932" name="Rectangle 444"/>
          <p:cNvSpPr>
            <a:spLocks noChangeArrowheads="1"/>
          </p:cNvSpPr>
          <p:nvPr/>
        </p:nvSpPr>
        <p:spPr bwMode="auto">
          <a:xfrm>
            <a:off x="609600" y="5257800"/>
            <a:ext cx="3773488" cy="827088"/>
          </a:xfrm>
          <a:prstGeom prst="rect">
            <a:avLst/>
          </a:prstGeom>
          <a:noFill/>
          <a:ln w="9525">
            <a:noFill/>
            <a:miter lim="800000"/>
            <a:headEnd/>
            <a:tailEnd/>
          </a:ln>
        </p:spPr>
        <p:txBody>
          <a:bodyPr/>
          <a:lstStyle/>
          <a:p>
            <a:endParaRPr lang="es-ES"/>
          </a:p>
        </p:txBody>
      </p:sp>
      <p:sp>
        <p:nvSpPr>
          <p:cNvPr id="319933" name="Rectangle 445"/>
          <p:cNvSpPr>
            <a:spLocks noChangeArrowheads="1"/>
          </p:cNvSpPr>
          <p:nvPr/>
        </p:nvSpPr>
        <p:spPr bwMode="auto">
          <a:xfrm>
            <a:off x="728663" y="4953000"/>
            <a:ext cx="1485900" cy="152400"/>
          </a:xfrm>
          <a:prstGeom prst="rect">
            <a:avLst/>
          </a:prstGeom>
          <a:noFill/>
          <a:ln w="9525">
            <a:noFill/>
            <a:miter lim="800000"/>
            <a:headEnd/>
            <a:tailEnd/>
          </a:ln>
        </p:spPr>
        <p:txBody>
          <a:bodyPr wrap="none" lIns="0" tIns="0" rIns="0" bIns="0">
            <a:spAutoFit/>
          </a:bodyPr>
          <a:lstStyle/>
          <a:p>
            <a:r>
              <a:rPr lang="es-MX" sz="1000" b="1">
                <a:solidFill>
                  <a:srgbClr val="000000"/>
                </a:solidFill>
                <a:latin typeface="Tahoma" pitchFamily="34" charset="0"/>
              </a:rPr>
              <a:t>Demanda del  2do. mes</a:t>
            </a:r>
            <a:endParaRPr lang="es-ES"/>
          </a:p>
        </p:txBody>
      </p:sp>
      <p:sp>
        <p:nvSpPr>
          <p:cNvPr id="319934" name="Rectangle 446"/>
          <p:cNvSpPr>
            <a:spLocks noChangeArrowheads="1"/>
          </p:cNvSpPr>
          <p:nvPr/>
        </p:nvSpPr>
        <p:spPr bwMode="auto">
          <a:xfrm>
            <a:off x="2198688" y="4953000"/>
            <a:ext cx="236537" cy="152400"/>
          </a:xfrm>
          <a:prstGeom prst="rect">
            <a:avLst/>
          </a:prstGeom>
          <a:noFill/>
          <a:ln w="9525">
            <a:noFill/>
            <a:miter lim="800000"/>
            <a:headEnd/>
            <a:tailEnd/>
          </a:ln>
        </p:spPr>
        <p:txBody>
          <a:bodyPr lIns="0" tIns="0" rIns="0" bIns="0">
            <a:spAutoFit/>
          </a:bodyPr>
          <a:lstStyle/>
          <a:p>
            <a:r>
              <a:rPr lang="es-MX" sz="1000" b="1">
                <a:solidFill>
                  <a:srgbClr val="000000"/>
                </a:solidFill>
                <a:latin typeface="Tahoma" pitchFamily="34" charset="0"/>
              </a:rPr>
              <a:t> </a:t>
            </a:r>
            <a:r>
              <a:rPr lang="es-ES" sz="1000" b="1">
                <a:solidFill>
                  <a:srgbClr val="000000"/>
                </a:solidFill>
                <a:latin typeface="Tahoma" pitchFamily="34" charset="0"/>
              </a:rPr>
              <a:t>-</a:t>
            </a:r>
            <a:endParaRPr lang="es-ES"/>
          </a:p>
        </p:txBody>
      </p:sp>
      <p:sp>
        <p:nvSpPr>
          <p:cNvPr id="319935" name="Rectangle 447"/>
          <p:cNvSpPr>
            <a:spLocks noChangeArrowheads="1"/>
          </p:cNvSpPr>
          <p:nvPr/>
        </p:nvSpPr>
        <p:spPr bwMode="auto">
          <a:xfrm>
            <a:off x="2362200" y="4953000"/>
            <a:ext cx="1423988" cy="152400"/>
          </a:xfrm>
          <a:prstGeom prst="rect">
            <a:avLst/>
          </a:prstGeom>
          <a:noFill/>
          <a:ln w="9525">
            <a:noFill/>
            <a:miter lim="800000"/>
            <a:headEnd/>
            <a:tailEnd/>
          </a:ln>
        </p:spPr>
        <p:txBody>
          <a:bodyPr wrap="none" lIns="0" tIns="0" rIns="0" bIns="0">
            <a:spAutoFit/>
          </a:bodyPr>
          <a:lstStyle/>
          <a:p>
            <a:r>
              <a:rPr lang="es-MX" sz="1000" b="1">
                <a:solidFill>
                  <a:srgbClr val="000000"/>
                </a:solidFill>
                <a:latin typeface="Tahoma" pitchFamily="34" charset="0"/>
              </a:rPr>
              <a:t>Demanda del 1er. mes</a:t>
            </a:r>
            <a:endParaRPr lang="es-ES"/>
          </a:p>
        </p:txBody>
      </p:sp>
      <p:sp>
        <p:nvSpPr>
          <p:cNvPr id="319936" name="Rectangle 448"/>
          <p:cNvSpPr>
            <a:spLocks noChangeArrowheads="1"/>
          </p:cNvSpPr>
          <p:nvPr/>
        </p:nvSpPr>
        <p:spPr bwMode="auto">
          <a:xfrm>
            <a:off x="1617663" y="5341938"/>
            <a:ext cx="1423987" cy="152400"/>
          </a:xfrm>
          <a:prstGeom prst="rect">
            <a:avLst/>
          </a:prstGeom>
          <a:noFill/>
          <a:ln w="9525">
            <a:noFill/>
            <a:miter lim="800000"/>
            <a:headEnd/>
            <a:tailEnd/>
          </a:ln>
        </p:spPr>
        <p:txBody>
          <a:bodyPr wrap="none" lIns="0" tIns="0" rIns="0" bIns="0">
            <a:spAutoFit/>
          </a:bodyPr>
          <a:lstStyle/>
          <a:p>
            <a:r>
              <a:rPr lang="es-MX" sz="1000" b="1">
                <a:solidFill>
                  <a:srgbClr val="000000"/>
                </a:solidFill>
                <a:latin typeface="Tahoma" pitchFamily="34" charset="0"/>
              </a:rPr>
              <a:t>Demanda del 1er. mes</a:t>
            </a:r>
            <a:endParaRPr lang="es-ES" sz="1000" b="1">
              <a:solidFill>
                <a:srgbClr val="000000"/>
              </a:solidFill>
              <a:latin typeface="Tahoma" pitchFamily="34" charset="0"/>
            </a:endParaRPr>
          </a:p>
        </p:txBody>
      </p:sp>
      <p:sp>
        <p:nvSpPr>
          <p:cNvPr id="319938" name="Rectangle 450"/>
          <p:cNvSpPr>
            <a:spLocks noChangeArrowheads="1"/>
          </p:cNvSpPr>
          <p:nvPr/>
        </p:nvSpPr>
        <p:spPr bwMode="auto">
          <a:xfrm>
            <a:off x="4483100" y="5427663"/>
            <a:ext cx="801688" cy="355600"/>
          </a:xfrm>
          <a:prstGeom prst="rect">
            <a:avLst/>
          </a:prstGeom>
          <a:noFill/>
          <a:ln w="9525">
            <a:noFill/>
            <a:miter lim="800000"/>
            <a:headEnd/>
            <a:tailEnd/>
          </a:ln>
        </p:spPr>
        <p:txBody>
          <a:bodyPr/>
          <a:lstStyle/>
          <a:p>
            <a:endParaRPr lang="es-ES"/>
          </a:p>
        </p:txBody>
      </p:sp>
      <p:sp>
        <p:nvSpPr>
          <p:cNvPr id="319939" name="Rectangle 451"/>
          <p:cNvSpPr>
            <a:spLocks noChangeArrowheads="1"/>
          </p:cNvSpPr>
          <p:nvPr/>
        </p:nvSpPr>
        <p:spPr bwMode="auto">
          <a:xfrm>
            <a:off x="4487863" y="5102225"/>
            <a:ext cx="520700" cy="182563"/>
          </a:xfrm>
          <a:prstGeom prst="rect">
            <a:avLst/>
          </a:prstGeom>
          <a:noFill/>
          <a:ln w="9525">
            <a:noFill/>
            <a:miter lim="800000"/>
            <a:headEnd/>
            <a:tailEnd/>
          </a:ln>
        </p:spPr>
        <p:txBody>
          <a:bodyPr wrap="none" lIns="0" tIns="0" rIns="0" bIns="0">
            <a:spAutoFit/>
          </a:bodyPr>
          <a:lstStyle/>
          <a:p>
            <a:r>
              <a:rPr lang="es-MX" sz="1200" b="1">
                <a:solidFill>
                  <a:srgbClr val="000000"/>
                </a:solidFill>
                <a:latin typeface="Tahoma" pitchFamily="34" charset="0"/>
              </a:rPr>
              <a:t>3</a:t>
            </a:r>
            <a:r>
              <a:rPr lang="es-ES" sz="1200" b="1">
                <a:solidFill>
                  <a:srgbClr val="000000"/>
                </a:solidFill>
                <a:latin typeface="Tahoma" pitchFamily="34" charset="0"/>
              </a:rPr>
              <a:t>,0</a:t>
            </a:r>
            <a:r>
              <a:rPr lang="es-MX" sz="1200" b="1">
                <a:solidFill>
                  <a:srgbClr val="000000"/>
                </a:solidFill>
                <a:latin typeface="Tahoma" pitchFamily="34" charset="0"/>
              </a:rPr>
              <a:t>2</a:t>
            </a:r>
            <a:r>
              <a:rPr lang="es-ES" sz="1200" b="1">
                <a:solidFill>
                  <a:srgbClr val="000000"/>
                </a:solidFill>
                <a:latin typeface="Tahoma" pitchFamily="34" charset="0"/>
              </a:rPr>
              <a:t>%</a:t>
            </a:r>
            <a:endParaRPr lang="es-ES" b="1"/>
          </a:p>
        </p:txBody>
      </p:sp>
      <p:graphicFrame>
        <p:nvGraphicFramePr>
          <p:cNvPr id="320145" name="Group 657"/>
          <p:cNvGraphicFramePr>
            <a:graphicFrameLocks noGrp="1"/>
          </p:cNvGraphicFramePr>
          <p:nvPr/>
        </p:nvGraphicFramePr>
        <p:xfrm>
          <a:off x="1143000" y="1600200"/>
          <a:ext cx="6858000" cy="3271838"/>
        </p:xfrm>
        <a:graphic>
          <a:graphicData uri="http://schemas.openxmlformats.org/drawingml/2006/table">
            <a:tbl>
              <a:tblPr/>
              <a:tblGrid>
                <a:gridCol w="1371600"/>
                <a:gridCol w="1371600"/>
                <a:gridCol w="1371600"/>
                <a:gridCol w="1371600"/>
                <a:gridCol w="1371600"/>
              </a:tblGrid>
              <a:tr h="558800">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000" b="1" i="0" u="none" strike="noStrike" cap="none" normalizeH="0" baseline="0" smtClean="0">
                        <a:ln>
                          <a:noFill/>
                        </a:ln>
                        <a:solidFill>
                          <a:srgbClr val="6666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000" b="1" i="0" u="none" strike="noStrike" cap="none" normalizeH="0" baseline="0" smtClean="0">
                        <a:ln>
                          <a:noFill/>
                        </a:ln>
                        <a:solidFill>
                          <a:srgbClr val="6666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UEN </a:t>
                      </a:r>
                      <a:endParaRPr kumimoji="0" lang="es-ES" sz="1000" b="1" i="0" u="none" strike="noStrike" cap="none" normalizeH="0" baseline="0" smtClean="0">
                        <a:ln>
                          <a:noFill/>
                        </a:ln>
                        <a:solidFill>
                          <a:srgbClr val="6666FF"/>
                        </a:solidFill>
                        <a:effectLst/>
                        <a:latin typeface="Times New Roman" pitchFamily="18" charset="0"/>
                      </a:endParaRPr>
                    </a:p>
                  </a:txBody>
                  <a:tcPr marL="90000" marR="90000"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DEMANDA DE LA CARRERA PARA EL PRIMER MES</a:t>
                      </a:r>
                      <a:endParaRPr kumimoji="0" lang="es-ES" sz="1000" b="1" i="0" u="none" strike="noStrike" cap="none" normalizeH="0" baseline="0" smtClean="0">
                        <a:ln>
                          <a:noFill/>
                        </a:ln>
                        <a:solidFill>
                          <a:srgbClr val="6666FF"/>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DEMANDA DE LA CARRERA PARA EL SEGUNDO MES</a:t>
                      </a:r>
                      <a:endParaRPr kumimoji="0" lang="es-ES" sz="1000" b="1" i="0" u="none" strike="noStrike" cap="none" normalizeH="0" baseline="0" smtClean="0">
                        <a:ln>
                          <a:noFill/>
                        </a:ln>
                        <a:solidFill>
                          <a:srgbClr val="6666FF"/>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DEMANDA DE LA CARRERA PARA EL TERCER MES</a:t>
                      </a:r>
                      <a:endParaRPr kumimoji="0" lang="es-ES" sz="1000" b="1" i="0" u="none" strike="noStrike" cap="none" normalizeH="0" baseline="0" smtClean="0">
                        <a:ln>
                          <a:noFill/>
                        </a:ln>
                        <a:solidFill>
                          <a:srgbClr val="6666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ES" sz="1000" b="1" i="0" u="none" strike="noStrike" cap="none" normalizeH="0" baseline="0" smtClean="0">
                        <a:ln>
                          <a:noFill/>
                        </a:ln>
                        <a:solidFill>
                          <a:srgbClr val="6666FF"/>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PORCENTAJE DE VARIACIÓN PROMEDIO</a:t>
                      </a:r>
                      <a:endParaRPr kumimoji="0" lang="es-ES" sz="1000" b="1" i="0" u="none" strike="noStrike" cap="none" normalizeH="0" baseline="0" smtClean="0">
                        <a:ln>
                          <a:noFill/>
                        </a:ln>
                        <a:solidFill>
                          <a:srgbClr val="6666FF"/>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4350">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TECNOLÓGICO</a:t>
                      </a: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ESPÍRITU</a:t>
                      </a: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SANTO</a:t>
                      </a:r>
                      <a:endParaRPr kumimoji="0" lang="es-ES" sz="1000" b="1" i="0" u="none" strike="noStrike" cap="none" normalizeH="0" baseline="0" smtClean="0">
                        <a:ln>
                          <a:noFill/>
                        </a:ln>
                        <a:solidFill>
                          <a:srgbClr val="6666FF"/>
                        </a:solidFill>
                        <a:effectLst/>
                        <a:latin typeface="Times New Roman" pitchFamily="18" charset="0"/>
                      </a:endParaRPr>
                    </a:p>
                  </a:txBody>
                  <a:tcPr marL="90000" marR="90000"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0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860</a:t>
                      </a:r>
                      <a:endParaRPr kumimoji="0" lang="es-E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ES" sz="11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886</a:t>
                      </a:r>
                      <a:endParaRPr kumimoji="0" lang="es-E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ES" sz="11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982</a:t>
                      </a:r>
                      <a:endParaRPr kumimoji="0" lang="es-E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ES" sz="11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6.9</a:t>
                      </a:r>
                      <a:r>
                        <a:rPr kumimoji="0" lang="es-MX" sz="1100" b="1" i="0" u="none" strike="noStrike" cap="none" normalizeH="0" baseline="0" smtClean="0">
                          <a:ln>
                            <a:noFill/>
                          </a:ln>
                          <a:solidFill>
                            <a:schemeClr val="tx1"/>
                          </a:solidFill>
                          <a:effectLst/>
                          <a:latin typeface="Arial" charset="0"/>
                          <a:cs typeface="Arial" charset="0"/>
                        </a:rPr>
                        <a:t>2</a:t>
                      </a:r>
                      <a:r>
                        <a:rPr kumimoji="0" lang="es-ES" sz="1100" b="1" i="0" u="none" strike="noStrike" cap="none" normalizeH="0" baseline="0" smtClean="0">
                          <a:ln>
                            <a:noFill/>
                          </a:ln>
                          <a:solidFill>
                            <a:schemeClr val="tx1"/>
                          </a:solidFill>
                          <a:effectLst/>
                          <a:latin typeface="Arial" charset="0"/>
                          <a:cs typeface="Arial" charset="0"/>
                        </a:rPr>
                        <a:t>%</a:t>
                      </a:r>
                      <a:r>
                        <a:rPr kumimoji="0" lang="es-ES" sz="1100" b="1" i="0" u="none" strike="noStrike" cap="none" normalizeH="0" baseline="0" smtClean="0">
                          <a:ln>
                            <a:noFill/>
                          </a:ln>
                          <a:solidFill>
                            <a:schemeClr val="tx1"/>
                          </a:solidFill>
                          <a:effectLst/>
                          <a:latin typeface="Times New Roman" pitchFamily="18" charset="0"/>
                        </a:rPr>
                        <a:t> </a:t>
                      </a:r>
                    </a:p>
                  </a:txBody>
                  <a:tcPr marL="90000" marR="90000"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000" b="1" i="0" u="none" strike="noStrike" cap="none" normalizeH="0" baseline="0" smtClean="0">
                        <a:ln>
                          <a:noFill/>
                        </a:ln>
                        <a:solidFill>
                          <a:srgbClr val="6666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TECNOLÓGICO</a:t>
                      </a: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SUDAMERICANO</a:t>
                      </a:r>
                      <a:endParaRPr kumimoji="0" lang="es-ES" sz="1000" b="1" i="0" u="none" strike="noStrike" cap="none" normalizeH="0" baseline="0" smtClean="0">
                        <a:ln>
                          <a:noFill/>
                        </a:ln>
                        <a:solidFill>
                          <a:srgbClr val="6666FF"/>
                        </a:solidFill>
                        <a:effectLst/>
                        <a:latin typeface="Times New Roman" pitchFamily="18" charset="0"/>
                      </a:endParaRPr>
                    </a:p>
                  </a:txBody>
                  <a:tcPr marL="90000" marR="90000"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430</a:t>
                      </a:r>
                      <a:endParaRPr kumimoji="0" lang="es-E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ES" sz="11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486</a:t>
                      </a:r>
                      <a:endParaRPr kumimoji="0" lang="es-E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ES" sz="11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510</a:t>
                      </a:r>
                      <a:endParaRPr kumimoji="0" lang="es-E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ES" sz="11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9.59%</a:t>
                      </a:r>
                      <a:r>
                        <a:rPr kumimoji="0" lang="es-ES" sz="1100" b="1" i="0" u="none" strike="noStrike" cap="none" normalizeH="0" baseline="0" smtClean="0">
                          <a:ln>
                            <a:noFill/>
                          </a:ln>
                          <a:solidFill>
                            <a:schemeClr val="tx1"/>
                          </a:solidFill>
                          <a:effectLst/>
                          <a:latin typeface="Times New Roman" pitchFamily="18" charset="0"/>
                        </a:rPr>
                        <a:t> </a:t>
                      </a:r>
                    </a:p>
                  </a:txBody>
                  <a:tcPr marL="90000" marR="90000"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000" b="1" i="0" u="none" strike="noStrike" cap="none" normalizeH="0" baseline="0" smtClean="0">
                        <a:ln>
                          <a:noFill/>
                        </a:ln>
                        <a:solidFill>
                          <a:srgbClr val="6666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TECNOLÓGICO</a:t>
                      </a: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ESCA</a:t>
                      </a:r>
                      <a:endParaRPr kumimoji="0" lang="es-ES" sz="1000" b="1" i="0" u="none" strike="noStrike" cap="none" normalizeH="0" baseline="0" smtClean="0">
                        <a:ln>
                          <a:noFill/>
                        </a:ln>
                        <a:solidFill>
                          <a:srgbClr val="6666FF"/>
                        </a:solidFill>
                        <a:effectLst/>
                        <a:latin typeface="Times New Roman" pitchFamily="18" charset="0"/>
                      </a:endParaRPr>
                    </a:p>
                  </a:txBody>
                  <a:tcPr marL="90000" marR="90000"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799</a:t>
                      </a:r>
                      <a:endParaRPr kumimoji="0" lang="es-E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ES" sz="11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894</a:t>
                      </a:r>
                      <a:endParaRPr kumimoji="0" lang="es-E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ES" sz="11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1062</a:t>
                      </a:r>
                      <a:endParaRPr kumimoji="0" lang="es-ES" sz="11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ES" sz="11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15.38% </a:t>
                      </a:r>
                    </a:p>
                  </a:txBody>
                  <a:tcPr marL="90000" marR="90000"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3550">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000" b="1" i="0" u="none" strike="noStrike" cap="none" normalizeH="0" baseline="0" smtClean="0">
                          <a:ln>
                            <a:noFill/>
                          </a:ln>
                          <a:solidFill>
                            <a:srgbClr val="6666FF"/>
                          </a:solidFill>
                          <a:effectLst/>
                          <a:latin typeface="Times New Roman" pitchFamily="18" charset="0"/>
                        </a:rPr>
                        <a:t>CENTRO TECNOLÓGICO NAVAL</a:t>
                      </a:r>
                      <a:endParaRPr kumimoji="0" lang="es-ES" sz="1000" b="0" i="0" u="none" strike="noStrike" cap="none" normalizeH="0" baseline="0" smtClean="0">
                        <a:ln>
                          <a:noFill/>
                        </a:ln>
                        <a:solidFill>
                          <a:srgbClr val="6666FF"/>
                        </a:solidFill>
                        <a:effectLst/>
                        <a:latin typeface="Times New Roman" pitchFamily="18" charset="0"/>
                      </a:endParaRPr>
                    </a:p>
                  </a:txBody>
                  <a:tcPr marL="90000" marR="90000"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100" b="1" i="0" u="none" strike="noStrike" cap="none" normalizeH="0" baseline="0" smtClean="0">
                          <a:ln>
                            <a:noFill/>
                          </a:ln>
                          <a:solidFill>
                            <a:schemeClr val="tx1"/>
                          </a:solidFill>
                          <a:effectLst/>
                          <a:latin typeface="Arial" charset="0"/>
                          <a:cs typeface="Arial" charset="0"/>
                        </a:rPr>
                        <a:t>62</a:t>
                      </a:r>
                      <a:endParaRPr kumimoji="0" lang="es-ES" sz="1100" b="1" i="0" u="none" strike="noStrike" cap="none" normalizeH="0" baseline="0" smtClean="0">
                        <a:ln>
                          <a:noFill/>
                        </a:ln>
                        <a:solidFill>
                          <a:schemeClr val="tx1"/>
                        </a:solidFill>
                        <a:effectLst/>
                        <a:latin typeface="Arial" charset="0"/>
                        <a:cs typeface="Arial"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100" b="1" i="0" u="none" strike="noStrike" cap="none" normalizeH="0" baseline="0" smtClean="0">
                          <a:ln>
                            <a:noFill/>
                          </a:ln>
                          <a:solidFill>
                            <a:schemeClr val="tx1"/>
                          </a:solidFill>
                          <a:effectLst/>
                          <a:latin typeface="Arial" charset="0"/>
                          <a:cs typeface="Arial" charset="0"/>
                        </a:rPr>
                        <a:t>65</a:t>
                      </a:r>
                      <a:endParaRPr kumimoji="0" lang="es-ES" sz="1100" b="1" i="0" u="none" strike="noStrike" cap="none" normalizeH="0" baseline="0" smtClean="0">
                        <a:ln>
                          <a:noFill/>
                        </a:ln>
                        <a:solidFill>
                          <a:schemeClr val="tx1"/>
                        </a:solidFill>
                        <a:effectLst/>
                        <a:latin typeface="Arial" charset="0"/>
                        <a:cs typeface="Arial"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MX" sz="1100" b="1" i="0" u="none" strike="noStrike" cap="none" normalizeH="0" baseline="0" smtClean="0">
                          <a:ln>
                            <a:noFill/>
                          </a:ln>
                          <a:solidFill>
                            <a:schemeClr val="tx1"/>
                          </a:solidFill>
                          <a:effectLst/>
                          <a:latin typeface="Arial" charset="0"/>
                          <a:cs typeface="Arial" charset="0"/>
                        </a:rPr>
                        <a:t>67</a:t>
                      </a:r>
                      <a:endParaRPr kumimoji="0" lang="es-ES" sz="1100" b="1" i="0" u="none" strike="noStrike" cap="none" normalizeH="0" baseline="0" smtClean="0">
                        <a:ln>
                          <a:noFill/>
                        </a:ln>
                        <a:solidFill>
                          <a:schemeClr val="tx1"/>
                        </a:solidFill>
                        <a:effectLst/>
                        <a:latin typeface="Arial" charset="0"/>
                        <a:cs typeface="Arial" charset="0"/>
                      </a:endParaRP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endParaRPr kumimoji="0" lang="es-MX" sz="11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es-ES" sz="1100" b="1" i="0" u="none" strike="noStrike" cap="none" normalizeH="0" baseline="0" smtClean="0">
                          <a:ln>
                            <a:noFill/>
                          </a:ln>
                          <a:solidFill>
                            <a:schemeClr val="tx1"/>
                          </a:solidFill>
                          <a:effectLst/>
                          <a:latin typeface="Arial" charset="0"/>
                          <a:cs typeface="Arial" charset="0"/>
                        </a:rPr>
                        <a:t>4</a:t>
                      </a:r>
                      <a:r>
                        <a:rPr kumimoji="0" lang="es-MX" sz="1100" b="1" i="0" u="none" strike="noStrike" cap="none" normalizeH="0" baseline="0" smtClean="0">
                          <a:ln>
                            <a:noFill/>
                          </a:ln>
                          <a:solidFill>
                            <a:schemeClr val="tx1"/>
                          </a:solidFill>
                          <a:effectLst/>
                          <a:latin typeface="Arial" charset="0"/>
                          <a:cs typeface="Arial" charset="0"/>
                        </a:rPr>
                        <a:t>.00</a:t>
                      </a:r>
                      <a:r>
                        <a:rPr kumimoji="0" lang="es-ES" sz="1100" b="1" i="0" u="none" strike="noStrike" cap="none" normalizeH="0" baseline="0" smtClean="0">
                          <a:ln>
                            <a:noFill/>
                          </a:ln>
                          <a:solidFill>
                            <a:schemeClr val="tx1"/>
                          </a:solidFill>
                          <a:effectLst/>
                          <a:latin typeface="Arial" charset="0"/>
                          <a:cs typeface="Arial" charset="0"/>
                        </a:rPr>
                        <a:t>%</a:t>
                      </a:r>
                      <a:r>
                        <a:rPr kumimoji="0" lang="es-ES" sz="1100" b="1" i="0" u="none" strike="noStrike" cap="none" normalizeH="0" baseline="0" smtClean="0">
                          <a:ln>
                            <a:noFill/>
                          </a:ln>
                          <a:solidFill>
                            <a:schemeClr val="tx1"/>
                          </a:solidFill>
                          <a:effectLst/>
                          <a:latin typeface="Times New Roman" pitchFamily="18" charset="0"/>
                        </a:rPr>
                        <a:t> </a:t>
                      </a:r>
                    </a:p>
                  </a:txBody>
                  <a:tcPr marL="90000" marR="90000"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9940" name="Rectangle 452"/>
          <p:cNvSpPr>
            <a:spLocks noChangeArrowheads="1"/>
          </p:cNvSpPr>
          <p:nvPr/>
        </p:nvSpPr>
        <p:spPr bwMode="auto">
          <a:xfrm>
            <a:off x="3657600" y="5638800"/>
            <a:ext cx="1460500" cy="152400"/>
          </a:xfrm>
          <a:prstGeom prst="rect">
            <a:avLst/>
          </a:prstGeom>
          <a:noFill/>
          <a:ln w="9525">
            <a:noFill/>
            <a:miter lim="800000"/>
            <a:headEnd/>
            <a:tailEnd/>
          </a:ln>
        </p:spPr>
        <p:txBody>
          <a:bodyPr wrap="none" lIns="0" tIns="0" rIns="0" bIns="0">
            <a:spAutoFit/>
          </a:bodyPr>
          <a:lstStyle/>
          <a:p>
            <a:r>
              <a:rPr lang="es-MX" sz="1000" b="1">
                <a:solidFill>
                  <a:srgbClr val="000000"/>
                </a:solidFill>
                <a:latin typeface="Tahoma" pitchFamily="34" charset="0"/>
              </a:rPr>
              <a:t>Demanda del  3er. mes</a:t>
            </a:r>
            <a:endParaRPr lang="es-ES"/>
          </a:p>
        </p:txBody>
      </p:sp>
      <p:sp>
        <p:nvSpPr>
          <p:cNvPr id="319941" name="Rectangle 453"/>
          <p:cNvSpPr>
            <a:spLocks noChangeArrowheads="1"/>
          </p:cNvSpPr>
          <p:nvPr/>
        </p:nvSpPr>
        <p:spPr bwMode="auto">
          <a:xfrm>
            <a:off x="5291138" y="5638800"/>
            <a:ext cx="1449387" cy="152400"/>
          </a:xfrm>
          <a:prstGeom prst="rect">
            <a:avLst/>
          </a:prstGeom>
          <a:noFill/>
          <a:ln w="9525">
            <a:noFill/>
            <a:miter lim="800000"/>
            <a:headEnd/>
            <a:tailEnd/>
          </a:ln>
        </p:spPr>
        <p:txBody>
          <a:bodyPr wrap="none" lIns="0" tIns="0" rIns="0" bIns="0">
            <a:spAutoFit/>
          </a:bodyPr>
          <a:lstStyle/>
          <a:p>
            <a:r>
              <a:rPr lang="es-MX" sz="1000" b="1">
                <a:solidFill>
                  <a:srgbClr val="000000"/>
                </a:solidFill>
                <a:latin typeface="Tahoma" pitchFamily="34" charset="0"/>
              </a:rPr>
              <a:t>Demanda del 2do. mes</a:t>
            </a:r>
            <a:endParaRPr lang="es-ES"/>
          </a:p>
        </p:txBody>
      </p:sp>
      <p:sp>
        <p:nvSpPr>
          <p:cNvPr id="319942" name="Rectangle 454"/>
          <p:cNvSpPr>
            <a:spLocks noChangeArrowheads="1"/>
          </p:cNvSpPr>
          <p:nvPr/>
        </p:nvSpPr>
        <p:spPr bwMode="auto">
          <a:xfrm>
            <a:off x="4546600" y="6027738"/>
            <a:ext cx="1449388" cy="152400"/>
          </a:xfrm>
          <a:prstGeom prst="rect">
            <a:avLst/>
          </a:prstGeom>
          <a:noFill/>
          <a:ln w="9525">
            <a:noFill/>
            <a:miter lim="800000"/>
            <a:headEnd/>
            <a:tailEnd/>
          </a:ln>
        </p:spPr>
        <p:txBody>
          <a:bodyPr wrap="none" lIns="0" tIns="0" rIns="0" bIns="0">
            <a:spAutoFit/>
          </a:bodyPr>
          <a:lstStyle/>
          <a:p>
            <a:r>
              <a:rPr lang="es-MX" sz="1000" b="1">
                <a:solidFill>
                  <a:srgbClr val="000000"/>
                </a:solidFill>
                <a:latin typeface="Tahoma" pitchFamily="34" charset="0"/>
              </a:rPr>
              <a:t>Demanda del 2do. mes</a:t>
            </a:r>
            <a:endParaRPr lang="es-ES" sz="1000" b="1">
              <a:solidFill>
                <a:srgbClr val="000000"/>
              </a:solidFill>
              <a:latin typeface="Tahoma" pitchFamily="34" charset="0"/>
            </a:endParaRPr>
          </a:p>
        </p:txBody>
      </p:sp>
      <p:sp>
        <p:nvSpPr>
          <p:cNvPr id="319943" name="Line 455"/>
          <p:cNvSpPr>
            <a:spLocks noChangeShapeType="1"/>
          </p:cNvSpPr>
          <p:nvPr/>
        </p:nvSpPr>
        <p:spPr bwMode="auto">
          <a:xfrm>
            <a:off x="3565525" y="5926138"/>
            <a:ext cx="3543300" cy="1587"/>
          </a:xfrm>
          <a:prstGeom prst="line">
            <a:avLst/>
          </a:prstGeom>
          <a:noFill/>
          <a:ln w="9525">
            <a:solidFill>
              <a:srgbClr val="000000"/>
            </a:solidFill>
            <a:round/>
            <a:headEnd/>
            <a:tailEnd/>
          </a:ln>
        </p:spPr>
        <p:txBody>
          <a:bodyPr/>
          <a:lstStyle/>
          <a:p>
            <a:endParaRPr lang="es-ES"/>
          </a:p>
        </p:txBody>
      </p:sp>
      <p:sp>
        <p:nvSpPr>
          <p:cNvPr id="319944" name="Rectangle 456"/>
          <p:cNvSpPr>
            <a:spLocks noChangeArrowheads="1"/>
          </p:cNvSpPr>
          <p:nvPr/>
        </p:nvSpPr>
        <p:spPr bwMode="auto">
          <a:xfrm>
            <a:off x="7416800" y="5788025"/>
            <a:ext cx="617538" cy="182563"/>
          </a:xfrm>
          <a:prstGeom prst="rect">
            <a:avLst/>
          </a:prstGeom>
          <a:noFill/>
          <a:ln w="9525">
            <a:noFill/>
            <a:miter lim="800000"/>
            <a:headEnd/>
            <a:tailEnd/>
          </a:ln>
        </p:spPr>
        <p:txBody>
          <a:bodyPr wrap="none" lIns="0" tIns="0" rIns="0" bIns="0">
            <a:spAutoFit/>
          </a:bodyPr>
          <a:lstStyle/>
          <a:p>
            <a:r>
              <a:rPr lang="es-MX" sz="1200" b="1">
                <a:solidFill>
                  <a:srgbClr val="000000"/>
                </a:solidFill>
                <a:latin typeface="Tahoma" pitchFamily="34" charset="0"/>
              </a:rPr>
              <a:t>10</a:t>
            </a:r>
            <a:r>
              <a:rPr lang="es-ES" sz="1200" b="1">
                <a:solidFill>
                  <a:srgbClr val="000000"/>
                </a:solidFill>
                <a:latin typeface="Tahoma" pitchFamily="34" charset="0"/>
              </a:rPr>
              <a:t>,</a:t>
            </a:r>
            <a:r>
              <a:rPr lang="es-MX" sz="1200" b="1">
                <a:solidFill>
                  <a:srgbClr val="000000"/>
                </a:solidFill>
                <a:latin typeface="Tahoma" pitchFamily="34" charset="0"/>
              </a:rPr>
              <a:t>83</a:t>
            </a:r>
            <a:r>
              <a:rPr lang="es-ES" sz="1200" b="1">
                <a:solidFill>
                  <a:srgbClr val="000000"/>
                </a:solidFill>
                <a:latin typeface="Tahoma" pitchFamily="34" charset="0"/>
              </a:rPr>
              <a:t>%</a:t>
            </a:r>
            <a:endParaRPr lang="es-ES" b="1"/>
          </a:p>
        </p:txBody>
      </p:sp>
      <p:sp>
        <p:nvSpPr>
          <p:cNvPr id="319945" name="Rectangle 457"/>
          <p:cNvSpPr>
            <a:spLocks noChangeArrowheads="1"/>
          </p:cNvSpPr>
          <p:nvPr/>
        </p:nvSpPr>
        <p:spPr bwMode="auto">
          <a:xfrm>
            <a:off x="5156200" y="5646738"/>
            <a:ext cx="236538" cy="152400"/>
          </a:xfrm>
          <a:prstGeom prst="rect">
            <a:avLst/>
          </a:prstGeom>
          <a:noFill/>
          <a:ln w="9525">
            <a:noFill/>
            <a:miter lim="800000"/>
            <a:headEnd/>
            <a:tailEnd/>
          </a:ln>
        </p:spPr>
        <p:txBody>
          <a:bodyPr lIns="0" tIns="0" rIns="0" bIns="0">
            <a:spAutoFit/>
          </a:bodyPr>
          <a:lstStyle/>
          <a:p>
            <a:r>
              <a:rPr lang="es-MX" sz="1000" b="1">
                <a:solidFill>
                  <a:srgbClr val="000000"/>
                </a:solidFill>
                <a:latin typeface="Tahoma" pitchFamily="34" charset="0"/>
              </a:rPr>
              <a:t> </a:t>
            </a:r>
            <a:r>
              <a:rPr lang="es-ES" sz="1000" b="1">
                <a:solidFill>
                  <a:srgbClr val="000000"/>
                </a:solidFill>
                <a:latin typeface="Tahoma" pitchFamily="34" charset="0"/>
              </a:rPr>
              <a:t>-</a:t>
            </a:r>
            <a:endParaRPr lang="es-ES"/>
          </a:p>
        </p:txBody>
      </p:sp>
      <p:sp>
        <p:nvSpPr>
          <p:cNvPr id="319950" name="Line 462"/>
          <p:cNvSpPr>
            <a:spLocks noChangeShapeType="1"/>
          </p:cNvSpPr>
          <p:nvPr/>
        </p:nvSpPr>
        <p:spPr bwMode="auto">
          <a:xfrm>
            <a:off x="685800" y="5257800"/>
            <a:ext cx="3543300" cy="1588"/>
          </a:xfrm>
          <a:prstGeom prst="line">
            <a:avLst/>
          </a:prstGeom>
          <a:noFill/>
          <a:ln w="9525">
            <a:solidFill>
              <a:srgbClr val="000000"/>
            </a:solidFill>
            <a:round/>
            <a:headEnd/>
            <a:tailEnd/>
          </a:ln>
        </p:spPr>
        <p:txBody>
          <a:bodyPr/>
          <a:lstStyle/>
          <a:p>
            <a:endParaRPr lang="es-ES"/>
          </a:p>
        </p:txBody>
      </p:sp>
      <p:sp>
        <p:nvSpPr>
          <p:cNvPr id="320150" name="Oval 662"/>
          <p:cNvSpPr>
            <a:spLocks noChangeArrowheads="1"/>
          </p:cNvSpPr>
          <p:nvPr/>
        </p:nvSpPr>
        <p:spPr bwMode="auto">
          <a:xfrm>
            <a:off x="228600" y="6858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fld id="{A9889F44-1778-4307-9CFB-1DFE6593CE23}" type="slidenum">
              <a:rPr lang="es-ES_tradnl"/>
              <a:pPr/>
              <a:t>61</a:t>
            </a:fld>
            <a:endParaRPr lang="es-ES_tradnl"/>
          </a:p>
        </p:txBody>
      </p:sp>
      <p:sp>
        <p:nvSpPr>
          <p:cNvPr id="321538" name="AutoShape 2"/>
          <p:cNvSpPr>
            <a:spLocks noChangeArrowheads="1"/>
          </p:cNvSpPr>
          <p:nvPr/>
        </p:nvSpPr>
        <p:spPr bwMode="auto">
          <a:xfrm>
            <a:off x="1206500" y="627063"/>
            <a:ext cx="7307263"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ENFOQUE B.C.G PARA EL CETNAV</a:t>
            </a:r>
          </a:p>
        </p:txBody>
      </p:sp>
      <p:sp>
        <p:nvSpPr>
          <p:cNvPr id="321539" name="AutoShape 3"/>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21540" name="AutoShape 4"/>
          <p:cNvSpPr>
            <a:spLocks noChangeArrowheads="1"/>
          </p:cNvSpPr>
          <p:nvPr/>
        </p:nvSpPr>
        <p:spPr bwMode="auto">
          <a:xfrm>
            <a:off x="685800" y="1447800"/>
            <a:ext cx="7848600" cy="48006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noFill/>
            <a:miter lim="800000"/>
            <a:headEnd/>
            <a:tailEnd/>
          </a:ln>
          <a:effectLst/>
        </p:spPr>
        <p:txBody>
          <a:bodyPr wrap="none" anchor="ctr"/>
          <a:lstStyle/>
          <a:p>
            <a:pPr marL="457200" indent="-457200" algn="just" eaLnBrk="0" hangingPunct="0">
              <a:lnSpc>
                <a:spcPct val="120000"/>
              </a:lnSpc>
            </a:pPr>
            <a:endParaRPr lang="es-ES" sz="2000" b="1">
              <a:latin typeface="Tahoma" pitchFamily="34" charset="0"/>
            </a:endParaRPr>
          </a:p>
        </p:txBody>
      </p:sp>
      <p:pic>
        <p:nvPicPr>
          <p:cNvPr id="321541" name="Picture 5"/>
          <p:cNvPicPr>
            <a:picLocks noChangeAspect="1" noChangeArrowheads="1"/>
          </p:cNvPicPr>
          <p:nvPr/>
        </p:nvPicPr>
        <p:blipFill>
          <a:blip r:embed="rId2"/>
          <a:srcRect/>
          <a:stretch>
            <a:fillRect/>
          </a:stretch>
        </p:blipFill>
        <p:spPr bwMode="auto">
          <a:xfrm>
            <a:off x="838200" y="1600200"/>
            <a:ext cx="4321175" cy="4343400"/>
          </a:xfrm>
          <a:prstGeom prst="rect">
            <a:avLst/>
          </a:prstGeom>
          <a:noFill/>
          <a:ln w="9525">
            <a:noFill/>
            <a:miter lim="800000"/>
            <a:headEnd type="none" w="sm" len="sm"/>
            <a:tailEnd type="none" w="sm" len="sm"/>
          </a:ln>
          <a:effectLst/>
        </p:spPr>
      </p:pic>
      <p:sp>
        <p:nvSpPr>
          <p:cNvPr id="321547" name="AutoShape 11"/>
          <p:cNvSpPr>
            <a:spLocks noChangeArrowheads="1"/>
          </p:cNvSpPr>
          <p:nvPr/>
        </p:nvSpPr>
        <p:spPr bwMode="auto">
          <a:xfrm>
            <a:off x="5029200" y="1828800"/>
            <a:ext cx="3429000" cy="34290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r>
              <a:rPr lang="es-ES" sz="1200" b="1">
                <a:solidFill>
                  <a:schemeClr val="bg1"/>
                </a:solidFill>
                <a:effectLst>
                  <a:outerShdw blurRad="38100" dist="38100" dir="2700000" algn="tl">
                    <a:srgbClr val="000000"/>
                  </a:outerShdw>
                </a:effectLst>
                <a:latin typeface="Tahoma" pitchFamily="34" charset="0"/>
                <a:cs typeface="Tahoma" pitchFamily="34" charset="0"/>
              </a:rPr>
              <a:t>Estrellas</a:t>
            </a:r>
            <a:r>
              <a:rPr lang="es-MX" sz="1200" b="1">
                <a:solidFill>
                  <a:schemeClr val="bg1"/>
                </a:solidFill>
                <a:effectLst>
                  <a:outerShdw blurRad="38100" dist="38100" dir="2700000" algn="tl">
                    <a:srgbClr val="000000"/>
                  </a:outerShdw>
                </a:effectLst>
                <a:latin typeface="Tahoma" pitchFamily="34" charset="0"/>
                <a:cs typeface="Tahoma" pitchFamily="34" charset="0"/>
              </a:rPr>
              <a:t>: </a:t>
            </a:r>
          </a:p>
          <a:p>
            <a:pPr algn="just" eaLnBrk="0" hangingPunct="0"/>
            <a:r>
              <a:rPr lang="es-MX" sz="1200" b="1">
                <a:solidFill>
                  <a:schemeClr val="bg1"/>
                </a:solidFill>
                <a:effectLst>
                  <a:outerShdw blurRad="38100" dist="38100" dir="2700000" algn="tl">
                    <a:srgbClr val="000000"/>
                  </a:outerShdw>
                </a:effectLst>
                <a:latin typeface="Tahoma" pitchFamily="34" charset="0"/>
                <a:cs typeface="Tahoma" pitchFamily="34" charset="0"/>
              </a:rPr>
              <a:t>Alta rentabilidad y alta inversión requerida</a:t>
            </a: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r>
              <a:rPr lang="es-MX" sz="1200" b="1">
                <a:solidFill>
                  <a:schemeClr val="bg1"/>
                </a:solidFill>
                <a:effectLst>
                  <a:outerShdw blurRad="38100" dist="38100" dir="2700000" algn="tl">
                    <a:srgbClr val="000000"/>
                  </a:outerShdw>
                </a:effectLst>
                <a:latin typeface="Tahoma" pitchFamily="34" charset="0"/>
                <a:cs typeface="Tahoma" pitchFamily="34" charset="0"/>
              </a:rPr>
              <a:t>Vacas de Efectivo:</a:t>
            </a:r>
          </a:p>
          <a:p>
            <a:pPr algn="just" eaLnBrk="0" hangingPunct="0"/>
            <a:r>
              <a:rPr lang="es-MX" sz="1200" b="1">
                <a:solidFill>
                  <a:schemeClr val="bg1"/>
                </a:solidFill>
                <a:effectLst>
                  <a:outerShdw blurRad="38100" dist="38100" dir="2700000" algn="tl">
                    <a:srgbClr val="000000"/>
                  </a:outerShdw>
                </a:effectLst>
                <a:latin typeface="Tahoma" pitchFamily="34" charset="0"/>
                <a:cs typeface="Tahoma" pitchFamily="34" charset="0"/>
              </a:rPr>
              <a:t> Alta rentabilidad y baja inversión requerida</a:t>
            </a: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r>
              <a:rPr lang="es-MX" sz="1200" b="1">
                <a:solidFill>
                  <a:schemeClr val="bg1"/>
                </a:solidFill>
                <a:effectLst>
                  <a:outerShdw blurRad="38100" dist="38100" dir="2700000" algn="tl">
                    <a:srgbClr val="000000"/>
                  </a:outerShdw>
                </a:effectLst>
                <a:latin typeface="Tahoma" pitchFamily="34" charset="0"/>
                <a:cs typeface="Tahoma" pitchFamily="34" charset="0"/>
              </a:rPr>
              <a:t>Interrogantes:</a:t>
            </a:r>
          </a:p>
          <a:p>
            <a:pPr algn="just" eaLnBrk="0" hangingPunct="0"/>
            <a:r>
              <a:rPr lang="es-MX" sz="1200" b="1">
                <a:solidFill>
                  <a:schemeClr val="bg1"/>
                </a:solidFill>
                <a:effectLst>
                  <a:outerShdw blurRad="38100" dist="38100" dir="2700000" algn="tl">
                    <a:srgbClr val="000000"/>
                  </a:outerShdw>
                </a:effectLst>
                <a:latin typeface="Tahoma" pitchFamily="34" charset="0"/>
                <a:cs typeface="Tahoma" pitchFamily="34" charset="0"/>
              </a:rPr>
              <a:t>Ninguna o baja rentabilidad pero muy alta </a:t>
            </a:r>
          </a:p>
          <a:p>
            <a:pPr algn="just" eaLnBrk="0" hangingPunct="0"/>
            <a:r>
              <a:rPr lang="es-MX" sz="1200" b="1">
                <a:solidFill>
                  <a:schemeClr val="bg1"/>
                </a:solidFill>
                <a:effectLst>
                  <a:outerShdw blurRad="38100" dist="38100" dir="2700000" algn="tl">
                    <a:srgbClr val="000000"/>
                  </a:outerShdw>
                </a:effectLst>
                <a:latin typeface="Tahoma" pitchFamily="34" charset="0"/>
                <a:cs typeface="Tahoma" pitchFamily="34" charset="0"/>
              </a:rPr>
              <a:t>Inversión</a:t>
            </a: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r>
              <a:rPr lang="es-MX" sz="1200" b="1">
                <a:solidFill>
                  <a:schemeClr val="bg1"/>
                </a:solidFill>
                <a:effectLst>
                  <a:outerShdw blurRad="38100" dist="38100" dir="2700000" algn="tl">
                    <a:srgbClr val="000000"/>
                  </a:outerShdw>
                </a:effectLst>
                <a:latin typeface="Tahoma" pitchFamily="34" charset="0"/>
                <a:cs typeface="Tahoma" pitchFamily="34" charset="0"/>
              </a:rPr>
              <a:t>Perros:</a:t>
            </a:r>
          </a:p>
          <a:p>
            <a:pPr algn="just" eaLnBrk="0" hangingPunct="0"/>
            <a:r>
              <a:rPr lang="es-MX" sz="1200" b="1">
                <a:solidFill>
                  <a:schemeClr val="bg1"/>
                </a:solidFill>
                <a:effectLst>
                  <a:outerShdw blurRad="38100" dist="38100" dir="2700000" algn="tl">
                    <a:srgbClr val="000000"/>
                  </a:outerShdw>
                </a:effectLst>
                <a:latin typeface="Tahoma" pitchFamily="34" charset="0"/>
                <a:cs typeface="Tahoma" pitchFamily="34" charset="0"/>
              </a:rPr>
              <a:t>Ninguna o baja rentabilidad, desinvertir</a:t>
            </a: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r>
              <a:rPr lang="es-MX" sz="1200" b="1">
                <a:solidFill>
                  <a:srgbClr val="000000"/>
                </a:solidFill>
                <a:effectLst>
                  <a:outerShdw blurRad="38100" dist="38100" dir="2700000" algn="tl">
                    <a:srgbClr val="FFFFFF"/>
                  </a:outerShdw>
                </a:effectLst>
                <a:latin typeface="Tahoma" pitchFamily="34" charset="0"/>
                <a:cs typeface="Tahoma" pitchFamily="34" charset="0"/>
              </a:rPr>
              <a:t> </a:t>
            </a:r>
            <a:r>
              <a:rPr lang="es-MX" sz="1200" b="1">
                <a:solidFill>
                  <a:schemeClr val="bg1"/>
                </a:solidFill>
                <a:effectLst>
                  <a:outerShdw blurRad="38100" dist="38100" dir="2700000" algn="tl">
                    <a:srgbClr val="000000"/>
                  </a:outerShdw>
                </a:effectLst>
                <a:latin typeface="Tahoma" pitchFamily="34" charset="0"/>
                <a:cs typeface="Tahoma" pitchFamily="34" charset="0"/>
              </a:rPr>
              <a:t>Inflación Promedio: 9.36%</a:t>
            </a: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4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ES_tradnl" sz="1400" b="1">
              <a:solidFill>
                <a:schemeClr val="bg1"/>
              </a:solidFill>
              <a:effectLst>
                <a:outerShdw blurRad="38100" dist="38100" dir="2700000" algn="tl">
                  <a:srgbClr val="000000"/>
                </a:outerShdw>
              </a:effectLst>
              <a:latin typeface="Arial Narrow" pitchFamily="34" charset="0"/>
            </a:endParaRPr>
          </a:p>
        </p:txBody>
      </p:sp>
      <p:sp>
        <p:nvSpPr>
          <p:cNvPr id="321548" name="Oval 12"/>
          <p:cNvSpPr>
            <a:spLocks noChangeArrowheads="1"/>
          </p:cNvSpPr>
          <p:nvPr/>
        </p:nvSpPr>
        <p:spPr bwMode="auto">
          <a:xfrm>
            <a:off x="3048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fld id="{1F707112-BEEF-49EF-BF34-12B8431FD1BE}" type="slidenum">
              <a:rPr lang="es-ES_tradnl"/>
              <a:pPr/>
              <a:t>62</a:t>
            </a:fld>
            <a:endParaRPr lang="es-ES_tradnl"/>
          </a:p>
        </p:txBody>
      </p:sp>
      <p:sp>
        <p:nvSpPr>
          <p:cNvPr id="322625" name="AutoShape 65"/>
          <p:cNvSpPr>
            <a:spLocks noChangeArrowheads="1"/>
          </p:cNvSpPr>
          <p:nvPr/>
        </p:nvSpPr>
        <p:spPr bwMode="auto">
          <a:xfrm>
            <a:off x="685800" y="1447800"/>
            <a:ext cx="7848600" cy="48768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noFill/>
            <a:miter lim="800000"/>
            <a:headEnd/>
            <a:tailEnd/>
          </a:ln>
          <a:effectLst/>
        </p:spPr>
        <p:txBody>
          <a:bodyPr wrap="none" anchor="ctr"/>
          <a:lstStyle/>
          <a:p>
            <a:pPr marL="457200" indent="-457200" algn="just" eaLnBrk="0" hangingPunct="0">
              <a:lnSpc>
                <a:spcPct val="120000"/>
              </a:lnSpc>
            </a:pPr>
            <a:endParaRPr lang="es-ES" sz="2000" b="1">
              <a:latin typeface="Tahoma" pitchFamily="34" charset="0"/>
            </a:endParaRPr>
          </a:p>
        </p:txBody>
      </p:sp>
      <p:sp>
        <p:nvSpPr>
          <p:cNvPr id="322564" name="AutoShape 4"/>
          <p:cNvSpPr>
            <a:spLocks noChangeArrowheads="1"/>
          </p:cNvSpPr>
          <p:nvPr/>
        </p:nvSpPr>
        <p:spPr bwMode="auto">
          <a:xfrm>
            <a:off x="685800" y="612775"/>
            <a:ext cx="7854950" cy="723900"/>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a:spAutoFit/>
          </a:bodyPr>
          <a:lstStyle/>
          <a:p>
            <a:pPr eaLnBrk="0" hangingPunct="0"/>
            <a:r>
              <a:rPr lang="es-ES_tradnl" sz="3100" b="1" i="1">
                <a:solidFill>
                  <a:schemeClr val="bg1"/>
                </a:solidFill>
                <a:effectLst>
                  <a:outerShdw blurRad="38100" dist="38100" dir="2700000" algn="tl">
                    <a:srgbClr val="000000"/>
                  </a:outerShdw>
                </a:effectLst>
                <a:latin typeface="Arial" charset="0"/>
              </a:rPr>
              <a:t>MATRIZ GENERAL ELECTRIC CETNAV</a:t>
            </a:r>
          </a:p>
        </p:txBody>
      </p:sp>
      <p:sp>
        <p:nvSpPr>
          <p:cNvPr id="322565" name="AutoShape 5"/>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22571" name="Rectangle 11"/>
          <p:cNvSpPr>
            <a:spLocks noChangeArrowheads="1"/>
          </p:cNvSpPr>
          <p:nvPr/>
        </p:nvSpPr>
        <p:spPr bwMode="auto">
          <a:xfrm>
            <a:off x="4483100" y="5427663"/>
            <a:ext cx="801688" cy="355600"/>
          </a:xfrm>
          <a:prstGeom prst="rect">
            <a:avLst/>
          </a:prstGeom>
          <a:noFill/>
          <a:ln w="9525">
            <a:noFill/>
            <a:miter lim="800000"/>
            <a:headEnd/>
            <a:tailEnd/>
          </a:ln>
        </p:spPr>
        <p:txBody>
          <a:bodyPr/>
          <a:lstStyle/>
          <a:p>
            <a:endParaRPr lang="es-ES"/>
          </a:p>
        </p:txBody>
      </p:sp>
      <p:graphicFrame>
        <p:nvGraphicFramePr>
          <p:cNvPr id="376832" name="Object 1024"/>
          <p:cNvGraphicFramePr>
            <a:graphicFrameLocks noChangeAspect="1"/>
          </p:cNvGraphicFramePr>
          <p:nvPr/>
        </p:nvGraphicFramePr>
        <p:xfrm>
          <a:off x="1143000" y="1524000"/>
          <a:ext cx="7010400" cy="6705600"/>
        </p:xfrm>
        <a:graphic>
          <a:graphicData uri="http://schemas.openxmlformats.org/presentationml/2006/ole">
            <p:oleObj spid="_x0000_s376832" name="Documento" r:id="rId3" imgW="6405840" imgH="7315200" progId="Word.Document.8">
              <p:embed/>
            </p:oleObj>
          </a:graphicData>
        </a:graphic>
      </p:graphicFrame>
      <p:sp>
        <p:nvSpPr>
          <p:cNvPr id="322627" name="Oval 67"/>
          <p:cNvSpPr>
            <a:spLocks noChangeArrowheads="1"/>
          </p:cNvSpPr>
          <p:nvPr/>
        </p:nvSpPr>
        <p:spPr bwMode="auto">
          <a:xfrm>
            <a:off x="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Marcador de número de diapositiva"/>
          <p:cNvSpPr>
            <a:spLocks noGrp="1"/>
          </p:cNvSpPr>
          <p:nvPr>
            <p:ph type="sldNum" sz="quarter" idx="12"/>
          </p:nvPr>
        </p:nvSpPr>
        <p:spPr/>
        <p:txBody>
          <a:bodyPr/>
          <a:lstStyle/>
          <a:p>
            <a:fld id="{00DEB34A-5A24-4A3C-9F4D-57C83741A47E}" type="slidenum">
              <a:rPr lang="es-ES_tradnl"/>
              <a:pPr/>
              <a:t>63</a:t>
            </a:fld>
            <a:endParaRPr lang="es-ES_tradnl"/>
          </a:p>
        </p:txBody>
      </p:sp>
      <p:sp>
        <p:nvSpPr>
          <p:cNvPr id="323588" name="AutoShape 4"/>
          <p:cNvSpPr>
            <a:spLocks noChangeArrowheads="1"/>
          </p:cNvSpPr>
          <p:nvPr/>
        </p:nvSpPr>
        <p:spPr bwMode="auto">
          <a:xfrm>
            <a:off x="685800" y="612775"/>
            <a:ext cx="7854950" cy="723900"/>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a:spAutoFit/>
          </a:bodyPr>
          <a:lstStyle/>
          <a:p>
            <a:pPr eaLnBrk="0" hangingPunct="0"/>
            <a:r>
              <a:rPr lang="es-ES_tradnl" sz="3100" b="1" i="1">
                <a:solidFill>
                  <a:schemeClr val="bg1"/>
                </a:solidFill>
                <a:effectLst>
                  <a:outerShdw blurRad="38100" dist="38100" dir="2700000" algn="tl">
                    <a:srgbClr val="000000"/>
                  </a:outerShdw>
                </a:effectLst>
                <a:latin typeface="Arial" charset="0"/>
              </a:rPr>
              <a:t>MATRIZ GENERAL ELECTRIC CETNAV</a:t>
            </a:r>
          </a:p>
        </p:txBody>
      </p:sp>
      <p:sp>
        <p:nvSpPr>
          <p:cNvPr id="323589" name="AutoShape 5"/>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23590" name="Rectangle 6"/>
          <p:cNvSpPr>
            <a:spLocks noChangeArrowheads="1"/>
          </p:cNvSpPr>
          <p:nvPr/>
        </p:nvSpPr>
        <p:spPr bwMode="auto">
          <a:xfrm>
            <a:off x="4483100" y="5427663"/>
            <a:ext cx="801688" cy="355600"/>
          </a:xfrm>
          <a:prstGeom prst="rect">
            <a:avLst/>
          </a:prstGeom>
          <a:noFill/>
          <a:ln w="9525">
            <a:noFill/>
            <a:miter lim="800000"/>
            <a:headEnd/>
            <a:tailEnd/>
          </a:ln>
        </p:spPr>
        <p:txBody>
          <a:bodyPr/>
          <a:lstStyle/>
          <a:p>
            <a:endParaRPr lang="es-ES"/>
          </a:p>
        </p:txBody>
      </p:sp>
      <p:sp>
        <p:nvSpPr>
          <p:cNvPr id="323605" name="AutoShape 21"/>
          <p:cNvSpPr>
            <a:spLocks noChangeArrowheads="1"/>
          </p:cNvSpPr>
          <p:nvPr/>
        </p:nvSpPr>
        <p:spPr bwMode="auto">
          <a:xfrm>
            <a:off x="685800" y="1447800"/>
            <a:ext cx="7848600" cy="48006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noFill/>
            <a:miter lim="800000"/>
            <a:headEnd/>
            <a:tailEnd/>
          </a:ln>
          <a:effectLst/>
        </p:spPr>
        <p:txBody>
          <a:bodyPr wrap="none" anchor="ctr"/>
          <a:lstStyle/>
          <a:p>
            <a:pPr marL="457200" indent="-457200" algn="just" eaLnBrk="0" hangingPunct="0">
              <a:lnSpc>
                <a:spcPct val="120000"/>
              </a:lnSpc>
            </a:pPr>
            <a:endParaRPr lang="es-ES" sz="2000" b="1">
              <a:latin typeface="Tahoma" pitchFamily="34" charset="0"/>
            </a:endParaRPr>
          </a:p>
        </p:txBody>
      </p:sp>
      <p:graphicFrame>
        <p:nvGraphicFramePr>
          <p:cNvPr id="377856" name="Object 1024"/>
          <p:cNvGraphicFramePr>
            <a:graphicFrameLocks noChangeAspect="1"/>
          </p:cNvGraphicFramePr>
          <p:nvPr/>
        </p:nvGraphicFramePr>
        <p:xfrm>
          <a:off x="-609600" y="949325"/>
          <a:ext cx="6629400" cy="5908675"/>
        </p:xfrm>
        <a:graphic>
          <a:graphicData uri="http://schemas.openxmlformats.org/presentationml/2006/ole">
            <p:oleObj spid="_x0000_s377856" name="Documento" r:id="rId3" imgW="6682680" imgH="5908680" progId="Word.Document.8">
              <p:embed/>
            </p:oleObj>
          </a:graphicData>
        </a:graphic>
      </p:graphicFrame>
      <p:pic>
        <p:nvPicPr>
          <p:cNvPr id="323608" name="Picture 24"/>
          <p:cNvPicPr>
            <a:picLocks noChangeAspect="1" noChangeArrowheads="1"/>
          </p:cNvPicPr>
          <p:nvPr/>
        </p:nvPicPr>
        <p:blipFill>
          <a:blip r:embed="rId4" cstate="print"/>
          <a:srcRect/>
          <a:stretch>
            <a:fillRect/>
          </a:stretch>
        </p:blipFill>
        <p:spPr bwMode="auto">
          <a:xfrm>
            <a:off x="2286000" y="3276600"/>
            <a:ext cx="342900" cy="274638"/>
          </a:xfrm>
          <a:prstGeom prst="rect">
            <a:avLst/>
          </a:prstGeom>
          <a:noFill/>
          <a:ln w="9525">
            <a:noFill/>
            <a:miter lim="800000"/>
            <a:headEnd/>
            <a:tailEnd/>
          </a:ln>
          <a:effectLst/>
        </p:spPr>
      </p:pic>
      <p:sp>
        <p:nvSpPr>
          <p:cNvPr id="323609" name="AutoShape 25"/>
          <p:cNvSpPr>
            <a:spLocks noChangeArrowheads="1"/>
          </p:cNvSpPr>
          <p:nvPr/>
        </p:nvSpPr>
        <p:spPr bwMode="auto">
          <a:xfrm>
            <a:off x="5486400" y="1981200"/>
            <a:ext cx="2819400" cy="28194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r>
              <a:rPr lang="es-MX" sz="1100" b="1">
                <a:solidFill>
                  <a:schemeClr val="bg1"/>
                </a:solidFill>
                <a:effectLst>
                  <a:outerShdw blurRad="38100" dist="38100" dir="2700000" algn="tl">
                    <a:srgbClr val="000000"/>
                  </a:outerShdw>
                </a:effectLst>
                <a:latin typeface="Tahoma" pitchFamily="34" charset="0"/>
                <a:cs typeface="Tahoma" pitchFamily="34" charset="0"/>
              </a:rPr>
              <a:t>FACTORES DEL ATRACTIVO DEL</a:t>
            </a:r>
          </a:p>
          <a:p>
            <a:pPr algn="just" eaLnBrk="0" hangingPunct="0"/>
            <a:r>
              <a:rPr lang="es-MX" sz="1100" b="1">
                <a:solidFill>
                  <a:schemeClr val="bg1"/>
                </a:solidFill>
                <a:effectLst>
                  <a:outerShdw blurRad="38100" dist="38100" dir="2700000" algn="tl">
                    <a:srgbClr val="000000"/>
                  </a:outerShdw>
                </a:effectLst>
                <a:latin typeface="Tahoma" pitchFamily="34" charset="0"/>
                <a:cs typeface="Tahoma" pitchFamily="34" charset="0"/>
              </a:rPr>
              <a:t>MERCADO Y LAS FORTALEZAS DE LA</a:t>
            </a:r>
          </a:p>
          <a:p>
            <a:pPr algn="just" eaLnBrk="0" hangingPunct="0"/>
            <a:r>
              <a:rPr lang="es-MX" sz="1100" b="1">
                <a:solidFill>
                  <a:schemeClr val="bg1"/>
                </a:solidFill>
                <a:effectLst>
                  <a:outerShdw blurRad="38100" dist="38100" dir="2700000" algn="tl">
                    <a:srgbClr val="000000"/>
                  </a:outerShdw>
                </a:effectLst>
                <a:latin typeface="Tahoma" pitchFamily="34" charset="0"/>
                <a:cs typeface="Tahoma" pitchFamily="34" charset="0"/>
              </a:rPr>
              <a:t>UNIDAD ESTRATéGICA DE NEGOCIOS: </a:t>
            </a:r>
          </a:p>
          <a:p>
            <a:pPr algn="just" eaLnBrk="0" hangingPunct="0"/>
            <a:endParaRPr lang="es-MX" sz="11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r>
              <a:rPr lang="es-MX" sz="1200" b="1">
                <a:solidFill>
                  <a:schemeClr val="bg1"/>
                </a:solidFill>
                <a:effectLst>
                  <a:outerShdw blurRad="38100" dist="38100" dir="2700000" algn="tl">
                    <a:srgbClr val="000000"/>
                  </a:outerShdw>
                </a:effectLst>
                <a:latin typeface="Tahoma" pitchFamily="34" charset="0"/>
                <a:cs typeface="Tahoma" pitchFamily="34" charset="0"/>
              </a:rPr>
              <a:t>Crecimiento Selectivo:</a:t>
            </a: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ES_tradnl" sz="1400" b="1">
              <a:solidFill>
                <a:schemeClr val="bg1"/>
              </a:solidFill>
              <a:effectLst>
                <a:outerShdw blurRad="38100" dist="38100" dir="2700000" algn="tl">
                  <a:srgbClr val="000000"/>
                </a:outerShdw>
              </a:effectLst>
              <a:latin typeface="Arial Narrow" pitchFamily="34" charset="0"/>
            </a:endParaRPr>
          </a:p>
        </p:txBody>
      </p:sp>
      <p:sp>
        <p:nvSpPr>
          <p:cNvPr id="323610" name="Text Box 26"/>
          <p:cNvSpPr txBox="1">
            <a:spLocks noChangeArrowheads="1"/>
          </p:cNvSpPr>
          <p:nvPr/>
        </p:nvSpPr>
        <p:spPr bwMode="auto">
          <a:xfrm>
            <a:off x="5638800" y="3581400"/>
            <a:ext cx="2743200" cy="550863"/>
          </a:xfrm>
          <a:prstGeom prst="rect">
            <a:avLst/>
          </a:prstGeom>
          <a:noFill/>
          <a:ln w="9525">
            <a:noFill/>
            <a:miter lim="800000"/>
            <a:headEnd/>
            <a:tailEnd/>
          </a:ln>
          <a:effectLst/>
        </p:spPr>
        <p:txBody>
          <a:bodyPr lIns="0" tIns="0" rIns="0" bIns="0">
            <a:spAutoFit/>
          </a:bodyPr>
          <a:lstStyle/>
          <a:p>
            <a:pPr algn="just">
              <a:spcBef>
                <a:spcPct val="50000"/>
              </a:spcBef>
              <a:buFontTx/>
              <a:buChar char="•"/>
            </a:pPr>
            <a:r>
              <a:rPr lang="es-ES_tradnl" sz="1200" b="1">
                <a:solidFill>
                  <a:schemeClr val="bg1"/>
                </a:solidFill>
                <a:latin typeface="Tahoma" pitchFamily="34" charset="0"/>
              </a:rPr>
              <a:t>Evaluar Potencial por Segmento.</a:t>
            </a:r>
          </a:p>
          <a:p>
            <a:pPr algn="just">
              <a:lnSpc>
                <a:spcPct val="50000"/>
              </a:lnSpc>
              <a:spcBef>
                <a:spcPct val="50000"/>
              </a:spcBef>
              <a:buFontTx/>
              <a:buChar char="•"/>
            </a:pPr>
            <a:r>
              <a:rPr lang="es-ES_tradnl" sz="1200" b="1">
                <a:solidFill>
                  <a:schemeClr val="bg1"/>
                </a:solidFill>
                <a:latin typeface="Tahoma" pitchFamily="34" charset="0"/>
              </a:rPr>
              <a:t>Identificar debilidades</a:t>
            </a:r>
          </a:p>
          <a:p>
            <a:pPr algn="just">
              <a:lnSpc>
                <a:spcPct val="50000"/>
              </a:lnSpc>
              <a:spcBef>
                <a:spcPct val="50000"/>
              </a:spcBef>
              <a:buFontTx/>
              <a:buChar char="•"/>
            </a:pPr>
            <a:r>
              <a:rPr lang="es-ES_tradnl" sz="1200" b="1">
                <a:solidFill>
                  <a:schemeClr val="bg1"/>
                </a:solidFill>
                <a:latin typeface="Tahoma" pitchFamily="34" charset="0"/>
              </a:rPr>
              <a:t>Maximizar Inversión</a:t>
            </a:r>
            <a:endParaRPr lang="es-EC" sz="1200" b="1">
              <a:solidFill>
                <a:schemeClr val="bg1"/>
              </a:solidFill>
              <a:latin typeface="Tahoma" pitchFamily="34" charset="0"/>
            </a:endParaRPr>
          </a:p>
        </p:txBody>
      </p:sp>
      <p:pic>
        <p:nvPicPr>
          <p:cNvPr id="323612" name="Picture 28"/>
          <p:cNvPicPr>
            <a:picLocks noChangeAspect="1" noChangeArrowheads="1"/>
          </p:cNvPicPr>
          <p:nvPr/>
        </p:nvPicPr>
        <p:blipFill>
          <a:blip r:embed="rId5" cstate="print"/>
          <a:srcRect/>
          <a:stretch>
            <a:fillRect/>
          </a:stretch>
        </p:blipFill>
        <p:spPr bwMode="auto">
          <a:xfrm>
            <a:off x="6400800" y="2057400"/>
            <a:ext cx="533400" cy="427038"/>
          </a:xfrm>
          <a:prstGeom prst="rect">
            <a:avLst/>
          </a:prstGeom>
          <a:noFill/>
          <a:ln w="9525">
            <a:noFill/>
            <a:miter lim="800000"/>
            <a:headEnd/>
            <a:tailEnd/>
          </a:ln>
          <a:effectLst/>
        </p:spPr>
      </p:pic>
      <p:sp>
        <p:nvSpPr>
          <p:cNvPr id="323613" name="Oval 29"/>
          <p:cNvSpPr>
            <a:spLocks noChangeArrowheads="1"/>
          </p:cNvSpPr>
          <p:nvPr/>
        </p:nvSpPr>
        <p:spPr bwMode="auto">
          <a:xfrm>
            <a:off x="0" y="6858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fld id="{5D8B9755-D4AA-4107-B942-5514A3AF04CB}" type="slidenum">
              <a:rPr lang="es-ES_tradnl"/>
              <a:pPr/>
              <a:t>64</a:t>
            </a:fld>
            <a:endParaRPr lang="es-ES_tradnl"/>
          </a:p>
        </p:txBody>
      </p:sp>
      <p:sp>
        <p:nvSpPr>
          <p:cNvPr id="324611" name="AutoShape 3"/>
          <p:cNvSpPr>
            <a:spLocks noChangeArrowheads="1"/>
          </p:cNvSpPr>
          <p:nvPr/>
        </p:nvSpPr>
        <p:spPr bwMode="auto">
          <a:xfrm>
            <a:off x="609600" y="615950"/>
            <a:ext cx="7931150" cy="701675"/>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a:spAutoFit/>
          </a:bodyPr>
          <a:lstStyle/>
          <a:p>
            <a:pPr eaLnBrk="0" hangingPunct="0"/>
            <a:r>
              <a:rPr lang="es-ES_tradnl" sz="3000" b="1" i="1">
                <a:solidFill>
                  <a:schemeClr val="bg1"/>
                </a:solidFill>
                <a:effectLst>
                  <a:outerShdw blurRad="38100" dist="38100" dir="2700000" algn="tl">
                    <a:srgbClr val="000000"/>
                  </a:outerShdw>
                </a:effectLst>
                <a:latin typeface="Arial" charset="0"/>
              </a:rPr>
              <a:t>MATRIZ IMPORTANCIA DE RESULTADO</a:t>
            </a:r>
          </a:p>
        </p:txBody>
      </p:sp>
      <p:sp>
        <p:nvSpPr>
          <p:cNvPr id="324612" name="AutoShape 4"/>
          <p:cNvSpPr>
            <a:spLocks noChangeArrowheads="1"/>
          </p:cNvSpPr>
          <p:nvPr/>
        </p:nvSpPr>
        <p:spPr bwMode="auto">
          <a:xfrm>
            <a:off x="71438" y="69850"/>
            <a:ext cx="4327525"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24613" name="Rectangle 5"/>
          <p:cNvSpPr>
            <a:spLocks noChangeArrowheads="1"/>
          </p:cNvSpPr>
          <p:nvPr/>
        </p:nvSpPr>
        <p:spPr bwMode="auto">
          <a:xfrm>
            <a:off x="4483100" y="5427663"/>
            <a:ext cx="801688" cy="355600"/>
          </a:xfrm>
          <a:prstGeom prst="rect">
            <a:avLst/>
          </a:prstGeom>
          <a:noFill/>
          <a:ln w="9525">
            <a:noFill/>
            <a:miter lim="800000"/>
            <a:headEnd/>
            <a:tailEnd/>
          </a:ln>
        </p:spPr>
        <p:txBody>
          <a:bodyPr/>
          <a:lstStyle/>
          <a:p>
            <a:endParaRPr lang="es-ES"/>
          </a:p>
        </p:txBody>
      </p:sp>
      <p:sp>
        <p:nvSpPr>
          <p:cNvPr id="324614" name="AutoShape 6"/>
          <p:cNvSpPr>
            <a:spLocks noChangeArrowheads="1"/>
          </p:cNvSpPr>
          <p:nvPr/>
        </p:nvSpPr>
        <p:spPr bwMode="auto">
          <a:xfrm>
            <a:off x="685800" y="1447800"/>
            <a:ext cx="7848600" cy="51054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noFill/>
            <a:miter lim="800000"/>
            <a:headEnd/>
            <a:tailEnd/>
          </a:ln>
          <a:effectLst/>
        </p:spPr>
        <p:txBody>
          <a:bodyPr wrap="none" anchor="ctr"/>
          <a:lstStyle/>
          <a:p>
            <a:pPr marL="457200" indent="-457200" algn="just" eaLnBrk="0" hangingPunct="0">
              <a:lnSpc>
                <a:spcPct val="120000"/>
              </a:lnSpc>
            </a:pPr>
            <a:endParaRPr lang="es-ES" sz="2000" b="1">
              <a:latin typeface="Tahoma" pitchFamily="34" charset="0"/>
            </a:endParaRPr>
          </a:p>
        </p:txBody>
      </p:sp>
      <p:graphicFrame>
        <p:nvGraphicFramePr>
          <p:cNvPr id="378880" name="Object 1024"/>
          <p:cNvGraphicFramePr>
            <a:graphicFrameLocks noChangeAspect="1"/>
          </p:cNvGraphicFramePr>
          <p:nvPr/>
        </p:nvGraphicFramePr>
        <p:xfrm>
          <a:off x="1714500" y="1524000"/>
          <a:ext cx="5600700" cy="5162550"/>
        </p:xfrm>
        <a:graphic>
          <a:graphicData uri="http://schemas.openxmlformats.org/presentationml/2006/ole">
            <p:oleObj spid="_x0000_s378880" name="Documento" r:id="rId3" imgW="5605920" imgH="5181480" progId="Word.Document.8">
              <p:embed/>
            </p:oleObj>
          </a:graphicData>
        </a:graphic>
      </p:graphicFrame>
      <p:sp>
        <p:nvSpPr>
          <p:cNvPr id="324621" name="Oval 13"/>
          <p:cNvSpPr>
            <a:spLocks noChangeArrowheads="1"/>
          </p:cNvSpPr>
          <p:nvPr/>
        </p:nvSpPr>
        <p:spPr bwMode="auto">
          <a:xfrm>
            <a:off x="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 Marcador de número de diapositiva"/>
          <p:cNvSpPr>
            <a:spLocks noGrp="1"/>
          </p:cNvSpPr>
          <p:nvPr>
            <p:ph type="sldNum" sz="quarter" idx="12"/>
          </p:nvPr>
        </p:nvSpPr>
        <p:spPr/>
        <p:txBody>
          <a:bodyPr/>
          <a:lstStyle/>
          <a:p>
            <a:fld id="{14F7C7E5-29F2-4235-B9E1-9D8BBEDF328F}" type="slidenum">
              <a:rPr lang="es-ES_tradnl"/>
              <a:pPr/>
              <a:t>65</a:t>
            </a:fld>
            <a:endParaRPr lang="es-ES_tradnl"/>
          </a:p>
        </p:txBody>
      </p:sp>
      <p:sp>
        <p:nvSpPr>
          <p:cNvPr id="325818" name="AutoShape 186"/>
          <p:cNvSpPr>
            <a:spLocks noChangeArrowheads="1"/>
          </p:cNvSpPr>
          <p:nvPr/>
        </p:nvSpPr>
        <p:spPr bwMode="auto">
          <a:xfrm>
            <a:off x="609600" y="1371600"/>
            <a:ext cx="7848600" cy="48006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solidFill>
              <a:schemeClr val="bg1"/>
            </a:solidFill>
            <a:miter lim="800000"/>
            <a:headEnd/>
            <a:tailEnd/>
          </a:ln>
          <a:effectLst/>
        </p:spPr>
        <p:txBody>
          <a:bodyPr wrap="none" anchor="ctr"/>
          <a:lstStyle/>
          <a:p>
            <a:pPr marL="457200" indent="-457200" algn="just" eaLnBrk="0" hangingPunct="0">
              <a:lnSpc>
                <a:spcPct val="120000"/>
              </a:lnSpc>
            </a:pPr>
            <a:endParaRPr lang="es-ES" sz="2000" b="1">
              <a:latin typeface="Tahoma" pitchFamily="34" charset="0"/>
            </a:endParaRPr>
          </a:p>
        </p:txBody>
      </p:sp>
      <p:sp>
        <p:nvSpPr>
          <p:cNvPr id="325636" name="AutoShape 4"/>
          <p:cNvSpPr>
            <a:spLocks noChangeArrowheads="1"/>
          </p:cNvSpPr>
          <p:nvPr/>
        </p:nvSpPr>
        <p:spPr bwMode="auto">
          <a:xfrm>
            <a:off x="6810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25637" name="Rectangle 5"/>
          <p:cNvSpPr>
            <a:spLocks noChangeArrowheads="1"/>
          </p:cNvSpPr>
          <p:nvPr/>
        </p:nvSpPr>
        <p:spPr bwMode="auto">
          <a:xfrm>
            <a:off x="5092700" y="5427663"/>
            <a:ext cx="801688" cy="355600"/>
          </a:xfrm>
          <a:prstGeom prst="rect">
            <a:avLst/>
          </a:prstGeom>
          <a:noFill/>
          <a:ln w="9525">
            <a:noFill/>
            <a:miter lim="800000"/>
            <a:headEnd/>
            <a:tailEnd/>
          </a:ln>
        </p:spPr>
        <p:txBody>
          <a:bodyPr/>
          <a:lstStyle/>
          <a:p>
            <a:endParaRPr lang="es-ES"/>
          </a:p>
        </p:txBody>
      </p:sp>
      <p:sp>
        <p:nvSpPr>
          <p:cNvPr id="325644" name="AutoShape 12"/>
          <p:cNvSpPr>
            <a:spLocks noChangeArrowheads="1"/>
          </p:cNvSpPr>
          <p:nvPr/>
        </p:nvSpPr>
        <p:spPr bwMode="auto">
          <a:xfrm>
            <a:off x="609600" y="615950"/>
            <a:ext cx="7931150" cy="701675"/>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a:spAutoFit/>
          </a:bodyPr>
          <a:lstStyle/>
          <a:p>
            <a:pPr eaLnBrk="0" hangingPunct="0"/>
            <a:r>
              <a:rPr lang="es-ES_tradnl" sz="3000" b="1" i="1">
                <a:solidFill>
                  <a:schemeClr val="bg1"/>
                </a:solidFill>
                <a:effectLst>
                  <a:outerShdw blurRad="38100" dist="38100" dir="2700000" algn="tl">
                    <a:srgbClr val="000000"/>
                  </a:outerShdw>
                </a:effectLst>
                <a:latin typeface="Arial" charset="0"/>
              </a:rPr>
              <a:t>MATRIZ IMPORTANCIA DE RESULTADO</a:t>
            </a:r>
          </a:p>
        </p:txBody>
      </p:sp>
      <p:sp>
        <p:nvSpPr>
          <p:cNvPr id="325788" name="Line 156"/>
          <p:cNvSpPr>
            <a:spLocks noChangeShapeType="1"/>
          </p:cNvSpPr>
          <p:nvPr/>
        </p:nvSpPr>
        <p:spPr bwMode="auto">
          <a:xfrm>
            <a:off x="2603500" y="2006600"/>
            <a:ext cx="1588" cy="3314700"/>
          </a:xfrm>
          <a:prstGeom prst="line">
            <a:avLst/>
          </a:prstGeom>
          <a:noFill/>
          <a:ln w="28575">
            <a:solidFill>
              <a:srgbClr val="333333"/>
            </a:solidFill>
            <a:round/>
            <a:headEnd type="triangle" w="med" len="med"/>
            <a:tailEnd type="triangle" w="med" len="med"/>
          </a:ln>
        </p:spPr>
        <p:txBody>
          <a:bodyPr/>
          <a:lstStyle/>
          <a:p>
            <a:endParaRPr lang="es-ES"/>
          </a:p>
        </p:txBody>
      </p:sp>
      <p:sp>
        <p:nvSpPr>
          <p:cNvPr id="325789" name="Line 157"/>
          <p:cNvSpPr>
            <a:spLocks noChangeShapeType="1"/>
          </p:cNvSpPr>
          <p:nvPr/>
        </p:nvSpPr>
        <p:spPr bwMode="auto">
          <a:xfrm>
            <a:off x="774700" y="3683000"/>
            <a:ext cx="4114800" cy="1588"/>
          </a:xfrm>
          <a:prstGeom prst="line">
            <a:avLst/>
          </a:prstGeom>
          <a:noFill/>
          <a:ln w="28575">
            <a:solidFill>
              <a:srgbClr val="000000"/>
            </a:solidFill>
            <a:round/>
            <a:headEnd type="triangle" w="med" len="med"/>
            <a:tailEnd type="triangle" w="med" len="med"/>
          </a:ln>
        </p:spPr>
        <p:txBody>
          <a:bodyPr/>
          <a:lstStyle/>
          <a:p>
            <a:endParaRPr lang="es-ES"/>
          </a:p>
        </p:txBody>
      </p:sp>
      <p:sp>
        <p:nvSpPr>
          <p:cNvPr id="325790" name="Text Box 158"/>
          <p:cNvSpPr txBox="1">
            <a:spLocks noChangeArrowheads="1"/>
          </p:cNvSpPr>
          <p:nvPr/>
        </p:nvSpPr>
        <p:spPr bwMode="auto">
          <a:xfrm>
            <a:off x="914400" y="2159000"/>
            <a:ext cx="1371600" cy="342900"/>
          </a:xfrm>
          <a:prstGeom prst="rect">
            <a:avLst/>
          </a:prstGeom>
          <a:noFill/>
          <a:ln w="9525">
            <a:noFill/>
            <a:miter lim="800000"/>
            <a:headEnd/>
            <a:tailEnd/>
          </a:ln>
        </p:spPr>
        <p:txBody>
          <a:bodyPr/>
          <a:lstStyle/>
          <a:p>
            <a:pPr algn="just" eaLnBrk="0" hangingPunct="0"/>
            <a:r>
              <a:rPr lang="es-ES" sz="1200" b="1">
                <a:solidFill>
                  <a:srgbClr val="FF99CC"/>
                </a:solidFill>
                <a:latin typeface="Tahoma" pitchFamily="34" charset="0"/>
              </a:rPr>
              <a:t>Falsas Fuerzas</a:t>
            </a:r>
          </a:p>
        </p:txBody>
      </p:sp>
      <p:sp>
        <p:nvSpPr>
          <p:cNvPr id="325791" name="Text Box 159"/>
          <p:cNvSpPr txBox="1">
            <a:spLocks noChangeArrowheads="1"/>
          </p:cNvSpPr>
          <p:nvPr/>
        </p:nvSpPr>
        <p:spPr bwMode="auto">
          <a:xfrm>
            <a:off x="3213100" y="5080000"/>
            <a:ext cx="1104900" cy="342900"/>
          </a:xfrm>
          <a:prstGeom prst="rect">
            <a:avLst/>
          </a:prstGeom>
          <a:noFill/>
          <a:ln w="9525">
            <a:noFill/>
            <a:miter lim="800000"/>
            <a:headEnd/>
            <a:tailEnd/>
          </a:ln>
        </p:spPr>
        <p:txBody>
          <a:bodyPr/>
          <a:lstStyle/>
          <a:p>
            <a:pPr algn="just" eaLnBrk="0" hangingPunct="0"/>
            <a:r>
              <a:rPr lang="es-ES" sz="1200" b="1">
                <a:solidFill>
                  <a:srgbClr val="993366"/>
                </a:solidFill>
                <a:latin typeface="Tahoma" pitchFamily="34" charset="0"/>
              </a:rPr>
              <a:t>Debilidades</a:t>
            </a:r>
          </a:p>
        </p:txBody>
      </p:sp>
      <p:sp>
        <p:nvSpPr>
          <p:cNvPr id="325792" name="Text Box 160"/>
          <p:cNvSpPr txBox="1">
            <a:spLocks noChangeArrowheads="1"/>
          </p:cNvSpPr>
          <p:nvPr/>
        </p:nvSpPr>
        <p:spPr bwMode="auto">
          <a:xfrm>
            <a:off x="1003300" y="5092700"/>
            <a:ext cx="1600200" cy="342900"/>
          </a:xfrm>
          <a:prstGeom prst="rect">
            <a:avLst/>
          </a:prstGeom>
          <a:noFill/>
          <a:ln w="9525">
            <a:noFill/>
            <a:miter lim="800000"/>
            <a:headEnd/>
            <a:tailEnd/>
          </a:ln>
        </p:spPr>
        <p:txBody>
          <a:bodyPr/>
          <a:lstStyle/>
          <a:p>
            <a:pPr algn="just" eaLnBrk="0" hangingPunct="0"/>
            <a:r>
              <a:rPr lang="es-ES" sz="1200" b="1">
                <a:solidFill>
                  <a:srgbClr val="CC99FF"/>
                </a:solidFill>
                <a:latin typeface="Tahoma" pitchFamily="34" charset="0"/>
              </a:rPr>
              <a:t>Falsos Problemas</a:t>
            </a:r>
          </a:p>
        </p:txBody>
      </p:sp>
      <p:sp>
        <p:nvSpPr>
          <p:cNvPr id="325793" name="Text Box 161"/>
          <p:cNvSpPr txBox="1">
            <a:spLocks noChangeArrowheads="1"/>
          </p:cNvSpPr>
          <p:nvPr/>
        </p:nvSpPr>
        <p:spPr bwMode="auto">
          <a:xfrm>
            <a:off x="1981200" y="1625600"/>
            <a:ext cx="1193800" cy="342900"/>
          </a:xfrm>
          <a:prstGeom prst="rect">
            <a:avLst/>
          </a:prstGeom>
          <a:noFill/>
          <a:ln w="9525">
            <a:noFill/>
            <a:miter lim="800000"/>
            <a:headEnd/>
            <a:tailEnd/>
          </a:ln>
        </p:spPr>
        <p:txBody>
          <a:bodyPr/>
          <a:lstStyle/>
          <a:p>
            <a:pPr algn="just" eaLnBrk="0" hangingPunct="0"/>
            <a:r>
              <a:rPr lang="es-ES" sz="1200" b="1">
                <a:solidFill>
                  <a:srgbClr val="333399"/>
                </a:solidFill>
                <a:latin typeface="Tahoma" pitchFamily="34" charset="0"/>
              </a:rPr>
              <a:t>Rendimiento</a:t>
            </a:r>
          </a:p>
        </p:txBody>
      </p:sp>
      <p:sp>
        <p:nvSpPr>
          <p:cNvPr id="325794" name="Text Box 162"/>
          <p:cNvSpPr txBox="1">
            <a:spLocks noChangeArrowheads="1"/>
          </p:cNvSpPr>
          <p:nvPr/>
        </p:nvSpPr>
        <p:spPr bwMode="auto">
          <a:xfrm>
            <a:off x="685800" y="3429000"/>
            <a:ext cx="1206500" cy="342900"/>
          </a:xfrm>
          <a:prstGeom prst="rect">
            <a:avLst/>
          </a:prstGeom>
          <a:noFill/>
          <a:ln w="9525">
            <a:noFill/>
            <a:miter lim="800000"/>
            <a:headEnd/>
            <a:tailEnd/>
          </a:ln>
        </p:spPr>
        <p:txBody>
          <a:bodyPr lIns="0" tIns="0" rIns="0" bIns="0"/>
          <a:lstStyle/>
          <a:p>
            <a:pPr algn="just" eaLnBrk="0" hangingPunct="0"/>
            <a:r>
              <a:rPr lang="es-ES" sz="1200" b="1">
                <a:solidFill>
                  <a:srgbClr val="0000FF"/>
                </a:solidFill>
                <a:latin typeface="Tahoma" pitchFamily="34" charset="0"/>
              </a:rPr>
              <a:t>Importancia</a:t>
            </a:r>
            <a:r>
              <a:rPr lang="es-ES" sz="1200" b="1">
                <a:solidFill>
                  <a:srgbClr val="000000"/>
                </a:solidFill>
                <a:latin typeface="Tahoma" pitchFamily="34" charset="0"/>
              </a:rPr>
              <a:t>  </a:t>
            </a:r>
            <a:r>
              <a:rPr lang="es-ES" sz="1400" b="1">
                <a:solidFill>
                  <a:srgbClr val="000000"/>
                </a:solidFill>
                <a:latin typeface="Tahoma" pitchFamily="34" charset="0"/>
              </a:rPr>
              <a:t>-</a:t>
            </a:r>
          </a:p>
        </p:txBody>
      </p:sp>
      <p:sp>
        <p:nvSpPr>
          <p:cNvPr id="325795" name="Text Box 163"/>
          <p:cNvSpPr txBox="1">
            <a:spLocks noChangeArrowheads="1"/>
          </p:cNvSpPr>
          <p:nvPr/>
        </p:nvSpPr>
        <p:spPr bwMode="auto">
          <a:xfrm>
            <a:off x="1346200" y="3760788"/>
            <a:ext cx="3886200" cy="342900"/>
          </a:xfrm>
          <a:prstGeom prst="rect">
            <a:avLst/>
          </a:prstGeom>
          <a:noFill/>
          <a:ln w="9525">
            <a:noFill/>
            <a:miter lim="800000"/>
            <a:headEnd/>
            <a:tailEnd/>
          </a:ln>
        </p:spPr>
        <p:txBody>
          <a:bodyPr/>
          <a:lstStyle/>
          <a:p>
            <a:pPr eaLnBrk="0" hangingPunct="0"/>
            <a:r>
              <a:rPr lang="es-ES" sz="1200" b="1">
                <a:solidFill>
                  <a:srgbClr val="000000"/>
                </a:solidFill>
              </a:rPr>
              <a:t>                        5             4          3          2             1</a:t>
            </a:r>
          </a:p>
        </p:txBody>
      </p:sp>
      <p:sp>
        <p:nvSpPr>
          <p:cNvPr id="325796" name="Text Box 164"/>
          <p:cNvSpPr txBox="1">
            <a:spLocks noChangeArrowheads="1"/>
          </p:cNvSpPr>
          <p:nvPr/>
        </p:nvSpPr>
        <p:spPr bwMode="auto">
          <a:xfrm>
            <a:off x="4546600" y="3340100"/>
            <a:ext cx="368300" cy="254000"/>
          </a:xfrm>
          <a:prstGeom prst="rect">
            <a:avLst/>
          </a:prstGeom>
          <a:noFill/>
          <a:ln w="9525">
            <a:noFill/>
            <a:miter lim="800000"/>
            <a:headEnd/>
            <a:tailEnd/>
          </a:ln>
        </p:spPr>
        <p:txBody>
          <a:bodyPr/>
          <a:lstStyle/>
          <a:p>
            <a:pPr eaLnBrk="0" hangingPunct="0"/>
            <a:r>
              <a:rPr lang="es-ES" sz="1400" b="1">
                <a:solidFill>
                  <a:srgbClr val="000000"/>
                </a:solidFill>
                <a:latin typeface="Tahoma" pitchFamily="34" charset="0"/>
              </a:rPr>
              <a:t>+</a:t>
            </a:r>
          </a:p>
        </p:txBody>
      </p:sp>
      <p:sp>
        <p:nvSpPr>
          <p:cNvPr id="325797" name="Rectangle 165"/>
          <p:cNvSpPr>
            <a:spLocks noChangeArrowheads="1"/>
          </p:cNvSpPr>
          <p:nvPr/>
        </p:nvSpPr>
        <p:spPr bwMode="auto">
          <a:xfrm>
            <a:off x="2146300" y="2044700"/>
            <a:ext cx="457200" cy="1173163"/>
          </a:xfrm>
          <a:prstGeom prst="rect">
            <a:avLst/>
          </a:prstGeom>
          <a:noFill/>
          <a:ln w="9525">
            <a:noFill/>
            <a:miter lim="800000"/>
            <a:headEnd/>
            <a:tailEnd/>
          </a:ln>
          <a:effectLst/>
        </p:spPr>
        <p:txBody>
          <a:bodyPr>
            <a:spAutoFit/>
          </a:bodyPr>
          <a:lstStyle/>
          <a:p>
            <a:pPr eaLnBrk="0" hangingPunct="0">
              <a:spcAft>
                <a:spcPts val="500"/>
              </a:spcAft>
            </a:pPr>
            <a:endParaRPr lang="es-ES" sz="800">
              <a:solidFill>
                <a:srgbClr val="000000"/>
              </a:solidFill>
              <a:latin typeface="Tahoma" pitchFamily="34" charset="0"/>
            </a:endParaRPr>
          </a:p>
          <a:p>
            <a:pPr eaLnBrk="0" hangingPunct="0">
              <a:spcAft>
                <a:spcPts val="500"/>
              </a:spcAft>
            </a:pPr>
            <a:r>
              <a:rPr lang="es-ES" sz="1000" b="1">
                <a:solidFill>
                  <a:srgbClr val="000000"/>
                </a:solidFill>
                <a:latin typeface="Tahoma" pitchFamily="34" charset="0"/>
              </a:rPr>
              <a:t>1</a:t>
            </a:r>
          </a:p>
          <a:p>
            <a:pPr eaLnBrk="0" hangingPunct="0">
              <a:spcAft>
                <a:spcPts val="500"/>
              </a:spcAft>
            </a:pPr>
            <a:r>
              <a:rPr lang="es-ES" sz="800" b="1">
                <a:solidFill>
                  <a:srgbClr val="000000"/>
                </a:solidFill>
                <a:latin typeface="Tahoma" pitchFamily="34" charset="0"/>
              </a:rPr>
              <a:t>0.9</a:t>
            </a:r>
          </a:p>
          <a:p>
            <a:pPr eaLnBrk="0" hangingPunct="0">
              <a:spcAft>
                <a:spcPts val="500"/>
              </a:spcAft>
            </a:pPr>
            <a:endParaRPr lang="es-ES" sz="800" b="1">
              <a:solidFill>
                <a:srgbClr val="000000"/>
              </a:solidFill>
              <a:latin typeface="Tahoma" pitchFamily="34" charset="0"/>
            </a:endParaRPr>
          </a:p>
          <a:p>
            <a:pPr eaLnBrk="0" hangingPunct="0">
              <a:spcAft>
                <a:spcPts val="500"/>
              </a:spcAft>
            </a:pPr>
            <a:endParaRPr lang="es-ES" sz="800" b="1">
              <a:solidFill>
                <a:srgbClr val="000000"/>
              </a:solidFill>
              <a:latin typeface="Tahoma" pitchFamily="34" charset="0"/>
            </a:endParaRPr>
          </a:p>
          <a:p>
            <a:pPr eaLnBrk="0" hangingPunct="0">
              <a:spcAft>
                <a:spcPts val="500"/>
              </a:spcAft>
            </a:pPr>
            <a:r>
              <a:rPr lang="es-ES" sz="800" b="1">
                <a:solidFill>
                  <a:srgbClr val="000000"/>
                </a:solidFill>
                <a:latin typeface="Tahoma" pitchFamily="34" charset="0"/>
              </a:rPr>
              <a:t>0.5</a:t>
            </a:r>
          </a:p>
        </p:txBody>
      </p:sp>
      <p:sp>
        <p:nvSpPr>
          <p:cNvPr id="325798" name="Line 166"/>
          <p:cNvSpPr>
            <a:spLocks noChangeShapeType="1"/>
          </p:cNvSpPr>
          <p:nvPr/>
        </p:nvSpPr>
        <p:spPr bwMode="auto">
          <a:xfrm>
            <a:off x="2603500" y="2387600"/>
            <a:ext cx="1828800" cy="0"/>
          </a:xfrm>
          <a:prstGeom prst="line">
            <a:avLst/>
          </a:prstGeom>
          <a:noFill/>
          <a:ln w="9525" cap="rnd">
            <a:solidFill>
              <a:srgbClr val="000000"/>
            </a:solidFill>
            <a:prstDash val="sysDot"/>
            <a:round/>
            <a:headEnd/>
            <a:tailEnd/>
          </a:ln>
        </p:spPr>
        <p:txBody>
          <a:bodyPr/>
          <a:lstStyle/>
          <a:p>
            <a:endParaRPr lang="es-ES"/>
          </a:p>
        </p:txBody>
      </p:sp>
      <p:sp>
        <p:nvSpPr>
          <p:cNvPr id="325799" name="Line 167"/>
          <p:cNvSpPr>
            <a:spLocks noChangeShapeType="1"/>
          </p:cNvSpPr>
          <p:nvPr/>
        </p:nvSpPr>
        <p:spPr bwMode="auto">
          <a:xfrm flipV="1">
            <a:off x="4432300" y="2387600"/>
            <a:ext cx="0" cy="1257300"/>
          </a:xfrm>
          <a:prstGeom prst="line">
            <a:avLst/>
          </a:prstGeom>
          <a:noFill/>
          <a:ln w="9525" cap="rnd">
            <a:solidFill>
              <a:srgbClr val="000000"/>
            </a:solidFill>
            <a:prstDash val="sysDot"/>
            <a:round/>
            <a:headEnd/>
            <a:tailEnd/>
          </a:ln>
        </p:spPr>
        <p:txBody>
          <a:bodyPr/>
          <a:lstStyle/>
          <a:p>
            <a:endParaRPr lang="es-ES"/>
          </a:p>
        </p:txBody>
      </p:sp>
      <p:sp>
        <p:nvSpPr>
          <p:cNvPr id="325800" name="Line 168"/>
          <p:cNvSpPr>
            <a:spLocks noChangeShapeType="1"/>
          </p:cNvSpPr>
          <p:nvPr/>
        </p:nvSpPr>
        <p:spPr bwMode="auto">
          <a:xfrm>
            <a:off x="2603500" y="2616200"/>
            <a:ext cx="1257300" cy="0"/>
          </a:xfrm>
          <a:prstGeom prst="line">
            <a:avLst/>
          </a:prstGeom>
          <a:noFill/>
          <a:ln w="9525" cap="rnd">
            <a:solidFill>
              <a:srgbClr val="000000"/>
            </a:solidFill>
            <a:prstDash val="sysDot"/>
            <a:round/>
            <a:headEnd/>
            <a:tailEnd/>
          </a:ln>
        </p:spPr>
        <p:txBody>
          <a:bodyPr/>
          <a:lstStyle/>
          <a:p>
            <a:endParaRPr lang="es-ES"/>
          </a:p>
        </p:txBody>
      </p:sp>
      <p:sp>
        <p:nvSpPr>
          <p:cNvPr id="325801" name="Line 169"/>
          <p:cNvSpPr>
            <a:spLocks noChangeShapeType="1"/>
          </p:cNvSpPr>
          <p:nvPr/>
        </p:nvSpPr>
        <p:spPr bwMode="auto">
          <a:xfrm flipV="1">
            <a:off x="3860800" y="2667000"/>
            <a:ext cx="0" cy="1028700"/>
          </a:xfrm>
          <a:prstGeom prst="line">
            <a:avLst/>
          </a:prstGeom>
          <a:noFill/>
          <a:ln w="9525" cap="rnd">
            <a:solidFill>
              <a:srgbClr val="000000"/>
            </a:solidFill>
            <a:prstDash val="sysDot"/>
            <a:round/>
            <a:headEnd/>
            <a:tailEnd/>
          </a:ln>
        </p:spPr>
        <p:txBody>
          <a:bodyPr/>
          <a:lstStyle/>
          <a:p>
            <a:endParaRPr lang="es-ES"/>
          </a:p>
        </p:txBody>
      </p:sp>
      <p:sp>
        <p:nvSpPr>
          <p:cNvPr id="325802" name="Line 170"/>
          <p:cNvSpPr>
            <a:spLocks noChangeShapeType="1"/>
          </p:cNvSpPr>
          <p:nvPr/>
        </p:nvSpPr>
        <p:spPr bwMode="auto">
          <a:xfrm flipV="1">
            <a:off x="3403600" y="2895600"/>
            <a:ext cx="0" cy="800100"/>
          </a:xfrm>
          <a:prstGeom prst="line">
            <a:avLst/>
          </a:prstGeom>
          <a:noFill/>
          <a:ln w="9525" cap="rnd">
            <a:solidFill>
              <a:srgbClr val="000000"/>
            </a:solidFill>
            <a:prstDash val="sysDot"/>
            <a:round/>
            <a:headEnd/>
            <a:tailEnd/>
          </a:ln>
        </p:spPr>
        <p:txBody>
          <a:bodyPr/>
          <a:lstStyle/>
          <a:p>
            <a:endParaRPr lang="es-ES"/>
          </a:p>
        </p:txBody>
      </p:sp>
      <p:sp>
        <p:nvSpPr>
          <p:cNvPr id="325803" name="Line 171"/>
          <p:cNvSpPr>
            <a:spLocks noChangeShapeType="1"/>
          </p:cNvSpPr>
          <p:nvPr/>
        </p:nvSpPr>
        <p:spPr bwMode="auto">
          <a:xfrm>
            <a:off x="2603500" y="2844800"/>
            <a:ext cx="800100" cy="0"/>
          </a:xfrm>
          <a:prstGeom prst="line">
            <a:avLst/>
          </a:prstGeom>
          <a:noFill/>
          <a:ln w="9525" cap="rnd">
            <a:solidFill>
              <a:srgbClr val="000000"/>
            </a:solidFill>
            <a:prstDash val="sysDot"/>
            <a:round/>
            <a:headEnd/>
            <a:tailEnd/>
          </a:ln>
        </p:spPr>
        <p:txBody>
          <a:bodyPr/>
          <a:lstStyle/>
          <a:p>
            <a:endParaRPr lang="es-ES"/>
          </a:p>
        </p:txBody>
      </p:sp>
      <p:sp>
        <p:nvSpPr>
          <p:cNvPr id="325804" name="Line 172"/>
          <p:cNvSpPr>
            <a:spLocks noChangeShapeType="1"/>
          </p:cNvSpPr>
          <p:nvPr/>
        </p:nvSpPr>
        <p:spPr bwMode="auto">
          <a:xfrm>
            <a:off x="2603500" y="3074988"/>
            <a:ext cx="342900" cy="0"/>
          </a:xfrm>
          <a:prstGeom prst="line">
            <a:avLst/>
          </a:prstGeom>
          <a:noFill/>
          <a:ln w="9525" cap="rnd">
            <a:solidFill>
              <a:srgbClr val="000000"/>
            </a:solidFill>
            <a:prstDash val="sysDot"/>
            <a:round/>
            <a:headEnd/>
            <a:tailEnd/>
          </a:ln>
        </p:spPr>
        <p:txBody>
          <a:bodyPr/>
          <a:lstStyle/>
          <a:p>
            <a:endParaRPr lang="es-ES"/>
          </a:p>
        </p:txBody>
      </p:sp>
      <p:sp>
        <p:nvSpPr>
          <p:cNvPr id="325805" name="Line 173"/>
          <p:cNvSpPr>
            <a:spLocks noChangeShapeType="1"/>
          </p:cNvSpPr>
          <p:nvPr/>
        </p:nvSpPr>
        <p:spPr bwMode="auto">
          <a:xfrm flipV="1">
            <a:off x="2946400" y="3074988"/>
            <a:ext cx="0" cy="571500"/>
          </a:xfrm>
          <a:prstGeom prst="line">
            <a:avLst/>
          </a:prstGeom>
          <a:noFill/>
          <a:ln w="9525" cap="rnd">
            <a:solidFill>
              <a:srgbClr val="000000"/>
            </a:solidFill>
            <a:prstDash val="sysDot"/>
            <a:round/>
            <a:headEnd/>
            <a:tailEnd/>
          </a:ln>
        </p:spPr>
        <p:txBody>
          <a:bodyPr/>
          <a:lstStyle/>
          <a:p>
            <a:endParaRPr lang="es-ES"/>
          </a:p>
        </p:txBody>
      </p:sp>
      <p:pic>
        <p:nvPicPr>
          <p:cNvPr id="325806" name="Picture 174"/>
          <p:cNvPicPr>
            <a:picLocks noChangeAspect="1" noChangeArrowheads="1"/>
          </p:cNvPicPr>
          <p:nvPr/>
        </p:nvPicPr>
        <p:blipFill>
          <a:blip r:embed="rId2" cstate="print"/>
          <a:srcRect/>
          <a:stretch>
            <a:fillRect/>
          </a:stretch>
        </p:blipFill>
        <p:spPr bwMode="auto">
          <a:xfrm>
            <a:off x="4203700" y="2273300"/>
            <a:ext cx="342900" cy="276225"/>
          </a:xfrm>
          <a:prstGeom prst="rect">
            <a:avLst/>
          </a:prstGeom>
          <a:noFill/>
          <a:ln w="9525">
            <a:noFill/>
            <a:miter lim="800000"/>
            <a:headEnd/>
            <a:tailEnd/>
          </a:ln>
          <a:effectLst/>
        </p:spPr>
      </p:pic>
      <p:pic>
        <p:nvPicPr>
          <p:cNvPr id="325807" name="Picture 175"/>
          <p:cNvPicPr>
            <a:picLocks noChangeAspect="1" noChangeArrowheads="1"/>
          </p:cNvPicPr>
          <p:nvPr/>
        </p:nvPicPr>
        <p:blipFill>
          <a:blip r:embed="rId2" cstate="print"/>
          <a:srcRect/>
          <a:stretch>
            <a:fillRect/>
          </a:stretch>
        </p:blipFill>
        <p:spPr bwMode="auto">
          <a:xfrm>
            <a:off x="3746500" y="2501900"/>
            <a:ext cx="342900" cy="276225"/>
          </a:xfrm>
          <a:prstGeom prst="rect">
            <a:avLst/>
          </a:prstGeom>
          <a:noFill/>
          <a:ln w="9525">
            <a:noFill/>
            <a:miter lim="800000"/>
            <a:headEnd/>
            <a:tailEnd/>
          </a:ln>
          <a:effectLst/>
        </p:spPr>
      </p:pic>
      <p:pic>
        <p:nvPicPr>
          <p:cNvPr id="325808" name="Picture 176"/>
          <p:cNvPicPr>
            <a:picLocks noChangeAspect="1" noChangeArrowheads="1"/>
          </p:cNvPicPr>
          <p:nvPr/>
        </p:nvPicPr>
        <p:blipFill>
          <a:blip r:embed="rId2" cstate="print"/>
          <a:srcRect/>
          <a:stretch>
            <a:fillRect/>
          </a:stretch>
        </p:blipFill>
        <p:spPr bwMode="auto">
          <a:xfrm>
            <a:off x="3289300" y="2730500"/>
            <a:ext cx="342900" cy="276225"/>
          </a:xfrm>
          <a:prstGeom prst="rect">
            <a:avLst/>
          </a:prstGeom>
          <a:noFill/>
          <a:ln w="9525">
            <a:noFill/>
            <a:miter lim="800000"/>
            <a:headEnd/>
            <a:tailEnd/>
          </a:ln>
          <a:effectLst/>
        </p:spPr>
      </p:pic>
      <p:pic>
        <p:nvPicPr>
          <p:cNvPr id="325809" name="Picture 177"/>
          <p:cNvPicPr>
            <a:picLocks noChangeAspect="1" noChangeArrowheads="1"/>
          </p:cNvPicPr>
          <p:nvPr/>
        </p:nvPicPr>
        <p:blipFill>
          <a:blip r:embed="rId2" cstate="print"/>
          <a:srcRect/>
          <a:stretch>
            <a:fillRect/>
          </a:stretch>
        </p:blipFill>
        <p:spPr bwMode="auto">
          <a:xfrm>
            <a:off x="2832100" y="2959100"/>
            <a:ext cx="342900" cy="276225"/>
          </a:xfrm>
          <a:prstGeom prst="rect">
            <a:avLst/>
          </a:prstGeom>
          <a:noFill/>
          <a:ln w="9525">
            <a:noFill/>
            <a:miter lim="800000"/>
            <a:headEnd/>
            <a:tailEnd/>
          </a:ln>
          <a:effectLst/>
        </p:spPr>
      </p:pic>
      <p:pic>
        <p:nvPicPr>
          <p:cNvPr id="325810" name="Picture 178"/>
          <p:cNvPicPr>
            <a:picLocks noChangeAspect="1" noChangeArrowheads="1"/>
          </p:cNvPicPr>
          <p:nvPr/>
        </p:nvPicPr>
        <p:blipFill>
          <a:blip r:embed="rId2" cstate="print"/>
          <a:srcRect/>
          <a:stretch>
            <a:fillRect/>
          </a:stretch>
        </p:blipFill>
        <p:spPr bwMode="auto">
          <a:xfrm>
            <a:off x="2146300" y="3352800"/>
            <a:ext cx="342900" cy="276225"/>
          </a:xfrm>
          <a:prstGeom prst="rect">
            <a:avLst/>
          </a:prstGeom>
          <a:noFill/>
          <a:ln w="9525">
            <a:noFill/>
            <a:miter lim="800000"/>
            <a:headEnd/>
            <a:tailEnd/>
          </a:ln>
          <a:effectLst/>
        </p:spPr>
      </p:pic>
      <p:sp>
        <p:nvSpPr>
          <p:cNvPr id="325812" name="Rectangle 180"/>
          <p:cNvSpPr>
            <a:spLocks noChangeArrowheads="1"/>
          </p:cNvSpPr>
          <p:nvPr/>
        </p:nvSpPr>
        <p:spPr bwMode="auto">
          <a:xfrm>
            <a:off x="1212850" y="5562600"/>
            <a:ext cx="533400" cy="136525"/>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Cuadro N° </a:t>
            </a:r>
            <a:endParaRPr lang="es-ES"/>
          </a:p>
        </p:txBody>
      </p:sp>
      <p:sp>
        <p:nvSpPr>
          <p:cNvPr id="325813" name="Rectangle 181"/>
          <p:cNvSpPr>
            <a:spLocks noChangeArrowheads="1"/>
          </p:cNvSpPr>
          <p:nvPr/>
        </p:nvSpPr>
        <p:spPr bwMode="auto">
          <a:xfrm>
            <a:off x="1700213" y="5562600"/>
            <a:ext cx="414337" cy="136525"/>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4.1.7(b):</a:t>
            </a:r>
            <a:endParaRPr lang="es-ES"/>
          </a:p>
        </p:txBody>
      </p:sp>
      <p:sp>
        <p:nvSpPr>
          <p:cNvPr id="325814" name="Rectangle 182"/>
          <p:cNvSpPr>
            <a:spLocks noChangeArrowheads="1"/>
          </p:cNvSpPr>
          <p:nvPr/>
        </p:nvSpPr>
        <p:spPr bwMode="auto">
          <a:xfrm>
            <a:off x="2070100" y="5562600"/>
            <a:ext cx="73025" cy="136525"/>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a:t>
            </a:r>
            <a:endParaRPr lang="es-ES"/>
          </a:p>
        </p:txBody>
      </p:sp>
      <p:sp>
        <p:nvSpPr>
          <p:cNvPr id="325815" name="Rectangle 183"/>
          <p:cNvSpPr>
            <a:spLocks noChangeArrowheads="1"/>
          </p:cNvSpPr>
          <p:nvPr/>
        </p:nvSpPr>
        <p:spPr bwMode="auto">
          <a:xfrm>
            <a:off x="1219200" y="5791200"/>
            <a:ext cx="1239838" cy="122238"/>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Fuente: Elaboración Propia</a:t>
            </a:r>
            <a:endParaRPr lang="es-ES"/>
          </a:p>
        </p:txBody>
      </p:sp>
      <p:sp>
        <p:nvSpPr>
          <p:cNvPr id="325816" name="Rectangle 184"/>
          <p:cNvSpPr>
            <a:spLocks noChangeArrowheads="1"/>
          </p:cNvSpPr>
          <p:nvPr/>
        </p:nvSpPr>
        <p:spPr bwMode="auto">
          <a:xfrm>
            <a:off x="1938338" y="5695950"/>
            <a:ext cx="100012" cy="209550"/>
          </a:xfrm>
          <a:prstGeom prst="rect">
            <a:avLst/>
          </a:prstGeom>
          <a:noFill/>
          <a:ln w="9525">
            <a:noFill/>
            <a:miter lim="800000"/>
            <a:headEnd/>
            <a:tailEnd/>
          </a:ln>
        </p:spPr>
        <p:txBody>
          <a:bodyPr wrap="none" lIns="0" tIns="0" rIns="0" bIns="0">
            <a:spAutoFit/>
          </a:bodyPr>
          <a:lstStyle/>
          <a:p>
            <a:r>
              <a:rPr lang="es-ES" sz="1200">
                <a:solidFill>
                  <a:srgbClr val="000000"/>
                </a:solidFill>
              </a:rPr>
              <a:t> </a:t>
            </a:r>
            <a:endParaRPr lang="es-ES"/>
          </a:p>
        </p:txBody>
      </p:sp>
      <p:sp>
        <p:nvSpPr>
          <p:cNvPr id="325817" name="Text Box 185"/>
          <p:cNvSpPr txBox="1">
            <a:spLocks noChangeArrowheads="1"/>
          </p:cNvSpPr>
          <p:nvPr/>
        </p:nvSpPr>
        <p:spPr bwMode="auto">
          <a:xfrm>
            <a:off x="3352800" y="2057400"/>
            <a:ext cx="1371600" cy="342900"/>
          </a:xfrm>
          <a:prstGeom prst="rect">
            <a:avLst/>
          </a:prstGeom>
          <a:noFill/>
          <a:ln w="9525">
            <a:noFill/>
            <a:miter lim="800000"/>
            <a:headEnd/>
            <a:tailEnd/>
          </a:ln>
        </p:spPr>
        <p:txBody>
          <a:bodyPr/>
          <a:lstStyle/>
          <a:p>
            <a:pPr algn="just" eaLnBrk="0" hangingPunct="0"/>
            <a:r>
              <a:rPr lang="es-ES" sz="1200" b="1">
                <a:solidFill>
                  <a:srgbClr val="800080"/>
                </a:solidFill>
                <a:latin typeface="Tahoma" pitchFamily="34" charset="0"/>
              </a:rPr>
              <a:t>Imagen Fuerte</a:t>
            </a:r>
          </a:p>
        </p:txBody>
      </p:sp>
      <p:sp>
        <p:nvSpPr>
          <p:cNvPr id="325823" name="AutoShape 191"/>
          <p:cNvSpPr>
            <a:spLocks noChangeArrowheads="1"/>
          </p:cNvSpPr>
          <p:nvPr/>
        </p:nvSpPr>
        <p:spPr bwMode="auto">
          <a:xfrm>
            <a:off x="4724400" y="3962400"/>
            <a:ext cx="3505200" cy="2133600"/>
          </a:xfrm>
          <a:prstGeom prst="bevel">
            <a:avLst>
              <a:gd name="adj" fmla="val 3398"/>
            </a:avLst>
          </a:prstGeom>
          <a:gradFill rotWithShape="0">
            <a:gsLst>
              <a:gs pos="0">
                <a:srgbClr val="FFCC00">
                  <a:gamma/>
                  <a:tint val="0"/>
                  <a:invGamma/>
                </a:srgbClr>
              </a:gs>
              <a:gs pos="100000">
                <a:srgbClr val="FFCC00"/>
              </a:gs>
            </a:gsLst>
            <a:lin ang="5400000" scaled="1"/>
          </a:gradFill>
          <a:ln w="9525">
            <a:noFill/>
            <a:miter lim="800000"/>
            <a:headEnd/>
            <a:tailEnd/>
          </a:ln>
          <a:effectLst/>
        </p:spPr>
        <p:txBody>
          <a:bodyPr wrap="none" anchor="ctr"/>
          <a:lstStyle/>
          <a:p>
            <a:pPr marL="457200" indent="-457200" eaLnBrk="0" hangingPunct="0">
              <a:lnSpc>
                <a:spcPct val="120000"/>
              </a:lnSpc>
            </a:pPr>
            <a:endParaRPr lang="es-ES_tradnl" sz="1300" b="1">
              <a:latin typeface="Tahoma" pitchFamily="34" charset="0"/>
            </a:endParaRPr>
          </a:p>
          <a:p>
            <a:pPr marL="457200" indent="-457200" eaLnBrk="0" hangingPunct="0">
              <a:lnSpc>
                <a:spcPct val="120000"/>
              </a:lnSpc>
            </a:pPr>
            <a:r>
              <a:rPr lang="es-ES_tradnl" sz="1300" b="1">
                <a:latin typeface="Tahoma" pitchFamily="34" charset="0"/>
              </a:rPr>
              <a:t>ORDEN DE IMPORTANCIA POR </a:t>
            </a:r>
          </a:p>
          <a:p>
            <a:pPr marL="457200" indent="-457200" eaLnBrk="0" hangingPunct="0">
              <a:lnSpc>
                <a:spcPct val="120000"/>
              </a:lnSpc>
            </a:pPr>
            <a:r>
              <a:rPr lang="es-ES_tradnl" sz="1300" b="1">
                <a:latin typeface="Tahoma" pitchFamily="34" charset="0"/>
              </a:rPr>
              <a:t>ATRIBUTO:</a:t>
            </a:r>
          </a:p>
          <a:p>
            <a:pPr marL="457200" indent="-457200" eaLnBrk="0" hangingPunct="0">
              <a:lnSpc>
                <a:spcPct val="120000"/>
              </a:lnSpc>
            </a:pPr>
            <a:endParaRPr lang="es-ES_tradnl" sz="1300" b="1">
              <a:latin typeface="Tahoma" pitchFamily="34" charset="0"/>
            </a:endParaRPr>
          </a:p>
          <a:p>
            <a:pPr marL="457200" indent="-457200" eaLnBrk="0" hangingPunct="0">
              <a:lnSpc>
                <a:spcPct val="120000"/>
              </a:lnSpc>
              <a:buFontTx/>
              <a:buAutoNum type="arabicPeriod"/>
            </a:pPr>
            <a:r>
              <a:rPr lang="es-ES" sz="1300" b="1">
                <a:latin typeface="Tahoma" pitchFamily="34" charset="0"/>
                <a:cs typeface="Times New Roman" pitchFamily="18" charset="0"/>
              </a:rPr>
              <a:t>Credibilidad y Responsabilidad</a:t>
            </a:r>
            <a:endParaRPr lang="es-MX" sz="1300" b="1">
              <a:latin typeface="Tahoma" pitchFamily="34" charset="0"/>
              <a:cs typeface="Times New Roman" pitchFamily="18" charset="0"/>
            </a:endParaRPr>
          </a:p>
          <a:p>
            <a:pPr marL="457200" indent="-457200" eaLnBrk="0" hangingPunct="0">
              <a:lnSpc>
                <a:spcPct val="120000"/>
              </a:lnSpc>
              <a:buFontTx/>
              <a:buAutoNum type="arabicPeriod"/>
            </a:pPr>
            <a:r>
              <a:rPr lang="es-ES" sz="1300" b="1">
                <a:latin typeface="Tahoma" pitchFamily="34" charset="0"/>
              </a:rPr>
              <a:t> </a:t>
            </a:r>
            <a:r>
              <a:rPr lang="es-ES" sz="1300" b="1">
                <a:latin typeface="Tahoma" pitchFamily="34" charset="0"/>
                <a:cs typeface="Times New Roman" pitchFamily="18" charset="0"/>
              </a:rPr>
              <a:t>Ubicación e Infraestructura física</a:t>
            </a:r>
            <a:endParaRPr lang="es-MX" sz="1300" b="1">
              <a:latin typeface="Tahoma" pitchFamily="34" charset="0"/>
              <a:cs typeface="Times New Roman" pitchFamily="18" charset="0"/>
            </a:endParaRPr>
          </a:p>
          <a:p>
            <a:pPr marL="457200" indent="-457200" eaLnBrk="0" hangingPunct="0">
              <a:lnSpc>
                <a:spcPct val="120000"/>
              </a:lnSpc>
              <a:buFontTx/>
              <a:buAutoNum type="arabicPeriod"/>
            </a:pPr>
            <a:r>
              <a:rPr lang="es-ES" sz="1300" b="1">
                <a:latin typeface="Tahoma" pitchFamily="34" charset="0"/>
                <a:cs typeface="Times New Roman" pitchFamily="18" charset="0"/>
              </a:rPr>
              <a:t> </a:t>
            </a:r>
            <a:r>
              <a:rPr lang="es-MX" sz="1300" b="1">
                <a:latin typeface="Tahoma" pitchFamily="34" charset="0"/>
                <a:cs typeface="Arial" charset="0"/>
              </a:rPr>
              <a:t>Experiencia</a:t>
            </a:r>
          </a:p>
          <a:p>
            <a:pPr marL="457200" indent="-457200" eaLnBrk="0" hangingPunct="0">
              <a:lnSpc>
                <a:spcPct val="120000"/>
              </a:lnSpc>
              <a:buFontTx/>
              <a:buAutoNum type="arabicPeriod"/>
            </a:pPr>
            <a:r>
              <a:rPr lang="es-MX" sz="1300" b="1">
                <a:latin typeface="Tahoma" pitchFamily="34" charset="0"/>
                <a:cs typeface="Arial" charset="0"/>
              </a:rPr>
              <a:t>Currículum Profesional  </a:t>
            </a:r>
            <a:endParaRPr lang="es-MX" sz="1300" b="1">
              <a:latin typeface="Tahoma" pitchFamily="34" charset="0"/>
              <a:cs typeface="Times New Roman" pitchFamily="18" charset="0"/>
            </a:endParaRPr>
          </a:p>
          <a:p>
            <a:pPr marL="457200" indent="-457200" eaLnBrk="0" hangingPunct="0">
              <a:lnSpc>
                <a:spcPct val="120000"/>
              </a:lnSpc>
              <a:buFontTx/>
              <a:buAutoNum type="arabicPeriod"/>
            </a:pPr>
            <a:r>
              <a:rPr lang="es-ES" sz="1300" b="1">
                <a:latin typeface="Tahoma" pitchFamily="34" charset="0"/>
                <a:cs typeface="Times New Roman" pitchFamily="18" charset="0"/>
              </a:rPr>
              <a:t>Beneficios Económicos </a:t>
            </a:r>
            <a:endParaRPr lang="es-MX" sz="1300" b="1">
              <a:latin typeface="Tahoma" pitchFamily="34" charset="0"/>
              <a:cs typeface="Times New Roman" pitchFamily="18" charset="0"/>
            </a:endParaRPr>
          </a:p>
          <a:p>
            <a:pPr marL="457200" indent="-457200" eaLnBrk="0" hangingPunct="0">
              <a:lnSpc>
                <a:spcPct val="120000"/>
              </a:lnSpc>
              <a:buFontTx/>
              <a:buAutoNum type="arabicPeriod"/>
            </a:pPr>
            <a:endParaRPr lang="es-ES_tradnl" sz="1300" b="1">
              <a:latin typeface="Tahoma" pitchFamily="34" charset="0"/>
              <a:cs typeface="Times New Roman" pitchFamily="18" charset="0"/>
            </a:endParaRPr>
          </a:p>
        </p:txBody>
      </p:sp>
      <p:sp>
        <p:nvSpPr>
          <p:cNvPr id="325824" name="Oval 192"/>
          <p:cNvSpPr>
            <a:spLocks noChangeArrowheads="1"/>
          </p:cNvSpPr>
          <p:nvPr/>
        </p:nvSpPr>
        <p:spPr bwMode="auto">
          <a:xfrm>
            <a:off x="0" y="6858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número de diapositiva"/>
          <p:cNvSpPr>
            <a:spLocks noGrp="1"/>
          </p:cNvSpPr>
          <p:nvPr>
            <p:ph type="sldNum" sz="quarter" idx="12"/>
          </p:nvPr>
        </p:nvSpPr>
        <p:spPr/>
        <p:txBody>
          <a:bodyPr/>
          <a:lstStyle/>
          <a:p>
            <a:fld id="{F5FFDA8B-CE6C-4409-80D4-6F0EB9DFEEF3}" type="slidenum">
              <a:rPr lang="es-ES_tradnl"/>
              <a:pPr/>
              <a:t>66</a:t>
            </a:fld>
            <a:endParaRPr lang="es-ES_tradnl"/>
          </a:p>
        </p:txBody>
      </p:sp>
      <p:sp>
        <p:nvSpPr>
          <p:cNvPr id="338947" name="AutoShape 1027"/>
          <p:cNvSpPr>
            <a:spLocks noChangeArrowheads="1"/>
          </p:cNvSpPr>
          <p:nvPr/>
        </p:nvSpPr>
        <p:spPr bwMode="auto">
          <a:xfrm>
            <a:off x="609600" y="1371600"/>
            <a:ext cx="7848600" cy="48006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solidFill>
              <a:schemeClr val="bg1"/>
            </a:solidFill>
            <a:miter lim="800000"/>
            <a:headEnd/>
            <a:tailEnd/>
          </a:ln>
          <a:effectLst/>
        </p:spPr>
        <p:txBody>
          <a:bodyPr wrap="none" anchor="ctr"/>
          <a:lstStyle/>
          <a:p>
            <a:pPr marL="457200" indent="-457200" algn="just" eaLnBrk="0" hangingPunct="0">
              <a:lnSpc>
                <a:spcPct val="120000"/>
              </a:lnSpc>
            </a:pPr>
            <a:endParaRPr lang="es-ES" sz="2000" b="1">
              <a:latin typeface="Tahoma" pitchFamily="34" charset="0"/>
            </a:endParaRPr>
          </a:p>
        </p:txBody>
      </p:sp>
      <p:sp>
        <p:nvSpPr>
          <p:cNvPr id="338948" name="AutoShape 1028"/>
          <p:cNvSpPr>
            <a:spLocks noChangeArrowheads="1"/>
          </p:cNvSpPr>
          <p:nvPr/>
        </p:nvSpPr>
        <p:spPr bwMode="auto">
          <a:xfrm>
            <a:off x="6810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38949" name="Rectangle 1029"/>
          <p:cNvSpPr>
            <a:spLocks noChangeArrowheads="1"/>
          </p:cNvSpPr>
          <p:nvPr/>
        </p:nvSpPr>
        <p:spPr bwMode="auto">
          <a:xfrm>
            <a:off x="5092700" y="5427663"/>
            <a:ext cx="801688" cy="355600"/>
          </a:xfrm>
          <a:prstGeom prst="rect">
            <a:avLst/>
          </a:prstGeom>
          <a:noFill/>
          <a:ln w="9525">
            <a:noFill/>
            <a:miter lim="800000"/>
            <a:headEnd/>
            <a:tailEnd/>
          </a:ln>
        </p:spPr>
        <p:txBody>
          <a:bodyPr/>
          <a:lstStyle/>
          <a:p>
            <a:endParaRPr lang="es-ES"/>
          </a:p>
        </p:txBody>
      </p:sp>
      <p:sp>
        <p:nvSpPr>
          <p:cNvPr id="338950" name="AutoShape 1030"/>
          <p:cNvSpPr>
            <a:spLocks noChangeArrowheads="1"/>
          </p:cNvSpPr>
          <p:nvPr/>
        </p:nvSpPr>
        <p:spPr bwMode="auto">
          <a:xfrm>
            <a:off x="1143000" y="609600"/>
            <a:ext cx="7162800" cy="701675"/>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a:spAutoFit/>
          </a:bodyPr>
          <a:lstStyle/>
          <a:p>
            <a:pPr eaLnBrk="0" hangingPunct="0"/>
            <a:r>
              <a:rPr lang="es-ES_tradnl" sz="3000" b="1" i="1">
                <a:solidFill>
                  <a:schemeClr val="bg1"/>
                </a:solidFill>
                <a:effectLst>
                  <a:outerShdw blurRad="38100" dist="38100" dir="2700000" algn="tl">
                    <a:srgbClr val="000000"/>
                  </a:outerShdw>
                </a:effectLst>
                <a:latin typeface="Arial" charset="0"/>
              </a:rPr>
              <a:t>MACROSEGMENTACIÓN DE PLUFF</a:t>
            </a:r>
          </a:p>
        </p:txBody>
      </p:sp>
      <p:sp>
        <p:nvSpPr>
          <p:cNvPr id="338976" name="Rectangle 1056"/>
          <p:cNvSpPr>
            <a:spLocks noChangeArrowheads="1"/>
          </p:cNvSpPr>
          <p:nvPr/>
        </p:nvSpPr>
        <p:spPr bwMode="auto">
          <a:xfrm>
            <a:off x="2070100" y="5562600"/>
            <a:ext cx="73025" cy="136525"/>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a:t>
            </a:r>
            <a:endParaRPr lang="es-ES"/>
          </a:p>
        </p:txBody>
      </p:sp>
      <p:sp>
        <p:nvSpPr>
          <p:cNvPr id="338978" name="Rectangle 1058"/>
          <p:cNvSpPr>
            <a:spLocks noChangeArrowheads="1"/>
          </p:cNvSpPr>
          <p:nvPr/>
        </p:nvSpPr>
        <p:spPr bwMode="auto">
          <a:xfrm>
            <a:off x="1938338" y="5695950"/>
            <a:ext cx="100012" cy="209550"/>
          </a:xfrm>
          <a:prstGeom prst="rect">
            <a:avLst/>
          </a:prstGeom>
          <a:noFill/>
          <a:ln w="9525">
            <a:noFill/>
            <a:miter lim="800000"/>
            <a:headEnd/>
            <a:tailEnd/>
          </a:ln>
        </p:spPr>
        <p:txBody>
          <a:bodyPr wrap="none" lIns="0" tIns="0" rIns="0" bIns="0">
            <a:spAutoFit/>
          </a:bodyPr>
          <a:lstStyle/>
          <a:p>
            <a:r>
              <a:rPr lang="es-ES" sz="1200">
                <a:solidFill>
                  <a:srgbClr val="000000"/>
                </a:solidFill>
              </a:rPr>
              <a:t> </a:t>
            </a:r>
            <a:endParaRPr lang="es-ES"/>
          </a:p>
        </p:txBody>
      </p:sp>
      <p:sp>
        <p:nvSpPr>
          <p:cNvPr id="338981" name="Oval 1061"/>
          <p:cNvSpPr>
            <a:spLocks noChangeArrowheads="1"/>
          </p:cNvSpPr>
          <p:nvPr/>
        </p:nvSpPr>
        <p:spPr bwMode="auto">
          <a:xfrm>
            <a:off x="381000" y="5334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graphicFrame>
        <p:nvGraphicFramePr>
          <p:cNvPr id="379904" name="Object 1024"/>
          <p:cNvGraphicFramePr>
            <a:graphicFrameLocks noChangeAspect="1"/>
          </p:cNvGraphicFramePr>
          <p:nvPr/>
        </p:nvGraphicFramePr>
        <p:xfrm>
          <a:off x="381000" y="0"/>
          <a:ext cx="5334000" cy="6477000"/>
        </p:xfrm>
        <a:graphic>
          <a:graphicData uri="http://schemas.openxmlformats.org/presentationml/2006/ole">
            <p:oleObj spid="_x0000_s379904" name="Documento" r:id="rId3" imgW="5612040" imgH="7215120" progId="Word.Document.8">
              <p:embed/>
            </p:oleObj>
          </a:graphicData>
        </a:graphic>
      </p:graphicFrame>
      <p:sp>
        <p:nvSpPr>
          <p:cNvPr id="338983" name="AutoShape 1063"/>
          <p:cNvSpPr>
            <a:spLocks noChangeArrowheads="1"/>
          </p:cNvSpPr>
          <p:nvPr/>
        </p:nvSpPr>
        <p:spPr bwMode="auto">
          <a:xfrm>
            <a:off x="5486400" y="1752600"/>
            <a:ext cx="2895600" cy="3048000"/>
          </a:xfrm>
          <a:prstGeom prst="bevel">
            <a:avLst>
              <a:gd name="adj" fmla="val 3398"/>
            </a:avLst>
          </a:prstGeom>
          <a:gradFill rotWithShape="0">
            <a:gsLst>
              <a:gs pos="0">
                <a:srgbClr val="FFCC00">
                  <a:gamma/>
                  <a:tint val="0"/>
                  <a:invGamma/>
                </a:srgbClr>
              </a:gs>
              <a:gs pos="100000">
                <a:srgbClr val="FFCC00"/>
              </a:gs>
            </a:gsLst>
            <a:lin ang="5400000" scaled="1"/>
          </a:gradFill>
          <a:ln w="9525">
            <a:noFill/>
            <a:miter lim="800000"/>
            <a:headEnd/>
            <a:tailEnd/>
          </a:ln>
          <a:effectLst/>
        </p:spPr>
        <p:txBody>
          <a:bodyPr wrap="none" anchor="ctr"/>
          <a:lstStyle/>
          <a:p>
            <a:pPr marL="457200" indent="-457200" eaLnBrk="0" hangingPunct="0">
              <a:lnSpc>
                <a:spcPct val="120000"/>
              </a:lnSpc>
            </a:pPr>
            <a:endParaRPr lang="es-ES_tradnl" sz="1300" b="1">
              <a:latin typeface="Tahoma" pitchFamily="34" charset="0"/>
            </a:endParaRPr>
          </a:p>
          <a:p>
            <a:pPr marL="457200" indent="-457200" eaLnBrk="0" hangingPunct="0">
              <a:lnSpc>
                <a:spcPct val="120000"/>
              </a:lnSpc>
            </a:pPr>
            <a:endParaRPr lang="es-ES_tradnl" sz="1300" b="1">
              <a:latin typeface="Tahoma" pitchFamily="34" charset="0"/>
            </a:endParaRPr>
          </a:p>
          <a:p>
            <a:pPr marL="457200" indent="-457200" eaLnBrk="0" hangingPunct="0">
              <a:lnSpc>
                <a:spcPct val="120000"/>
              </a:lnSpc>
            </a:pPr>
            <a:endParaRPr lang="es-ES_tradnl" sz="1300" b="1">
              <a:latin typeface="Tahoma" pitchFamily="34" charset="0"/>
            </a:endParaRPr>
          </a:p>
          <a:p>
            <a:pPr marL="457200" indent="-457200" eaLnBrk="0" hangingPunct="0">
              <a:lnSpc>
                <a:spcPct val="120000"/>
              </a:lnSpc>
            </a:pPr>
            <a:endParaRPr lang="es-ES_tradnl" sz="1300" b="1">
              <a:latin typeface="Tahoma" pitchFamily="34" charset="0"/>
            </a:endParaRPr>
          </a:p>
          <a:p>
            <a:pPr marL="457200" indent="-457200" eaLnBrk="0" hangingPunct="0">
              <a:lnSpc>
                <a:spcPct val="120000"/>
              </a:lnSpc>
            </a:pPr>
            <a:r>
              <a:rPr lang="es-ES_tradnl" sz="1300" b="1">
                <a:latin typeface="Tahoma" pitchFamily="34" charset="0"/>
              </a:rPr>
              <a:t>ELEMENTOS CLAVES DE LA</a:t>
            </a:r>
          </a:p>
          <a:p>
            <a:pPr marL="457200" indent="-457200" eaLnBrk="0" hangingPunct="0">
              <a:lnSpc>
                <a:spcPct val="120000"/>
              </a:lnSpc>
            </a:pPr>
            <a:r>
              <a:rPr lang="es-ES_tradnl" sz="1300" b="1">
                <a:latin typeface="Tahoma" pitchFamily="34" charset="0"/>
              </a:rPr>
              <a:t>ESTRATEGIA :</a:t>
            </a:r>
          </a:p>
          <a:p>
            <a:pPr marL="457200" indent="-457200" eaLnBrk="0" hangingPunct="0">
              <a:lnSpc>
                <a:spcPct val="120000"/>
              </a:lnSpc>
            </a:pPr>
            <a:endParaRPr lang="es-ES_tradnl" sz="1300" b="1">
              <a:latin typeface="Tahoma" pitchFamily="34" charset="0"/>
            </a:endParaRPr>
          </a:p>
          <a:p>
            <a:pPr marL="457200" indent="-457200" eaLnBrk="0" hangingPunct="0">
              <a:lnSpc>
                <a:spcPct val="120000"/>
              </a:lnSpc>
            </a:pPr>
            <a:r>
              <a:rPr lang="es-MX" sz="1300">
                <a:latin typeface="Arial" charset="0"/>
                <a:cs typeface="Arial" charset="0"/>
              </a:rPr>
              <a:t>1.Compradores o consumidores </a:t>
            </a:r>
          </a:p>
          <a:p>
            <a:pPr marL="457200" indent="-457200" eaLnBrk="0" hangingPunct="0">
              <a:lnSpc>
                <a:spcPct val="120000"/>
              </a:lnSpc>
            </a:pPr>
            <a:r>
              <a:rPr lang="es-MX" sz="1300">
                <a:latin typeface="Arial" charset="0"/>
                <a:cs typeface="Arial" charset="0"/>
              </a:rPr>
              <a:t>    a satisfacer.</a:t>
            </a:r>
          </a:p>
          <a:p>
            <a:pPr marL="457200" indent="-457200" eaLnBrk="0" hangingPunct="0">
              <a:lnSpc>
                <a:spcPct val="120000"/>
              </a:lnSpc>
            </a:pPr>
            <a:r>
              <a:rPr lang="es-MX" sz="1300">
                <a:latin typeface="Arial" charset="0"/>
                <a:cs typeface="Arial" charset="0"/>
              </a:rPr>
              <a:t>2.Ventajas que buscan</a:t>
            </a:r>
          </a:p>
          <a:p>
            <a:pPr marL="457200" indent="-457200" eaLnBrk="0" hangingPunct="0">
              <a:lnSpc>
                <a:spcPct val="120000"/>
              </a:lnSpc>
            </a:pPr>
            <a:r>
              <a:rPr lang="es-MX" sz="1300">
                <a:latin typeface="Arial" charset="0"/>
                <a:cs typeface="Arial" charset="0"/>
              </a:rPr>
              <a:t>3.Competidores a controlar</a:t>
            </a:r>
          </a:p>
          <a:p>
            <a:pPr marL="457200" indent="-457200" eaLnBrk="0" hangingPunct="0">
              <a:lnSpc>
                <a:spcPct val="120000"/>
              </a:lnSpc>
            </a:pPr>
            <a:r>
              <a:rPr lang="es-MX" sz="1300">
                <a:latin typeface="Arial" charset="0"/>
                <a:cs typeface="Arial" charset="0"/>
              </a:rPr>
              <a:t>4.Capacidades a adquirir y</a:t>
            </a:r>
          </a:p>
          <a:p>
            <a:pPr marL="457200" indent="-457200" eaLnBrk="0" hangingPunct="0">
              <a:lnSpc>
                <a:spcPct val="120000"/>
              </a:lnSpc>
            </a:pPr>
            <a:r>
              <a:rPr lang="es-MX" sz="1300">
                <a:latin typeface="Arial" charset="0"/>
                <a:cs typeface="Arial" charset="0"/>
              </a:rPr>
              <a:t>   controlar</a:t>
            </a:r>
            <a:endParaRPr lang="es-MX" sz="1300">
              <a:latin typeface="Tahoma" pitchFamily="34" charset="0"/>
              <a:cs typeface="Times New Roman" pitchFamily="18" charset="0"/>
            </a:endParaRPr>
          </a:p>
          <a:p>
            <a:pPr marL="457200" indent="-457200" eaLnBrk="0" hangingPunct="0">
              <a:lnSpc>
                <a:spcPct val="120000"/>
              </a:lnSpc>
            </a:pPr>
            <a:endParaRPr lang="es-MX" sz="1300">
              <a:latin typeface="Tahoma" pitchFamily="34" charset="0"/>
              <a:cs typeface="Times New Roman" pitchFamily="18" charset="0"/>
            </a:endParaRPr>
          </a:p>
          <a:p>
            <a:pPr marL="457200" indent="-457200" eaLnBrk="0" hangingPunct="0">
              <a:lnSpc>
                <a:spcPct val="120000"/>
              </a:lnSpc>
            </a:pPr>
            <a:r>
              <a:rPr lang="es-ES" sz="1300" b="1">
                <a:latin typeface="Tahoma" pitchFamily="34" charset="0"/>
              </a:rPr>
              <a:t> </a:t>
            </a:r>
            <a:endParaRPr lang="es-MX" sz="1300" b="1">
              <a:latin typeface="Tahoma" pitchFamily="34" charset="0"/>
              <a:cs typeface="Times New Roman" pitchFamily="18" charset="0"/>
            </a:endParaRPr>
          </a:p>
          <a:p>
            <a:pPr marL="457200" indent="-457200" eaLnBrk="0" hangingPunct="0">
              <a:lnSpc>
                <a:spcPct val="120000"/>
              </a:lnSpc>
            </a:pPr>
            <a:endParaRPr lang="es-ES_tradnl" sz="1300" b="1">
              <a:latin typeface="Tahoma" pitchFamily="34" charset="0"/>
              <a:cs typeface="Times New Roman" pitchFamily="18"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D3712FE4-DEA5-4141-B6A2-32FF8FFDBDA2}" type="slidenum">
              <a:rPr lang="es-ES_tradnl"/>
              <a:pPr/>
              <a:t>67</a:t>
            </a:fld>
            <a:endParaRPr lang="es-ES_tradnl"/>
          </a:p>
        </p:txBody>
      </p:sp>
      <p:sp>
        <p:nvSpPr>
          <p:cNvPr id="326659" name="AutoShape 3"/>
          <p:cNvSpPr>
            <a:spLocks noChangeArrowheads="1"/>
          </p:cNvSpPr>
          <p:nvPr/>
        </p:nvSpPr>
        <p:spPr bwMode="auto">
          <a:xfrm>
            <a:off x="838200" y="609600"/>
            <a:ext cx="7705725"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POSICIONAMIENTO MERCADO META</a:t>
            </a:r>
          </a:p>
        </p:txBody>
      </p:sp>
      <p:sp>
        <p:nvSpPr>
          <p:cNvPr id="326660" name="AutoShape 4"/>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26661" name="AutoShape 5"/>
          <p:cNvSpPr>
            <a:spLocks noChangeArrowheads="1"/>
          </p:cNvSpPr>
          <p:nvPr/>
        </p:nvSpPr>
        <p:spPr bwMode="auto">
          <a:xfrm>
            <a:off x="1066800" y="1676400"/>
            <a:ext cx="7258050" cy="42672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ctr"/>
            <a:r>
              <a:rPr lang="es-MX" b="1" i="1">
                <a:solidFill>
                  <a:srgbClr val="99FF99"/>
                </a:solidFill>
                <a:effectLst>
                  <a:outerShdw blurRad="38100" dist="38100" dir="2700000" algn="tl">
                    <a:srgbClr val="000000"/>
                  </a:outerShdw>
                </a:effectLst>
                <a:latin typeface="Arial" charset="0"/>
                <a:cs typeface="Arial" charset="0"/>
              </a:rPr>
              <a:t/>
            </a:r>
            <a:br>
              <a:rPr lang="es-MX" b="1" i="1">
                <a:solidFill>
                  <a:srgbClr val="99FF99"/>
                </a:solidFill>
                <a:effectLst>
                  <a:outerShdw blurRad="38100" dist="38100" dir="2700000" algn="tl">
                    <a:srgbClr val="000000"/>
                  </a:outerShdw>
                </a:effectLst>
                <a:latin typeface="Arial" charset="0"/>
                <a:cs typeface="Arial" charset="0"/>
              </a:rPr>
            </a:br>
            <a:r>
              <a:rPr lang="es-MX" b="1" i="1">
                <a:solidFill>
                  <a:srgbClr val="99FF99"/>
                </a:solidFill>
                <a:effectLst>
                  <a:outerShdw blurRad="38100" dist="38100" dir="2700000" algn="tl">
                    <a:srgbClr val="000000"/>
                  </a:outerShdw>
                </a:effectLst>
                <a:latin typeface="Arial" charset="0"/>
                <a:cs typeface="Arial" charset="0"/>
              </a:rPr>
              <a:t>“UNA DE LAS MEJORES OPCIONES PARA RECIBIR UNA INSTRUCCIÓN  DE CALIDAD EN EL CAMPO DE LAS CIENCIAS Y DE LAS TECNOLOGÍAS, ENTREGANDO  A LA COMUNIDAD PROFESIONALES CAPACES DE ADMINISTRAR EFICAZ Y EFICIENTEMENTE  A ENTIDADES DE CUALQUIER ÍNDOLE, ADAPTÁNDOSE A LAS EXIGENCIAS DEL ENTORNO, LA GLOBALIZACIÓN Y LA COMPETITIVIDAD”</a:t>
            </a:r>
            <a:r>
              <a:rPr lang="es-MX" b="1" i="1">
                <a:solidFill>
                  <a:srgbClr val="99FF99"/>
                </a:solidFill>
                <a:effectLst>
                  <a:outerShdw blurRad="38100" dist="38100" dir="2700000" algn="tl">
                    <a:srgbClr val="000000"/>
                  </a:outerShdw>
                </a:effectLst>
                <a:latin typeface="Arial Narrow" pitchFamily="34" charset="0"/>
                <a:cs typeface="Times New Roman" pitchFamily="18" charset="0"/>
              </a:rPr>
              <a:t/>
            </a:r>
            <a:br>
              <a:rPr lang="es-MX" b="1" i="1">
                <a:solidFill>
                  <a:srgbClr val="99FF99"/>
                </a:solidFill>
                <a:effectLst>
                  <a:outerShdw blurRad="38100" dist="38100" dir="2700000" algn="tl">
                    <a:srgbClr val="000000"/>
                  </a:outerShdw>
                </a:effectLst>
                <a:latin typeface="Arial Narrow" pitchFamily="34" charset="0"/>
                <a:cs typeface="Times New Roman" pitchFamily="18" charset="0"/>
              </a:rPr>
            </a:br>
            <a:endParaRPr lang="es-ES_tradnl" b="1" i="1">
              <a:solidFill>
                <a:srgbClr val="99FF99"/>
              </a:solidFill>
              <a:effectLst>
                <a:outerShdw blurRad="38100" dist="38100" dir="2700000" algn="tl">
                  <a:srgbClr val="000000"/>
                </a:outerShdw>
              </a:effectLst>
              <a:latin typeface="Arial Narrow" pitchFamily="34" charset="0"/>
              <a:cs typeface="Times New Roman" pitchFamily="18" charset="0"/>
            </a:endParaRPr>
          </a:p>
        </p:txBody>
      </p:sp>
      <p:sp>
        <p:nvSpPr>
          <p:cNvPr id="326662" name="Oval 6"/>
          <p:cNvSpPr>
            <a:spLocks noChangeArrowheads="1"/>
          </p:cNvSpPr>
          <p:nvPr/>
        </p:nvSpPr>
        <p:spPr bwMode="auto">
          <a:xfrm>
            <a:off x="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6661"/>
                                        </p:tgtEl>
                                        <p:attrNameLst>
                                          <p:attrName>style.visibility</p:attrName>
                                        </p:attrNameLst>
                                      </p:cBhvr>
                                      <p:to>
                                        <p:strVal val="visible"/>
                                      </p:to>
                                    </p:set>
                                    <p:anim calcmode="lin" valueType="num">
                                      <p:cBhvr>
                                        <p:cTn id="7" dur="1000" fill="hold"/>
                                        <p:tgtEl>
                                          <p:spTgt spid="326661"/>
                                        </p:tgtEl>
                                        <p:attrNameLst>
                                          <p:attrName>ppt_w</p:attrName>
                                        </p:attrNameLst>
                                      </p:cBhvr>
                                      <p:tavLst>
                                        <p:tav tm="0">
                                          <p:val>
                                            <p:fltVal val="0"/>
                                          </p:val>
                                        </p:tav>
                                        <p:tav tm="100000">
                                          <p:val>
                                            <p:strVal val="#ppt_w"/>
                                          </p:val>
                                        </p:tav>
                                      </p:tavLst>
                                    </p:anim>
                                    <p:anim calcmode="lin" valueType="num">
                                      <p:cBhvr>
                                        <p:cTn id="8" dur="1000" fill="hold"/>
                                        <p:tgtEl>
                                          <p:spTgt spid="326661"/>
                                        </p:tgtEl>
                                        <p:attrNameLst>
                                          <p:attrName>ppt_h</p:attrName>
                                        </p:attrNameLst>
                                      </p:cBhvr>
                                      <p:tavLst>
                                        <p:tav tm="0">
                                          <p:val>
                                            <p:fltVal val="0"/>
                                          </p:val>
                                        </p:tav>
                                        <p:tav tm="100000">
                                          <p:val>
                                            <p:strVal val="#ppt_h"/>
                                          </p:val>
                                        </p:tav>
                                      </p:tavLst>
                                    </p:anim>
                                    <p:anim calcmode="lin" valueType="num">
                                      <p:cBhvr>
                                        <p:cTn id="9" dur="1000" fill="hold"/>
                                        <p:tgtEl>
                                          <p:spTgt spid="32666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66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1F28B7C5-354D-461A-9143-D52A34564EE5}" type="slidenum">
              <a:rPr lang="es-ES_tradnl"/>
              <a:pPr/>
              <a:t>68</a:t>
            </a:fld>
            <a:endParaRPr lang="es-ES_tradnl"/>
          </a:p>
        </p:txBody>
      </p:sp>
      <p:sp>
        <p:nvSpPr>
          <p:cNvPr id="328711" name="AutoShape 7"/>
          <p:cNvSpPr>
            <a:spLocks noChangeArrowheads="1"/>
          </p:cNvSpPr>
          <p:nvPr/>
        </p:nvSpPr>
        <p:spPr bwMode="auto">
          <a:xfrm>
            <a:off x="2816225" y="609600"/>
            <a:ext cx="3732213"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MERCADO META</a:t>
            </a:r>
          </a:p>
        </p:txBody>
      </p:sp>
      <p:sp>
        <p:nvSpPr>
          <p:cNvPr id="328712" name="AutoShape 8"/>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28713" name="AutoShape 9"/>
          <p:cNvSpPr>
            <a:spLocks noChangeArrowheads="1"/>
          </p:cNvSpPr>
          <p:nvPr/>
        </p:nvSpPr>
        <p:spPr bwMode="auto">
          <a:xfrm>
            <a:off x="1066800" y="1676400"/>
            <a:ext cx="7258050" cy="44958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just"/>
            <a:r>
              <a:rPr lang="es-MX" b="1" i="1">
                <a:solidFill>
                  <a:srgbClr val="99FF99"/>
                </a:solidFill>
                <a:effectLst>
                  <a:outerShdw blurRad="38100" dist="38100" dir="2700000" algn="tl">
                    <a:srgbClr val="000000"/>
                  </a:outerShdw>
                </a:effectLst>
                <a:latin typeface="Arial" charset="0"/>
                <a:cs typeface="Arial" charset="0"/>
              </a:rPr>
              <a:t> </a:t>
            </a:r>
            <a:r>
              <a:rPr lang="es-MX" b="1" i="1">
                <a:solidFill>
                  <a:srgbClr val="99FF99"/>
                </a:solidFill>
                <a:effectLst>
                  <a:outerShdw blurRad="38100" dist="38100" dir="2700000" algn="tl">
                    <a:srgbClr val="000000"/>
                  </a:outerShdw>
                </a:effectLst>
                <a:latin typeface="Arial Narrow" pitchFamily="34" charset="0"/>
                <a:cs typeface="Times New Roman" pitchFamily="18" charset="0"/>
              </a:rPr>
              <a:t/>
            </a:r>
            <a:br>
              <a:rPr lang="es-MX" b="1" i="1">
                <a:solidFill>
                  <a:srgbClr val="99FF99"/>
                </a:solidFill>
                <a:effectLst>
                  <a:outerShdw blurRad="38100" dist="38100" dir="2700000" algn="tl">
                    <a:srgbClr val="000000"/>
                  </a:outerShdw>
                </a:effectLst>
                <a:latin typeface="Arial Narrow" pitchFamily="34" charset="0"/>
                <a:cs typeface="Times New Roman" pitchFamily="18" charset="0"/>
              </a:rPr>
            </a:br>
            <a:r>
              <a:rPr lang="es-MX" b="1" i="1">
                <a:solidFill>
                  <a:srgbClr val="99FF99"/>
                </a:solidFill>
                <a:effectLst>
                  <a:outerShdw blurRad="38100" dist="38100" dir="2700000" algn="tl">
                    <a:srgbClr val="000000"/>
                  </a:outerShdw>
                </a:effectLst>
                <a:latin typeface="Arial" charset="0"/>
                <a:cs typeface="Arial" charset="0"/>
              </a:rPr>
              <a:t>“HOMBRES Y MUJERES ENTRE 17 Y 35 AÑOS COMO: BACHILLERES, ALUMNOS DE OTROS INSTITUTOS SUPERIORES QUE NO HAYAN CONCLUIDO SUS CARRERAS Y QUE DESEAN CONVALIDAR SUS ESTUDIOS, CONJUNTAMENTE CON PROFESIONALES DE OTRAS CARRERAS QUE ESTÉN INTERESADOS POR PREPARARSE EN LAS CARRERAS TECNOLÓGICAS QUE OFRECE EL CENTRO TECNOLÓGICO NAVAL”</a:t>
            </a:r>
          </a:p>
        </p:txBody>
      </p:sp>
      <p:sp>
        <p:nvSpPr>
          <p:cNvPr id="328714" name="Oval 10"/>
          <p:cNvSpPr>
            <a:spLocks noChangeArrowheads="1"/>
          </p:cNvSpPr>
          <p:nvPr/>
        </p:nvSpPr>
        <p:spPr bwMode="auto">
          <a:xfrm>
            <a:off x="16002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8713"/>
                                        </p:tgtEl>
                                        <p:attrNameLst>
                                          <p:attrName>style.visibility</p:attrName>
                                        </p:attrNameLst>
                                      </p:cBhvr>
                                      <p:to>
                                        <p:strVal val="visible"/>
                                      </p:to>
                                    </p:set>
                                    <p:anim calcmode="lin" valueType="num">
                                      <p:cBhvr>
                                        <p:cTn id="7" dur="1000" fill="hold"/>
                                        <p:tgtEl>
                                          <p:spTgt spid="328713"/>
                                        </p:tgtEl>
                                        <p:attrNameLst>
                                          <p:attrName>ppt_w</p:attrName>
                                        </p:attrNameLst>
                                      </p:cBhvr>
                                      <p:tavLst>
                                        <p:tav tm="0">
                                          <p:val>
                                            <p:fltVal val="0"/>
                                          </p:val>
                                        </p:tav>
                                        <p:tav tm="100000">
                                          <p:val>
                                            <p:strVal val="#ppt_w"/>
                                          </p:val>
                                        </p:tav>
                                      </p:tavLst>
                                    </p:anim>
                                    <p:anim calcmode="lin" valueType="num">
                                      <p:cBhvr>
                                        <p:cTn id="8" dur="1000" fill="hold"/>
                                        <p:tgtEl>
                                          <p:spTgt spid="328713"/>
                                        </p:tgtEl>
                                        <p:attrNameLst>
                                          <p:attrName>ppt_h</p:attrName>
                                        </p:attrNameLst>
                                      </p:cBhvr>
                                      <p:tavLst>
                                        <p:tav tm="0">
                                          <p:val>
                                            <p:fltVal val="0"/>
                                          </p:val>
                                        </p:tav>
                                        <p:tav tm="100000">
                                          <p:val>
                                            <p:strVal val="#ppt_h"/>
                                          </p:val>
                                        </p:tav>
                                      </p:tavLst>
                                    </p:anim>
                                    <p:anim calcmode="lin" valueType="num">
                                      <p:cBhvr>
                                        <p:cTn id="9" dur="1000" fill="hold"/>
                                        <p:tgtEl>
                                          <p:spTgt spid="3287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87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3"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3 Marcador de número de diapositiva"/>
          <p:cNvSpPr>
            <a:spLocks noGrp="1"/>
          </p:cNvSpPr>
          <p:nvPr>
            <p:ph type="sldNum" sz="quarter" idx="12"/>
          </p:nvPr>
        </p:nvSpPr>
        <p:spPr/>
        <p:txBody>
          <a:bodyPr/>
          <a:lstStyle/>
          <a:p>
            <a:fld id="{0EE9F10D-C29B-48F3-8D83-14025586754F}" type="slidenum">
              <a:rPr lang="es-ES_tradnl"/>
              <a:pPr/>
              <a:t>69</a:t>
            </a:fld>
            <a:endParaRPr lang="es-ES_tradnl"/>
          </a:p>
        </p:txBody>
      </p:sp>
      <p:sp>
        <p:nvSpPr>
          <p:cNvPr id="330756" name="AutoShape 4"/>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30793" name="AutoShape 41"/>
          <p:cNvSpPr>
            <a:spLocks noChangeArrowheads="1"/>
          </p:cNvSpPr>
          <p:nvPr/>
        </p:nvSpPr>
        <p:spPr bwMode="auto">
          <a:xfrm>
            <a:off x="1514475" y="627063"/>
            <a:ext cx="6156325"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ESTRATEGIAS DE MERCADO</a:t>
            </a:r>
          </a:p>
        </p:txBody>
      </p:sp>
      <p:sp>
        <p:nvSpPr>
          <p:cNvPr id="330816" name="Oval 64"/>
          <p:cNvSpPr>
            <a:spLocks noChangeArrowheads="1"/>
          </p:cNvSpPr>
          <p:nvPr/>
        </p:nvSpPr>
        <p:spPr bwMode="auto">
          <a:xfrm>
            <a:off x="6858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F.</a:t>
            </a:r>
          </a:p>
        </p:txBody>
      </p:sp>
      <p:sp>
        <p:nvSpPr>
          <p:cNvPr id="330828" name="AutoShape 76"/>
          <p:cNvSpPr>
            <a:spLocks noChangeArrowheads="1"/>
          </p:cNvSpPr>
          <p:nvPr/>
        </p:nvSpPr>
        <p:spPr bwMode="auto">
          <a:xfrm>
            <a:off x="457200" y="1828800"/>
            <a:ext cx="990600" cy="685800"/>
          </a:xfrm>
          <a:prstGeom prst="bevel">
            <a:avLst>
              <a:gd name="adj" fmla="val 8102"/>
            </a:avLst>
          </a:prstGeom>
          <a:gradFill rotWithShape="0">
            <a:gsLst>
              <a:gs pos="0">
                <a:srgbClr val="996600"/>
              </a:gs>
              <a:gs pos="100000">
                <a:srgbClr val="996600">
                  <a:gamma/>
                  <a:shade val="0"/>
                  <a:invGamma/>
                </a:srgbClr>
              </a:gs>
            </a:gsLst>
            <a:lin ang="5400000" scaled="1"/>
          </a:gradFill>
          <a:ln w="9525">
            <a:noFill/>
            <a:miter lim="800000"/>
            <a:headEnd/>
            <a:tailEnd/>
          </a:ln>
          <a:effectLst/>
        </p:spPr>
        <p:txBody>
          <a:bodyPr wrap="none" anchor="ctr"/>
          <a:lstStyle/>
          <a:p>
            <a:pPr algn="ctr" eaLnBrk="0" hangingPunct="0"/>
            <a:r>
              <a:rPr lang="es-ES_tradnl" sz="3600" b="1">
                <a:solidFill>
                  <a:srgbClr val="FFCC00"/>
                </a:solidFill>
                <a:effectLst>
                  <a:outerShdw blurRad="38100" dist="38100" dir="2700000" algn="tl">
                    <a:srgbClr val="000000"/>
                  </a:outerShdw>
                </a:effectLst>
              </a:rPr>
              <a:t>I</a:t>
            </a:r>
          </a:p>
        </p:txBody>
      </p:sp>
      <p:sp>
        <p:nvSpPr>
          <p:cNvPr id="330829" name="AutoShape 77"/>
          <p:cNvSpPr>
            <a:spLocks noChangeArrowheads="1"/>
          </p:cNvSpPr>
          <p:nvPr/>
        </p:nvSpPr>
        <p:spPr bwMode="auto">
          <a:xfrm>
            <a:off x="457200" y="2971800"/>
            <a:ext cx="990600" cy="685800"/>
          </a:xfrm>
          <a:prstGeom prst="bevel">
            <a:avLst>
              <a:gd name="adj" fmla="val 8102"/>
            </a:avLst>
          </a:prstGeom>
          <a:gradFill rotWithShape="0">
            <a:gsLst>
              <a:gs pos="0">
                <a:srgbClr val="996600"/>
              </a:gs>
              <a:gs pos="100000">
                <a:srgbClr val="996600">
                  <a:gamma/>
                  <a:shade val="0"/>
                  <a:invGamma/>
                </a:srgbClr>
              </a:gs>
            </a:gsLst>
            <a:lin ang="5400000" scaled="1"/>
          </a:gradFill>
          <a:ln w="9525">
            <a:noFill/>
            <a:miter lim="800000"/>
            <a:headEnd/>
            <a:tailEnd/>
          </a:ln>
          <a:effectLst/>
        </p:spPr>
        <p:txBody>
          <a:bodyPr wrap="none" anchor="ctr"/>
          <a:lstStyle/>
          <a:p>
            <a:pPr algn="ctr" eaLnBrk="0" hangingPunct="0"/>
            <a:r>
              <a:rPr lang="es-ES_tradnl" sz="3600" b="1">
                <a:solidFill>
                  <a:srgbClr val="FFCC00"/>
                </a:solidFill>
                <a:effectLst>
                  <a:outerShdw blurRad="38100" dist="38100" dir="2700000" algn="tl">
                    <a:srgbClr val="000000"/>
                  </a:outerShdw>
                </a:effectLst>
              </a:rPr>
              <a:t>II</a:t>
            </a:r>
          </a:p>
        </p:txBody>
      </p:sp>
      <p:sp>
        <p:nvSpPr>
          <p:cNvPr id="330830" name="AutoShape 78"/>
          <p:cNvSpPr>
            <a:spLocks noChangeArrowheads="1"/>
          </p:cNvSpPr>
          <p:nvPr/>
        </p:nvSpPr>
        <p:spPr bwMode="auto">
          <a:xfrm>
            <a:off x="457200" y="4191000"/>
            <a:ext cx="990600" cy="685800"/>
          </a:xfrm>
          <a:prstGeom prst="bevel">
            <a:avLst>
              <a:gd name="adj" fmla="val 8102"/>
            </a:avLst>
          </a:prstGeom>
          <a:gradFill rotWithShape="0">
            <a:gsLst>
              <a:gs pos="0">
                <a:srgbClr val="996600"/>
              </a:gs>
              <a:gs pos="100000">
                <a:srgbClr val="996600">
                  <a:gamma/>
                  <a:shade val="0"/>
                  <a:invGamma/>
                </a:srgbClr>
              </a:gs>
            </a:gsLst>
            <a:lin ang="5400000" scaled="1"/>
          </a:gradFill>
          <a:ln w="9525">
            <a:noFill/>
            <a:miter lim="800000"/>
            <a:headEnd/>
            <a:tailEnd/>
          </a:ln>
          <a:effectLst/>
        </p:spPr>
        <p:txBody>
          <a:bodyPr wrap="none" anchor="ctr"/>
          <a:lstStyle/>
          <a:p>
            <a:pPr algn="ctr" eaLnBrk="0" hangingPunct="0"/>
            <a:r>
              <a:rPr lang="es-ES_tradnl" sz="3600" b="1">
                <a:solidFill>
                  <a:srgbClr val="FFCC00"/>
                </a:solidFill>
                <a:effectLst>
                  <a:outerShdw blurRad="38100" dist="38100" dir="2700000" algn="tl">
                    <a:srgbClr val="000000"/>
                  </a:outerShdw>
                </a:effectLst>
              </a:rPr>
              <a:t>III</a:t>
            </a:r>
          </a:p>
        </p:txBody>
      </p:sp>
      <p:sp>
        <p:nvSpPr>
          <p:cNvPr id="330831" name="AutoShape 79"/>
          <p:cNvSpPr>
            <a:spLocks noChangeArrowheads="1"/>
          </p:cNvSpPr>
          <p:nvPr/>
        </p:nvSpPr>
        <p:spPr bwMode="auto">
          <a:xfrm>
            <a:off x="457200" y="5257800"/>
            <a:ext cx="990600" cy="685800"/>
          </a:xfrm>
          <a:prstGeom prst="bevel">
            <a:avLst>
              <a:gd name="adj" fmla="val 8102"/>
            </a:avLst>
          </a:prstGeom>
          <a:gradFill rotWithShape="0">
            <a:gsLst>
              <a:gs pos="0">
                <a:srgbClr val="996600"/>
              </a:gs>
              <a:gs pos="100000">
                <a:srgbClr val="996600">
                  <a:gamma/>
                  <a:shade val="0"/>
                  <a:invGamma/>
                </a:srgbClr>
              </a:gs>
            </a:gsLst>
            <a:lin ang="5400000" scaled="1"/>
          </a:gradFill>
          <a:ln w="9525">
            <a:noFill/>
            <a:miter lim="800000"/>
            <a:headEnd/>
            <a:tailEnd/>
          </a:ln>
          <a:effectLst/>
        </p:spPr>
        <p:txBody>
          <a:bodyPr wrap="none" anchor="ctr"/>
          <a:lstStyle/>
          <a:p>
            <a:pPr algn="ctr" eaLnBrk="0" hangingPunct="0"/>
            <a:r>
              <a:rPr lang="es-ES_tradnl" sz="3600" b="1">
                <a:solidFill>
                  <a:srgbClr val="FFCC00"/>
                </a:solidFill>
                <a:effectLst>
                  <a:outerShdw blurRad="38100" dist="38100" dir="2700000" algn="tl">
                    <a:srgbClr val="000000"/>
                  </a:outerShdw>
                </a:effectLst>
              </a:rPr>
              <a:t>IV</a:t>
            </a:r>
          </a:p>
        </p:txBody>
      </p:sp>
      <p:sp>
        <p:nvSpPr>
          <p:cNvPr id="330832" name="AutoShape 80"/>
          <p:cNvSpPr>
            <a:spLocks noChangeArrowheads="1"/>
          </p:cNvSpPr>
          <p:nvPr/>
        </p:nvSpPr>
        <p:spPr bwMode="auto">
          <a:xfrm>
            <a:off x="1600200" y="1828800"/>
            <a:ext cx="6934200" cy="685800"/>
          </a:xfrm>
          <a:prstGeom prst="roundRect">
            <a:avLst>
              <a:gd name="adj" fmla="val 50000"/>
            </a:avLst>
          </a:prstGeom>
          <a:gradFill rotWithShape="0">
            <a:gsLst>
              <a:gs pos="0">
                <a:srgbClr val="660033"/>
              </a:gs>
              <a:gs pos="100000">
                <a:srgbClr val="660033">
                  <a:gamma/>
                  <a:shade val="0"/>
                  <a:invGamma/>
                </a:srgbClr>
              </a:gs>
            </a:gsLst>
            <a:lin ang="0" scaled="1"/>
          </a:gradFill>
          <a:ln w="19050">
            <a:solidFill>
              <a:srgbClr val="FFCC00"/>
            </a:solidFill>
            <a:round/>
            <a:headEnd/>
            <a:tailEnd/>
          </a:ln>
          <a:effectLst/>
        </p:spPr>
        <p:txBody>
          <a:bodyPr wrap="none" anchor="ctr"/>
          <a:lstStyle/>
          <a:p>
            <a:pPr algn="ctr" eaLnBrk="0" hangingPunct="0"/>
            <a:r>
              <a:rPr lang="es-ES_tradnl" sz="2000" b="1">
                <a:solidFill>
                  <a:schemeClr val="bg1"/>
                </a:solidFill>
                <a:effectLst>
                  <a:outerShdw blurRad="38100" dist="38100" dir="2700000" algn="tl">
                    <a:srgbClr val="000000"/>
                  </a:outerShdw>
                </a:effectLst>
                <a:latin typeface="Arial" charset="0"/>
              </a:rPr>
              <a:t>ESTRATEGIA DE PENETRACIÓN</a:t>
            </a:r>
          </a:p>
        </p:txBody>
      </p:sp>
      <p:sp>
        <p:nvSpPr>
          <p:cNvPr id="330833" name="AutoShape 81"/>
          <p:cNvSpPr>
            <a:spLocks noChangeArrowheads="1"/>
          </p:cNvSpPr>
          <p:nvPr/>
        </p:nvSpPr>
        <p:spPr bwMode="auto">
          <a:xfrm>
            <a:off x="1600200" y="2971800"/>
            <a:ext cx="6934200" cy="685800"/>
          </a:xfrm>
          <a:prstGeom prst="roundRect">
            <a:avLst>
              <a:gd name="adj" fmla="val 50000"/>
            </a:avLst>
          </a:prstGeom>
          <a:gradFill rotWithShape="0">
            <a:gsLst>
              <a:gs pos="0">
                <a:srgbClr val="660033"/>
              </a:gs>
              <a:gs pos="100000">
                <a:srgbClr val="660033">
                  <a:gamma/>
                  <a:shade val="0"/>
                  <a:invGamma/>
                </a:srgbClr>
              </a:gs>
            </a:gsLst>
            <a:lin ang="0" scaled="1"/>
          </a:gradFill>
          <a:ln w="19050">
            <a:solidFill>
              <a:srgbClr val="FFCC00"/>
            </a:solidFill>
            <a:round/>
            <a:headEnd/>
            <a:tailEnd/>
          </a:ln>
          <a:effectLst/>
        </p:spPr>
        <p:txBody>
          <a:bodyPr wrap="none" anchor="ctr"/>
          <a:lstStyle/>
          <a:p>
            <a:pPr algn="ctr" eaLnBrk="0" hangingPunct="0"/>
            <a:r>
              <a:rPr lang="es-ES_tradnl" sz="2000" b="1">
                <a:solidFill>
                  <a:schemeClr val="bg1"/>
                </a:solidFill>
                <a:effectLst>
                  <a:outerShdw blurRad="38100" dist="38100" dir="2700000" algn="tl">
                    <a:srgbClr val="000000"/>
                  </a:outerShdw>
                </a:effectLst>
                <a:latin typeface="Arial" charset="0"/>
              </a:rPr>
              <a:t>ESTRATEGIA DE FIJACIÓN DE PRECIOS</a:t>
            </a:r>
          </a:p>
        </p:txBody>
      </p:sp>
      <p:sp>
        <p:nvSpPr>
          <p:cNvPr id="330834" name="AutoShape 82"/>
          <p:cNvSpPr>
            <a:spLocks noChangeArrowheads="1"/>
          </p:cNvSpPr>
          <p:nvPr/>
        </p:nvSpPr>
        <p:spPr bwMode="auto">
          <a:xfrm>
            <a:off x="1600200" y="4191000"/>
            <a:ext cx="6934200" cy="685800"/>
          </a:xfrm>
          <a:prstGeom prst="roundRect">
            <a:avLst>
              <a:gd name="adj" fmla="val 50000"/>
            </a:avLst>
          </a:prstGeom>
          <a:gradFill rotWithShape="0">
            <a:gsLst>
              <a:gs pos="0">
                <a:srgbClr val="660033"/>
              </a:gs>
              <a:gs pos="100000">
                <a:srgbClr val="660033">
                  <a:gamma/>
                  <a:shade val="0"/>
                  <a:invGamma/>
                </a:srgbClr>
              </a:gs>
            </a:gsLst>
            <a:lin ang="0" scaled="1"/>
          </a:gradFill>
          <a:ln w="19050">
            <a:solidFill>
              <a:srgbClr val="FFCC00"/>
            </a:solidFill>
            <a:round/>
            <a:headEnd/>
            <a:tailEnd/>
          </a:ln>
          <a:effectLst/>
        </p:spPr>
        <p:txBody>
          <a:bodyPr wrap="none" anchor="ctr"/>
          <a:lstStyle/>
          <a:p>
            <a:pPr algn="ctr" eaLnBrk="0" hangingPunct="0"/>
            <a:r>
              <a:rPr lang="es-ES_tradnl" sz="2000" b="1">
                <a:solidFill>
                  <a:schemeClr val="bg1"/>
                </a:solidFill>
                <a:effectLst>
                  <a:outerShdw blurRad="38100" dist="38100" dir="2700000" algn="tl">
                    <a:srgbClr val="000000"/>
                  </a:outerShdw>
                </a:effectLst>
                <a:latin typeface="Arial" charset="0"/>
              </a:rPr>
              <a:t>ESTRATEGIA DE COMUNICACIÓN</a:t>
            </a:r>
          </a:p>
        </p:txBody>
      </p:sp>
      <p:sp>
        <p:nvSpPr>
          <p:cNvPr id="330835" name="AutoShape 83"/>
          <p:cNvSpPr>
            <a:spLocks noChangeArrowheads="1"/>
          </p:cNvSpPr>
          <p:nvPr/>
        </p:nvSpPr>
        <p:spPr bwMode="auto">
          <a:xfrm>
            <a:off x="1600200" y="5257800"/>
            <a:ext cx="6934200" cy="685800"/>
          </a:xfrm>
          <a:prstGeom prst="roundRect">
            <a:avLst>
              <a:gd name="adj" fmla="val 50000"/>
            </a:avLst>
          </a:prstGeom>
          <a:gradFill rotWithShape="0">
            <a:gsLst>
              <a:gs pos="0">
                <a:srgbClr val="660033"/>
              </a:gs>
              <a:gs pos="100000">
                <a:srgbClr val="660033">
                  <a:gamma/>
                  <a:shade val="0"/>
                  <a:invGamma/>
                </a:srgbClr>
              </a:gs>
            </a:gsLst>
            <a:lin ang="0" scaled="1"/>
          </a:gradFill>
          <a:ln w="19050">
            <a:solidFill>
              <a:srgbClr val="FFCC00"/>
            </a:solidFill>
            <a:round/>
            <a:headEnd/>
            <a:tailEnd/>
          </a:ln>
          <a:effectLst/>
        </p:spPr>
        <p:txBody>
          <a:bodyPr wrap="none" anchor="ctr"/>
          <a:lstStyle/>
          <a:p>
            <a:pPr algn="ctr" eaLnBrk="0" hangingPunct="0"/>
            <a:r>
              <a:rPr lang="es-ES_tradnl" sz="2000" b="1">
                <a:solidFill>
                  <a:schemeClr val="bg1"/>
                </a:solidFill>
                <a:effectLst>
                  <a:outerShdw blurRad="38100" dist="38100" dir="2700000" algn="tl">
                    <a:srgbClr val="000000"/>
                  </a:outerShdw>
                </a:effectLst>
                <a:latin typeface="Arial" charset="0"/>
              </a:rPr>
              <a:t>ESTRATEGIA DE DIFERENCIACIÓN DE SERVICIOS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2"/>
          </p:nvPr>
        </p:nvSpPr>
        <p:spPr/>
        <p:txBody>
          <a:bodyPr/>
          <a:lstStyle/>
          <a:p>
            <a:fld id="{64147A31-AB0A-4C9D-B2FF-99F46FBC1FC2}" type="slidenum">
              <a:rPr lang="es-ES_tradnl"/>
              <a:pPr/>
              <a:t>7</a:t>
            </a:fld>
            <a:endParaRPr lang="es-ES_tradnl"/>
          </a:p>
        </p:txBody>
      </p:sp>
      <p:sp>
        <p:nvSpPr>
          <p:cNvPr id="153606" name="Rectangle 6"/>
          <p:cNvSpPr>
            <a:spLocks noChangeArrowheads="1"/>
          </p:cNvSpPr>
          <p:nvPr/>
        </p:nvSpPr>
        <p:spPr bwMode="auto">
          <a:xfrm>
            <a:off x="1538288"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53607" name="Oval 7"/>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53608" name="AutoShape 8"/>
          <p:cNvSpPr>
            <a:spLocks noChangeArrowheads="1"/>
          </p:cNvSpPr>
          <p:nvPr/>
        </p:nvSpPr>
        <p:spPr bwMode="auto">
          <a:xfrm>
            <a:off x="1843088"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b="1" i="1">
                <a:solidFill>
                  <a:schemeClr val="bg1"/>
                </a:solidFill>
                <a:effectLst>
                  <a:outerShdw blurRad="38100" dist="38100" dir="2700000" algn="tl">
                    <a:srgbClr val="000000"/>
                  </a:outerShdw>
                </a:effectLst>
                <a:latin typeface="Arial" charset="0"/>
              </a:rPr>
              <a:t>VISIÓN DEL FUTURO DEL CETNAV</a:t>
            </a:r>
          </a:p>
        </p:txBody>
      </p:sp>
      <p:sp>
        <p:nvSpPr>
          <p:cNvPr id="153609" name="Oval 9"/>
          <p:cNvSpPr>
            <a:spLocks noChangeArrowheads="1"/>
          </p:cNvSpPr>
          <p:nvPr/>
        </p:nvSpPr>
        <p:spPr bwMode="auto">
          <a:xfrm>
            <a:off x="78628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3610" name="Oval 10"/>
          <p:cNvSpPr>
            <a:spLocks noChangeArrowheads="1"/>
          </p:cNvSpPr>
          <p:nvPr/>
        </p:nvSpPr>
        <p:spPr bwMode="auto">
          <a:xfrm>
            <a:off x="1309688"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3611" name="AutoShape 11"/>
          <p:cNvSpPr>
            <a:spLocks noChangeArrowheads="1"/>
          </p:cNvSpPr>
          <p:nvPr/>
        </p:nvSpPr>
        <p:spPr bwMode="auto">
          <a:xfrm>
            <a:off x="74613" y="69850"/>
            <a:ext cx="3992562"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	MARCO CONCEPTUAL DEL CETNAV</a:t>
            </a:r>
          </a:p>
        </p:txBody>
      </p:sp>
      <p:sp>
        <p:nvSpPr>
          <p:cNvPr id="153612" name="AutoShape 12"/>
          <p:cNvSpPr>
            <a:spLocks noChangeArrowheads="1"/>
          </p:cNvSpPr>
          <p:nvPr/>
        </p:nvSpPr>
        <p:spPr bwMode="auto">
          <a:xfrm>
            <a:off x="838200" y="1828800"/>
            <a:ext cx="7772400" cy="3733800"/>
          </a:xfrm>
          <a:prstGeom prst="bevel">
            <a:avLst>
              <a:gd name="adj" fmla="val 3713"/>
            </a:avLst>
          </a:prstGeom>
          <a:gradFill rotWithShape="0">
            <a:gsLst>
              <a:gs pos="0">
                <a:srgbClr val="006666"/>
              </a:gs>
              <a:gs pos="100000">
                <a:srgbClr val="006666">
                  <a:gamma/>
                  <a:shade val="0"/>
                  <a:invGamma/>
                </a:srgbClr>
              </a:gs>
            </a:gsLst>
            <a:lin ang="5400000" scaled="1"/>
          </a:gradFill>
          <a:ln w="9525">
            <a:noFill/>
            <a:miter lim="800000"/>
            <a:headEnd/>
            <a:tailEnd/>
          </a:ln>
          <a:effectLst/>
        </p:spPr>
        <p:txBody>
          <a:bodyPr anchor="ctr"/>
          <a:lstStyle/>
          <a:p>
            <a:pPr algn="ctr"/>
            <a:r>
              <a:rPr lang="es-MX" sz="2300" b="1" i="1">
                <a:solidFill>
                  <a:schemeClr val="bg1"/>
                </a:solidFill>
                <a:effectLst>
                  <a:outerShdw blurRad="38100" dist="38100" dir="2700000" algn="tl">
                    <a:srgbClr val="000000"/>
                  </a:outerShdw>
                </a:effectLst>
                <a:latin typeface="Arial" charset="0"/>
              </a:rPr>
              <a:t>SERÁ, POR EXCELENCIA, EL INSTITUTO DE</a:t>
            </a:r>
            <a:br>
              <a:rPr lang="es-MX" sz="2300" b="1" i="1">
                <a:solidFill>
                  <a:schemeClr val="bg1"/>
                </a:solidFill>
                <a:effectLst>
                  <a:outerShdw blurRad="38100" dist="38100" dir="2700000" algn="tl">
                    <a:srgbClr val="000000"/>
                  </a:outerShdw>
                </a:effectLst>
                <a:latin typeface="Arial" charset="0"/>
              </a:rPr>
            </a:br>
            <a:r>
              <a:rPr lang="es-MX" sz="2300" b="1" i="1">
                <a:solidFill>
                  <a:schemeClr val="bg1"/>
                </a:solidFill>
                <a:effectLst>
                  <a:outerShdw blurRad="38100" dist="38100" dir="2700000" algn="tl">
                    <a:srgbClr val="000000"/>
                  </a:outerShdw>
                </a:effectLst>
                <a:latin typeface="Arial" charset="0"/>
              </a:rPr>
              <a:t>EDUCACIÓN SUPERIOR DE LA ARMADA, PARA</a:t>
            </a:r>
            <a:br>
              <a:rPr lang="es-MX" sz="2300" b="1" i="1">
                <a:solidFill>
                  <a:schemeClr val="bg1"/>
                </a:solidFill>
                <a:effectLst>
                  <a:outerShdw blurRad="38100" dist="38100" dir="2700000" algn="tl">
                    <a:srgbClr val="000000"/>
                  </a:outerShdw>
                </a:effectLst>
                <a:latin typeface="Arial" charset="0"/>
              </a:rPr>
            </a:br>
            <a:r>
              <a:rPr lang="es-MX" sz="2300" b="1" i="1">
                <a:solidFill>
                  <a:schemeClr val="bg1"/>
                </a:solidFill>
                <a:effectLst>
                  <a:outerShdw blurRad="38100" dist="38100" dir="2700000" algn="tl">
                    <a:srgbClr val="000000"/>
                  </a:outerShdw>
                </a:effectLst>
                <a:latin typeface="Arial" charset="0"/>
              </a:rPr>
              <a:t>MILITARES Y CIVILES, QUE SE DIRECCIONE A LA</a:t>
            </a:r>
            <a:br>
              <a:rPr lang="es-MX" sz="2300" b="1" i="1">
                <a:solidFill>
                  <a:schemeClr val="bg1"/>
                </a:solidFill>
                <a:effectLst>
                  <a:outerShdw blurRad="38100" dist="38100" dir="2700000" algn="tl">
                    <a:srgbClr val="000000"/>
                  </a:outerShdw>
                </a:effectLst>
                <a:latin typeface="Arial" charset="0"/>
              </a:rPr>
            </a:br>
            <a:r>
              <a:rPr lang="es-MX" sz="2300" b="1" i="1">
                <a:solidFill>
                  <a:schemeClr val="bg1"/>
                </a:solidFill>
                <a:effectLst>
                  <a:outerShdw blurRad="38100" dist="38100" dir="2700000" algn="tl">
                    <a:srgbClr val="000000"/>
                  </a:outerShdw>
                </a:effectLst>
                <a:latin typeface="Arial" charset="0"/>
              </a:rPr>
              <a:t>PAR DEL AVANCE TECNOLÓGICO, PEDAGÓGICO</a:t>
            </a:r>
            <a:br>
              <a:rPr lang="es-MX" sz="2300" b="1" i="1">
                <a:solidFill>
                  <a:schemeClr val="bg1"/>
                </a:solidFill>
                <a:effectLst>
                  <a:outerShdw blurRad="38100" dist="38100" dir="2700000" algn="tl">
                    <a:srgbClr val="000000"/>
                  </a:outerShdw>
                </a:effectLst>
                <a:latin typeface="Arial" charset="0"/>
              </a:rPr>
            </a:br>
            <a:r>
              <a:rPr lang="es-MX" sz="2300" b="1" i="1">
                <a:solidFill>
                  <a:schemeClr val="bg1"/>
                </a:solidFill>
                <a:effectLst>
                  <a:outerShdw blurRad="38100" dist="38100" dir="2700000" algn="tl">
                    <a:srgbClr val="000000"/>
                  </a:outerShdw>
                </a:effectLst>
                <a:latin typeface="Arial" charset="0"/>
              </a:rPr>
              <a:t>Y DE EXCELENCIA EDUCATIVA, PILARES DEL DESARROLLO DEL PAÍS.</a:t>
            </a:r>
            <a:endParaRPr lang="es-ES_tradnl" sz="2300" b="1" i="1">
              <a:solidFill>
                <a:schemeClr val="bg1"/>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3612"/>
                                        </p:tgtEl>
                                        <p:attrNameLst>
                                          <p:attrName>style.visibility</p:attrName>
                                        </p:attrNameLst>
                                      </p:cBhvr>
                                      <p:to>
                                        <p:strVal val="visible"/>
                                      </p:to>
                                    </p:set>
                                    <p:anim calcmode="lin" valueType="num">
                                      <p:cBhvr>
                                        <p:cTn id="7" dur="1000" fill="hold"/>
                                        <p:tgtEl>
                                          <p:spTgt spid="153612"/>
                                        </p:tgtEl>
                                        <p:attrNameLst>
                                          <p:attrName>ppt_w</p:attrName>
                                        </p:attrNameLst>
                                      </p:cBhvr>
                                      <p:tavLst>
                                        <p:tav tm="0">
                                          <p:val>
                                            <p:fltVal val="0"/>
                                          </p:val>
                                        </p:tav>
                                        <p:tav tm="100000">
                                          <p:val>
                                            <p:strVal val="#ppt_w"/>
                                          </p:val>
                                        </p:tav>
                                      </p:tavLst>
                                    </p:anim>
                                    <p:anim calcmode="lin" valueType="num">
                                      <p:cBhvr>
                                        <p:cTn id="8" dur="1000" fill="hold"/>
                                        <p:tgtEl>
                                          <p:spTgt spid="153612"/>
                                        </p:tgtEl>
                                        <p:attrNameLst>
                                          <p:attrName>ppt_h</p:attrName>
                                        </p:attrNameLst>
                                      </p:cBhvr>
                                      <p:tavLst>
                                        <p:tav tm="0">
                                          <p:val>
                                            <p:fltVal val="0"/>
                                          </p:val>
                                        </p:tav>
                                        <p:tav tm="100000">
                                          <p:val>
                                            <p:strVal val="#ppt_h"/>
                                          </p:val>
                                        </p:tav>
                                      </p:tavLst>
                                    </p:anim>
                                    <p:anim calcmode="lin" valueType="num">
                                      <p:cBhvr>
                                        <p:cTn id="9" dur="1000" fill="hold"/>
                                        <p:tgtEl>
                                          <p:spTgt spid="1536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2"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número de diapositiva"/>
          <p:cNvSpPr>
            <a:spLocks noGrp="1"/>
          </p:cNvSpPr>
          <p:nvPr>
            <p:ph type="sldNum" sz="quarter" idx="12"/>
          </p:nvPr>
        </p:nvSpPr>
        <p:spPr/>
        <p:txBody>
          <a:bodyPr/>
          <a:lstStyle/>
          <a:p>
            <a:fld id="{C679239A-D479-4624-BECC-5C0B399144F9}" type="slidenum">
              <a:rPr lang="es-ES_tradnl"/>
              <a:pPr/>
              <a:t>70</a:t>
            </a:fld>
            <a:endParaRPr lang="es-ES_tradnl"/>
          </a:p>
        </p:txBody>
      </p:sp>
      <p:sp>
        <p:nvSpPr>
          <p:cNvPr id="331793" name="AutoShape 17"/>
          <p:cNvSpPr>
            <a:spLocks noChangeArrowheads="1"/>
          </p:cNvSpPr>
          <p:nvPr/>
        </p:nvSpPr>
        <p:spPr bwMode="auto">
          <a:xfrm>
            <a:off x="609600" y="2209800"/>
            <a:ext cx="7848600" cy="39624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solidFill>
              <a:schemeClr val="bg1"/>
            </a:solidFill>
            <a:miter lim="800000"/>
            <a:headEnd/>
            <a:tailEnd/>
          </a:ln>
          <a:effectLst/>
        </p:spPr>
        <p:txBody>
          <a:bodyPr wrap="none" anchor="ctr"/>
          <a:lstStyle/>
          <a:p>
            <a:pPr marL="457200" indent="-457200" algn="just" eaLnBrk="0" hangingPunct="0">
              <a:lnSpc>
                <a:spcPct val="120000"/>
              </a:lnSpc>
            </a:pPr>
            <a:endParaRPr lang="es-ES" sz="2000" b="1">
              <a:latin typeface="Tahoma" pitchFamily="34" charset="0"/>
            </a:endParaRPr>
          </a:p>
        </p:txBody>
      </p:sp>
      <p:sp>
        <p:nvSpPr>
          <p:cNvPr id="331779" name="AutoShape 3"/>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31780" name="AutoShape 4"/>
          <p:cNvSpPr>
            <a:spLocks noChangeArrowheads="1"/>
          </p:cNvSpPr>
          <p:nvPr/>
        </p:nvSpPr>
        <p:spPr bwMode="auto">
          <a:xfrm>
            <a:off x="1514475" y="627063"/>
            <a:ext cx="6156325"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ESTRATEGIAS DE MERCADO</a:t>
            </a:r>
          </a:p>
        </p:txBody>
      </p:sp>
      <p:sp>
        <p:nvSpPr>
          <p:cNvPr id="331781" name="Oval 5"/>
          <p:cNvSpPr>
            <a:spLocks noChangeArrowheads="1"/>
          </p:cNvSpPr>
          <p:nvPr/>
        </p:nvSpPr>
        <p:spPr bwMode="auto">
          <a:xfrm>
            <a:off x="6858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F.</a:t>
            </a:r>
          </a:p>
        </p:txBody>
      </p:sp>
      <p:sp>
        <p:nvSpPr>
          <p:cNvPr id="331782" name="AutoShape 6"/>
          <p:cNvSpPr>
            <a:spLocks noChangeArrowheads="1"/>
          </p:cNvSpPr>
          <p:nvPr/>
        </p:nvSpPr>
        <p:spPr bwMode="auto">
          <a:xfrm>
            <a:off x="457200" y="1447800"/>
            <a:ext cx="990600" cy="685800"/>
          </a:xfrm>
          <a:prstGeom prst="bevel">
            <a:avLst>
              <a:gd name="adj" fmla="val 8102"/>
            </a:avLst>
          </a:prstGeom>
          <a:gradFill rotWithShape="0">
            <a:gsLst>
              <a:gs pos="0">
                <a:srgbClr val="996600"/>
              </a:gs>
              <a:gs pos="100000">
                <a:srgbClr val="996600">
                  <a:gamma/>
                  <a:shade val="0"/>
                  <a:invGamma/>
                </a:srgbClr>
              </a:gs>
            </a:gsLst>
            <a:lin ang="5400000" scaled="1"/>
          </a:gradFill>
          <a:ln w="9525">
            <a:noFill/>
            <a:miter lim="800000"/>
            <a:headEnd/>
            <a:tailEnd/>
          </a:ln>
          <a:effectLst/>
        </p:spPr>
        <p:txBody>
          <a:bodyPr wrap="none" anchor="ctr"/>
          <a:lstStyle/>
          <a:p>
            <a:pPr algn="ctr" eaLnBrk="0" hangingPunct="0"/>
            <a:r>
              <a:rPr lang="es-ES_tradnl" sz="3600" b="1">
                <a:solidFill>
                  <a:srgbClr val="FFCC00"/>
                </a:solidFill>
                <a:effectLst>
                  <a:outerShdw blurRad="38100" dist="38100" dir="2700000" algn="tl">
                    <a:srgbClr val="000000"/>
                  </a:outerShdw>
                </a:effectLst>
              </a:rPr>
              <a:t>I</a:t>
            </a:r>
          </a:p>
        </p:txBody>
      </p:sp>
      <p:sp>
        <p:nvSpPr>
          <p:cNvPr id="331786" name="AutoShape 10"/>
          <p:cNvSpPr>
            <a:spLocks noChangeArrowheads="1"/>
          </p:cNvSpPr>
          <p:nvPr/>
        </p:nvSpPr>
        <p:spPr bwMode="auto">
          <a:xfrm>
            <a:off x="1600200" y="1447800"/>
            <a:ext cx="6934200" cy="685800"/>
          </a:xfrm>
          <a:prstGeom prst="roundRect">
            <a:avLst>
              <a:gd name="adj" fmla="val 50000"/>
            </a:avLst>
          </a:prstGeom>
          <a:gradFill rotWithShape="0">
            <a:gsLst>
              <a:gs pos="0">
                <a:srgbClr val="660033"/>
              </a:gs>
              <a:gs pos="100000">
                <a:srgbClr val="660033">
                  <a:gamma/>
                  <a:shade val="0"/>
                  <a:invGamma/>
                </a:srgbClr>
              </a:gs>
            </a:gsLst>
            <a:lin ang="0" scaled="1"/>
          </a:gradFill>
          <a:ln w="19050">
            <a:solidFill>
              <a:srgbClr val="FFCC00"/>
            </a:solidFill>
            <a:round/>
            <a:headEnd/>
            <a:tailEnd/>
          </a:ln>
          <a:effectLst/>
        </p:spPr>
        <p:txBody>
          <a:bodyPr wrap="none" anchor="ctr"/>
          <a:lstStyle/>
          <a:p>
            <a:pPr algn="ctr" eaLnBrk="0" hangingPunct="0"/>
            <a:r>
              <a:rPr lang="es-ES_tradnl" sz="2000" b="1">
                <a:solidFill>
                  <a:schemeClr val="bg1"/>
                </a:solidFill>
                <a:effectLst>
                  <a:outerShdw blurRad="38100" dist="38100" dir="2700000" algn="tl">
                    <a:srgbClr val="000000"/>
                  </a:outerShdw>
                </a:effectLst>
                <a:latin typeface="Arial" charset="0"/>
              </a:rPr>
              <a:t>ESTRATEGIA DE PENETRACIÓN</a:t>
            </a:r>
          </a:p>
        </p:txBody>
      </p:sp>
      <p:graphicFrame>
        <p:nvGraphicFramePr>
          <p:cNvPr id="380928" name="Object 1024"/>
          <p:cNvGraphicFramePr>
            <a:graphicFrameLocks noChangeAspect="1"/>
          </p:cNvGraphicFramePr>
          <p:nvPr/>
        </p:nvGraphicFramePr>
        <p:xfrm>
          <a:off x="304800" y="1981200"/>
          <a:ext cx="5611813" cy="5168900"/>
        </p:xfrm>
        <a:graphic>
          <a:graphicData uri="http://schemas.openxmlformats.org/presentationml/2006/ole">
            <p:oleObj spid="_x0000_s380928" name="Documento" r:id="rId3" imgW="5612040" imgH="5168880" progId="Word.Document.8">
              <p:embed/>
            </p:oleObj>
          </a:graphicData>
        </a:graphic>
      </p:graphicFrame>
      <p:sp>
        <p:nvSpPr>
          <p:cNvPr id="331795" name="AutoShape 19"/>
          <p:cNvSpPr>
            <a:spLocks noChangeArrowheads="1"/>
          </p:cNvSpPr>
          <p:nvPr/>
        </p:nvSpPr>
        <p:spPr bwMode="auto">
          <a:xfrm>
            <a:off x="5334000" y="2514600"/>
            <a:ext cx="3048000" cy="28194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r>
              <a:rPr lang="es-ES" sz="1200" b="1">
                <a:solidFill>
                  <a:schemeClr val="bg1"/>
                </a:solidFill>
                <a:effectLst>
                  <a:outerShdw blurRad="38100" dist="38100" dir="2700000" algn="tl">
                    <a:srgbClr val="000000"/>
                  </a:outerShdw>
                </a:effectLst>
                <a:latin typeface="Arial" charset="0"/>
                <a:cs typeface="Arial" charset="0"/>
              </a:rPr>
              <a:t>Con una bien marcada estrategia de</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r>
              <a:rPr lang="es-ES" sz="1200" b="1">
                <a:solidFill>
                  <a:schemeClr val="bg1"/>
                </a:solidFill>
                <a:effectLst>
                  <a:outerShdw blurRad="38100" dist="38100" dir="2700000" algn="tl">
                    <a:srgbClr val="000000"/>
                  </a:outerShdw>
                </a:effectLst>
                <a:latin typeface="Arial" charset="0"/>
                <a:cs typeface="Arial" charset="0"/>
              </a:rPr>
              <a:t>penetración en el mercado, el CETNAV, </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r>
              <a:rPr lang="es-MX" sz="1200" b="1">
                <a:solidFill>
                  <a:schemeClr val="bg1"/>
                </a:solidFill>
                <a:effectLst>
                  <a:outerShdw blurRad="38100" dist="38100" dir="2700000" algn="tl">
                    <a:srgbClr val="000000"/>
                  </a:outerShdw>
                </a:effectLst>
                <a:latin typeface="Arial" charset="0"/>
                <a:cs typeface="Arial" charset="0"/>
              </a:rPr>
              <a:t>Puede </a:t>
            </a:r>
            <a:r>
              <a:rPr lang="es-ES" sz="1200" b="1">
                <a:solidFill>
                  <a:schemeClr val="bg1"/>
                </a:solidFill>
                <a:effectLst>
                  <a:outerShdw blurRad="38100" dist="38100" dir="2700000" algn="tl">
                    <a:srgbClr val="000000"/>
                  </a:outerShdw>
                </a:effectLst>
                <a:latin typeface="Arial" charset="0"/>
                <a:cs typeface="Arial" charset="0"/>
              </a:rPr>
              <a:t> encontrar las maneras</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r>
              <a:rPr lang="es-ES" sz="1200" b="1">
                <a:solidFill>
                  <a:schemeClr val="bg1"/>
                </a:solidFill>
                <a:effectLst>
                  <a:outerShdw blurRad="38100" dist="38100" dir="2700000" algn="tl">
                    <a:srgbClr val="000000"/>
                  </a:outerShdw>
                </a:effectLst>
                <a:latin typeface="Arial" charset="0"/>
                <a:cs typeface="Arial" charset="0"/>
              </a:rPr>
              <a:t>de cómo incrementar la participación</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r>
              <a:rPr lang="es-ES" sz="1200" b="1">
                <a:solidFill>
                  <a:schemeClr val="bg1"/>
                </a:solidFill>
                <a:effectLst>
                  <a:outerShdw blurRad="38100" dist="38100" dir="2700000" algn="tl">
                    <a:srgbClr val="000000"/>
                  </a:outerShdw>
                </a:effectLst>
                <a:latin typeface="Arial" charset="0"/>
                <a:cs typeface="Arial" charset="0"/>
              </a:rPr>
              <a:t>en el mercado de proveedores en </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r>
              <a:rPr lang="es-ES" sz="1200" b="1">
                <a:solidFill>
                  <a:schemeClr val="bg1"/>
                </a:solidFill>
                <a:effectLst>
                  <a:outerShdw blurRad="38100" dist="38100" dir="2700000" algn="tl">
                    <a:srgbClr val="000000"/>
                  </a:outerShdw>
                </a:effectLst>
                <a:latin typeface="Arial" charset="0"/>
                <a:cs typeface="Arial" charset="0"/>
              </a:rPr>
              <a:t>esta formación, el cual es un servicio </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r>
              <a:rPr lang="es-ES" sz="1200" b="1">
                <a:solidFill>
                  <a:schemeClr val="bg1"/>
                </a:solidFill>
                <a:effectLst>
                  <a:outerShdw blurRad="38100" dist="38100" dir="2700000" algn="tl">
                    <a:srgbClr val="000000"/>
                  </a:outerShdw>
                </a:effectLst>
                <a:latin typeface="Arial" charset="0"/>
                <a:cs typeface="Arial" charset="0"/>
              </a:rPr>
              <a:t>actual en un mercado actual.</a:t>
            </a:r>
          </a:p>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ES_tradnl" sz="1400" b="1">
              <a:solidFill>
                <a:schemeClr val="bg1"/>
              </a:solidFill>
              <a:effectLst>
                <a:outerShdw blurRad="38100" dist="38100" dir="2700000" algn="tl">
                  <a:srgbClr val="000000"/>
                </a:outerShdw>
              </a:effectLst>
              <a:latin typeface="Arial Narrow" pitchFamily="34"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número de diapositiva"/>
          <p:cNvSpPr>
            <a:spLocks noGrp="1"/>
          </p:cNvSpPr>
          <p:nvPr>
            <p:ph type="sldNum" sz="quarter" idx="12"/>
          </p:nvPr>
        </p:nvSpPr>
        <p:spPr/>
        <p:txBody>
          <a:bodyPr/>
          <a:lstStyle/>
          <a:p>
            <a:fld id="{76F65DBE-C0C3-4A80-A73D-784223AAC9D2}" type="slidenum">
              <a:rPr lang="es-ES_tradnl"/>
              <a:pPr/>
              <a:t>71</a:t>
            </a:fld>
            <a:endParaRPr lang="es-ES_tradnl"/>
          </a:p>
        </p:txBody>
      </p:sp>
      <p:sp>
        <p:nvSpPr>
          <p:cNvPr id="332803" name="AutoShape 3"/>
          <p:cNvSpPr>
            <a:spLocks noChangeArrowheads="1"/>
          </p:cNvSpPr>
          <p:nvPr/>
        </p:nvSpPr>
        <p:spPr bwMode="auto">
          <a:xfrm>
            <a:off x="609600" y="2209800"/>
            <a:ext cx="7848600" cy="39624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solidFill>
              <a:schemeClr val="bg1"/>
            </a:solidFill>
            <a:miter lim="800000"/>
            <a:headEnd/>
            <a:tailEnd/>
          </a:ln>
          <a:effectLst/>
        </p:spPr>
        <p:txBody>
          <a:bodyPr wrap="none" anchor="ctr"/>
          <a:lstStyle/>
          <a:p>
            <a:pPr marL="457200" indent="-457200" algn="just" eaLnBrk="0" hangingPunct="0">
              <a:lnSpc>
                <a:spcPct val="120000"/>
              </a:lnSpc>
            </a:pPr>
            <a:endParaRPr lang="es-ES" sz="2000" b="1">
              <a:latin typeface="Tahoma" pitchFamily="34" charset="0"/>
            </a:endParaRPr>
          </a:p>
        </p:txBody>
      </p:sp>
      <p:sp>
        <p:nvSpPr>
          <p:cNvPr id="332804" name="AutoShape 4"/>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32805" name="AutoShape 5"/>
          <p:cNvSpPr>
            <a:spLocks noChangeArrowheads="1"/>
          </p:cNvSpPr>
          <p:nvPr/>
        </p:nvSpPr>
        <p:spPr bwMode="auto">
          <a:xfrm>
            <a:off x="1514475" y="627063"/>
            <a:ext cx="6156325"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ESTRATEGIAS DE MERCADO</a:t>
            </a:r>
          </a:p>
        </p:txBody>
      </p:sp>
      <p:sp>
        <p:nvSpPr>
          <p:cNvPr id="332806" name="Oval 6"/>
          <p:cNvSpPr>
            <a:spLocks noChangeArrowheads="1"/>
          </p:cNvSpPr>
          <p:nvPr/>
        </p:nvSpPr>
        <p:spPr bwMode="auto">
          <a:xfrm>
            <a:off x="6858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F.</a:t>
            </a:r>
          </a:p>
        </p:txBody>
      </p:sp>
      <p:sp>
        <p:nvSpPr>
          <p:cNvPr id="332810" name="AutoShape 10"/>
          <p:cNvSpPr>
            <a:spLocks noChangeArrowheads="1"/>
          </p:cNvSpPr>
          <p:nvPr/>
        </p:nvSpPr>
        <p:spPr bwMode="auto">
          <a:xfrm>
            <a:off x="5562600" y="2514600"/>
            <a:ext cx="2819400" cy="28194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algn="just" eaLnBrk="0" hangingPunct="0"/>
            <a:endParaRPr lang="es-MX" sz="1400" b="1">
              <a:solidFill>
                <a:srgbClr val="000000"/>
              </a:solidFill>
              <a:effectLst>
                <a:outerShdw blurRad="38100" dist="38100" dir="2700000" algn="tl">
                  <a:srgbClr val="FFFFFF"/>
                </a:outerShdw>
              </a:effectLst>
              <a:latin typeface="Tahoma" pitchFamily="34" charset="0"/>
              <a:cs typeface="Tahoma" pitchFamily="34" charset="0"/>
            </a:endParaRPr>
          </a:p>
          <a:p>
            <a:pPr algn="just" eaLnBrk="0" hangingPunct="0"/>
            <a:endParaRPr lang="es-MX" sz="1200" b="1">
              <a:solidFill>
                <a:schemeClr val="bg1"/>
              </a:solidFill>
              <a:effectLst>
                <a:outerShdw blurRad="38100" dist="38100" dir="2700000" algn="tl">
                  <a:srgbClr val="000000"/>
                </a:outerShdw>
              </a:effectLst>
              <a:latin typeface="Tahoma" pitchFamily="34" charset="0"/>
              <a:cs typeface="Tahoma" pitchFamily="34" charset="0"/>
            </a:endParaRPr>
          </a:p>
          <a:p>
            <a:pPr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La estrategia de fijación de precios</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que se propone en </a:t>
            </a:r>
            <a:r>
              <a:rPr lang="es-EC" sz="1200" b="1">
                <a:solidFill>
                  <a:schemeClr val="bg1"/>
                </a:solidFill>
                <a:effectLst>
                  <a:outerShdw blurRad="38100" dist="38100" dir="2700000" algn="tl">
                    <a:srgbClr val="000000"/>
                  </a:outerShdw>
                </a:effectLst>
                <a:latin typeface="Arial" charset="0"/>
                <a:cs typeface="Times New Roman" pitchFamily="18" charset="0"/>
              </a:rPr>
              <a:t>e</a:t>
            </a:r>
            <a:r>
              <a:rPr lang="es-ES" sz="1200" b="1">
                <a:solidFill>
                  <a:schemeClr val="bg1"/>
                </a:solidFill>
                <a:effectLst>
                  <a:outerShdw blurRad="38100" dist="38100" dir="2700000" algn="tl">
                    <a:srgbClr val="000000"/>
                  </a:outerShdw>
                </a:effectLst>
                <a:latin typeface="Arial" charset="0"/>
                <a:cs typeface="Times New Roman" pitchFamily="18" charset="0"/>
              </a:rPr>
              <a:t>ste estudio es</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ES" sz="1200" b="1">
                <a:solidFill>
                  <a:schemeClr val="bg1"/>
                </a:solidFill>
                <a:effectLst>
                  <a:outerShdw blurRad="38100" dist="38100" dir="2700000" algn="tl">
                    <a:srgbClr val="000000"/>
                  </a:outerShdw>
                </a:effectLst>
                <a:latin typeface="Arial" charset="0"/>
                <a:cs typeface="Times New Roman" pitchFamily="18" charset="0"/>
              </a:rPr>
              <a:t> la de valor alto o de penetración,</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ES" sz="1200" b="1">
                <a:solidFill>
                  <a:schemeClr val="bg1"/>
                </a:solidFill>
                <a:effectLst>
                  <a:outerShdw blurRad="38100" dist="38100" dir="2700000" algn="tl">
                    <a:srgbClr val="000000"/>
                  </a:outerShdw>
                </a:effectLst>
                <a:latin typeface="Arial" charset="0"/>
                <a:cs typeface="Times New Roman" pitchFamily="18" charset="0"/>
              </a:rPr>
              <a:t> la misma que consiste en mantener</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ES" sz="1200" b="1">
                <a:solidFill>
                  <a:schemeClr val="bg1"/>
                </a:solidFill>
                <a:effectLst>
                  <a:outerShdw blurRad="38100" dist="38100" dir="2700000" algn="tl">
                    <a:srgbClr val="000000"/>
                  </a:outerShdw>
                </a:effectLst>
                <a:latin typeface="Arial" charset="0"/>
                <a:cs typeface="Times New Roman" pitchFamily="18" charset="0"/>
              </a:rPr>
              <a:t> un precio promedio, tratando de no</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ES" sz="1200" b="1">
                <a:solidFill>
                  <a:schemeClr val="bg1"/>
                </a:solidFill>
                <a:effectLst>
                  <a:outerShdw blurRad="38100" dist="38100" dir="2700000" algn="tl">
                    <a:srgbClr val="000000"/>
                  </a:outerShdw>
                </a:effectLst>
                <a:latin typeface="Arial" charset="0"/>
                <a:cs typeface="Times New Roman" pitchFamily="18" charset="0"/>
              </a:rPr>
              <a:t> estar por debajo del precio que fijen</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nuestros competidores dentro del </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mercado. Se debe considerar </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adicionalmente, el costo y el </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margen de utilidad esperado para </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poder establecer su precio de</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ES" sz="1200" b="1">
                <a:solidFill>
                  <a:schemeClr val="bg1"/>
                </a:solidFill>
                <a:effectLst>
                  <a:outerShdw blurRad="38100" dist="38100" dir="2700000" algn="tl">
                    <a:srgbClr val="000000"/>
                  </a:outerShdw>
                </a:effectLst>
                <a:latin typeface="Arial" charset="0"/>
                <a:cs typeface="Times New Roman" pitchFamily="18" charset="0"/>
              </a:rPr>
              <a:t> equilibrio.</a:t>
            </a:r>
          </a:p>
          <a:p>
            <a:pPr algn="just" eaLnBrk="0" hangingPunct="0"/>
            <a:endParaRPr lang="es-ES_tradnl" sz="1400" b="1">
              <a:solidFill>
                <a:schemeClr val="bg1"/>
              </a:solidFill>
              <a:effectLst>
                <a:outerShdw blurRad="38100" dist="38100" dir="2700000" algn="tl">
                  <a:srgbClr val="000000"/>
                </a:outerShdw>
              </a:effectLst>
              <a:latin typeface="Arial Narrow" pitchFamily="34" charset="0"/>
            </a:endParaRPr>
          </a:p>
        </p:txBody>
      </p:sp>
      <p:graphicFrame>
        <p:nvGraphicFramePr>
          <p:cNvPr id="381952" name="Object 1024"/>
          <p:cNvGraphicFramePr>
            <a:graphicFrameLocks noChangeAspect="1"/>
          </p:cNvGraphicFramePr>
          <p:nvPr/>
        </p:nvGraphicFramePr>
        <p:xfrm>
          <a:off x="228600" y="2133600"/>
          <a:ext cx="5638800" cy="3962400"/>
        </p:xfrm>
        <a:graphic>
          <a:graphicData uri="http://schemas.openxmlformats.org/presentationml/2006/ole">
            <p:oleObj spid="_x0000_s381952" name="Documento" r:id="rId3" imgW="5729760" imgH="4241520" progId="Word.Document.8">
              <p:embed/>
            </p:oleObj>
          </a:graphicData>
        </a:graphic>
      </p:graphicFrame>
      <p:sp>
        <p:nvSpPr>
          <p:cNvPr id="332812" name="AutoShape 12"/>
          <p:cNvSpPr>
            <a:spLocks noChangeArrowheads="1"/>
          </p:cNvSpPr>
          <p:nvPr/>
        </p:nvSpPr>
        <p:spPr bwMode="auto">
          <a:xfrm>
            <a:off x="533400" y="1447800"/>
            <a:ext cx="990600" cy="685800"/>
          </a:xfrm>
          <a:prstGeom prst="bevel">
            <a:avLst>
              <a:gd name="adj" fmla="val 8102"/>
            </a:avLst>
          </a:prstGeom>
          <a:gradFill rotWithShape="0">
            <a:gsLst>
              <a:gs pos="0">
                <a:srgbClr val="996600"/>
              </a:gs>
              <a:gs pos="100000">
                <a:srgbClr val="996600">
                  <a:gamma/>
                  <a:shade val="0"/>
                  <a:invGamma/>
                </a:srgbClr>
              </a:gs>
            </a:gsLst>
            <a:lin ang="5400000" scaled="1"/>
          </a:gradFill>
          <a:ln w="9525">
            <a:noFill/>
            <a:miter lim="800000"/>
            <a:headEnd/>
            <a:tailEnd/>
          </a:ln>
          <a:effectLst/>
        </p:spPr>
        <p:txBody>
          <a:bodyPr wrap="none" anchor="ctr"/>
          <a:lstStyle/>
          <a:p>
            <a:pPr algn="ctr" eaLnBrk="0" hangingPunct="0"/>
            <a:r>
              <a:rPr lang="es-ES_tradnl" sz="3600" b="1">
                <a:solidFill>
                  <a:srgbClr val="FFCC00"/>
                </a:solidFill>
                <a:effectLst>
                  <a:outerShdw blurRad="38100" dist="38100" dir="2700000" algn="tl">
                    <a:srgbClr val="000000"/>
                  </a:outerShdw>
                </a:effectLst>
              </a:rPr>
              <a:t>II</a:t>
            </a:r>
          </a:p>
        </p:txBody>
      </p:sp>
      <p:sp>
        <p:nvSpPr>
          <p:cNvPr id="332813" name="AutoShape 13"/>
          <p:cNvSpPr>
            <a:spLocks noChangeArrowheads="1"/>
          </p:cNvSpPr>
          <p:nvPr/>
        </p:nvSpPr>
        <p:spPr bwMode="auto">
          <a:xfrm>
            <a:off x="1676400" y="1447800"/>
            <a:ext cx="6934200" cy="685800"/>
          </a:xfrm>
          <a:prstGeom prst="roundRect">
            <a:avLst>
              <a:gd name="adj" fmla="val 50000"/>
            </a:avLst>
          </a:prstGeom>
          <a:gradFill rotWithShape="0">
            <a:gsLst>
              <a:gs pos="0">
                <a:srgbClr val="660033"/>
              </a:gs>
              <a:gs pos="100000">
                <a:srgbClr val="660033">
                  <a:gamma/>
                  <a:shade val="0"/>
                  <a:invGamma/>
                </a:srgbClr>
              </a:gs>
            </a:gsLst>
            <a:lin ang="0" scaled="1"/>
          </a:gradFill>
          <a:ln w="19050">
            <a:solidFill>
              <a:srgbClr val="FFCC00"/>
            </a:solidFill>
            <a:round/>
            <a:headEnd/>
            <a:tailEnd/>
          </a:ln>
          <a:effectLst/>
        </p:spPr>
        <p:txBody>
          <a:bodyPr wrap="none" anchor="ctr"/>
          <a:lstStyle/>
          <a:p>
            <a:pPr algn="ctr" eaLnBrk="0" hangingPunct="0"/>
            <a:r>
              <a:rPr lang="es-ES_tradnl" sz="2000" b="1">
                <a:solidFill>
                  <a:schemeClr val="bg1"/>
                </a:solidFill>
                <a:effectLst>
                  <a:outerShdw blurRad="38100" dist="38100" dir="2700000" algn="tl">
                    <a:srgbClr val="000000"/>
                  </a:outerShdw>
                </a:effectLst>
                <a:latin typeface="Arial" charset="0"/>
              </a:rPr>
              <a:t>ESTRATEGIA DE FIJACIÓN DE PRECIOS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número de diapositiva"/>
          <p:cNvSpPr>
            <a:spLocks noGrp="1"/>
          </p:cNvSpPr>
          <p:nvPr>
            <p:ph type="sldNum" sz="quarter" idx="12"/>
          </p:nvPr>
        </p:nvSpPr>
        <p:spPr/>
        <p:txBody>
          <a:bodyPr/>
          <a:lstStyle/>
          <a:p>
            <a:fld id="{8083C563-BE1D-4675-A666-F98BAE5D3ACD}" type="slidenum">
              <a:rPr lang="es-ES_tradnl"/>
              <a:pPr/>
              <a:t>72</a:t>
            </a:fld>
            <a:endParaRPr lang="es-ES_tradnl"/>
          </a:p>
        </p:txBody>
      </p:sp>
      <p:sp>
        <p:nvSpPr>
          <p:cNvPr id="333827" name="AutoShape 3"/>
          <p:cNvSpPr>
            <a:spLocks noChangeArrowheads="1"/>
          </p:cNvSpPr>
          <p:nvPr/>
        </p:nvSpPr>
        <p:spPr bwMode="auto">
          <a:xfrm>
            <a:off x="609600" y="2209800"/>
            <a:ext cx="7848600" cy="39624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solidFill>
              <a:schemeClr val="bg1"/>
            </a:solidFill>
            <a:miter lim="800000"/>
            <a:headEnd/>
            <a:tailEnd/>
          </a:ln>
          <a:effectLst/>
        </p:spPr>
        <p:txBody>
          <a:bodyPr wrap="none" anchor="ctr"/>
          <a:lstStyle/>
          <a:p>
            <a:pPr marL="457200" indent="-457200" algn="just" eaLnBrk="0" hangingPunct="0">
              <a:lnSpc>
                <a:spcPct val="120000"/>
              </a:lnSpc>
            </a:pPr>
            <a:endParaRPr lang="es-ES" sz="2000" b="1">
              <a:latin typeface="Tahoma" pitchFamily="34" charset="0"/>
            </a:endParaRPr>
          </a:p>
        </p:txBody>
      </p:sp>
      <p:sp>
        <p:nvSpPr>
          <p:cNvPr id="333828" name="AutoShape 4"/>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33829" name="AutoShape 5"/>
          <p:cNvSpPr>
            <a:spLocks noChangeArrowheads="1"/>
          </p:cNvSpPr>
          <p:nvPr/>
        </p:nvSpPr>
        <p:spPr bwMode="auto">
          <a:xfrm>
            <a:off x="1514475" y="627063"/>
            <a:ext cx="6156325"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ESTRATEGIAS DE MERCADO</a:t>
            </a:r>
          </a:p>
        </p:txBody>
      </p:sp>
      <p:sp>
        <p:nvSpPr>
          <p:cNvPr id="333830" name="Oval 6"/>
          <p:cNvSpPr>
            <a:spLocks noChangeArrowheads="1"/>
          </p:cNvSpPr>
          <p:nvPr/>
        </p:nvSpPr>
        <p:spPr bwMode="auto">
          <a:xfrm>
            <a:off x="6858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F.</a:t>
            </a:r>
          </a:p>
        </p:txBody>
      </p:sp>
      <p:sp>
        <p:nvSpPr>
          <p:cNvPr id="333831" name="AutoShape 7"/>
          <p:cNvSpPr>
            <a:spLocks noChangeArrowheads="1"/>
          </p:cNvSpPr>
          <p:nvPr/>
        </p:nvSpPr>
        <p:spPr bwMode="auto">
          <a:xfrm>
            <a:off x="685800" y="2362200"/>
            <a:ext cx="4038600" cy="34290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1. </a:t>
            </a:r>
            <a:r>
              <a:rPr lang="es-ES" sz="1200" b="1">
                <a:solidFill>
                  <a:schemeClr val="bg1"/>
                </a:solidFill>
                <a:effectLst>
                  <a:outerShdw blurRad="38100" dist="38100" dir="2700000" algn="tl">
                    <a:srgbClr val="000000"/>
                  </a:outerShdw>
                </a:effectLst>
                <a:latin typeface="Arial" charset="0"/>
                <a:cs typeface="Arial" charset="0"/>
              </a:rPr>
              <a:t>INFORMACIÓN GENERAL DEL CETNAV:</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CARRERAS  Y ESPECIALIDADES.</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MX" sz="1200" b="1">
                <a:solidFill>
                  <a:schemeClr val="bg1"/>
                </a:solidFill>
                <a:effectLst>
                  <a:outerShdw blurRad="38100" dist="38100" dir="2700000" algn="tl">
                    <a:srgbClr val="000000"/>
                  </a:outerShdw>
                </a:effectLst>
                <a:latin typeface="Arial" charset="0"/>
                <a:cs typeface="Arial" charset="0"/>
              </a:rPr>
              <a:t>2. </a:t>
            </a:r>
            <a:r>
              <a:rPr lang="es-ES" sz="1200" b="1">
                <a:solidFill>
                  <a:schemeClr val="bg1"/>
                </a:solidFill>
                <a:effectLst>
                  <a:outerShdw blurRad="38100" dist="38100" dir="2700000" algn="tl">
                    <a:srgbClr val="000000"/>
                  </a:outerShdw>
                </a:effectLst>
                <a:latin typeface="Arial" charset="0"/>
                <a:cs typeface="Arial" charset="0"/>
              </a:rPr>
              <a:t>OBJETIVOS DE LA CARRERA Y ESPECIALIDAD EN</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 MENCIÓN</a:t>
            </a:r>
            <a:r>
              <a:rPr lang="es-MX" sz="1200" b="1">
                <a:solidFill>
                  <a:schemeClr val="bg1"/>
                </a:solidFill>
                <a:effectLst>
                  <a:outerShdw blurRad="38100" dist="38100" dir="2700000" algn="tl">
                    <a:srgbClr val="000000"/>
                  </a:outerShdw>
                </a:effectLst>
                <a:latin typeface="Arial" charset="0"/>
                <a:cs typeface="Arial" charset="0"/>
              </a:rPr>
              <a:t>.</a:t>
            </a:r>
          </a:p>
          <a:p>
            <a:pPr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MX" sz="1200" b="1">
                <a:solidFill>
                  <a:schemeClr val="bg1"/>
                </a:solidFill>
                <a:effectLst>
                  <a:outerShdw blurRad="38100" dist="38100" dir="2700000" algn="tl">
                    <a:srgbClr val="000000"/>
                  </a:outerShdw>
                </a:effectLst>
                <a:latin typeface="Arial" charset="0"/>
                <a:cs typeface="Arial" charset="0"/>
              </a:rPr>
              <a:t>3. </a:t>
            </a:r>
            <a:r>
              <a:rPr lang="es-ES" sz="1200" b="1">
                <a:solidFill>
                  <a:schemeClr val="bg1"/>
                </a:solidFill>
                <a:effectLst>
                  <a:outerShdw blurRad="38100" dist="38100" dir="2700000" algn="tl">
                    <a:srgbClr val="000000"/>
                  </a:outerShdw>
                </a:effectLst>
                <a:latin typeface="Arial" charset="0"/>
                <a:cs typeface="Arial" charset="0"/>
              </a:rPr>
              <a:t>MODALIDAD DE ESTUDIOS</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MX" sz="1200" b="1">
                <a:solidFill>
                  <a:schemeClr val="bg1"/>
                </a:solidFill>
                <a:effectLst>
                  <a:outerShdw blurRad="38100" dist="38100" dir="2700000" algn="tl">
                    <a:srgbClr val="000000"/>
                  </a:outerShdw>
                </a:effectLst>
                <a:latin typeface="Arial" charset="0"/>
                <a:cs typeface="Arial" charset="0"/>
              </a:rPr>
              <a:t>4. </a:t>
            </a:r>
            <a:r>
              <a:rPr lang="es-ES" sz="1200" b="1">
                <a:solidFill>
                  <a:schemeClr val="bg1"/>
                </a:solidFill>
                <a:effectLst>
                  <a:outerShdw blurRad="38100" dist="38100" dir="2700000" algn="tl">
                    <a:srgbClr val="000000"/>
                  </a:outerShdw>
                </a:effectLst>
                <a:latin typeface="Arial" charset="0"/>
                <a:cs typeface="Arial" charset="0"/>
              </a:rPr>
              <a:t>PERFIL LABORAL  Y PROFESIONAL DEL FUTURO </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PROFESIONAL.</a:t>
            </a:r>
            <a:endParaRPr lang="es-MX" sz="1200" b="1">
              <a:solidFill>
                <a:schemeClr val="bg1"/>
              </a:solidFill>
              <a:effectLst>
                <a:outerShdw blurRad="38100" dist="38100" dir="2700000" algn="tl">
                  <a:srgbClr val="000000"/>
                </a:outerShdw>
              </a:effectLst>
              <a:latin typeface="Arial" charset="0"/>
              <a:cs typeface="Arial" charset="0"/>
            </a:endParaRPr>
          </a:p>
          <a:p>
            <a:pPr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5. </a:t>
            </a:r>
            <a:r>
              <a:rPr lang="es-ES" sz="1200" b="1">
                <a:solidFill>
                  <a:schemeClr val="bg1"/>
                </a:solidFill>
                <a:effectLst>
                  <a:outerShdw blurRad="38100" dist="38100" dir="2700000" algn="tl">
                    <a:srgbClr val="000000"/>
                  </a:outerShdw>
                </a:effectLst>
                <a:latin typeface="Arial" charset="0"/>
                <a:cs typeface="Times New Roman" pitchFamily="18" charset="0"/>
              </a:rPr>
              <a:t>CONVENIOS Y ALIANZAS CON INSTITUCIONES</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algn="just" eaLnBrk="0" hangingPunct="0"/>
            <a:r>
              <a:rPr lang="es-ES" sz="1200" b="1">
                <a:solidFill>
                  <a:schemeClr val="bg1"/>
                </a:solidFill>
                <a:effectLst>
                  <a:outerShdw blurRad="38100" dist="38100" dir="2700000" algn="tl">
                    <a:srgbClr val="000000"/>
                  </a:outerShdw>
                </a:effectLst>
                <a:latin typeface="Arial" charset="0"/>
                <a:cs typeface="Times New Roman" pitchFamily="18" charset="0"/>
              </a:rPr>
              <a:t> </a:t>
            </a:r>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DE LA COMUNIDAD. </a:t>
            </a:r>
            <a:endParaRPr lang="es-ES_tradnl" sz="1200" b="1">
              <a:solidFill>
                <a:schemeClr val="bg1"/>
              </a:solidFill>
              <a:effectLst>
                <a:outerShdw blurRad="38100" dist="38100" dir="2700000" algn="tl">
                  <a:srgbClr val="000000"/>
                </a:outerShdw>
              </a:effectLst>
              <a:latin typeface="Arial" charset="0"/>
              <a:cs typeface="Times New Roman" pitchFamily="18" charset="0"/>
            </a:endParaRPr>
          </a:p>
        </p:txBody>
      </p:sp>
      <p:sp>
        <p:nvSpPr>
          <p:cNvPr id="333835" name="AutoShape 11"/>
          <p:cNvSpPr>
            <a:spLocks noChangeArrowheads="1"/>
          </p:cNvSpPr>
          <p:nvPr/>
        </p:nvSpPr>
        <p:spPr bwMode="auto">
          <a:xfrm>
            <a:off x="533400" y="1447800"/>
            <a:ext cx="990600" cy="685800"/>
          </a:xfrm>
          <a:prstGeom prst="bevel">
            <a:avLst>
              <a:gd name="adj" fmla="val 8102"/>
            </a:avLst>
          </a:prstGeom>
          <a:gradFill rotWithShape="0">
            <a:gsLst>
              <a:gs pos="0">
                <a:srgbClr val="996600"/>
              </a:gs>
              <a:gs pos="100000">
                <a:srgbClr val="996600">
                  <a:gamma/>
                  <a:shade val="0"/>
                  <a:invGamma/>
                </a:srgbClr>
              </a:gs>
            </a:gsLst>
            <a:lin ang="5400000" scaled="1"/>
          </a:gradFill>
          <a:ln w="9525">
            <a:noFill/>
            <a:miter lim="800000"/>
            <a:headEnd/>
            <a:tailEnd/>
          </a:ln>
          <a:effectLst/>
        </p:spPr>
        <p:txBody>
          <a:bodyPr wrap="none" anchor="ctr"/>
          <a:lstStyle/>
          <a:p>
            <a:pPr algn="ctr" eaLnBrk="0" hangingPunct="0"/>
            <a:r>
              <a:rPr lang="es-ES_tradnl" sz="3600" b="1">
                <a:solidFill>
                  <a:srgbClr val="FFCC00"/>
                </a:solidFill>
                <a:effectLst>
                  <a:outerShdw blurRad="38100" dist="38100" dir="2700000" algn="tl">
                    <a:srgbClr val="000000"/>
                  </a:outerShdw>
                </a:effectLst>
              </a:rPr>
              <a:t>III</a:t>
            </a:r>
          </a:p>
        </p:txBody>
      </p:sp>
      <p:sp>
        <p:nvSpPr>
          <p:cNvPr id="333836" name="AutoShape 12"/>
          <p:cNvSpPr>
            <a:spLocks noChangeArrowheads="1"/>
          </p:cNvSpPr>
          <p:nvPr/>
        </p:nvSpPr>
        <p:spPr bwMode="auto">
          <a:xfrm>
            <a:off x="1676400" y="1447800"/>
            <a:ext cx="6934200" cy="685800"/>
          </a:xfrm>
          <a:prstGeom prst="roundRect">
            <a:avLst>
              <a:gd name="adj" fmla="val 50000"/>
            </a:avLst>
          </a:prstGeom>
          <a:gradFill rotWithShape="0">
            <a:gsLst>
              <a:gs pos="0">
                <a:srgbClr val="660033"/>
              </a:gs>
              <a:gs pos="100000">
                <a:srgbClr val="660033">
                  <a:gamma/>
                  <a:shade val="0"/>
                  <a:invGamma/>
                </a:srgbClr>
              </a:gs>
            </a:gsLst>
            <a:lin ang="0" scaled="1"/>
          </a:gradFill>
          <a:ln w="19050">
            <a:solidFill>
              <a:srgbClr val="FFCC00"/>
            </a:solidFill>
            <a:round/>
            <a:headEnd/>
            <a:tailEnd/>
          </a:ln>
          <a:effectLst/>
        </p:spPr>
        <p:txBody>
          <a:bodyPr wrap="none" anchor="ctr"/>
          <a:lstStyle/>
          <a:p>
            <a:pPr algn="ctr" eaLnBrk="0" hangingPunct="0"/>
            <a:r>
              <a:rPr lang="es-ES_tradnl" sz="2000" b="1">
                <a:solidFill>
                  <a:schemeClr val="bg1"/>
                </a:solidFill>
                <a:effectLst>
                  <a:outerShdw blurRad="38100" dist="38100" dir="2700000" algn="tl">
                    <a:srgbClr val="000000"/>
                  </a:outerShdw>
                </a:effectLst>
                <a:latin typeface="Arial" charset="0"/>
              </a:rPr>
              <a:t>ESTRATEGIA DE COMUNICACIÓN</a:t>
            </a:r>
          </a:p>
        </p:txBody>
      </p:sp>
      <p:sp>
        <p:nvSpPr>
          <p:cNvPr id="333837" name="AutoShape 13"/>
          <p:cNvSpPr>
            <a:spLocks noChangeArrowheads="1"/>
          </p:cNvSpPr>
          <p:nvPr/>
        </p:nvSpPr>
        <p:spPr bwMode="auto">
          <a:xfrm>
            <a:off x="5181600" y="2438400"/>
            <a:ext cx="2743200" cy="2743200"/>
          </a:xfrm>
          <a:prstGeom prst="foldedCorner">
            <a:avLst>
              <a:gd name="adj" fmla="val 45833"/>
            </a:avLst>
          </a:prstGeom>
          <a:gradFill rotWithShape="0">
            <a:gsLst>
              <a:gs pos="0">
                <a:srgbClr val="CCFFCC">
                  <a:gamma/>
                  <a:shade val="69804"/>
                  <a:invGamma/>
                </a:srgbClr>
              </a:gs>
              <a:gs pos="50000">
                <a:srgbClr val="CCFFCC"/>
              </a:gs>
              <a:gs pos="100000">
                <a:srgbClr val="CCFFCC">
                  <a:gamma/>
                  <a:shade val="69804"/>
                  <a:invGamma/>
                </a:srgbClr>
              </a:gs>
            </a:gsLst>
            <a:lin ang="2700000" scaled="1"/>
          </a:gradFill>
          <a:ln w="9525">
            <a:solidFill>
              <a:schemeClr val="tx1"/>
            </a:solidFill>
            <a:round/>
            <a:headEnd/>
            <a:tailEnd/>
          </a:ln>
          <a:effectLst>
            <a:outerShdw dist="71842" dir="2700000" algn="ctr" rotWithShape="0">
              <a:schemeClr val="bg2"/>
            </a:outerShdw>
          </a:effectLst>
        </p:spPr>
        <p:txBody>
          <a:bodyPr wrap="none" anchor="ctr"/>
          <a:lstStyle/>
          <a:p>
            <a:pPr algn="just" eaLnBrk="0" hangingPunct="0"/>
            <a:r>
              <a:rPr lang="es-MX" sz="1600" b="1">
                <a:latin typeface="Arial" charset="0"/>
                <a:cs typeface="Arial" charset="0"/>
              </a:rPr>
              <a:t>1. Publicidad</a:t>
            </a:r>
            <a:endParaRPr lang="es-MX" sz="1600" b="1">
              <a:latin typeface="Impact" pitchFamily="34" charset="0"/>
              <a:cs typeface="Times New Roman" pitchFamily="18" charset="0"/>
            </a:endParaRPr>
          </a:p>
          <a:p>
            <a:pPr algn="just" eaLnBrk="0" hangingPunct="0"/>
            <a:r>
              <a:rPr lang="es-MX" sz="1600" b="1">
                <a:latin typeface="Arial" charset="0"/>
                <a:cs typeface="Arial" charset="0"/>
              </a:rPr>
              <a:t>2. Mercadotecnia Directa</a:t>
            </a:r>
            <a:endParaRPr lang="es-MX" sz="1600" b="1">
              <a:latin typeface="Impact" pitchFamily="34" charset="0"/>
              <a:cs typeface="Times New Roman" pitchFamily="18" charset="0"/>
            </a:endParaRPr>
          </a:p>
          <a:p>
            <a:pPr algn="just" eaLnBrk="0" hangingPunct="0"/>
            <a:r>
              <a:rPr lang="es-MX" sz="1600" b="1">
                <a:latin typeface="Arial" charset="0"/>
                <a:cs typeface="Arial" charset="0"/>
              </a:rPr>
              <a:t>3. Promoción de las Ventas</a:t>
            </a:r>
            <a:endParaRPr lang="es-MX" sz="1600" b="1">
              <a:latin typeface="Impact" pitchFamily="34" charset="0"/>
              <a:cs typeface="Times New Roman" pitchFamily="18" charset="0"/>
            </a:endParaRPr>
          </a:p>
          <a:p>
            <a:pPr algn="just" eaLnBrk="0" hangingPunct="0"/>
            <a:r>
              <a:rPr lang="es-MX" sz="1600" b="1">
                <a:latin typeface="Arial" charset="0"/>
                <a:cs typeface="Arial" charset="0"/>
              </a:rPr>
              <a:t>4. Relaciones Públicas </a:t>
            </a:r>
            <a:endParaRPr lang="es-MX" sz="1600" b="1">
              <a:latin typeface="Impact" pitchFamily="34" charset="0"/>
              <a:cs typeface="Times New Roman" pitchFamily="18" charset="0"/>
            </a:endParaRPr>
          </a:p>
          <a:p>
            <a:pPr algn="just" eaLnBrk="0" hangingPunct="0"/>
            <a:r>
              <a:rPr lang="es-MX" sz="1600" b="1">
                <a:latin typeface="Arial" charset="0"/>
                <a:cs typeface="Arial" charset="0"/>
              </a:rPr>
              <a:t>5. Venta Personal</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2"/>
          </p:nvPr>
        </p:nvSpPr>
        <p:spPr/>
        <p:txBody>
          <a:bodyPr/>
          <a:lstStyle/>
          <a:p>
            <a:fld id="{F68F0381-DB1A-4BE9-9A96-79C6E8414966}" type="slidenum">
              <a:rPr lang="es-ES_tradnl"/>
              <a:pPr/>
              <a:t>73</a:t>
            </a:fld>
            <a:endParaRPr lang="es-ES_tradnl"/>
          </a:p>
        </p:txBody>
      </p:sp>
      <p:sp>
        <p:nvSpPr>
          <p:cNvPr id="343044" name="AutoShape 1028"/>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43045" name="AutoShape 1029"/>
          <p:cNvSpPr>
            <a:spLocks noChangeArrowheads="1"/>
          </p:cNvSpPr>
          <p:nvPr/>
        </p:nvSpPr>
        <p:spPr bwMode="auto">
          <a:xfrm>
            <a:off x="1514475" y="627063"/>
            <a:ext cx="6156325"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ESTRATEGIAS DE MERCADO</a:t>
            </a:r>
          </a:p>
        </p:txBody>
      </p:sp>
      <p:sp>
        <p:nvSpPr>
          <p:cNvPr id="343046" name="Oval 1030"/>
          <p:cNvSpPr>
            <a:spLocks noChangeArrowheads="1"/>
          </p:cNvSpPr>
          <p:nvPr/>
        </p:nvSpPr>
        <p:spPr bwMode="auto">
          <a:xfrm>
            <a:off x="6858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F.</a:t>
            </a:r>
          </a:p>
        </p:txBody>
      </p:sp>
      <p:sp>
        <p:nvSpPr>
          <p:cNvPr id="343048" name="AutoShape 1032"/>
          <p:cNvSpPr>
            <a:spLocks noChangeArrowheads="1"/>
          </p:cNvSpPr>
          <p:nvPr/>
        </p:nvSpPr>
        <p:spPr bwMode="auto">
          <a:xfrm>
            <a:off x="533400" y="1447800"/>
            <a:ext cx="990600" cy="685800"/>
          </a:xfrm>
          <a:prstGeom prst="bevel">
            <a:avLst>
              <a:gd name="adj" fmla="val 8102"/>
            </a:avLst>
          </a:prstGeom>
          <a:gradFill rotWithShape="0">
            <a:gsLst>
              <a:gs pos="0">
                <a:srgbClr val="996600"/>
              </a:gs>
              <a:gs pos="100000">
                <a:srgbClr val="996600">
                  <a:gamma/>
                  <a:shade val="0"/>
                  <a:invGamma/>
                </a:srgbClr>
              </a:gs>
            </a:gsLst>
            <a:lin ang="5400000" scaled="1"/>
          </a:gradFill>
          <a:ln w="9525">
            <a:noFill/>
            <a:miter lim="800000"/>
            <a:headEnd/>
            <a:tailEnd/>
          </a:ln>
          <a:effectLst/>
        </p:spPr>
        <p:txBody>
          <a:bodyPr wrap="none" anchor="ctr"/>
          <a:lstStyle/>
          <a:p>
            <a:pPr algn="ctr" eaLnBrk="0" hangingPunct="0"/>
            <a:r>
              <a:rPr lang="es-ES_tradnl" sz="3600" b="1">
                <a:solidFill>
                  <a:srgbClr val="FFCC00"/>
                </a:solidFill>
                <a:effectLst>
                  <a:outerShdw blurRad="38100" dist="38100" dir="2700000" algn="tl">
                    <a:srgbClr val="000000"/>
                  </a:outerShdw>
                </a:effectLst>
              </a:rPr>
              <a:t>III</a:t>
            </a:r>
          </a:p>
        </p:txBody>
      </p:sp>
      <p:sp>
        <p:nvSpPr>
          <p:cNvPr id="343049" name="AutoShape 1033"/>
          <p:cNvSpPr>
            <a:spLocks noChangeArrowheads="1"/>
          </p:cNvSpPr>
          <p:nvPr/>
        </p:nvSpPr>
        <p:spPr bwMode="auto">
          <a:xfrm>
            <a:off x="1676400" y="1447800"/>
            <a:ext cx="6934200" cy="685800"/>
          </a:xfrm>
          <a:prstGeom prst="roundRect">
            <a:avLst>
              <a:gd name="adj" fmla="val 50000"/>
            </a:avLst>
          </a:prstGeom>
          <a:gradFill rotWithShape="0">
            <a:gsLst>
              <a:gs pos="0">
                <a:srgbClr val="660033"/>
              </a:gs>
              <a:gs pos="100000">
                <a:srgbClr val="660033">
                  <a:gamma/>
                  <a:shade val="0"/>
                  <a:invGamma/>
                </a:srgbClr>
              </a:gs>
            </a:gsLst>
            <a:lin ang="0" scaled="1"/>
          </a:gradFill>
          <a:ln w="19050">
            <a:solidFill>
              <a:srgbClr val="FFCC00"/>
            </a:solidFill>
            <a:round/>
            <a:headEnd/>
            <a:tailEnd/>
          </a:ln>
          <a:effectLst/>
        </p:spPr>
        <p:txBody>
          <a:bodyPr wrap="none" anchor="ctr"/>
          <a:lstStyle/>
          <a:p>
            <a:pPr algn="ctr" eaLnBrk="0" hangingPunct="0"/>
            <a:r>
              <a:rPr lang="es-ES_tradnl" sz="2000" b="1">
                <a:solidFill>
                  <a:schemeClr val="bg1"/>
                </a:solidFill>
                <a:effectLst>
                  <a:outerShdw blurRad="38100" dist="38100" dir="2700000" algn="tl">
                    <a:srgbClr val="000000"/>
                  </a:outerShdw>
                </a:effectLst>
                <a:latin typeface="Arial" charset="0"/>
              </a:rPr>
              <a:t>ESTRATEGIA DE COMUNICACIÓN</a:t>
            </a:r>
          </a:p>
        </p:txBody>
      </p:sp>
      <p:pic>
        <p:nvPicPr>
          <p:cNvPr id="343069" name="Picture 1053"/>
          <p:cNvPicPr>
            <a:picLocks noChangeAspect="1" noChangeArrowheads="1"/>
          </p:cNvPicPr>
          <p:nvPr/>
        </p:nvPicPr>
        <p:blipFill>
          <a:blip r:embed="rId2"/>
          <a:srcRect/>
          <a:stretch>
            <a:fillRect/>
          </a:stretch>
        </p:blipFill>
        <p:spPr bwMode="auto">
          <a:xfrm>
            <a:off x="609600" y="2438400"/>
            <a:ext cx="3733800" cy="3810000"/>
          </a:xfrm>
          <a:prstGeom prst="rect">
            <a:avLst/>
          </a:prstGeom>
          <a:solidFill>
            <a:schemeClr val="bg1">
              <a:alpha val="50000"/>
            </a:schemeClr>
          </a:solidFill>
          <a:ln w="9525">
            <a:noFill/>
            <a:miter lim="800000"/>
            <a:headEnd/>
            <a:tailEnd/>
          </a:ln>
          <a:effectLst/>
        </p:spPr>
      </p:pic>
      <p:sp>
        <p:nvSpPr>
          <p:cNvPr id="343070" name="AutoShape 1054"/>
          <p:cNvSpPr>
            <a:spLocks noChangeArrowheads="1"/>
          </p:cNvSpPr>
          <p:nvPr/>
        </p:nvSpPr>
        <p:spPr bwMode="auto">
          <a:xfrm>
            <a:off x="4343400" y="2438400"/>
            <a:ext cx="4191000" cy="38100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PRINCIPALES CARACTERÍSTICAS A COMUNICARSE</a:t>
            </a: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DEL SERVICIO PARA EL CETNAV:</a:t>
            </a: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1. </a:t>
            </a:r>
            <a:r>
              <a:rPr lang="es-ES" sz="1200" b="1">
                <a:solidFill>
                  <a:schemeClr val="bg1"/>
                </a:solidFill>
                <a:effectLst>
                  <a:outerShdw blurRad="38100" dist="38100" dir="2700000" algn="tl">
                    <a:srgbClr val="000000"/>
                  </a:outerShdw>
                </a:effectLst>
                <a:latin typeface="Arial" charset="0"/>
                <a:cs typeface="Arial" charset="0"/>
              </a:rPr>
              <a:t>INFORMACIÓN GENERAL DEL CETNAV: CARRERAS </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 </a:t>
            </a:r>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Y ESPECIALIDADES.</a:t>
            </a:r>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2. </a:t>
            </a:r>
            <a:r>
              <a:rPr lang="es-ES" sz="1200" b="1">
                <a:solidFill>
                  <a:schemeClr val="bg1"/>
                </a:solidFill>
                <a:effectLst>
                  <a:outerShdw blurRad="38100" dist="38100" dir="2700000" algn="tl">
                    <a:srgbClr val="000000"/>
                  </a:outerShdw>
                </a:effectLst>
                <a:latin typeface="Arial" charset="0"/>
                <a:cs typeface="Arial" charset="0"/>
              </a:rPr>
              <a:t>OBJETIVOS DE LA CARRERA Y ESPECIALIDAD</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EN MENCIÓN</a:t>
            </a:r>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Arial" charset="0"/>
              </a:rPr>
              <a:t> </a:t>
            </a:r>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3. </a:t>
            </a:r>
            <a:r>
              <a:rPr lang="es-ES" sz="1200" b="1">
                <a:solidFill>
                  <a:schemeClr val="bg1"/>
                </a:solidFill>
                <a:effectLst>
                  <a:outerShdw blurRad="38100" dist="38100" dir="2700000" algn="tl">
                    <a:srgbClr val="000000"/>
                  </a:outerShdw>
                </a:effectLst>
                <a:latin typeface="Arial" charset="0"/>
                <a:cs typeface="Arial" charset="0"/>
              </a:rPr>
              <a:t>MODALIDAD DE ESTUDIOS</a:t>
            </a:r>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4. </a:t>
            </a:r>
            <a:r>
              <a:rPr lang="es-ES" sz="1200" b="1">
                <a:solidFill>
                  <a:schemeClr val="bg1"/>
                </a:solidFill>
                <a:effectLst>
                  <a:outerShdw blurRad="38100" dist="38100" dir="2700000" algn="tl">
                    <a:srgbClr val="000000"/>
                  </a:outerShdw>
                </a:effectLst>
                <a:latin typeface="Arial" charset="0"/>
                <a:cs typeface="Arial" charset="0"/>
              </a:rPr>
              <a:t>PERFIL LABORAL  Y PROFESIONAL DEL</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 FUTURO PROFESIONAL QUE EGRESE DE</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 ESTE CENTRO DE ESTUDIOS.</a:t>
            </a:r>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5. </a:t>
            </a:r>
            <a:r>
              <a:rPr lang="es-ES" sz="1200" b="1">
                <a:solidFill>
                  <a:schemeClr val="bg1"/>
                </a:solidFill>
                <a:effectLst>
                  <a:outerShdw blurRad="38100" dist="38100" dir="2700000" algn="tl">
                    <a:srgbClr val="000000"/>
                  </a:outerShdw>
                </a:effectLst>
                <a:latin typeface="Arial" charset="0"/>
                <a:cs typeface="Arial" charset="0"/>
              </a:rPr>
              <a:t>CONVENIOS Y ALIANZAS CON INSTITUCIONES </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DE LA COMUNIDAD.</a:t>
            </a:r>
            <a:endParaRPr lang="es-ES" sz="1200" b="1">
              <a:solidFill>
                <a:schemeClr val="bg1"/>
              </a:solidFill>
              <a:effectLst>
                <a:outerShdw blurRad="38100" dist="38100" dir="2700000" algn="tl">
                  <a:srgbClr val="000000"/>
                </a:outerShdw>
              </a:effectLst>
              <a:latin typeface="Arial" charset="0"/>
              <a:cs typeface="Times New Roman" pitchFamily="18"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número de diapositiva"/>
          <p:cNvSpPr>
            <a:spLocks noGrp="1"/>
          </p:cNvSpPr>
          <p:nvPr>
            <p:ph type="sldNum" sz="quarter" idx="12"/>
          </p:nvPr>
        </p:nvSpPr>
        <p:spPr/>
        <p:txBody>
          <a:bodyPr/>
          <a:lstStyle/>
          <a:p>
            <a:fld id="{E75178DB-71E2-4B13-A184-1A81C40963C0}" type="slidenum">
              <a:rPr lang="es-ES_tradnl"/>
              <a:pPr/>
              <a:t>74</a:t>
            </a:fld>
            <a:endParaRPr lang="es-ES_tradnl"/>
          </a:p>
        </p:txBody>
      </p:sp>
      <p:sp>
        <p:nvSpPr>
          <p:cNvPr id="347534" name="AutoShape 2446"/>
          <p:cNvSpPr>
            <a:spLocks noChangeArrowheads="1"/>
          </p:cNvSpPr>
          <p:nvPr/>
        </p:nvSpPr>
        <p:spPr bwMode="auto">
          <a:xfrm>
            <a:off x="2514600" y="4343400"/>
            <a:ext cx="914400" cy="914400"/>
          </a:xfrm>
          <a:prstGeom prst="leftArrow">
            <a:avLst>
              <a:gd name="adj1" fmla="val 50000"/>
              <a:gd name="adj2" fmla="val 25000"/>
            </a:avLst>
          </a:prstGeom>
          <a:solidFill>
            <a:srgbClr val="FFFF00"/>
          </a:solidFill>
          <a:ln w="9525">
            <a:noFill/>
            <a:miter lim="800000"/>
            <a:headEnd/>
            <a:tailEnd/>
          </a:ln>
          <a:effectLst/>
        </p:spPr>
        <p:txBody>
          <a:bodyPr wrap="none" anchor="ctr"/>
          <a:lstStyle/>
          <a:p>
            <a:endParaRPr lang="es-ES"/>
          </a:p>
        </p:txBody>
      </p:sp>
      <p:sp>
        <p:nvSpPr>
          <p:cNvPr id="347535" name="Rectangle 2447"/>
          <p:cNvSpPr>
            <a:spLocks noChangeArrowheads="1"/>
          </p:cNvSpPr>
          <p:nvPr/>
        </p:nvSpPr>
        <p:spPr bwMode="auto">
          <a:xfrm rot="-5400000">
            <a:off x="-2857500" y="2857500"/>
            <a:ext cx="6858000" cy="1143000"/>
          </a:xfrm>
          <a:prstGeom prst="rect">
            <a:avLst/>
          </a:prstGeom>
          <a:gradFill rotWithShape="0">
            <a:gsLst>
              <a:gs pos="0">
                <a:srgbClr val="996600">
                  <a:gamma/>
                  <a:shade val="0"/>
                  <a:invGamma/>
                </a:srgbClr>
              </a:gs>
              <a:gs pos="50000">
                <a:srgbClr val="996600"/>
              </a:gs>
              <a:gs pos="100000">
                <a:srgbClr val="996600">
                  <a:gamma/>
                  <a:shade val="0"/>
                  <a:invGamma/>
                </a:srgbClr>
              </a:gs>
            </a:gsLst>
            <a:lin ang="0" scaled="1"/>
          </a:gradFill>
          <a:ln w="9525">
            <a:noFill/>
            <a:miter lim="800000"/>
            <a:headEnd/>
            <a:tailEnd/>
          </a:ln>
          <a:effectLst/>
        </p:spPr>
        <p:txBody>
          <a:bodyPr vert="eaVert" wrap="none" anchor="ctr"/>
          <a:lstStyle/>
          <a:p>
            <a:pPr algn="ctr" eaLnBrk="0" hangingPunct="0"/>
            <a:endParaRPr lang="es-EC" b="1">
              <a:solidFill>
                <a:schemeClr val="bg1"/>
              </a:solidFill>
              <a:effectLst>
                <a:outerShdw blurRad="38100" dist="38100" dir="2700000" algn="tl">
                  <a:srgbClr val="000000"/>
                </a:outerShdw>
              </a:effectLst>
              <a:latin typeface="Arial" charset="0"/>
            </a:endParaRPr>
          </a:p>
        </p:txBody>
      </p:sp>
      <p:sp>
        <p:nvSpPr>
          <p:cNvPr id="347536" name="Rectangle 2448"/>
          <p:cNvSpPr>
            <a:spLocks noChangeArrowheads="1"/>
          </p:cNvSpPr>
          <p:nvPr/>
        </p:nvSpPr>
        <p:spPr bwMode="auto">
          <a:xfrm>
            <a:off x="1143000" y="0"/>
            <a:ext cx="8001000" cy="800100"/>
          </a:xfrm>
          <a:prstGeom prst="rect">
            <a:avLst/>
          </a:prstGeom>
          <a:gradFill rotWithShape="0">
            <a:gsLst>
              <a:gs pos="0">
                <a:srgbClr val="996600">
                  <a:gamma/>
                  <a:shade val="0"/>
                  <a:invGamma/>
                </a:srgbClr>
              </a:gs>
              <a:gs pos="50000">
                <a:srgbClr val="996600"/>
              </a:gs>
              <a:gs pos="100000">
                <a:srgbClr val="996600">
                  <a:gamma/>
                  <a:shade val="0"/>
                  <a:invGamma/>
                </a:srgbClr>
              </a:gs>
            </a:gsLst>
            <a:lin ang="5400000" scaled="1"/>
          </a:gradFill>
          <a:ln w="9525">
            <a:noFill/>
            <a:miter lim="800000"/>
            <a:headEnd/>
            <a:tailEnd/>
          </a:ln>
          <a:effectLst/>
        </p:spPr>
        <p:txBody>
          <a:bodyPr wrap="none" anchor="ctr"/>
          <a:lstStyle/>
          <a:p>
            <a:pPr algn="ctr" eaLnBrk="0" hangingPunct="0"/>
            <a:r>
              <a:rPr lang="es-ES_tradnl" sz="2800" b="1">
                <a:solidFill>
                  <a:schemeClr val="bg1"/>
                </a:solidFill>
                <a:effectLst>
                  <a:outerShdw blurRad="38100" dist="38100" dir="2700000" algn="tl">
                    <a:srgbClr val="000000"/>
                  </a:outerShdw>
                </a:effectLst>
                <a:latin typeface="Arial" charset="0"/>
              </a:rPr>
              <a:t>AREAS DE ACCIÓN</a:t>
            </a:r>
          </a:p>
        </p:txBody>
      </p:sp>
      <p:sp>
        <p:nvSpPr>
          <p:cNvPr id="347537" name="AutoShape 2449"/>
          <p:cNvSpPr>
            <a:spLocks noChangeArrowheads="1"/>
          </p:cNvSpPr>
          <p:nvPr/>
        </p:nvSpPr>
        <p:spPr bwMode="auto">
          <a:xfrm rot="-10800000">
            <a:off x="5562600" y="4343400"/>
            <a:ext cx="914400" cy="914400"/>
          </a:xfrm>
          <a:prstGeom prst="leftArrow">
            <a:avLst>
              <a:gd name="adj1" fmla="val 50000"/>
              <a:gd name="adj2" fmla="val 25000"/>
            </a:avLst>
          </a:prstGeom>
          <a:solidFill>
            <a:srgbClr val="FFFF00"/>
          </a:solidFill>
          <a:ln w="9525">
            <a:noFill/>
            <a:miter lim="800000"/>
            <a:headEnd/>
            <a:tailEnd/>
          </a:ln>
          <a:effectLst/>
        </p:spPr>
        <p:txBody>
          <a:bodyPr wrap="none" anchor="ctr"/>
          <a:lstStyle/>
          <a:p>
            <a:endParaRPr lang="es-ES"/>
          </a:p>
        </p:txBody>
      </p:sp>
      <p:sp>
        <p:nvSpPr>
          <p:cNvPr id="347538" name="AutoShape 2450"/>
          <p:cNvSpPr>
            <a:spLocks noChangeArrowheads="1"/>
          </p:cNvSpPr>
          <p:nvPr/>
        </p:nvSpPr>
        <p:spPr bwMode="auto">
          <a:xfrm rot="5400000">
            <a:off x="4057650" y="2746375"/>
            <a:ext cx="844550" cy="990600"/>
          </a:xfrm>
          <a:prstGeom prst="leftArrow">
            <a:avLst>
              <a:gd name="adj1" fmla="val 50000"/>
              <a:gd name="adj2" fmla="val 25000"/>
            </a:avLst>
          </a:prstGeom>
          <a:solidFill>
            <a:srgbClr val="FFFF00"/>
          </a:solidFill>
          <a:ln w="9525">
            <a:noFill/>
            <a:miter lim="800000"/>
            <a:headEnd/>
            <a:tailEnd/>
          </a:ln>
          <a:effectLst/>
        </p:spPr>
        <p:txBody>
          <a:bodyPr wrap="none" anchor="ctr"/>
          <a:lstStyle/>
          <a:p>
            <a:endParaRPr lang="es-ES"/>
          </a:p>
        </p:txBody>
      </p:sp>
      <p:sp>
        <p:nvSpPr>
          <p:cNvPr id="347539" name="Oval 2451"/>
          <p:cNvSpPr>
            <a:spLocks noChangeArrowheads="1"/>
          </p:cNvSpPr>
          <p:nvPr/>
        </p:nvSpPr>
        <p:spPr bwMode="auto">
          <a:xfrm>
            <a:off x="3305175" y="3467100"/>
            <a:ext cx="2628900" cy="2381250"/>
          </a:xfrm>
          <a:prstGeom prst="ellipse">
            <a:avLst/>
          </a:prstGeom>
          <a:gradFill rotWithShape="0">
            <a:gsLst>
              <a:gs pos="0">
                <a:srgbClr val="CC0000"/>
              </a:gs>
              <a:gs pos="100000">
                <a:srgbClr val="CC0000">
                  <a:gamma/>
                  <a:shade val="0"/>
                  <a:invGamma/>
                </a:srgbClr>
              </a:gs>
            </a:gsLst>
            <a:path path="shape">
              <a:fillToRect l="50000" t="50000" r="50000" b="50000"/>
            </a:path>
          </a:gradFill>
          <a:ln w="9525">
            <a:solidFill>
              <a:schemeClr val="bg1"/>
            </a:solidFill>
            <a:round/>
            <a:headEnd/>
            <a:tailEnd/>
          </a:ln>
          <a:effectLst/>
        </p:spPr>
        <p:txBody>
          <a:bodyPr wrap="none" anchor="ctr"/>
          <a:lstStyle/>
          <a:p>
            <a:pPr algn="ctr" eaLnBrk="0" hangingPunct="0">
              <a:lnSpc>
                <a:spcPct val="90000"/>
              </a:lnSpc>
            </a:pPr>
            <a:r>
              <a:rPr lang="es-ES_tradnl" sz="2800">
                <a:solidFill>
                  <a:srgbClr val="FFCC00"/>
                </a:solidFill>
                <a:effectLst>
                  <a:outerShdw blurRad="38100" dist="38100" dir="2700000" algn="tl">
                    <a:srgbClr val="000000"/>
                  </a:outerShdw>
                </a:effectLst>
                <a:latin typeface="Impact" pitchFamily="34" charset="0"/>
              </a:rPr>
              <a:t>ATRIBUTOS </a:t>
            </a:r>
          </a:p>
          <a:p>
            <a:pPr algn="ctr" eaLnBrk="0" hangingPunct="0">
              <a:lnSpc>
                <a:spcPct val="90000"/>
              </a:lnSpc>
            </a:pPr>
            <a:r>
              <a:rPr lang="es-ES_tradnl" sz="2800">
                <a:solidFill>
                  <a:srgbClr val="FFCC00"/>
                </a:solidFill>
                <a:effectLst>
                  <a:outerShdw blurRad="38100" dist="38100" dir="2700000" algn="tl">
                    <a:srgbClr val="000000"/>
                  </a:outerShdw>
                </a:effectLst>
                <a:latin typeface="Impact" pitchFamily="34" charset="0"/>
              </a:rPr>
              <a:t>CETNAV</a:t>
            </a:r>
          </a:p>
        </p:txBody>
      </p:sp>
      <p:sp>
        <p:nvSpPr>
          <p:cNvPr id="347540" name="Oval 2452"/>
          <p:cNvSpPr>
            <a:spLocks noChangeArrowheads="1"/>
          </p:cNvSpPr>
          <p:nvPr/>
        </p:nvSpPr>
        <p:spPr bwMode="auto">
          <a:xfrm>
            <a:off x="3124200" y="1104900"/>
            <a:ext cx="3048000" cy="1733550"/>
          </a:xfrm>
          <a:prstGeom prst="ellipse">
            <a:avLst/>
          </a:prstGeom>
          <a:gradFill rotWithShape="0">
            <a:gsLst>
              <a:gs pos="0">
                <a:schemeClr val="accent2"/>
              </a:gs>
              <a:gs pos="100000">
                <a:schemeClr val="accent2">
                  <a:gamma/>
                  <a:shade val="0"/>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0000"/>
              </a:lnSpc>
            </a:pPr>
            <a:r>
              <a:rPr lang="es-ES_tradnl" sz="1600" b="1">
                <a:solidFill>
                  <a:schemeClr val="bg1"/>
                </a:solidFill>
                <a:effectLst>
                  <a:outerShdw blurRad="38100" dist="38100" dir="2700000" algn="tl">
                    <a:srgbClr val="000000"/>
                  </a:outerShdw>
                </a:effectLst>
                <a:latin typeface="Arial Narrow" pitchFamily="34" charset="0"/>
              </a:rPr>
              <a:t>NIVEL DE PREPARACIÓN</a:t>
            </a:r>
          </a:p>
          <a:p>
            <a:pPr algn="ctr" eaLnBrk="0" hangingPunct="0">
              <a:lnSpc>
                <a:spcPct val="90000"/>
              </a:lnSpc>
            </a:pPr>
            <a:r>
              <a:rPr lang="es-ES_tradnl" sz="1600" b="1">
                <a:solidFill>
                  <a:schemeClr val="bg1"/>
                </a:solidFill>
                <a:effectLst>
                  <a:outerShdw blurRad="38100" dist="38100" dir="2700000" algn="tl">
                    <a:srgbClr val="000000"/>
                  </a:outerShdw>
                </a:effectLst>
                <a:latin typeface="Arial Narrow" pitchFamily="34" charset="0"/>
              </a:rPr>
              <a:t>DE DOCENTES</a:t>
            </a:r>
          </a:p>
          <a:p>
            <a:pPr algn="ctr" eaLnBrk="0" hangingPunct="0">
              <a:lnSpc>
                <a:spcPct val="90000"/>
              </a:lnSpc>
            </a:pPr>
            <a:r>
              <a:rPr lang="es-ES_tradnl" sz="1400" b="1">
                <a:solidFill>
                  <a:schemeClr val="bg1"/>
                </a:solidFill>
                <a:effectLst>
                  <a:outerShdw blurRad="38100" dist="38100" dir="2700000" algn="tl">
                    <a:srgbClr val="000000"/>
                  </a:outerShdw>
                </a:effectLst>
                <a:latin typeface="Arial Narrow" pitchFamily="34" charset="0"/>
              </a:rPr>
              <a:t>NIVEL ACADÉMICO:TÍTULO DE</a:t>
            </a:r>
          </a:p>
          <a:p>
            <a:pPr algn="ctr" eaLnBrk="0" hangingPunct="0">
              <a:lnSpc>
                <a:spcPct val="90000"/>
              </a:lnSpc>
            </a:pPr>
            <a:r>
              <a:rPr lang="es-ES_tradnl" sz="1400" b="1">
                <a:solidFill>
                  <a:schemeClr val="bg1"/>
                </a:solidFill>
                <a:effectLst>
                  <a:outerShdw blurRad="38100" dist="38100" dir="2700000" algn="tl">
                    <a:srgbClr val="000000"/>
                  </a:outerShdw>
                </a:effectLst>
                <a:latin typeface="Arial Narrow" pitchFamily="34" charset="0"/>
              </a:rPr>
              <a:t>3er. Y 4to. NIVEL DE </a:t>
            </a:r>
          </a:p>
          <a:p>
            <a:pPr algn="ctr" eaLnBrk="0" hangingPunct="0">
              <a:lnSpc>
                <a:spcPct val="90000"/>
              </a:lnSpc>
            </a:pPr>
            <a:r>
              <a:rPr lang="es-ES_tradnl" sz="1400" b="1">
                <a:solidFill>
                  <a:schemeClr val="bg1"/>
                </a:solidFill>
                <a:effectLst>
                  <a:outerShdw blurRad="38100" dist="38100" dir="2700000" algn="tl">
                    <a:srgbClr val="000000"/>
                  </a:outerShdw>
                </a:effectLst>
                <a:latin typeface="Arial Narrow" pitchFamily="34" charset="0"/>
              </a:rPr>
              <a:t>EDUCACIÓN SUPERIOR</a:t>
            </a:r>
          </a:p>
          <a:p>
            <a:pPr algn="ctr" eaLnBrk="0" hangingPunct="0">
              <a:lnSpc>
                <a:spcPct val="90000"/>
              </a:lnSpc>
            </a:pPr>
            <a:r>
              <a:rPr lang="es-ES_tradnl" sz="1400" b="1">
                <a:solidFill>
                  <a:schemeClr val="bg1"/>
                </a:solidFill>
                <a:effectLst>
                  <a:outerShdw blurRad="38100" dist="38100" dir="2700000" algn="tl">
                    <a:srgbClr val="000000"/>
                  </a:outerShdw>
                </a:effectLst>
                <a:latin typeface="Arial Narrow" pitchFamily="34" charset="0"/>
              </a:rPr>
              <a:t>MAESTRÍAS Y DOCTORADOS</a:t>
            </a:r>
          </a:p>
        </p:txBody>
      </p:sp>
      <p:sp>
        <p:nvSpPr>
          <p:cNvPr id="347541" name="Oval 2453"/>
          <p:cNvSpPr>
            <a:spLocks noChangeArrowheads="1"/>
          </p:cNvSpPr>
          <p:nvPr/>
        </p:nvSpPr>
        <p:spPr bwMode="auto">
          <a:xfrm>
            <a:off x="6534150" y="3600450"/>
            <a:ext cx="2324100" cy="2228850"/>
          </a:xfrm>
          <a:prstGeom prst="ellipse">
            <a:avLst/>
          </a:prstGeom>
          <a:gradFill rotWithShape="0">
            <a:gsLst>
              <a:gs pos="0">
                <a:schemeClr val="accent2"/>
              </a:gs>
              <a:gs pos="100000">
                <a:schemeClr val="accent2">
                  <a:gamma/>
                  <a:shade val="0"/>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lnSpc>
                <a:spcPct val="90000"/>
              </a:lnSpc>
            </a:pPr>
            <a:r>
              <a:rPr lang="es-ES_tradnl" sz="1600" b="1">
                <a:solidFill>
                  <a:schemeClr val="bg1"/>
                </a:solidFill>
                <a:effectLst>
                  <a:outerShdw blurRad="38100" dist="38100" dir="2700000" algn="tl">
                    <a:srgbClr val="000000"/>
                  </a:outerShdw>
                </a:effectLst>
                <a:latin typeface="Arial Narrow" pitchFamily="34" charset="0"/>
              </a:rPr>
              <a:t>INFRESTRUCTURA E </a:t>
            </a:r>
          </a:p>
          <a:p>
            <a:pPr algn="ctr" eaLnBrk="0" hangingPunct="0">
              <a:lnSpc>
                <a:spcPct val="90000"/>
              </a:lnSpc>
            </a:pPr>
            <a:r>
              <a:rPr lang="es-ES_tradnl" sz="1600" b="1">
                <a:solidFill>
                  <a:schemeClr val="bg1"/>
                </a:solidFill>
                <a:effectLst>
                  <a:outerShdw blurRad="38100" dist="38100" dir="2700000" algn="tl">
                    <a:srgbClr val="000000"/>
                  </a:outerShdw>
                </a:effectLst>
                <a:latin typeface="Arial Narrow" pitchFamily="34" charset="0"/>
              </a:rPr>
              <a:t>INSTALACIONES,</a:t>
            </a:r>
          </a:p>
          <a:p>
            <a:pPr algn="ctr" eaLnBrk="0" hangingPunct="0">
              <a:lnSpc>
                <a:spcPct val="90000"/>
              </a:lnSpc>
            </a:pPr>
            <a:r>
              <a:rPr lang="es-ES_tradnl" sz="1600" b="1">
                <a:solidFill>
                  <a:schemeClr val="bg1"/>
                </a:solidFill>
                <a:effectLst>
                  <a:outerShdw blurRad="38100" dist="38100" dir="2700000" algn="tl">
                    <a:srgbClr val="000000"/>
                  </a:outerShdw>
                </a:effectLst>
                <a:latin typeface="Arial Narrow" pitchFamily="34" charset="0"/>
              </a:rPr>
              <a:t> RECURSOS ACADÉMICOS</a:t>
            </a:r>
          </a:p>
          <a:p>
            <a:pPr algn="ctr" eaLnBrk="0" hangingPunct="0">
              <a:lnSpc>
                <a:spcPct val="90000"/>
              </a:lnSpc>
            </a:pPr>
            <a:endParaRPr lang="es-ES_tradnl" sz="1600" b="1">
              <a:solidFill>
                <a:schemeClr val="bg1"/>
              </a:solidFill>
              <a:effectLst>
                <a:outerShdw blurRad="38100" dist="38100" dir="2700000" algn="tl">
                  <a:srgbClr val="000000"/>
                </a:outerShdw>
              </a:effectLst>
              <a:latin typeface="Arial Narrow" pitchFamily="34" charset="0"/>
            </a:endParaRPr>
          </a:p>
        </p:txBody>
      </p:sp>
      <p:sp>
        <p:nvSpPr>
          <p:cNvPr id="347542" name="Oval 2454"/>
          <p:cNvSpPr>
            <a:spLocks noChangeArrowheads="1"/>
          </p:cNvSpPr>
          <p:nvPr/>
        </p:nvSpPr>
        <p:spPr bwMode="auto">
          <a:xfrm>
            <a:off x="400050" y="3695700"/>
            <a:ext cx="2114550" cy="2057400"/>
          </a:xfrm>
          <a:prstGeom prst="ellipse">
            <a:avLst/>
          </a:prstGeom>
          <a:gradFill rotWithShape="0">
            <a:gsLst>
              <a:gs pos="0">
                <a:schemeClr val="accent2"/>
              </a:gs>
              <a:gs pos="100000">
                <a:schemeClr val="accent2">
                  <a:gamma/>
                  <a:shade val="0"/>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r>
              <a:rPr lang="es-ES_tradnl" sz="1600" b="1">
                <a:solidFill>
                  <a:schemeClr val="bg1"/>
                </a:solidFill>
                <a:effectLst>
                  <a:outerShdw blurRad="38100" dist="38100" dir="2700000" algn="tl">
                    <a:srgbClr val="000000"/>
                  </a:outerShdw>
                </a:effectLst>
                <a:latin typeface="Arial Narrow" pitchFamily="34" charset="0"/>
              </a:rPr>
              <a:t>MALLA CURRICULAR</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número de diapositiva"/>
          <p:cNvSpPr>
            <a:spLocks noGrp="1"/>
          </p:cNvSpPr>
          <p:nvPr>
            <p:ph type="sldNum" sz="quarter" idx="12"/>
          </p:nvPr>
        </p:nvSpPr>
        <p:spPr/>
        <p:txBody>
          <a:bodyPr/>
          <a:lstStyle/>
          <a:p>
            <a:fld id="{FD0F05A9-B46C-4752-8F56-3D8A67AE9560}" type="slidenum">
              <a:rPr lang="es-ES_tradnl"/>
              <a:pPr/>
              <a:t>75</a:t>
            </a:fld>
            <a:endParaRPr lang="es-ES_tradnl"/>
          </a:p>
        </p:txBody>
      </p:sp>
      <p:sp>
        <p:nvSpPr>
          <p:cNvPr id="334851" name="AutoShape 3"/>
          <p:cNvSpPr>
            <a:spLocks noChangeArrowheads="1"/>
          </p:cNvSpPr>
          <p:nvPr/>
        </p:nvSpPr>
        <p:spPr bwMode="auto">
          <a:xfrm>
            <a:off x="609600" y="2209800"/>
            <a:ext cx="8001000" cy="3962400"/>
          </a:xfrm>
          <a:prstGeom prst="bevel">
            <a:avLst>
              <a:gd name="adj" fmla="val 1588"/>
            </a:avLst>
          </a:prstGeom>
          <a:gradFill rotWithShape="0">
            <a:gsLst>
              <a:gs pos="0">
                <a:srgbClr val="CCECFF"/>
              </a:gs>
              <a:gs pos="50000">
                <a:srgbClr val="CCECFF">
                  <a:gamma/>
                  <a:tint val="0"/>
                  <a:invGamma/>
                </a:srgbClr>
              </a:gs>
              <a:gs pos="100000">
                <a:srgbClr val="CCECFF"/>
              </a:gs>
            </a:gsLst>
            <a:lin ang="18900000" scaled="1"/>
          </a:gradFill>
          <a:ln w="9525">
            <a:solidFill>
              <a:schemeClr val="bg1"/>
            </a:solidFill>
            <a:miter lim="800000"/>
            <a:headEnd/>
            <a:tailEnd/>
          </a:ln>
          <a:effectLst/>
        </p:spPr>
        <p:txBody>
          <a:bodyPr wrap="none" anchor="ctr"/>
          <a:lstStyle/>
          <a:p>
            <a:pPr marL="457200" indent="-457200" algn="just" eaLnBrk="0" hangingPunct="0">
              <a:lnSpc>
                <a:spcPct val="120000"/>
              </a:lnSpc>
            </a:pPr>
            <a:endParaRPr lang="es-ES" sz="2000" b="1">
              <a:latin typeface="Tahoma" pitchFamily="34" charset="0"/>
            </a:endParaRPr>
          </a:p>
        </p:txBody>
      </p:sp>
      <p:sp>
        <p:nvSpPr>
          <p:cNvPr id="334852" name="AutoShape 4"/>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34853" name="AutoShape 5"/>
          <p:cNvSpPr>
            <a:spLocks noChangeArrowheads="1"/>
          </p:cNvSpPr>
          <p:nvPr/>
        </p:nvSpPr>
        <p:spPr bwMode="auto">
          <a:xfrm>
            <a:off x="1514475" y="627063"/>
            <a:ext cx="6156325" cy="7445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ESTRATEGIAS DE MERCADO</a:t>
            </a:r>
          </a:p>
        </p:txBody>
      </p:sp>
      <p:sp>
        <p:nvSpPr>
          <p:cNvPr id="334854" name="Oval 6"/>
          <p:cNvSpPr>
            <a:spLocks noChangeArrowheads="1"/>
          </p:cNvSpPr>
          <p:nvPr/>
        </p:nvSpPr>
        <p:spPr bwMode="auto">
          <a:xfrm>
            <a:off x="6858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F.</a:t>
            </a:r>
          </a:p>
        </p:txBody>
      </p:sp>
      <p:sp>
        <p:nvSpPr>
          <p:cNvPr id="334855" name="AutoShape 7"/>
          <p:cNvSpPr>
            <a:spLocks noChangeArrowheads="1"/>
          </p:cNvSpPr>
          <p:nvPr/>
        </p:nvSpPr>
        <p:spPr bwMode="auto">
          <a:xfrm>
            <a:off x="609600" y="2362200"/>
            <a:ext cx="4267200" cy="36576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PRINCIPALES VARIABLES DE DIFERENCIACIÓN</a:t>
            </a: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DEL SERVICIO PARA EL CETNAV:</a:t>
            </a: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1. </a:t>
            </a:r>
            <a:r>
              <a:rPr lang="es-ES" sz="1200" b="1">
                <a:solidFill>
                  <a:schemeClr val="bg1"/>
                </a:solidFill>
                <a:effectLst>
                  <a:outerShdw blurRad="38100" dist="38100" dir="2700000" algn="tl">
                    <a:srgbClr val="000000"/>
                  </a:outerShdw>
                </a:effectLst>
                <a:latin typeface="Arial" charset="0"/>
                <a:cs typeface="Times New Roman" pitchFamily="18" charset="0"/>
              </a:rPr>
              <a:t>INSTALACIONES E INFRAESTRUCTURA</a:t>
            </a:r>
            <a:r>
              <a:rPr lang="es-ES" sz="1200" b="1">
                <a:solidFill>
                  <a:schemeClr val="bg1"/>
                </a:solidFill>
                <a:effectLst>
                  <a:outerShdw blurRad="38100" dist="38100" dir="2700000" algn="tl">
                    <a:srgbClr val="000000"/>
                  </a:outerShdw>
                </a:effectLst>
                <a:latin typeface="Arial" charset="0"/>
                <a:cs typeface="Arial" charset="0"/>
              </a:rPr>
              <a:t> </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2. </a:t>
            </a:r>
            <a:r>
              <a:rPr lang="es-ES" sz="1200" b="1">
                <a:solidFill>
                  <a:schemeClr val="bg1"/>
                </a:solidFill>
                <a:effectLst>
                  <a:outerShdw blurRad="38100" dist="38100" dir="2700000" algn="tl">
                    <a:srgbClr val="000000"/>
                  </a:outerShdw>
                </a:effectLst>
                <a:latin typeface="Arial" charset="0"/>
                <a:cs typeface="Times New Roman" pitchFamily="18" charset="0"/>
              </a:rPr>
              <a:t>CORTESÍA, CREDIBILIDAD Y CONFIANZA</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Arial" charset="0"/>
              </a:rPr>
              <a:t> </a:t>
            </a:r>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3. </a:t>
            </a:r>
            <a:r>
              <a:rPr lang="es-ES" sz="1200" b="1">
                <a:solidFill>
                  <a:schemeClr val="bg1"/>
                </a:solidFill>
                <a:effectLst>
                  <a:outerShdw blurRad="38100" dist="38100" dir="2700000" algn="tl">
                    <a:srgbClr val="000000"/>
                  </a:outerShdw>
                </a:effectLst>
                <a:latin typeface="Arial" charset="0"/>
                <a:cs typeface="Times New Roman" pitchFamily="18" charset="0"/>
              </a:rPr>
              <a:t>CAPACIDAD DE RESPUESTA Y COMUNICACIÓN</a:t>
            </a:r>
            <a:r>
              <a:rPr lang="es-ES" sz="1200" b="1">
                <a:solidFill>
                  <a:schemeClr val="bg1"/>
                </a:solidFill>
                <a:effectLst>
                  <a:outerShdw blurRad="38100" dist="38100" dir="2700000" algn="tl">
                    <a:srgbClr val="000000"/>
                  </a:outerShdw>
                </a:effectLst>
                <a:latin typeface="Arial" charset="0"/>
                <a:cs typeface="Arial" charset="0"/>
              </a:rPr>
              <a:t> </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4. CAPACITACIÓN CONSTANTE</a:t>
            </a:r>
          </a:p>
          <a:p>
            <a:pPr marL="457200" indent="-457200"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5. </a:t>
            </a:r>
            <a:r>
              <a:rPr lang="es-MX" sz="1200" b="1">
                <a:solidFill>
                  <a:schemeClr val="bg1"/>
                </a:solidFill>
                <a:effectLst>
                  <a:outerShdw blurRad="38100" dist="38100" dir="2700000" algn="tl">
                    <a:srgbClr val="000000"/>
                  </a:outerShdw>
                </a:effectLst>
                <a:latin typeface="Arial" charset="0"/>
                <a:cs typeface="Arial" charset="0"/>
              </a:rPr>
              <a:t>ASESORAMIENTO PROFESIONAL</a:t>
            </a: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6. FACILIDADES PARA PODER ESTUDIAR Y LABORAR</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Arial" charset="0"/>
            </a:endParaRPr>
          </a:p>
        </p:txBody>
      </p:sp>
      <p:sp>
        <p:nvSpPr>
          <p:cNvPr id="334858" name="AutoShape 10"/>
          <p:cNvSpPr>
            <a:spLocks noChangeArrowheads="1"/>
          </p:cNvSpPr>
          <p:nvPr/>
        </p:nvSpPr>
        <p:spPr bwMode="auto">
          <a:xfrm>
            <a:off x="4953000" y="2438400"/>
            <a:ext cx="3657600" cy="3276600"/>
          </a:xfrm>
          <a:prstGeom prst="foldedCorner">
            <a:avLst>
              <a:gd name="adj" fmla="val 45833"/>
            </a:avLst>
          </a:prstGeom>
          <a:gradFill rotWithShape="0">
            <a:gsLst>
              <a:gs pos="0">
                <a:srgbClr val="CCFFCC">
                  <a:gamma/>
                  <a:shade val="69804"/>
                  <a:invGamma/>
                </a:srgbClr>
              </a:gs>
              <a:gs pos="50000">
                <a:srgbClr val="CCFFCC"/>
              </a:gs>
              <a:gs pos="100000">
                <a:srgbClr val="CCFFCC">
                  <a:gamma/>
                  <a:shade val="69804"/>
                  <a:invGamma/>
                </a:srgbClr>
              </a:gs>
            </a:gsLst>
            <a:lin ang="2700000" scaled="1"/>
          </a:gradFill>
          <a:ln w="9525">
            <a:solidFill>
              <a:schemeClr val="tx1"/>
            </a:solidFill>
            <a:round/>
            <a:headEnd/>
            <a:tailEnd/>
          </a:ln>
          <a:effectLst>
            <a:outerShdw dist="71842" dir="2700000" algn="ctr" rotWithShape="0">
              <a:schemeClr val="bg2"/>
            </a:outerShdw>
          </a:effectLst>
        </p:spPr>
        <p:txBody>
          <a:bodyPr wrap="none" anchor="ctr"/>
          <a:lstStyle/>
          <a:p>
            <a:pPr algn="just" eaLnBrk="0" hangingPunct="0"/>
            <a:r>
              <a:rPr lang="es-ES" sz="1400" b="1">
                <a:latin typeface="Arial" charset="0"/>
                <a:cs typeface="Arial" charset="0"/>
              </a:rPr>
              <a:t>EL PODER PREV</a:t>
            </a:r>
            <a:r>
              <a:rPr lang="es-MX" sz="1400" b="1">
                <a:latin typeface="Arial" charset="0"/>
                <a:cs typeface="Arial" charset="0"/>
              </a:rPr>
              <a:t>E</a:t>
            </a:r>
            <a:r>
              <a:rPr lang="es-ES" sz="1400" b="1">
                <a:latin typeface="Arial" charset="0"/>
                <a:cs typeface="Arial" charset="0"/>
              </a:rPr>
              <a:t>ER LOS CAMBIOS</a:t>
            </a:r>
            <a:endParaRPr lang="es-MX" sz="1400" b="1">
              <a:latin typeface="Arial" charset="0"/>
              <a:cs typeface="Arial" charset="0"/>
            </a:endParaRPr>
          </a:p>
          <a:p>
            <a:pPr algn="just" eaLnBrk="0" hangingPunct="0"/>
            <a:r>
              <a:rPr lang="es-ES" sz="1400" b="1">
                <a:latin typeface="Arial" charset="0"/>
                <a:cs typeface="Arial" charset="0"/>
              </a:rPr>
              <a:t>EN LAS NECESIDADES DE ESTE</a:t>
            </a:r>
            <a:endParaRPr lang="es-MX" sz="1400" b="1">
              <a:latin typeface="Arial" charset="0"/>
              <a:cs typeface="Arial" charset="0"/>
            </a:endParaRPr>
          </a:p>
          <a:p>
            <a:pPr algn="just" eaLnBrk="0" hangingPunct="0"/>
            <a:r>
              <a:rPr lang="es-ES" sz="1400" b="1">
                <a:latin typeface="Arial" charset="0"/>
                <a:cs typeface="Arial" charset="0"/>
              </a:rPr>
              <a:t>SEGMENTO AL IGUAL QUE COORDINAR</a:t>
            </a:r>
            <a:endParaRPr lang="es-MX" sz="1400" b="1">
              <a:latin typeface="Arial" charset="0"/>
              <a:cs typeface="Arial" charset="0"/>
            </a:endParaRPr>
          </a:p>
          <a:p>
            <a:pPr algn="just" eaLnBrk="0" hangingPunct="0"/>
            <a:r>
              <a:rPr lang="es-ES" sz="1400" b="1">
                <a:latin typeface="Arial" charset="0"/>
                <a:cs typeface="Arial" charset="0"/>
              </a:rPr>
              <a:t>ESFUERZOS EN ÁREASESTRATÉGICAS</a:t>
            </a:r>
            <a:endParaRPr lang="es-MX" sz="1400" b="1">
              <a:latin typeface="Arial" charset="0"/>
              <a:cs typeface="Arial" charset="0"/>
            </a:endParaRPr>
          </a:p>
          <a:p>
            <a:pPr algn="just" eaLnBrk="0" hangingPunct="0"/>
            <a:r>
              <a:rPr lang="es-ES" sz="1400" b="1">
                <a:latin typeface="Arial" charset="0"/>
                <a:cs typeface="Arial" charset="0"/>
              </a:rPr>
              <a:t>COMO INVESTIGACIÓN Y DESARROLLO, </a:t>
            </a:r>
            <a:endParaRPr lang="es-MX" sz="1400" b="1">
              <a:latin typeface="Arial" charset="0"/>
              <a:cs typeface="Arial" charset="0"/>
            </a:endParaRPr>
          </a:p>
          <a:p>
            <a:pPr algn="just" eaLnBrk="0" hangingPunct="0"/>
            <a:r>
              <a:rPr lang="es-ES" sz="1400" b="1">
                <a:latin typeface="Arial" charset="0"/>
                <a:cs typeface="Arial" charset="0"/>
              </a:rPr>
              <a:t>PRODUCCIÓN Y MARKETING; ES</a:t>
            </a:r>
            <a:endParaRPr lang="es-MX" sz="1400" b="1">
              <a:latin typeface="Arial" charset="0"/>
              <a:cs typeface="Arial" charset="0"/>
            </a:endParaRPr>
          </a:p>
          <a:p>
            <a:pPr algn="just" eaLnBrk="0" hangingPunct="0"/>
            <a:r>
              <a:rPr lang="es-ES" sz="1400" b="1">
                <a:latin typeface="Arial" charset="0"/>
                <a:cs typeface="Arial" charset="0"/>
              </a:rPr>
              <a:t>IMPORTANTE PARA UNA ESTRATEGIA </a:t>
            </a:r>
            <a:endParaRPr lang="es-MX" sz="1400" b="1">
              <a:latin typeface="Arial" charset="0"/>
              <a:cs typeface="Arial" charset="0"/>
            </a:endParaRPr>
          </a:p>
          <a:p>
            <a:pPr algn="just" eaLnBrk="0" hangingPunct="0"/>
            <a:r>
              <a:rPr lang="es-ES" sz="1400" b="1">
                <a:latin typeface="Arial" charset="0"/>
                <a:cs typeface="Arial" charset="0"/>
              </a:rPr>
              <a:t>DE DIFERENCIACIÓN. </a:t>
            </a:r>
            <a:endParaRPr lang="es-MX" sz="1400" b="1">
              <a:latin typeface="Arial" charset="0"/>
              <a:cs typeface="Arial" charset="0"/>
            </a:endParaRPr>
          </a:p>
        </p:txBody>
      </p:sp>
      <p:sp>
        <p:nvSpPr>
          <p:cNvPr id="334859" name="AutoShape 11"/>
          <p:cNvSpPr>
            <a:spLocks noChangeArrowheads="1"/>
          </p:cNvSpPr>
          <p:nvPr/>
        </p:nvSpPr>
        <p:spPr bwMode="auto">
          <a:xfrm>
            <a:off x="685800" y="1447800"/>
            <a:ext cx="990600" cy="685800"/>
          </a:xfrm>
          <a:prstGeom prst="bevel">
            <a:avLst>
              <a:gd name="adj" fmla="val 8102"/>
            </a:avLst>
          </a:prstGeom>
          <a:gradFill rotWithShape="0">
            <a:gsLst>
              <a:gs pos="0">
                <a:srgbClr val="996600"/>
              </a:gs>
              <a:gs pos="100000">
                <a:srgbClr val="996600">
                  <a:gamma/>
                  <a:shade val="0"/>
                  <a:invGamma/>
                </a:srgbClr>
              </a:gs>
            </a:gsLst>
            <a:lin ang="5400000" scaled="1"/>
          </a:gradFill>
          <a:ln w="9525">
            <a:noFill/>
            <a:miter lim="800000"/>
            <a:headEnd/>
            <a:tailEnd/>
          </a:ln>
          <a:effectLst/>
        </p:spPr>
        <p:txBody>
          <a:bodyPr wrap="none" anchor="ctr"/>
          <a:lstStyle/>
          <a:p>
            <a:pPr algn="ctr" eaLnBrk="0" hangingPunct="0"/>
            <a:r>
              <a:rPr lang="es-ES_tradnl" sz="3600" b="1">
                <a:solidFill>
                  <a:srgbClr val="FFCC00"/>
                </a:solidFill>
                <a:effectLst>
                  <a:outerShdw blurRad="38100" dist="38100" dir="2700000" algn="tl">
                    <a:srgbClr val="000000"/>
                  </a:outerShdw>
                </a:effectLst>
              </a:rPr>
              <a:t>IV</a:t>
            </a:r>
          </a:p>
        </p:txBody>
      </p:sp>
      <p:sp>
        <p:nvSpPr>
          <p:cNvPr id="334860" name="AutoShape 12"/>
          <p:cNvSpPr>
            <a:spLocks noChangeArrowheads="1"/>
          </p:cNvSpPr>
          <p:nvPr/>
        </p:nvSpPr>
        <p:spPr bwMode="auto">
          <a:xfrm>
            <a:off x="1828800" y="1447800"/>
            <a:ext cx="6934200" cy="685800"/>
          </a:xfrm>
          <a:prstGeom prst="roundRect">
            <a:avLst>
              <a:gd name="adj" fmla="val 50000"/>
            </a:avLst>
          </a:prstGeom>
          <a:gradFill rotWithShape="0">
            <a:gsLst>
              <a:gs pos="0">
                <a:srgbClr val="660033"/>
              </a:gs>
              <a:gs pos="100000">
                <a:srgbClr val="660033">
                  <a:gamma/>
                  <a:shade val="0"/>
                  <a:invGamma/>
                </a:srgbClr>
              </a:gs>
            </a:gsLst>
            <a:lin ang="0" scaled="1"/>
          </a:gradFill>
          <a:ln w="19050">
            <a:solidFill>
              <a:srgbClr val="FFCC00"/>
            </a:solidFill>
            <a:round/>
            <a:headEnd/>
            <a:tailEnd/>
          </a:ln>
          <a:effectLst/>
        </p:spPr>
        <p:txBody>
          <a:bodyPr wrap="none" anchor="ctr"/>
          <a:lstStyle/>
          <a:p>
            <a:pPr algn="ctr" eaLnBrk="0" hangingPunct="0"/>
            <a:r>
              <a:rPr lang="es-ES_tradnl" sz="2000" b="1">
                <a:solidFill>
                  <a:schemeClr val="bg1"/>
                </a:solidFill>
                <a:effectLst>
                  <a:outerShdw blurRad="38100" dist="38100" dir="2700000" algn="tl">
                    <a:srgbClr val="000000"/>
                  </a:outerShdw>
                </a:effectLst>
                <a:latin typeface="Arial" charset="0"/>
              </a:rPr>
              <a:t>ESTRATEGIA DE DIFERENCIACIÓN DE SERVICIOS</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3 Marcador de número de diapositiva"/>
          <p:cNvSpPr>
            <a:spLocks noGrp="1"/>
          </p:cNvSpPr>
          <p:nvPr>
            <p:ph type="sldNum" sz="quarter" idx="12"/>
          </p:nvPr>
        </p:nvSpPr>
        <p:spPr/>
        <p:txBody>
          <a:bodyPr/>
          <a:lstStyle/>
          <a:p>
            <a:fld id="{BD53760E-FC20-4FA0-A543-C0343170D723}" type="slidenum">
              <a:rPr lang="es-ES_tradnl"/>
              <a:pPr/>
              <a:t>76</a:t>
            </a:fld>
            <a:endParaRPr lang="es-ES_tradnl"/>
          </a:p>
        </p:txBody>
      </p:sp>
      <p:sp>
        <p:nvSpPr>
          <p:cNvPr id="335875" name="Rectangle 3"/>
          <p:cNvSpPr>
            <a:spLocks noChangeArrowheads="1"/>
          </p:cNvSpPr>
          <p:nvPr/>
        </p:nvSpPr>
        <p:spPr bwMode="auto">
          <a:xfrm>
            <a:off x="1066800" y="5867400"/>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35876" name="Rectangle 4"/>
          <p:cNvSpPr>
            <a:spLocks noChangeArrowheads="1"/>
          </p:cNvSpPr>
          <p:nvPr/>
        </p:nvSpPr>
        <p:spPr bwMode="auto">
          <a:xfrm>
            <a:off x="1066800" y="5334000"/>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35877" name="AutoShape 5"/>
          <p:cNvSpPr>
            <a:spLocks noChangeArrowheads="1"/>
          </p:cNvSpPr>
          <p:nvPr/>
        </p:nvSpPr>
        <p:spPr bwMode="auto">
          <a:xfrm>
            <a:off x="1595438" y="1752600"/>
            <a:ext cx="4597400"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PLAN OPERACIONAL</a:t>
            </a:r>
          </a:p>
        </p:txBody>
      </p:sp>
      <p:sp>
        <p:nvSpPr>
          <p:cNvPr id="335878" name="AutoShape 6"/>
          <p:cNvSpPr>
            <a:spLocks noChangeArrowheads="1"/>
          </p:cNvSpPr>
          <p:nvPr/>
        </p:nvSpPr>
        <p:spPr bwMode="auto">
          <a:xfrm>
            <a:off x="87313" y="304800"/>
            <a:ext cx="1352550" cy="1258888"/>
          </a:xfrm>
          <a:prstGeom prst="bevel">
            <a:avLst>
              <a:gd name="adj" fmla="val 6505"/>
            </a:avLst>
          </a:prstGeom>
          <a:solidFill>
            <a:srgbClr val="00CCFF"/>
          </a:solidFill>
          <a:ln w="9525">
            <a:noFill/>
            <a:miter lim="800000"/>
            <a:headEnd/>
            <a:tailEnd/>
          </a:ln>
          <a:effectLst/>
        </p:spPr>
        <p:txBody>
          <a:bodyPr wrap="none">
            <a:spAutoFit/>
          </a:bodyPr>
          <a:lstStyle/>
          <a:p>
            <a:pPr eaLnBrk="0" hangingPunct="0"/>
            <a:r>
              <a:rPr lang="es-ES_tradnl" sz="7200" b="1"/>
              <a:t>IV</a:t>
            </a:r>
          </a:p>
        </p:txBody>
      </p:sp>
      <p:sp>
        <p:nvSpPr>
          <p:cNvPr id="335879" name="AutoShape 7"/>
          <p:cNvSpPr>
            <a:spLocks noChangeArrowheads="1"/>
          </p:cNvSpPr>
          <p:nvPr/>
        </p:nvSpPr>
        <p:spPr bwMode="auto">
          <a:xfrm>
            <a:off x="1593850" y="457200"/>
            <a:ext cx="4630738" cy="987425"/>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4400">
                <a:solidFill>
                  <a:schemeClr val="bg1"/>
                </a:solidFill>
                <a:effectLst>
                  <a:outerShdw blurRad="38100" dist="38100" dir="2700000" algn="tl">
                    <a:srgbClr val="000000"/>
                  </a:outerShdw>
                </a:effectLst>
                <a:latin typeface="Impact" pitchFamily="34" charset="0"/>
              </a:rPr>
              <a:t>PLAN DE MERCADEO</a:t>
            </a:r>
          </a:p>
        </p:txBody>
      </p:sp>
      <p:sp>
        <p:nvSpPr>
          <p:cNvPr id="335880" name="Rectangle 8"/>
          <p:cNvSpPr>
            <a:spLocks noChangeArrowheads="1"/>
          </p:cNvSpPr>
          <p:nvPr/>
        </p:nvSpPr>
        <p:spPr bwMode="auto">
          <a:xfrm>
            <a:off x="1066800" y="3584575"/>
            <a:ext cx="914400" cy="457200"/>
          </a:xfrm>
          <a:prstGeom prst="rect">
            <a:avLst/>
          </a:prstGeom>
          <a:gradFill rotWithShape="0">
            <a:gsLst>
              <a:gs pos="0">
                <a:srgbClr val="0099CC">
                  <a:gamma/>
                  <a:shade val="0"/>
                  <a:invGamma/>
                </a:srgbClr>
              </a:gs>
              <a:gs pos="100000">
                <a:srgbClr val="0099CC"/>
              </a:gs>
            </a:gsLst>
            <a:lin ang="0" scaled="1"/>
          </a:gradFill>
          <a:ln w="9525">
            <a:noFill/>
            <a:miter lim="800000"/>
            <a:headEnd/>
            <a:tailEnd/>
          </a:ln>
          <a:effectLst/>
        </p:spPr>
        <p:txBody>
          <a:bodyPr wrap="none" anchor="ctr"/>
          <a:lstStyle/>
          <a:p>
            <a:endParaRPr lang="es-ES"/>
          </a:p>
        </p:txBody>
      </p:sp>
      <p:sp>
        <p:nvSpPr>
          <p:cNvPr id="335881" name="Rectangle 9"/>
          <p:cNvSpPr>
            <a:spLocks noChangeArrowheads="1"/>
          </p:cNvSpPr>
          <p:nvPr/>
        </p:nvSpPr>
        <p:spPr bwMode="auto">
          <a:xfrm>
            <a:off x="1066800" y="4194175"/>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35882" name="Rectangle 10"/>
          <p:cNvSpPr>
            <a:spLocks noChangeArrowheads="1"/>
          </p:cNvSpPr>
          <p:nvPr/>
        </p:nvSpPr>
        <p:spPr bwMode="auto">
          <a:xfrm>
            <a:off x="1066800" y="3051175"/>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35883" name="Text Box 11"/>
          <p:cNvSpPr txBox="1">
            <a:spLocks noChangeArrowheads="1"/>
          </p:cNvSpPr>
          <p:nvPr/>
        </p:nvSpPr>
        <p:spPr bwMode="auto">
          <a:xfrm>
            <a:off x="2057400" y="2895600"/>
            <a:ext cx="5264150" cy="3425825"/>
          </a:xfrm>
          <a:prstGeom prst="rect">
            <a:avLst/>
          </a:prstGeom>
          <a:noFill/>
          <a:ln w="9525">
            <a:noFill/>
            <a:miter lim="800000"/>
            <a:headEnd/>
            <a:tailEnd/>
          </a:ln>
          <a:effectLst/>
        </p:spPr>
        <p:txBody>
          <a:bodyPr wrap="none">
            <a:spAutoFit/>
          </a:bodyPr>
          <a:lstStyle/>
          <a:p>
            <a:pPr eaLnBrk="0" hangingPunct="0">
              <a:lnSpc>
                <a:spcPct val="140000"/>
              </a:lnSpc>
            </a:pPr>
            <a:r>
              <a:rPr lang="es-ES_tradnl" sz="2600" b="1" i="1">
                <a:latin typeface="Arial" charset="0"/>
              </a:rPr>
              <a:t>CLIENTE SATISFECHO</a:t>
            </a:r>
          </a:p>
          <a:p>
            <a:pPr eaLnBrk="0" hangingPunct="0">
              <a:lnSpc>
                <a:spcPct val="140000"/>
              </a:lnSpc>
            </a:pPr>
            <a:r>
              <a:rPr lang="es-ES_tradnl" sz="2600" b="1" i="1">
                <a:latin typeface="Arial" charset="0"/>
              </a:rPr>
              <a:t>COSTO DE SATISFACCIÓN</a:t>
            </a:r>
          </a:p>
          <a:p>
            <a:pPr eaLnBrk="0" hangingPunct="0">
              <a:lnSpc>
                <a:spcPct val="140000"/>
              </a:lnSpc>
            </a:pPr>
            <a:r>
              <a:rPr lang="es-ES_tradnl" sz="2600" b="1" i="1">
                <a:latin typeface="Arial" charset="0"/>
              </a:rPr>
              <a:t>CANALES DE DISTRIBUCIÓN</a:t>
            </a:r>
          </a:p>
          <a:p>
            <a:pPr eaLnBrk="0" hangingPunct="0">
              <a:lnSpc>
                <a:spcPct val="140000"/>
              </a:lnSpc>
            </a:pPr>
            <a:r>
              <a:rPr lang="es-ES_tradnl" sz="2600" b="1" i="1">
                <a:latin typeface="Arial" charset="0"/>
              </a:rPr>
              <a:t>COMUNICACIÓN Y PUBLICIDAD</a:t>
            </a:r>
          </a:p>
          <a:p>
            <a:pPr eaLnBrk="0" hangingPunct="0">
              <a:lnSpc>
                <a:spcPct val="140000"/>
              </a:lnSpc>
            </a:pPr>
            <a:r>
              <a:rPr lang="es-ES_tradnl" sz="2600" b="1" i="1">
                <a:latin typeface="Arial" charset="0"/>
              </a:rPr>
              <a:t>PROMOCIÓN</a:t>
            </a:r>
          </a:p>
          <a:p>
            <a:pPr eaLnBrk="0" hangingPunct="0">
              <a:lnSpc>
                <a:spcPct val="140000"/>
              </a:lnSpc>
            </a:pPr>
            <a:r>
              <a:rPr lang="es-ES_tradnl" sz="2600" b="1" i="1">
                <a:latin typeface="Arial" charset="0"/>
              </a:rPr>
              <a:t>RR-PP Y MERCHANDISING</a:t>
            </a:r>
          </a:p>
        </p:txBody>
      </p:sp>
      <p:sp>
        <p:nvSpPr>
          <p:cNvPr id="335884" name="Rectangle 12"/>
          <p:cNvSpPr>
            <a:spLocks noChangeArrowheads="1"/>
          </p:cNvSpPr>
          <p:nvPr/>
        </p:nvSpPr>
        <p:spPr bwMode="auto">
          <a:xfrm>
            <a:off x="1066800" y="4724400"/>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35885" name="Text Box 13"/>
          <p:cNvSpPr txBox="1">
            <a:spLocks noChangeArrowheads="1"/>
          </p:cNvSpPr>
          <p:nvPr/>
        </p:nvSpPr>
        <p:spPr bwMode="auto">
          <a:xfrm>
            <a:off x="1292225" y="2898775"/>
            <a:ext cx="422275" cy="3425825"/>
          </a:xfrm>
          <a:prstGeom prst="rect">
            <a:avLst/>
          </a:prstGeom>
          <a:noFill/>
          <a:ln w="9525">
            <a:noFill/>
            <a:miter lim="800000"/>
            <a:headEnd/>
            <a:tailEnd/>
          </a:ln>
          <a:effectLst/>
        </p:spPr>
        <p:txBody>
          <a:bodyPr wrap="none">
            <a:spAutoFit/>
          </a:bodyPr>
          <a:lstStyle/>
          <a:p>
            <a:pPr algn="ctr" eaLnBrk="0" hangingPunct="0">
              <a:lnSpc>
                <a:spcPct val="140000"/>
              </a:lnSpc>
            </a:pPr>
            <a:r>
              <a:rPr lang="es-ES_tradnl" sz="2600" b="1" i="1">
                <a:solidFill>
                  <a:schemeClr val="bg1"/>
                </a:solidFill>
              </a:rPr>
              <a:t>A</a:t>
            </a:r>
          </a:p>
          <a:p>
            <a:pPr algn="ctr" eaLnBrk="0" hangingPunct="0">
              <a:lnSpc>
                <a:spcPct val="140000"/>
              </a:lnSpc>
            </a:pPr>
            <a:r>
              <a:rPr lang="es-ES_tradnl" sz="2600" b="1" i="1">
                <a:solidFill>
                  <a:schemeClr val="bg1"/>
                </a:solidFill>
              </a:rPr>
              <a:t>B</a:t>
            </a:r>
          </a:p>
          <a:p>
            <a:pPr algn="ctr" eaLnBrk="0" hangingPunct="0">
              <a:lnSpc>
                <a:spcPct val="140000"/>
              </a:lnSpc>
            </a:pPr>
            <a:r>
              <a:rPr lang="es-ES_tradnl" sz="2600" b="1" i="1">
                <a:solidFill>
                  <a:schemeClr val="bg1"/>
                </a:solidFill>
              </a:rPr>
              <a:t>C</a:t>
            </a:r>
          </a:p>
          <a:p>
            <a:pPr algn="ctr" eaLnBrk="0" hangingPunct="0">
              <a:lnSpc>
                <a:spcPct val="140000"/>
              </a:lnSpc>
            </a:pPr>
            <a:r>
              <a:rPr lang="es-ES_tradnl" sz="2600" b="1" i="1">
                <a:solidFill>
                  <a:schemeClr val="bg1"/>
                </a:solidFill>
              </a:rPr>
              <a:t>D</a:t>
            </a:r>
          </a:p>
          <a:p>
            <a:pPr algn="ctr" eaLnBrk="0" hangingPunct="0">
              <a:lnSpc>
                <a:spcPct val="140000"/>
              </a:lnSpc>
            </a:pPr>
            <a:r>
              <a:rPr lang="es-ES_tradnl" sz="2600" b="1" i="1">
                <a:solidFill>
                  <a:schemeClr val="bg1"/>
                </a:solidFill>
              </a:rPr>
              <a:t>E</a:t>
            </a:r>
          </a:p>
          <a:p>
            <a:pPr algn="ctr" eaLnBrk="0" hangingPunct="0">
              <a:lnSpc>
                <a:spcPct val="140000"/>
              </a:lnSpc>
            </a:pPr>
            <a:r>
              <a:rPr lang="es-ES_tradnl" sz="2600" b="1" i="1">
                <a:solidFill>
                  <a:schemeClr val="bg1"/>
                </a:solidFill>
              </a:rPr>
              <a:t>F</a:t>
            </a:r>
          </a:p>
        </p:txBody>
      </p:sp>
      <p:sp>
        <p:nvSpPr>
          <p:cNvPr id="335886" name="Oval 14"/>
          <p:cNvSpPr>
            <a:spLocks noChangeArrowheads="1"/>
          </p:cNvSpPr>
          <p:nvPr/>
        </p:nvSpPr>
        <p:spPr bwMode="auto">
          <a:xfrm>
            <a:off x="685800" y="18288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4.2</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p:txBody>
          <a:bodyPr/>
          <a:lstStyle/>
          <a:p>
            <a:fld id="{BF969F55-2B3A-4AE8-9B22-1170CAC19DA6}" type="slidenum">
              <a:rPr lang="es-ES_tradnl"/>
              <a:pPr/>
              <a:t>77</a:t>
            </a:fld>
            <a:endParaRPr lang="es-ES_tradnl"/>
          </a:p>
        </p:txBody>
      </p:sp>
      <p:sp>
        <p:nvSpPr>
          <p:cNvPr id="336899" name="AutoShape 3"/>
          <p:cNvSpPr>
            <a:spLocks noChangeArrowheads="1"/>
          </p:cNvSpPr>
          <p:nvPr/>
        </p:nvSpPr>
        <p:spPr bwMode="auto">
          <a:xfrm>
            <a:off x="1655763" y="609600"/>
            <a:ext cx="4848225"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CLIENTE SATISFECHO</a:t>
            </a:r>
          </a:p>
        </p:txBody>
      </p:sp>
      <p:sp>
        <p:nvSpPr>
          <p:cNvPr id="336900" name="AutoShape 4"/>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36902" name="Oval 6"/>
          <p:cNvSpPr>
            <a:spLocks noChangeArrowheads="1"/>
          </p:cNvSpPr>
          <p:nvPr/>
        </p:nvSpPr>
        <p:spPr bwMode="auto">
          <a:xfrm>
            <a:off x="7620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
        <p:nvSpPr>
          <p:cNvPr id="336905" name="AutoShape 9"/>
          <p:cNvSpPr>
            <a:spLocks noChangeArrowheads="1"/>
          </p:cNvSpPr>
          <p:nvPr/>
        </p:nvSpPr>
        <p:spPr bwMode="auto">
          <a:xfrm>
            <a:off x="609600" y="2057400"/>
            <a:ext cx="3962400" cy="36576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PRINCIPALES PARÁMETROS PARA ALCANZAR</a:t>
            </a: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LA SATISFACCIÓN DEL CLIENTE PARA EL CETNAV:</a:t>
            </a: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1. </a:t>
            </a:r>
            <a:r>
              <a:rPr lang="es-ES" sz="1200" b="1">
                <a:solidFill>
                  <a:schemeClr val="bg1"/>
                </a:solidFill>
                <a:effectLst>
                  <a:outerShdw blurRad="38100" dist="38100" dir="2700000" algn="tl">
                    <a:srgbClr val="000000"/>
                  </a:outerShdw>
                </a:effectLst>
                <a:latin typeface="Arial" charset="0"/>
                <a:cs typeface="Arial" charset="0"/>
              </a:rPr>
              <a:t>CUALES SON LOS “ REQUERIMIENTOS </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ELEMENTALES </a:t>
            </a:r>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DEL ACTUAL CLIENTE.</a:t>
            </a:r>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2. </a:t>
            </a:r>
            <a:r>
              <a:rPr lang="es-ES" sz="1200" b="1">
                <a:solidFill>
                  <a:schemeClr val="bg1"/>
                </a:solidFill>
                <a:effectLst>
                  <a:outerShdw blurRad="38100" dist="38100" dir="2700000" algn="tl">
                    <a:srgbClr val="000000"/>
                  </a:outerShdw>
                </a:effectLst>
                <a:latin typeface="Arial" charset="0"/>
                <a:cs typeface="Arial" charset="0"/>
              </a:rPr>
              <a:t>QUÉ ESTRATEGIAS SE DEBERÁN DISEÑAR, Y</a:t>
            </a:r>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Arial" charset="0"/>
              </a:rPr>
              <a:t> </a:t>
            </a:r>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3. </a:t>
            </a:r>
            <a:r>
              <a:rPr lang="es-ES" sz="1200" b="1">
                <a:solidFill>
                  <a:schemeClr val="bg1"/>
                </a:solidFill>
                <a:effectLst>
                  <a:outerShdw blurRad="38100" dist="38100" dir="2700000" algn="tl">
                    <a:srgbClr val="000000"/>
                  </a:outerShdw>
                </a:effectLst>
                <a:latin typeface="Arial" charset="0"/>
                <a:cs typeface="Times New Roman" pitchFamily="18" charset="0"/>
              </a:rPr>
              <a:t>TODA LA INFORMACIÓN NECESARIA</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 PARA DESARROLLAR LA</a:t>
            </a:r>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RETROALIMENTACIÓN </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Arial" charset="0"/>
            </a:endParaRPr>
          </a:p>
        </p:txBody>
      </p:sp>
      <p:sp>
        <p:nvSpPr>
          <p:cNvPr id="336907" name="AutoShape 11"/>
          <p:cNvSpPr>
            <a:spLocks noChangeArrowheads="1"/>
          </p:cNvSpPr>
          <p:nvPr/>
        </p:nvSpPr>
        <p:spPr bwMode="auto">
          <a:xfrm>
            <a:off x="4648200" y="2057400"/>
            <a:ext cx="3962400" cy="36576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Times New Roman" pitchFamily="18" charset="0"/>
              </a:rPr>
              <a:t>PARA EL CASO DE LA CARRERA, SE SUGIEREN</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Times New Roman" pitchFamily="18" charset="0"/>
              </a:rPr>
              <a:t>LAS SIGUIENTES ACTIVIDADES PARA LOGRAR</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Times New Roman" pitchFamily="18" charset="0"/>
              </a:rPr>
              <a:t>SATISFACCIÓN EN EL CLIENTE: </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1. </a:t>
            </a:r>
            <a:r>
              <a:rPr lang="es-ES" sz="1200" b="1">
                <a:solidFill>
                  <a:schemeClr val="bg1"/>
                </a:solidFill>
                <a:effectLst>
                  <a:outerShdw blurRad="38100" dist="38100" dir="2700000" algn="tl">
                    <a:srgbClr val="000000"/>
                  </a:outerShdw>
                </a:effectLst>
                <a:latin typeface="Arial" charset="0"/>
                <a:cs typeface="Times New Roman" pitchFamily="18" charset="0"/>
              </a:rPr>
              <a:t>ENCUESTAS DE OPINIÓN</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2. </a:t>
            </a:r>
            <a:r>
              <a:rPr lang="es-ES" sz="1200" b="1">
                <a:solidFill>
                  <a:schemeClr val="bg1"/>
                </a:solidFill>
                <a:effectLst>
                  <a:outerShdw blurRad="38100" dist="38100" dir="2700000" algn="tl">
                    <a:srgbClr val="000000"/>
                  </a:outerShdw>
                </a:effectLst>
                <a:latin typeface="Arial" charset="0"/>
                <a:cs typeface="Times New Roman" pitchFamily="18" charset="0"/>
              </a:rPr>
              <a:t>CAPACITACIÓN </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Arial" charset="0"/>
              </a:rPr>
              <a:t> </a:t>
            </a:r>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3. </a:t>
            </a:r>
            <a:r>
              <a:rPr lang="es-ES" sz="1200" b="1">
                <a:solidFill>
                  <a:schemeClr val="bg1"/>
                </a:solidFill>
                <a:effectLst>
                  <a:outerShdw blurRad="38100" dist="38100" dir="2700000" algn="tl">
                    <a:srgbClr val="000000"/>
                  </a:outerShdw>
                </a:effectLst>
                <a:latin typeface="Arial" charset="0"/>
                <a:cs typeface="Times New Roman" pitchFamily="18" charset="0"/>
              </a:rPr>
              <a:t>TALLERES PERSONALIZADOS </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4. FOMENTAR LA</a:t>
            </a:r>
            <a:r>
              <a:rPr lang="es-ES" sz="1200" b="1">
                <a:solidFill>
                  <a:schemeClr val="bg1"/>
                </a:solidFill>
                <a:effectLst>
                  <a:outerShdw blurRad="38100" dist="38100" dir="2700000" algn="tl">
                    <a:srgbClr val="000000"/>
                  </a:outerShdw>
                </a:effectLst>
                <a:latin typeface="Arial" charset="0"/>
                <a:cs typeface="Times New Roman" pitchFamily="18" charset="0"/>
              </a:rPr>
              <a:t> REALIZACIÓN DE ENCUENTROS</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 ENTRE INSTITUTOS TÉCNICOS Y</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 TECNOLÓGICOS, </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Arial"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fld id="{98C80E1F-EB13-4058-869F-163A6AA12F92}" type="slidenum">
              <a:rPr lang="es-ES_tradnl"/>
              <a:pPr/>
              <a:t>78</a:t>
            </a:fld>
            <a:endParaRPr lang="es-ES_tradnl"/>
          </a:p>
        </p:txBody>
      </p:sp>
      <p:sp>
        <p:nvSpPr>
          <p:cNvPr id="337923" name="AutoShape 3"/>
          <p:cNvSpPr>
            <a:spLocks noChangeArrowheads="1"/>
          </p:cNvSpPr>
          <p:nvPr/>
        </p:nvSpPr>
        <p:spPr bwMode="auto">
          <a:xfrm>
            <a:off x="1655763" y="609600"/>
            <a:ext cx="5680075"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COSTO DE SATISFACCIÓN</a:t>
            </a:r>
          </a:p>
        </p:txBody>
      </p:sp>
      <p:sp>
        <p:nvSpPr>
          <p:cNvPr id="337924" name="AutoShape 4"/>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37925" name="Oval 5"/>
          <p:cNvSpPr>
            <a:spLocks noChangeArrowheads="1"/>
          </p:cNvSpPr>
          <p:nvPr/>
        </p:nvSpPr>
        <p:spPr bwMode="auto">
          <a:xfrm>
            <a:off x="7620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337927" name="AutoShape 7"/>
          <p:cNvSpPr>
            <a:spLocks noChangeArrowheads="1"/>
          </p:cNvSpPr>
          <p:nvPr/>
        </p:nvSpPr>
        <p:spPr bwMode="auto">
          <a:xfrm>
            <a:off x="228600" y="3810000"/>
            <a:ext cx="5105400" cy="13716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EL COSTO DE SATISFACCIÓN  SIGNIFICA EL PRECIO QUE UN</a:t>
            </a: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CLIENTE PAGA POR RECIBIR UN SERVICIO. SE PROPONE </a:t>
            </a: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MANTENER UN PROGRAMA DE COSTOS MEDIOS, NO MUY</a:t>
            </a: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POR DEBAJO DEL MERCADO, LOS CUALES DEPENDERÁN </a:t>
            </a: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BÁSICAMENTE, DE LA MAGNITUD DE LAS ASPIRACIONES DE </a:t>
            </a: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LA INSTITUCIÓN.</a:t>
            </a:r>
          </a:p>
        </p:txBody>
      </p:sp>
      <p:graphicFrame>
        <p:nvGraphicFramePr>
          <p:cNvPr id="382976" name="Object 1024"/>
          <p:cNvGraphicFramePr>
            <a:graphicFrameLocks noChangeAspect="1"/>
          </p:cNvGraphicFramePr>
          <p:nvPr/>
        </p:nvGraphicFramePr>
        <p:xfrm>
          <a:off x="1676400" y="1524000"/>
          <a:ext cx="5729288" cy="2125663"/>
        </p:xfrm>
        <a:graphic>
          <a:graphicData uri="http://schemas.openxmlformats.org/presentationml/2006/ole">
            <p:oleObj spid="_x0000_s382976" name="Documento" r:id="rId3" imgW="5729760" imgH="2126160" progId="Word.Document.8">
              <p:embed/>
            </p:oleObj>
          </a:graphicData>
        </a:graphic>
      </p:graphicFrame>
      <p:sp>
        <p:nvSpPr>
          <p:cNvPr id="337930" name="AutoShape 10"/>
          <p:cNvSpPr>
            <a:spLocks noChangeArrowheads="1"/>
          </p:cNvSpPr>
          <p:nvPr/>
        </p:nvSpPr>
        <p:spPr bwMode="auto">
          <a:xfrm>
            <a:off x="3429000" y="5257800"/>
            <a:ext cx="5105400" cy="1371600"/>
          </a:xfrm>
          <a:prstGeom prst="foldedCorner">
            <a:avLst>
              <a:gd name="adj" fmla="val 23560"/>
            </a:avLst>
          </a:prstGeom>
          <a:solidFill>
            <a:srgbClr val="FF9900"/>
          </a:solidFill>
          <a:ln w="9525">
            <a:solidFill>
              <a:schemeClr val="bg1"/>
            </a:solidFill>
            <a:round/>
            <a:headEnd/>
            <a:tailEnd/>
          </a:ln>
          <a:effectLst/>
        </p:spPr>
        <p:txBody>
          <a:bodyPr wrap="none" anchor="ctr"/>
          <a:lstStyle/>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Arial" charset="0"/>
              </a:rPr>
              <a:t>POR INFORMACIÓN OBTENIDA DE LA DIRECCIÓN DEL CETNAV,</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Arial" charset="0"/>
              </a:rPr>
              <a:t>PODEMOS</a:t>
            </a:r>
            <a:r>
              <a:rPr lang="es-MX" sz="1200" b="1">
                <a:solidFill>
                  <a:schemeClr val="bg1"/>
                </a:solidFill>
                <a:effectLst>
                  <a:outerShdw blurRad="38100" dist="38100" dir="2700000" algn="tl">
                    <a:srgbClr val="000000"/>
                  </a:outerShdw>
                </a:effectLst>
                <a:latin typeface="Arial" charset="0"/>
                <a:cs typeface="Arial" charset="0"/>
              </a:rPr>
              <a:t> </a:t>
            </a:r>
            <a:r>
              <a:rPr lang="es-ES" sz="1200" b="1">
                <a:solidFill>
                  <a:schemeClr val="bg1"/>
                </a:solidFill>
                <a:effectLst>
                  <a:outerShdw blurRad="38100" dist="38100" dir="2700000" algn="tl">
                    <a:srgbClr val="000000"/>
                  </a:outerShdw>
                </a:effectLst>
                <a:latin typeface="Arial" charset="0"/>
                <a:cs typeface="Arial" charset="0"/>
              </a:rPr>
              <a:t>ESTIMAR QUE CON UNA EFICIENTE Y BIEN</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Arial" charset="0"/>
              </a:rPr>
              <a:t>DIRECCIONADA  PUBLICIDAD PARA LA INSTITUCIÓN, EL NÚMERO</a:t>
            </a:r>
            <a:endParaRPr lang="es-MX" sz="1200" b="1">
              <a:solidFill>
                <a:schemeClr val="bg1"/>
              </a:solidFill>
              <a:effectLst>
                <a:outerShdw blurRad="38100" dist="38100" dir="2700000" algn="tl">
                  <a:srgbClr val="000000"/>
                </a:outerShdw>
              </a:effectLst>
              <a:latin typeface="Arial" charset="0"/>
              <a:cs typeface="Arial" charset="0"/>
            </a:endParaRPr>
          </a:p>
          <a:p>
            <a:pPr marL="457200" indent="-457200" algn="just" eaLnBrk="0" hangingPunct="0"/>
            <a:r>
              <a:rPr lang="es-ES" sz="1200" b="1">
                <a:solidFill>
                  <a:schemeClr val="bg1"/>
                </a:solidFill>
                <a:effectLst>
                  <a:outerShdw blurRad="38100" dist="38100" dir="2700000" algn="tl">
                    <a:srgbClr val="000000"/>
                  </a:outerShdw>
                </a:effectLst>
                <a:latin typeface="Arial" charset="0"/>
                <a:cs typeface="Arial" charset="0"/>
              </a:rPr>
              <a:t>ACTUAL DE INTERESADOS PUEDE INCREMENTARSE.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E14A5FD1-511E-4B65-BFA4-CBF097ACF6A8}" type="slidenum">
              <a:rPr lang="es-ES_tradnl"/>
              <a:pPr/>
              <a:t>79</a:t>
            </a:fld>
            <a:endParaRPr lang="es-ES_tradnl"/>
          </a:p>
        </p:txBody>
      </p:sp>
      <p:sp>
        <p:nvSpPr>
          <p:cNvPr id="339971" name="AutoShape 3"/>
          <p:cNvSpPr>
            <a:spLocks noChangeArrowheads="1"/>
          </p:cNvSpPr>
          <p:nvPr/>
        </p:nvSpPr>
        <p:spPr bwMode="auto">
          <a:xfrm>
            <a:off x="1625600" y="635000"/>
            <a:ext cx="5516563"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CANAL DE DISTRIBUCIÓN</a:t>
            </a:r>
          </a:p>
        </p:txBody>
      </p:sp>
      <p:sp>
        <p:nvSpPr>
          <p:cNvPr id="339972" name="AutoShape 4"/>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39973" name="Oval 5"/>
          <p:cNvSpPr>
            <a:spLocks noChangeArrowheads="1"/>
          </p:cNvSpPr>
          <p:nvPr/>
        </p:nvSpPr>
        <p:spPr bwMode="auto">
          <a:xfrm>
            <a:off x="7620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339977" name="Rectangle 9"/>
          <p:cNvSpPr>
            <a:spLocks noChangeArrowheads="1"/>
          </p:cNvSpPr>
          <p:nvPr/>
        </p:nvSpPr>
        <p:spPr bwMode="auto">
          <a:xfrm>
            <a:off x="762000" y="1600200"/>
            <a:ext cx="7423150" cy="38862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APRESURAR LA CONSTRUCCIÓN INMEDIATA DE LA PAGINA WEB DEL CENTRO TECNOLÓGICO NAVAL ( CETNAV ), PUESTO QUE ESTE PORTAL APORTARÁ CON INFORMACIÓN IMPORTANTE PARA LA DEMANDA POTENCIAL ( COMUNIDAD DE ESTUDIANTES, PROFESIONALES Y EMPRESAS ).</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CONTINUAR CON LAS VISITAS PUERTA A PUERTA A COLEGIOS E INSTITUCIONES, INVITÁNDOLOS A QUE CONCURRAN AL CETNAV, ENTREGANDO MATERIAL PUBLICITARIO DEL CENTRO, CADA VEZ QUE SE REALICEN VISITAS. </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IMPORTANTE LA IMPLEMENTACIÓN DE CARTELERAS PARA LA COLOCACIÓN DE AFICHES INFORMATIVOS EN CADA UNA DE LAS ÁREAS DE CONCURRENCIA DE BASNOR ( BASE NAVAL NORTE ) Y EN OTROS LUGARES ESTRATÉGICOS.</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COMPLEMENTAR CON PUBLICIDAD EN MEDIOS DE COMUNICACIÓN, LA COMUNIDAD SE VE MUCHO MÁS INFLUENCIADA POR LOS  CONOCIDOS Y AMIGOS QUE POR LA PUBLICIDAD QUE SE INVIERTA. POR TANTO SE DEBERÁ CONSEGUIR QUE EL CETNAV AL IGUAL QUE LA CARRERA TECNOLOGÍA EN ADMINISTRACIÓN ESTÉ EN LA MENTE DE TODO EL MUNDO, DE TAL MANERA QUE LAS REFERENCIAS PROVOQUEN QUE LOS CLIENTES POTENCIALES SE INCLINEN POR ELEGIR INSTRUIRSE EN </a:t>
            </a:r>
            <a:r>
              <a:rPr lang="es-EC" sz="1200" b="1">
                <a:solidFill>
                  <a:srgbClr val="000066"/>
                </a:solidFill>
                <a:effectLst>
                  <a:outerShdw blurRad="38100" dist="38100" dir="2700000" algn="tl">
                    <a:srgbClr val="C0C0C0"/>
                  </a:outerShdw>
                </a:effectLst>
                <a:latin typeface="Arial" charset="0"/>
                <a:cs typeface="Arial" charset="0"/>
              </a:rPr>
              <a:t>E</a:t>
            </a:r>
            <a:r>
              <a:rPr lang="es-ES" sz="1200" b="1">
                <a:solidFill>
                  <a:srgbClr val="000066"/>
                </a:solidFill>
                <a:effectLst>
                  <a:outerShdw blurRad="38100" dist="38100" dir="2700000" algn="tl">
                    <a:srgbClr val="C0C0C0"/>
                  </a:outerShdw>
                </a:effectLst>
                <a:latin typeface="Arial" charset="0"/>
                <a:cs typeface="Arial" charset="0"/>
              </a:rPr>
              <a:t>STE INSTITUTO.</a:t>
            </a: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ES" sz="1200" b="1">
              <a:solidFill>
                <a:srgbClr val="000066"/>
              </a:solidFill>
              <a:effectLst>
                <a:outerShdw blurRad="38100" dist="38100" dir="2700000" algn="tl">
                  <a:srgbClr val="C0C0C0"/>
                </a:outerShdw>
              </a:effectLst>
              <a:latin typeface="Arial"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9977"/>
                                        </p:tgtEl>
                                        <p:attrNameLst>
                                          <p:attrName>style.visibility</p:attrName>
                                        </p:attrNameLst>
                                      </p:cBhvr>
                                      <p:to>
                                        <p:strVal val="visible"/>
                                      </p:to>
                                    </p:set>
                                    <p:animEffect transition="in" filter="blinds(horizontal)">
                                      <p:cBhvr>
                                        <p:cTn id="7" dur="500"/>
                                        <p:tgtEl>
                                          <p:spTgt spid="339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Marcador de número de diapositiva"/>
          <p:cNvSpPr>
            <a:spLocks noGrp="1"/>
          </p:cNvSpPr>
          <p:nvPr>
            <p:ph type="sldNum" sz="quarter" idx="12"/>
          </p:nvPr>
        </p:nvSpPr>
        <p:spPr/>
        <p:txBody>
          <a:bodyPr/>
          <a:lstStyle/>
          <a:p>
            <a:fld id="{BB082A7D-6156-4CE7-87CF-F6E905CF2C38}" type="slidenum">
              <a:rPr lang="es-ES_tradnl"/>
              <a:pPr/>
              <a:t>8</a:t>
            </a:fld>
            <a:endParaRPr lang="es-ES_tradnl"/>
          </a:p>
        </p:txBody>
      </p:sp>
      <p:sp>
        <p:nvSpPr>
          <p:cNvPr id="225283" name="Oval 3075"/>
          <p:cNvSpPr>
            <a:spLocks noChangeArrowheads="1"/>
          </p:cNvSpPr>
          <p:nvPr/>
        </p:nvSpPr>
        <p:spPr bwMode="auto">
          <a:xfrm>
            <a:off x="1981200" y="3581400"/>
            <a:ext cx="2590800" cy="2590800"/>
          </a:xfrm>
          <a:prstGeom prst="ellipse">
            <a:avLst/>
          </a:prstGeom>
          <a:solidFill>
            <a:srgbClr val="996633">
              <a:alpha val="50000"/>
            </a:srgbClr>
          </a:solidFill>
          <a:ln w="38100">
            <a:solidFill>
              <a:srgbClr val="003366"/>
            </a:solidFill>
            <a:round/>
            <a:headEnd/>
            <a:tailEnd/>
          </a:ln>
          <a:effectLst>
            <a:outerShdw dist="17961" dir="2700000" algn="ctr" rotWithShape="0">
              <a:schemeClr val="bg1">
                <a:alpha val="50000"/>
              </a:schemeClr>
            </a:outerShdw>
          </a:effectLst>
        </p:spPr>
        <p:txBody>
          <a:bodyPr wrap="none" anchor="ctr"/>
          <a:lstStyle/>
          <a:p>
            <a:pPr algn="ctr" eaLnBrk="0" hangingPunct="0"/>
            <a:endParaRPr lang="es-ES_tradnl" sz="2000" b="1">
              <a:latin typeface="Arial Narrow" pitchFamily="34" charset="0"/>
            </a:endParaRPr>
          </a:p>
          <a:p>
            <a:pPr algn="ctr" eaLnBrk="0" hangingPunct="0"/>
            <a:endParaRPr lang="es-ES_tradnl" sz="2000" b="1">
              <a:latin typeface="Arial Narrow" pitchFamily="34" charset="0"/>
            </a:endParaRPr>
          </a:p>
          <a:p>
            <a:pPr algn="ctr" eaLnBrk="0" hangingPunct="0"/>
            <a:r>
              <a:rPr lang="es-ES_tradnl" sz="2000" b="1">
                <a:latin typeface="Arial Narrow" pitchFamily="34" charset="0"/>
              </a:rPr>
              <a:t>RAZONAMIENTO </a:t>
            </a:r>
          </a:p>
          <a:p>
            <a:pPr algn="ctr" eaLnBrk="0" hangingPunct="0"/>
            <a:r>
              <a:rPr lang="es-ES_tradnl" sz="2000" b="1">
                <a:latin typeface="Arial Narrow" pitchFamily="34" charset="0"/>
              </a:rPr>
              <a:t>LECTURA E</a:t>
            </a:r>
          </a:p>
          <a:p>
            <a:pPr algn="ctr" eaLnBrk="0" hangingPunct="0"/>
            <a:r>
              <a:rPr lang="es-ES_tradnl" sz="2000" b="1">
                <a:latin typeface="Arial Narrow" pitchFamily="34" charset="0"/>
              </a:rPr>
              <a:t>INVESTIGACIÓN</a:t>
            </a:r>
          </a:p>
        </p:txBody>
      </p:sp>
      <p:sp>
        <p:nvSpPr>
          <p:cNvPr id="225284" name="Rectangle 3076"/>
          <p:cNvSpPr>
            <a:spLocks noChangeArrowheads="1"/>
          </p:cNvSpPr>
          <p:nvPr/>
        </p:nvSpPr>
        <p:spPr bwMode="auto">
          <a:xfrm>
            <a:off x="1219200" y="1057275"/>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225285" name="AutoShape 3077"/>
          <p:cNvSpPr>
            <a:spLocks noChangeArrowheads="1"/>
          </p:cNvSpPr>
          <p:nvPr/>
        </p:nvSpPr>
        <p:spPr bwMode="auto">
          <a:xfrm>
            <a:off x="1524000" y="828675"/>
            <a:ext cx="5867400" cy="533400"/>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r>
              <a:rPr lang="es-ES_tradnl" sz="2800" b="1" i="1">
                <a:solidFill>
                  <a:schemeClr val="bg1"/>
                </a:solidFill>
                <a:effectLst>
                  <a:outerShdw blurRad="38100" dist="38100" dir="2700000" algn="tl">
                    <a:srgbClr val="000000"/>
                  </a:outerShdw>
                </a:effectLst>
                <a:latin typeface="Arial" charset="0"/>
              </a:rPr>
              <a:t>ELEMENTOS DE LA VISIÓN</a:t>
            </a:r>
          </a:p>
        </p:txBody>
      </p:sp>
      <p:sp>
        <p:nvSpPr>
          <p:cNvPr id="225286" name="Oval 3078"/>
          <p:cNvSpPr>
            <a:spLocks noChangeArrowheads="1"/>
          </p:cNvSpPr>
          <p:nvPr/>
        </p:nvSpPr>
        <p:spPr bwMode="auto">
          <a:xfrm>
            <a:off x="7543800"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225287" name="Oval 3079"/>
          <p:cNvSpPr>
            <a:spLocks noChangeArrowheads="1"/>
          </p:cNvSpPr>
          <p:nvPr/>
        </p:nvSpPr>
        <p:spPr bwMode="auto">
          <a:xfrm>
            <a:off x="990600" y="919163"/>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225288" name="AutoShape 3080"/>
          <p:cNvSpPr>
            <a:spLocks noChangeArrowheads="1"/>
          </p:cNvSpPr>
          <p:nvPr/>
        </p:nvSpPr>
        <p:spPr bwMode="auto">
          <a:xfrm>
            <a:off x="76200" y="69850"/>
            <a:ext cx="3989388"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	MARCO CONCEPTUAL DEL CETNAV</a:t>
            </a:r>
          </a:p>
        </p:txBody>
      </p:sp>
      <p:sp>
        <p:nvSpPr>
          <p:cNvPr id="225289" name="Oval 3081"/>
          <p:cNvSpPr>
            <a:spLocks noChangeArrowheads="1"/>
          </p:cNvSpPr>
          <p:nvPr/>
        </p:nvSpPr>
        <p:spPr bwMode="auto">
          <a:xfrm>
            <a:off x="1981200" y="1447800"/>
            <a:ext cx="2590800" cy="2590800"/>
          </a:xfrm>
          <a:prstGeom prst="ellipse">
            <a:avLst/>
          </a:prstGeom>
          <a:solidFill>
            <a:srgbClr val="339933">
              <a:alpha val="50000"/>
            </a:srgbClr>
          </a:solidFill>
          <a:ln w="38100">
            <a:solidFill>
              <a:srgbClr val="003366"/>
            </a:solidFill>
            <a:round/>
            <a:headEnd/>
            <a:tailEnd/>
          </a:ln>
          <a:effectLst>
            <a:outerShdw dist="17961" dir="2700000" algn="ctr" rotWithShape="0">
              <a:schemeClr val="bg1">
                <a:alpha val="50000"/>
              </a:schemeClr>
            </a:outerShdw>
          </a:effectLst>
        </p:spPr>
        <p:txBody>
          <a:bodyPr wrap="none" anchor="ctr"/>
          <a:lstStyle/>
          <a:p>
            <a:pPr algn="ctr" eaLnBrk="0" hangingPunct="0"/>
            <a:r>
              <a:rPr lang="es-ES_tradnl" sz="2000" b="1">
                <a:latin typeface="Arial Narrow" pitchFamily="34" charset="0"/>
              </a:rPr>
              <a:t>EXCELENCIA</a:t>
            </a:r>
          </a:p>
          <a:p>
            <a:pPr algn="ctr" eaLnBrk="0" hangingPunct="0"/>
            <a:r>
              <a:rPr lang="es-ES_tradnl" sz="2000" b="1">
                <a:latin typeface="Arial Narrow" pitchFamily="34" charset="0"/>
              </a:rPr>
              <a:t>EDUCATIVA</a:t>
            </a:r>
          </a:p>
          <a:p>
            <a:pPr algn="ctr" eaLnBrk="0" hangingPunct="0"/>
            <a:endParaRPr lang="es-ES_tradnl" sz="2000" b="1">
              <a:latin typeface="Arial Narrow" pitchFamily="34" charset="0"/>
            </a:endParaRPr>
          </a:p>
          <a:p>
            <a:pPr algn="ctr" eaLnBrk="0" hangingPunct="0"/>
            <a:endParaRPr lang="es-ES_tradnl" sz="2000" b="1">
              <a:latin typeface="Arial Narrow" pitchFamily="34" charset="0"/>
            </a:endParaRPr>
          </a:p>
        </p:txBody>
      </p:sp>
      <p:sp>
        <p:nvSpPr>
          <p:cNvPr id="225290" name="Oval 3082"/>
          <p:cNvSpPr>
            <a:spLocks noChangeArrowheads="1"/>
          </p:cNvSpPr>
          <p:nvPr/>
        </p:nvSpPr>
        <p:spPr bwMode="auto">
          <a:xfrm>
            <a:off x="4419600" y="1447800"/>
            <a:ext cx="2590800" cy="2590800"/>
          </a:xfrm>
          <a:prstGeom prst="ellipse">
            <a:avLst/>
          </a:prstGeom>
          <a:solidFill>
            <a:srgbClr val="009999">
              <a:alpha val="50000"/>
            </a:srgbClr>
          </a:solidFill>
          <a:ln w="38100">
            <a:solidFill>
              <a:srgbClr val="003366"/>
            </a:solidFill>
            <a:round/>
            <a:headEnd/>
            <a:tailEnd/>
          </a:ln>
          <a:effectLst>
            <a:outerShdw dist="17961" dir="2700000" algn="ctr" rotWithShape="0">
              <a:schemeClr val="bg1">
                <a:alpha val="50000"/>
              </a:schemeClr>
            </a:outerShdw>
          </a:effectLst>
        </p:spPr>
        <p:txBody>
          <a:bodyPr wrap="none" anchor="ctr"/>
          <a:lstStyle/>
          <a:p>
            <a:pPr algn="ctr" eaLnBrk="0" hangingPunct="0"/>
            <a:r>
              <a:rPr lang="es-ES_tradnl" sz="1600" b="1">
                <a:latin typeface="Arial Narrow" pitchFamily="34" charset="0"/>
              </a:rPr>
              <a:t>CAMBIAR A LA PAR DEL</a:t>
            </a:r>
          </a:p>
          <a:p>
            <a:pPr algn="ctr" eaLnBrk="0" hangingPunct="0"/>
            <a:r>
              <a:rPr lang="es-ES_tradnl" sz="1600" b="1">
                <a:latin typeface="Arial Narrow" pitchFamily="34" charset="0"/>
              </a:rPr>
              <a:t>AVANCE TECNOLÓGICO</a:t>
            </a:r>
          </a:p>
          <a:p>
            <a:pPr algn="ctr" eaLnBrk="0" hangingPunct="0"/>
            <a:r>
              <a:rPr lang="es-ES_tradnl" sz="1600" b="1">
                <a:latin typeface="Arial Narrow" pitchFamily="34" charset="0"/>
              </a:rPr>
              <a:t>Y PEDAGÓGICO</a:t>
            </a:r>
          </a:p>
          <a:p>
            <a:pPr algn="ctr" eaLnBrk="0" hangingPunct="0"/>
            <a:endParaRPr lang="es-ES_tradnl" sz="1600" b="1">
              <a:latin typeface="Arial Narrow" pitchFamily="34" charset="0"/>
            </a:endParaRPr>
          </a:p>
          <a:p>
            <a:pPr algn="ctr" eaLnBrk="0" hangingPunct="0"/>
            <a:endParaRPr lang="es-ES_tradnl" sz="1600" b="1">
              <a:latin typeface="Arial Narrow" pitchFamily="34" charset="0"/>
            </a:endParaRPr>
          </a:p>
        </p:txBody>
      </p:sp>
      <p:sp>
        <p:nvSpPr>
          <p:cNvPr id="225291" name="Oval 3083"/>
          <p:cNvSpPr>
            <a:spLocks noChangeArrowheads="1"/>
          </p:cNvSpPr>
          <p:nvPr/>
        </p:nvSpPr>
        <p:spPr bwMode="auto">
          <a:xfrm>
            <a:off x="4419600" y="3581400"/>
            <a:ext cx="2590800" cy="2590800"/>
          </a:xfrm>
          <a:prstGeom prst="ellipse">
            <a:avLst/>
          </a:prstGeom>
          <a:solidFill>
            <a:srgbClr val="FF6600">
              <a:alpha val="50000"/>
            </a:srgbClr>
          </a:solidFill>
          <a:ln w="38100">
            <a:solidFill>
              <a:srgbClr val="003366"/>
            </a:solidFill>
            <a:round/>
            <a:headEnd/>
            <a:tailEnd/>
          </a:ln>
          <a:effectLst>
            <a:outerShdw dist="17961" dir="2700000" algn="ctr" rotWithShape="0">
              <a:schemeClr val="bg1">
                <a:alpha val="50000"/>
              </a:schemeClr>
            </a:outerShdw>
          </a:effectLst>
        </p:spPr>
        <p:txBody>
          <a:bodyPr wrap="none" anchor="ctr"/>
          <a:lstStyle/>
          <a:p>
            <a:pPr algn="ctr" eaLnBrk="0" hangingPunct="0"/>
            <a:endParaRPr lang="es-ES_tradnl" sz="1600" b="1">
              <a:latin typeface="Arial Narrow" pitchFamily="34" charset="0"/>
            </a:endParaRPr>
          </a:p>
          <a:p>
            <a:pPr algn="ctr" eaLnBrk="0" hangingPunct="0"/>
            <a:endParaRPr lang="es-ES_tradnl" sz="1600" b="1">
              <a:latin typeface="Arial Narrow" pitchFamily="34" charset="0"/>
            </a:endParaRPr>
          </a:p>
          <a:p>
            <a:pPr algn="ctr" eaLnBrk="0" hangingPunct="0"/>
            <a:r>
              <a:rPr lang="es-ES_tradnl" sz="1600" b="1">
                <a:latin typeface="Arial Narrow" pitchFamily="34" charset="0"/>
              </a:rPr>
              <a:t>MEJORAMIENTO</a:t>
            </a:r>
          </a:p>
          <a:p>
            <a:pPr algn="ctr" eaLnBrk="0" hangingPunct="0"/>
            <a:r>
              <a:rPr lang="es-ES_tradnl" sz="1600" b="1">
                <a:latin typeface="Arial Narrow" pitchFamily="34" charset="0"/>
              </a:rPr>
              <a:t>CONTINUO DEL</a:t>
            </a:r>
          </a:p>
          <a:p>
            <a:pPr algn="ctr" eaLnBrk="0" hangingPunct="0"/>
            <a:r>
              <a:rPr lang="es-ES_tradnl" sz="1600" b="1">
                <a:latin typeface="Arial Narrow" pitchFamily="34" charset="0"/>
              </a:rPr>
              <a:t> PROCESO</a:t>
            </a:r>
          </a:p>
          <a:p>
            <a:pPr algn="ctr" eaLnBrk="0" hangingPunct="0"/>
            <a:r>
              <a:rPr lang="es-ES_tradnl" sz="1600" b="1">
                <a:latin typeface="Arial Narrow" pitchFamily="34" charset="0"/>
              </a:rPr>
              <a:t>ENSEÑANZA-</a:t>
            </a:r>
          </a:p>
          <a:p>
            <a:pPr algn="ctr" eaLnBrk="0" hangingPunct="0"/>
            <a:r>
              <a:rPr lang="es-ES_tradnl" sz="1600" b="1">
                <a:latin typeface="Arial Narrow" pitchFamily="34" charset="0"/>
              </a:rPr>
              <a:t>APRENDIZAJE</a:t>
            </a:r>
          </a:p>
        </p:txBody>
      </p:sp>
      <p:sp>
        <p:nvSpPr>
          <p:cNvPr id="225292" name="Oval 3084"/>
          <p:cNvSpPr>
            <a:spLocks noChangeArrowheads="1"/>
          </p:cNvSpPr>
          <p:nvPr/>
        </p:nvSpPr>
        <p:spPr bwMode="auto">
          <a:xfrm>
            <a:off x="3505200" y="2819400"/>
            <a:ext cx="1981200" cy="1981200"/>
          </a:xfrm>
          <a:prstGeom prst="ellipse">
            <a:avLst/>
          </a:prstGeom>
          <a:gradFill rotWithShape="0">
            <a:gsLst>
              <a:gs pos="0">
                <a:srgbClr val="003399"/>
              </a:gs>
              <a:gs pos="100000">
                <a:srgbClr val="003399">
                  <a:gamma/>
                  <a:shade val="0"/>
                  <a:invGamma/>
                </a:srgbClr>
              </a:gs>
            </a:gsLst>
            <a:path path="shape">
              <a:fillToRect l="50000" t="50000" r="50000" b="50000"/>
            </a:path>
          </a:gradFill>
          <a:ln w="38100">
            <a:solidFill>
              <a:schemeClr val="bg1"/>
            </a:solidFill>
            <a:round/>
            <a:headEnd/>
            <a:tailEnd/>
          </a:ln>
          <a:effectLst>
            <a:outerShdw dist="35921" dir="2700000" algn="ctr" rotWithShape="0">
              <a:schemeClr val="accent2">
                <a:alpha val="50000"/>
              </a:schemeClr>
            </a:outerShdw>
          </a:effectLst>
        </p:spPr>
        <p:txBody>
          <a:bodyPr wrap="none" anchor="ctr"/>
          <a:lstStyle/>
          <a:p>
            <a:pPr algn="ctr" eaLnBrk="0" hangingPunct="0"/>
            <a:r>
              <a:rPr lang="es-ES_tradnl" sz="3200" b="1">
                <a:solidFill>
                  <a:srgbClr val="FFFF00"/>
                </a:solidFill>
                <a:effectLst>
                  <a:outerShdw blurRad="38100" dist="38100" dir="2700000" algn="tl">
                    <a:srgbClr val="000000"/>
                  </a:outerShdw>
                </a:effectLst>
                <a:latin typeface="Arial" charset="0"/>
              </a:rPr>
              <a:t>VISIÓN</a:t>
            </a:r>
          </a:p>
          <a:p>
            <a:pPr algn="ctr" eaLnBrk="0" hangingPunct="0"/>
            <a:r>
              <a:rPr lang="es-ES_tradnl" sz="3200" b="1">
                <a:solidFill>
                  <a:srgbClr val="FFFF00"/>
                </a:solidFill>
                <a:effectLst>
                  <a:outerShdw blurRad="38100" dist="38100" dir="2700000" algn="tl">
                    <a:srgbClr val="000000"/>
                  </a:outerShdw>
                </a:effectLst>
                <a:latin typeface="Arial" charset="0"/>
              </a:rPr>
              <a:t>2015</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DCB84E4D-BA42-4C4E-B3ED-5133F27408EA}" type="slidenum">
              <a:rPr lang="es-ES_tradnl"/>
              <a:pPr/>
              <a:t>80</a:t>
            </a:fld>
            <a:endParaRPr lang="es-ES_tradnl"/>
          </a:p>
        </p:txBody>
      </p:sp>
      <p:sp>
        <p:nvSpPr>
          <p:cNvPr id="340997" name="AutoShape 1029"/>
          <p:cNvSpPr>
            <a:spLocks noChangeArrowheads="1"/>
          </p:cNvSpPr>
          <p:nvPr/>
        </p:nvSpPr>
        <p:spPr bwMode="auto">
          <a:xfrm>
            <a:off x="1624013" y="635000"/>
            <a:ext cx="6623050"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COMUNICACIÓN Y PUBLICIDAD</a:t>
            </a:r>
          </a:p>
        </p:txBody>
      </p:sp>
      <p:sp>
        <p:nvSpPr>
          <p:cNvPr id="340998" name="AutoShape 1030"/>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40999" name="Oval 1031"/>
          <p:cNvSpPr>
            <a:spLocks noChangeArrowheads="1"/>
          </p:cNvSpPr>
          <p:nvPr/>
        </p:nvSpPr>
        <p:spPr bwMode="auto">
          <a:xfrm>
            <a:off x="7620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
        <p:nvSpPr>
          <p:cNvPr id="341001" name="Rectangle 1033"/>
          <p:cNvSpPr>
            <a:spLocks noChangeArrowheads="1"/>
          </p:cNvSpPr>
          <p:nvPr/>
        </p:nvSpPr>
        <p:spPr bwMode="auto">
          <a:xfrm>
            <a:off x="685800" y="1600200"/>
            <a:ext cx="7772400" cy="46482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A PESAR DE EXISTIR UN PRESUPUESTO PARA ESTA ACTIVIDAD RESULTA INSUFICIENTE, POR LO QUE SERÁ CONVENIENTE UTILIZAR REVISTAS Y PERIÓDICOS DIRIGIDOS A SECTORES COMO EL EMPRESARIAL E INDUSTRIAL DE LA CIUDAD. </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EN LO QUE CONCIERNE  A LA PÁGINA  WEB DEL CETNAV, DEBERÁ SER DISEÑADA, DE  TAL MANERA QUE NO SOLO EXHIBA INFORMACIÓN SOBRE EL CENTRO, SINO TAMBIÉN DEBE SER UNA PÁGINA ANIMADA, CON ENLACES PARA OTRAS DIRECCIONES Y PÁGINAS DE MAYOR INTERÉS, QUE INCENTIVE  A LOS USUARIOS A VISITARLA Y QUE DISFRUTEN DE LOS BENEFICIOS QUE PUEDAN ADQUIRIR.</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PUBLICIDAD GRÁFICA LLAMATIVA EN REVISTAS Y PERIÓDICOS DIRIGIDOS A ESTUDIANTES.</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IMPARTIR CHARLAS A OTROS INSTITUTOS  E INVITARLES A PARTICIPAR EN LOS ENCUENTROS TECNOLÓGICOS, ORGANIZANDO REUNIONES DE TRABAJO, PARA INTERCAMBIAR EXPERIENCIAS.</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PUBLICIDAD EN MEDIOS TELEVISIVOS, PERIÓDICOS, RADIO, REVISTAS EMPRESARIALES, PUBLICACIONES DE INSTITUCIONES GUBERNAMENTALES Y LAS PUBLICACIONES DE INSTITUCIONES PRIVADAS, SON LOS MEDIOS MÁS IDÓNEOS PARA LA PUBLICACIÓN DE ACTIVIDADES Y BENEFICIOS DIFERENCIADOS QUE OFRECE EL CETNAV.</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DESARROLLAR UN SLOGAN QUE  PROMUEVA LA CRE</a:t>
            </a:r>
            <a:r>
              <a:rPr lang="es-EC" sz="1200" b="1">
                <a:solidFill>
                  <a:srgbClr val="000066"/>
                </a:solidFill>
                <a:effectLst>
                  <a:outerShdw blurRad="38100" dist="38100" dir="2700000" algn="tl">
                    <a:srgbClr val="C0C0C0"/>
                  </a:outerShdw>
                </a:effectLst>
                <a:latin typeface="Arial" charset="0"/>
                <a:cs typeface="Arial" charset="0"/>
              </a:rPr>
              <a:t>D</a:t>
            </a:r>
            <a:r>
              <a:rPr lang="es-ES" sz="1200" b="1">
                <a:solidFill>
                  <a:srgbClr val="000066"/>
                </a:solidFill>
                <a:effectLst>
                  <a:outerShdw blurRad="38100" dist="38100" dir="2700000" algn="tl">
                    <a:srgbClr val="C0C0C0"/>
                  </a:outerShdw>
                </a:effectLst>
                <a:latin typeface="Arial" charset="0"/>
                <a:cs typeface="Arial" charset="0"/>
              </a:rPr>
              <a:t>IBILIDAD Y PROFESIONALISMO DE SUS FUNCIONARIOS AL SERVICIO DE LA COMUNIDAD. </a:t>
            </a:r>
            <a:endParaRPr lang="es-ES" sz="1200" b="1">
              <a:solidFill>
                <a:srgbClr val="000066"/>
              </a:solidFill>
              <a:effectLst>
                <a:outerShdw blurRad="38100" dist="38100" dir="2700000" algn="tl">
                  <a:srgbClr val="C0C0C0"/>
                </a:outerShdw>
              </a:effectLst>
              <a:latin typeface="Arial"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1001"/>
                                        </p:tgtEl>
                                        <p:attrNameLst>
                                          <p:attrName>style.visibility</p:attrName>
                                        </p:attrNameLst>
                                      </p:cBhvr>
                                      <p:to>
                                        <p:strVal val="visible"/>
                                      </p:to>
                                    </p:set>
                                    <p:animEffect transition="in" filter="blinds(horizontal)">
                                      <p:cBhvr>
                                        <p:cTn id="7" dur="500"/>
                                        <p:tgtEl>
                                          <p:spTgt spid="341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1"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2"/>
          </p:nvPr>
        </p:nvSpPr>
        <p:spPr/>
        <p:txBody>
          <a:bodyPr/>
          <a:lstStyle/>
          <a:p>
            <a:fld id="{4F155251-21E8-4374-A782-E4F24D9C7833}" type="slidenum">
              <a:rPr lang="es-ES_tradnl"/>
              <a:pPr/>
              <a:t>81</a:t>
            </a:fld>
            <a:endParaRPr lang="es-ES_tradnl"/>
          </a:p>
        </p:txBody>
      </p:sp>
      <p:sp>
        <p:nvSpPr>
          <p:cNvPr id="342019" name="AutoShape 3"/>
          <p:cNvSpPr>
            <a:spLocks noChangeArrowheads="1"/>
          </p:cNvSpPr>
          <p:nvPr/>
        </p:nvSpPr>
        <p:spPr bwMode="auto">
          <a:xfrm>
            <a:off x="2895600" y="609600"/>
            <a:ext cx="2909888"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PROMOCIÓN</a:t>
            </a:r>
          </a:p>
        </p:txBody>
      </p:sp>
      <p:sp>
        <p:nvSpPr>
          <p:cNvPr id="342020" name="AutoShape 4"/>
          <p:cNvSpPr>
            <a:spLocks noChangeArrowheads="1"/>
          </p:cNvSpPr>
          <p:nvPr/>
        </p:nvSpPr>
        <p:spPr bwMode="auto">
          <a:xfrm>
            <a:off x="71438" y="69850"/>
            <a:ext cx="43307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....IV.	PLAN DE MERCADEO PARA EL CETNAV</a:t>
            </a:r>
          </a:p>
        </p:txBody>
      </p:sp>
      <p:sp>
        <p:nvSpPr>
          <p:cNvPr id="342021" name="Oval 5"/>
          <p:cNvSpPr>
            <a:spLocks noChangeArrowheads="1"/>
          </p:cNvSpPr>
          <p:nvPr/>
        </p:nvSpPr>
        <p:spPr bwMode="auto">
          <a:xfrm>
            <a:off x="7620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E.</a:t>
            </a:r>
          </a:p>
        </p:txBody>
      </p:sp>
      <p:sp>
        <p:nvSpPr>
          <p:cNvPr id="342022" name="Rectangle 6"/>
          <p:cNvSpPr>
            <a:spLocks noChangeArrowheads="1"/>
          </p:cNvSpPr>
          <p:nvPr/>
        </p:nvSpPr>
        <p:spPr bwMode="auto">
          <a:xfrm>
            <a:off x="685800" y="1600200"/>
            <a:ext cx="7772400" cy="14478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Times New Roman" pitchFamily="18" charset="0"/>
              </a:rPr>
              <a:t>LA PROPUESTA DE PROMOCIÓN A IMPLEMENTAR EN  ESTE INSTITUTO DE FORMACIÓN SUPERIOR, ESTARÁ ENMARCADA A INCENTIVAR A TODOS AQUELLOS ESTUDIANTES QUE PROMUEVAN LA DIFUSIÓN DE LOS SERVICIOS QUE OFRECE EL CETNAV, EN LA COMUNIDAD.</a:t>
            </a:r>
            <a:r>
              <a:rPr lang="es-ES" sz="1200" b="1">
                <a:solidFill>
                  <a:srgbClr val="000066"/>
                </a:solidFill>
                <a:effectLst>
                  <a:outerShdw blurRad="38100" dist="38100" dir="2700000" algn="tl">
                    <a:srgbClr val="C0C0C0"/>
                  </a:outerShdw>
                </a:effectLst>
                <a:latin typeface="Arial" charset="0"/>
                <a:cs typeface="Arial" charset="0"/>
              </a:rPr>
              <a:t> </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MX" sz="1200" b="1">
                <a:solidFill>
                  <a:srgbClr val="000066"/>
                </a:solidFill>
                <a:effectLst>
                  <a:outerShdw blurRad="38100" dist="38100" dir="2700000" algn="tl">
                    <a:srgbClr val="C0C0C0"/>
                  </a:outerShdw>
                </a:effectLst>
                <a:latin typeface="Arial" charset="0"/>
                <a:cs typeface="Arial" charset="0"/>
              </a:rPr>
              <a:t>TAMBIÉN SE PLANTEA LA ENTREGA DE BECAS ESTUDIANTILES, EXCLUSIVAMENTE PARA LOS ESTUDIANTES QUE POSEAN UN EXCELENTE PROMEDIO Y QUE SE DISTINGAN POR SU APORTE PARA CON LA INSTITUCIÓN. </a:t>
            </a:r>
            <a:endParaRPr lang="es-MX"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buFontTx/>
              <a:buBlip>
                <a:blip r:embed="rId2"/>
              </a:buBlip>
            </a:pPr>
            <a:endParaRPr lang="es-MX" sz="1200" b="1">
              <a:solidFill>
                <a:srgbClr val="000066"/>
              </a:solidFill>
              <a:effectLst>
                <a:outerShdw blurRad="38100" dist="38100" dir="2700000" algn="tl">
                  <a:srgbClr val="C0C0C0"/>
                </a:outerShdw>
              </a:effectLst>
              <a:latin typeface="Arial" charset="0"/>
              <a:cs typeface="Arial" charset="0"/>
            </a:endParaRPr>
          </a:p>
        </p:txBody>
      </p:sp>
      <p:sp>
        <p:nvSpPr>
          <p:cNvPr id="342023" name="AutoShape 7"/>
          <p:cNvSpPr>
            <a:spLocks noChangeArrowheads="1"/>
          </p:cNvSpPr>
          <p:nvPr/>
        </p:nvSpPr>
        <p:spPr bwMode="auto">
          <a:xfrm>
            <a:off x="1981200" y="3276600"/>
            <a:ext cx="5605463"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RR-PP Y MERCHANDISING</a:t>
            </a:r>
          </a:p>
        </p:txBody>
      </p:sp>
      <p:sp>
        <p:nvSpPr>
          <p:cNvPr id="342024" name="Oval 8"/>
          <p:cNvSpPr>
            <a:spLocks noChangeArrowheads="1"/>
          </p:cNvSpPr>
          <p:nvPr/>
        </p:nvSpPr>
        <p:spPr bwMode="auto">
          <a:xfrm>
            <a:off x="838200" y="3276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F.</a:t>
            </a:r>
          </a:p>
        </p:txBody>
      </p:sp>
      <p:sp>
        <p:nvSpPr>
          <p:cNvPr id="342025" name="Rectangle 9"/>
          <p:cNvSpPr>
            <a:spLocks noChangeArrowheads="1"/>
          </p:cNvSpPr>
          <p:nvPr/>
        </p:nvSpPr>
        <p:spPr bwMode="auto">
          <a:xfrm>
            <a:off x="762000" y="4191000"/>
            <a:ext cx="7772400" cy="20574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INVITAR A INSTITUCIONES DEL SECTOR EMPRESARIAL, CON EL PROPÓSITO DE INTERCAMBIAR EXPERIENCIAS A TRAVÉS DE LA ORGANIZACIÓN DE EVENTOS QUE PROMUEVAN CONVENIOS DE PASANTÍAS LABORALES EN ÁREAS  AFINES CON LAS CARRERAS Y ESPECIALIDADES QUE OFRECE EL CETNAV.</a:t>
            </a:r>
            <a:endParaRPr lang="es-ES"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EN LO POSIBLE MANEJAR PATROCINIOS, AUSPICIO DE DIFERENTES EVENTOS ESTUDIANTILES, PARA PODER DIFUNDIR LA CARRERA DE TECNOLOGÍA EN ADMINISTRACIÓN.</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buFontTx/>
              <a:buBlip>
                <a:blip r:embed="rId2"/>
              </a:buBlip>
            </a:pPr>
            <a:r>
              <a:rPr lang="es-ES" sz="1200" b="1">
                <a:solidFill>
                  <a:srgbClr val="000066"/>
                </a:solidFill>
                <a:effectLst>
                  <a:outerShdw blurRad="38100" dist="38100" dir="2700000" algn="tl">
                    <a:srgbClr val="C0C0C0"/>
                  </a:outerShdw>
                </a:effectLst>
                <a:latin typeface="Arial" charset="0"/>
                <a:cs typeface="Arial" charset="0"/>
              </a:rPr>
              <a:t>ASISTENCIA E INFORMACIÓN DE EVENTOS, FERIAS, CONVENCIONES, CONGRESOS, CONFERENCIAS TECNOLÓGICAS Y EMPRESARIALES QUE SE REALICEN EN LA CIUDAD.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2022"/>
                                        </p:tgtEl>
                                        <p:attrNameLst>
                                          <p:attrName>style.visibility</p:attrName>
                                        </p:attrNameLst>
                                      </p:cBhvr>
                                      <p:to>
                                        <p:strVal val="visible"/>
                                      </p:to>
                                    </p:set>
                                    <p:animEffect transition="in" filter="blinds(horizontal)">
                                      <p:cBhvr>
                                        <p:cTn id="7" dur="500"/>
                                        <p:tgtEl>
                                          <p:spTgt spid="3420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2025"/>
                                        </p:tgtEl>
                                        <p:attrNameLst>
                                          <p:attrName>style.visibility</p:attrName>
                                        </p:attrNameLst>
                                      </p:cBhvr>
                                      <p:to>
                                        <p:strVal val="visible"/>
                                      </p:to>
                                    </p:set>
                                    <p:animEffect transition="in" filter="blinds(horizontal)">
                                      <p:cBhvr>
                                        <p:cTn id="12" dur="500"/>
                                        <p:tgtEl>
                                          <p:spTgt spid="342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2" grpId="0" animBg="1" autoUpdateAnimBg="0"/>
      <p:bldP spid="342025"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Marcador de número de diapositiva"/>
          <p:cNvSpPr>
            <a:spLocks noGrp="1"/>
          </p:cNvSpPr>
          <p:nvPr>
            <p:ph type="sldNum" sz="quarter" idx="12"/>
          </p:nvPr>
        </p:nvSpPr>
        <p:spPr/>
        <p:txBody>
          <a:bodyPr/>
          <a:lstStyle/>
          <a:p>
            <a:fld id="{8FB02F97-3CF0-4265-99AC-04A8D4FFE276}" type="slidenum">
              <a:rPr lang="es-ES_tradnl"/>
              <a:pPr/>
              <a:t>82</a:t>
            </a:fld>
            <a:endParaRPr lang="es-ES_tradnl"/>
          </a:p>
        </p:txBody>
      </p:sp>
      <p:sp>
        <p:nvSpPr>
          <p:cNvPr id="348165" name="AutoShape 5"/>
          <p:cNvSpPr>
            <a:spLocks noChangeArrowheads="1"/>
          </p:cNvSpPr>
          <p:nvPr/>
        </p:nvSpPr>
        <p:spPr bwMode="auto">
          <a:xfrm>
            <a:off x="1593850" y="1752600"/>
            <a:ext cx="6692900"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INDICADORES DE EVALUACIÓN</a:t>
            </a:r>
          </a:p>
        </p:txBody>
      </p:sp>
      <p:sp>
        <p:nvSpPr>
          <p:cNvPr id="348166" name="AutoShape 6"/>
          <p:cNvSpPr>
            <a:spLocks noChangeArrowheads="1"/>
          </p:cNvSpPr>
          <p:nvPr/>
        </p:nvSpPr>
        <p:spPr bwMode="auto">
          <a:xfrm>
            <a:off x="457200" y="304800"/>
            <a:ext cx="946150" cy="1306513"/>
          </a:xfrm>
          <a:prstGeom prst="bevel">
            <a:avLst>
              <a:gd name="adj" fmla="val 6505"/>
            </a:avLst>
          </a:prstGeom>
          <a:solidFill>
            <a:srgbClr val="00CCFF"/>
          </a:solidFill>
          <a:ln w="9525">
            <a:noFill/>
            <a:miter lim="800000"/>
            <a:headEnd/>
            <a:tailEnd/>
          </a:ln>
          <a:effectLst/>
        </p:spPr>
        <p:txBody>
          <a:bodyPr wrap="none">
            <a:spAutoFit/>
          </a:bodyPr>
          <a:lstStyle/>
          <a:p>
            <a:pPr eaLnBrk="0" hangingPunct="0"/>
            <a:r>
              <a:rPr lang="es-ES_tradnl" sz="7200" b="1"/>
              <a:t>V</a:t>
            </a:r>
          </a:p>
        </p:txBody>
      </p:sp>
      <p:sp>
        <p:nvSpPr>
          <p:cNvPr id="348167" name="AutoShape 7"/>
          <p:cNvSpPr>
            <a:spLocks noChangeArrowheads="1"/>
          </p:cNvSpPr>
          <p:nvPr/>
        </p:nvSpPr>
        <p:spPr bwMode="auto">
          <a:xfrm>
            <a:off x="1593850" y="457200"/>
            <a:ext cx="5084763" cy="987425"/>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4400">
                <a:solidFill>
                  <a:schemeClr val="bg1"/>
                </a:solidFill>
                <a:effectLst>
                  <a:outerShdw blurRad="38100" dist="38100" dir="2700000" algn="tl">
                    <a:srgbClr val="000000"/>
                  </a:outerShdw>
                </a:effectLst>
                <a:latin typeface="Impact" pitchFamily="34" charset="0"/>
              </a:rPr>
              <a:t>ANÁLISIS FINANCIERO</a:t>
            </a:r>
          </a:p>
        </p:txBody>
      </p:sp>
      <p:sp>
        <p:nvSpPr>
          <p:cNvPr id="348168" name="Rectangle 8"/>
          <p:cNvSpPr>
            <a:spLocks noChangeArrowheads="1"/>
          </p:cNvSpPr>
          <p:nvPr/>
        </p:nvSpPr>
        <p:spPr bwMode="auto">
          <a:xfrm>
            <a:off x="1066800" y="3584575"/>
            <a:ext cx="914400" cy="457200"/>
          </a:xfrm>
          <a:prstGeom prst="rect">
            <a:avLst/>
          </a:prstGeom>
          <a:gradFill rotWithShape="0">
            <a:gsLst>
              <a:gs pos="0">
                <a:srgbClr val="0099CC">
                  <a:gamma/>
                  <a:shade val="0"/>
                  <a:invGamma/>
                </a:srgbClr>
              </a:gs>
              <a:gs pos="100000">
                <a:srgbClr val="0099CC"/>
              </a:gs>
            </a:gsLst>
            <a:lin ang="0" scaled="1"/>
          </a:gradFill>
          <a:ln w="9525">
            <a:noFill/>
            <a:miter lim="800000"/>
            <a:headEnd/>
            <a:tailEnd/>
          </a:ln>
          <a:effectLst/>
        </p:spPr>
        <p:txBody>
          <a:bodyPr wrap="none" anchor="ctr"/>
          <a:lstStyle/>
          <a:p>
            <a:endParaRPr lang="es-ES"/>
          </a:p>
        </p:txBody>
      </p:sp>
      <p:sp>
        <p:nvSpPr>
          <p:cNvPr id="348169" name="Rectangle 9"/>
          <p:cNvSpPr>
            <a:spLocks noChangeArrowheads="1"/>
          </p:cNvSpPr>
          <p:nvPr/>
        </p:nvSpPr>
        <p:spPr bwMode="auto">
          <a:xfrm>
            <a:off x="1066800" y="4194175"/>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48170" name="Rectangle 10"/>
          <p:cNvSpPr>
            <a:spLocks noChangeArrowheads="1"/>
          </p:cNvSpPr>
          <p:nvPr/>
        </p:nvSpPr>
        <p:spPr bwMode="auto">
          <a:xfrm>
            <a:off x="1066800" y="3051175"/>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48171" name="Text Box 11"/>
          <p:cNvSpPr txBox="1">
            <a:spLocks noChangeArrowheads="1"/>
          </p:cNvSpPr>
          <p:nvPr/>
        </p:nvSpPr>
        <p:spPr bwMode="auto">
          <a:xfrm>
            <a:off x="2057400" y="2895600"/>
            <a:ext cx="4699000" cy="2870200"/>
          </a:xfrm>
          <a:prstGeom prst="rect">
            <a:avLst/>
          </a:prstGeom>
          <a:noFill/>
          <a:ln w="9525">
            <a:noFill/>
            <a:miter lim="800000"/>
            <a:headEnd/>
            <a:tailEnd/>
          </a:ln>
          <a:effectLst/>
        </p:spPr>
        <p:txBody>
          <a:bodyPr wrap="none">
            <a:spAutoFit/>
          </a:bodyPr>
          <a:lstStyle/>
          <a:p>
            <a:pPr eaLnBrk="0" hangingPunct="0">
              <a:lnSpc>
                <a:spcPct val="140000"/>
              </a:lnSpc>
            </a:pPr>
            <a:r>
              <a:rPr lang="es-ES_tradnl" sz="2600" b="1" i="1">
                <a:latin typeface="Arial" charset="0"/>
              </a:rPr>
              <a:t>FLUJO DE CAJA </a:t>
            </a:r>
          </a:p>
          <a:p>
            <a:pPr eaLnBrk="0" hangingPunct="0">
              <a:lnSpc>
                <a:spcPct val="140000"/>
              </a:lnSpc>
            </a:pPr>
            <a:r>
              <a:rPr lang="es-ES_tradnl" sz="2600" b="1" i="1">
                <a:latin typeface="Arial" charset="0"/>
              </a:rPr>
              <a:t>FACTIBILIDAD VAN Y TIR</a:t>
            </a:r>
          </a:p>
          <a:p>
            <a:pPr eaLnBrk="0" hangingPunct="0">
              <a:lnSpc>
                <a:spcPct val="140000"/>
              </a:lnSpc>
            </a:pPr>
            <a:r>
              <a:rPr lang="es-ES_tradnl" sz="2600" b="1" i="1">
                <a:latin typeface="Arial" charset="0"/>
              </a:rPr>
              <a:t>ANÁLISIS DE SENSIBILIDAD</a:t>
            </a:r>
          </a:p>
          <a:p>
            <a:pPr eaLnBrk="0" hangingPunct="0">
              <a:lnSpc>
                <a:spcPct val="140000"/>
              </a:lnSpc>
            </a:pPr>
            <a:r>
              <a:rPr lang="es-ES_tradnl" sz="2600" b="1" i="1">
                <a:latin typeface="Arial" charset="0"/>
              </a:rPr>
              <a:t>PUNTO DE EQUILIBRIO</a:t>
            </a:r>
          </a:p>
          <a:p>
            <a:pPr eaLnBrk="0" hangingPunct="0">
              <a:lnSpc>
                <a:spcPct val="140000"/>
              </a:lnSpc>
            </a:pPr>
            <a:endParaRPr lang="es-ES_tradnl" sz="2600" b="1" i="1">
              <a:latin typeface="Arial" charset="0"/>
            </a:endParaRPr>
          </a:p>
        </p:txBody>
      </p:sp>
      <p:sp>
        <p:nvSpPr>
          <p:cNvPr id="348172" name="Rectangle 12"/>
          <p:cNvSpPr>
            <a:spLocks noChangeArrowheads="1"/>
          </p:cNvSpPr>
          <p:nvPr/>
        </p:nvSpPr>
        <p:spPr bwMode="auto">
          <a:xfrm>
            <a:off x="1066800" y="4724400"/>
            <a:ext cx="914400" cy="457200"/>
          </a:xfrm>
          <a:prstGeom prst="rect">
            <a:avLst/>
          </a:prstGeom>
          <a:gradFill rotWithShape="0">
            <a:gsLst>
              <a:gs pos="0">
                <a:srgbClr val="0099CC"/>
              </a:gs>
              <a:gs pos="100000">
                <a:srgbClr val="0099CC">
                  <a:gamma/>
                  <a:shade val="0"/>
                  <a:invGamma/>
                </a:srgbClr>
              </a:gs>
            </a:gsLst>
            <a:lin ang="0" scaled="1"/>
          </a:gradFill>
          <a:ln w="9525">
            <a:noFill/>
            <a:miter lim="800000"/>
            <a:headEnd/>
            <a:tailEnd/>
          </a:ln>
          <a:effectLst/>
        </p:spPr>
        <p:txBody>
          <a:bodyPr wrap="none" anchor="ctr"/>
          <a:lstStyle/>
          <a:p>
            <a:endParaRPr lang="es-ES"/>
          </a:p>
        </p:txBody>
      </p:sp>
      <p:sp>
        <p:nvSpPr>
          <p:cNvPr id="348173" name="Text Box 13"/>
          <p:cNvSpPr txBox="1">
            <a:spLocks noChangeArrowheads="1"/>
          </p:cNvSpPr>
          <p:nvPr/>
        </p:nvSpPr>
        <p:spPr bwMode="auto">
          <a:xfrm>
            <a:off x="1292225" y="2898775"/>
            <a:ext cx="422275" cy="2314575"/>
          </a:xfrm>
          <a:prstGeom prst="rect">
            <a:avLst/>
          </a:prstGeom>
          <a:noFill/>
          <a:ln w="9525">
            <a:noFill/>
            <a:miter lim="800000"/>
            <a:headEnd/>
            <a:tailEnd/>
          </a:ln>
          <a:effectLst/>
        </p:spPr>
        <p:txBody>
          <a:bodyPr wrap="none">
            <a:spAutoFit/>
          </a:bodyPr>
          <a:lstStyle/>
          <a:p>
            <a:pPr algn="ctr" eaLnBrk="0" hangingPunct="0">
              <a:lnSpc>
                <a:spcPct val="140000"/>
              </a:lnSpc>
            </a:pPr>
            <a:r>
              <a:rPr lang="es-ES_tradnl" sz="2600" b="1" i="1">
                <a:solidFill>
                  <a:schemeClr val="bg1"/>
                </a:solidFill>
              </a:rPr>
              <a:t>A</a:t>
            </a:r>
          </a:p>
          <a:p>
            <a:pPr algn="ctr" eaLnBrk="0" hangingPunct="0">
              <a:lnSpc>
                <a:spcPct val="140000"/>
              </a:lnSpc>
            </a:pPr>
            <a:r>
              <a:rPr lang="es-ES_tradnl" sz="2600" b="1" i="1">
                <a:solidFill>
                  <a:schemeClr val="bg1"/>
                </a:solidFill>
              </a:rPr>
              <a:t>B</a:t>
            </a:r>
          </a:p>
          <a:p>
            <a:pPr algn="ctr" eaLnBrk="0" hangingPunct="0">
              <a:lnSpc>
                <a:spcPct val="140000"/>
              </a:lnSpc>
            </a:pPr>
            <a:r>
              <a:rPr lang="es-ES_tradnl" sz="2600" b="1" i="1">
                <a:solidFill>
                  <a:schemeClr val="bg1"/>
                </a:solidFill>
              </a:rPr>
              <a:t>C</a:t>
            </a:r>
          </a:p>
          <a:p>
            <a:pPr algn="ctr" eaLnBrk="0" hangingPunct="0">
              <a:lnSpc>
                <a:spcPct val="140000"/>
              </a:lnSpc>
            </a:pPr>
            <a:r>
              <a:rPr lang="es-ES_tradnl" sz="2600" b="1" i="1">
                <a:solidFill>
                  <a:schemeClr val="bg1"/>
                </a:solidFill>
              </a:rPr>
              <a:t>D</a:t>
            </a:r>
          </a:p>
        </p:txBody>
      </p:sp>
      <p:sp>
        <p:nvSpPr>
          <p:cNvPr id="348174" name="Oval 14"/>
          <p:cNvSpPr>
            <a:spLocks noChangeArrowheads="1"/>
          </p:cNvSpPr>
          <p:nvPr/>
        </p:nvSpPr>
        <p:spPr bwMode="auto">
          <a:xfrm>
            <a:off x="685800" y="18288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5.</a:t>
            </a:r>
          </a:p>
        </p:txBody>
      </p:sp>
      <p:pic>
        <p:nvPicPr>
          <p:cNvPr id="348175" name="Picture 15" descr="D:\DATA TMF\imagenes\tipo de cambio.jpg"/>
          <p:cNvPicPr>
            <a:picLocks noChangeAspect="1" noChangeArrowheads="1"/>
          </p:cNvPicPr>
          <p:nvPr/>
        </p:nvPicPr>
        <p:blipFill>
          <a:blip r:embed="rId2"/>
          <a:srcRect/>
          <a:stretch>
            <a:fillRect/>
          </a:stretch>
        </p:blipFill>
        <p:spPr bwMode="auto">
          <a:xfrm>
            <a:off x="6781800" y="2667000"/>
            <a:ext cx="1511300" cy="1079500"/>
          </a:xfrm>
          <a:prstGeom prst="rect">
            <a:avLst/>
          </a:prstGeom>
          <a:noFill/>
        </p:spPr>
      </p:pic>
      <p:pic>
        <p:nvPicPr>
          <p:cNvPr id="348176" name="Picture 16" descr="D:\DATA TMF\imagenes\DINERO 9.jpg"/>
          <p:cNvPicPr>
            <a:picLocks noChangeAspect="1" noChangeArrowheads="1"/>
          </p:cNvPicPr>
          <p:nvPr/>
        </p:nvPicPr>
        <p:blipFill>
          <a:blip r:embed="rId3"/>
          <a:srcRect/>
          <a:stretch>
            <a:fillRect/>
          </a:stretch>
        </p:blipFill>
        <p:spPr bwMode="auto">
          <a:xfrm>
            <a:off x="6858000" y="5105400"/>
            <a:ext cx="1371600" cy="1171575"/>
          </a:xfrm>
          <a:prstGeom prst="rect">
            <a:avLst/>
          </a:prstGeom>
          <a:noFill/>
        </p:spPr>
      </p:pic>
      <p:pic>
        <p:nvPicPr>
          <p:cNvPr id="348177" name="Picture 17" descr="D:\DATA TMF\imagenes\proyectos.jpg"/>
          <p:cNvPicPr>
            <a:picLocks noChangeAspect="1" noChangeArrowheads="1"/>
          </p:cNvPicPr>
          <p:nvPr/>
        </p:nvPicPr>
        <p:blipFill>
          <a:blip r:embed="rId4"/>
          <a:srcRect/>
          <a:stretch>
            <a:fillRect/>
          </a:stretch>
        </p:blipFill>
        <p:spPr bwMode="auto">
          <a:xfrm>
            <a:off x="7467600" y="609600"/>
            <a:ext cx="990600" cy="1016000"/>
          </a:xfrm>
          <a:prstGeom prst="rect">
            <a:avLst/>
          </a:prstGeom>
          <a:noFill/>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p:txBody>
          <a:bodyPr/>
          <a:lstStyle/>
          <a:p>
            <a:fld id="{D946602D-9350-48EA-A024-0A9771A07C89}" type="slidenum">
              <a:rPr lang="es-ES_tradnl"/>
              <a:pPr/>
              <a:t>83</a:t>
            </a:fld>
            <a:endParaRPr lang="es-ES_tradnl"/>
          </a:p>
        </p:txBody>
      </p:sp>
      <p:sp>
        <p:nvSpPr>
          <p:cNvPr id="349187" name="AutoShape 3"/>
          <p:cNvSpPr>
            <a:spLocks noChangeArrowheads="1"/>
          </p:cNvSpPr>
          <p:nvPr/>
        </p:nvSpPr>
        <p:spPr bwMode="auto">
          <a:xfrm>
            <a:off x="1655763" y="609600"/>
            <a:ext cx="3605212"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FLUJO DE CAJA</a:t>
            </a:r>
          </a:p>
        </p:txBody>
      </p:sp>
      <p:sp>
        <p:nvSpPr>
          <p:cNvPr id="349188" name="AutoShape 4"/>
          <p:cNvSpPr>
            <a:spLocks noChangeArrowheads="1"/>
          </p:cNvSpPr>
          <p:nvPr/>
        </p:nvSpPr>
        <p:spPr bwMode="auto">
          <a:xfrm>
            <a:off x="71438" y="69850"/>
            <a:ext cx="44450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....V.	ANÁLISIS FINANCIERO PARA EL CETNAV</a:t>
            </a:r>
          </a:p>
        </p:txBody>
      </p:sp>
      <p:sp>
        <p:nvSpPr>
          <p:cNvPr id="349189" name="Oval 5"/>
          <p:cNvSpPr>
            <a:spLocks noChangeArrowheads="1"/>
          </p:cNvSpPr>
          <p:nvPr/>
        </p:nvSpPr>
        <p:spPr bwMode="auto">
          <a:xfrm>
            <a:off x="7620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
        <p:nvSpPr>
          <p:cNvPr id="349190" name="AutoShape 6"/>
          <p:cNvSpPr>
            <a:spLocks noChangeArrowheads="1"/>
          </p:cNvSpPr>
          <p:nvPr/>
        </p:nvSpPr>
        <p:spPr bwMode="auto">
          <a:xfrm>
            <a:off x="609600" y="3733800"/>
            <a:ext cx="7848600" cy="2819400"/>
          </a:xfrm>
          <a:prstGeom prst="foldedCorner">
            <a:avLst>
              <a:gd name="adj" fmla="val 23560"/>
            </a:avLst>
          </a:prstGeom>
          <a:gradFill rotWithShape="0">
            <a:gsLst>
              <a:gs pos="0">
                <a:srgbClr val="0099CC"/>
              </a:gs>
              <a:gs pos="100000">
                <a:srgbClr val="0099CC">
                  <a:gamma/>
                  <a:shade val="0"/>
                  <a:invGamma/>
                </a:srgbClr>
              </a:gs>
            </a:gsLst>
            <a:lin ang="5400000" scaled="1"/>
          </a:gradFill>
          <a:ln w="9525">
            <a:solidFill>
              <a:schemeClr val="bg1"/>
            </a:solidFill>
            <a:round/>
            <a:headEnd/>
            <a:tailEnd/>
          </a:ln>
          <a:effectLst/>
        </p:spPr>
        <p:txBody>
          <a:bodyPr wrap="none" anchor="ctr"/>
          <a:lstStyle/>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SE ASUMIRAN TAMBIEN LOS SIGUIENTES SUPUESTOS:</a:t>
            </a: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1. </a:t>
            </a:r>
            <a:r>
              <a:rPr lang="es-ES" sz="1200" b="1">
                <a:solidFill>
                  <a:schemeClr val="bg1"/>
                </a:solidFill>
                <a:effectLst>
                  <a:outerShdw blurRad="38100" dist="38100" dir="2700000" algn="tl">
                    <a:srgbClr val="000000"/>
                  </a:outerShdw>
                </a:effectLst>
                <a:latin typeface="Arial" charset="0"/>
                <a:cs typeface="Times New Roman" pitchFamily="18" charset="0"/>
              </a:rPr>
              <a:t>LOS INGRESOS DEL NOCTURNO AUMENTARAN EN UN 35% CADA AÑO,</a:t>
            </a:r>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ESTE INCREMENTO </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I</a:t>
            </a:r>
            <a:r>
              <a:rPr lang="es-ES" sz="1200" b="1">
                <a:solidFill>
                  <a:schemeClr val="bg1"/>
                </a:solidFill>
                <a:effectLst>
                  <a:outerShdw blurRad="38100" dist="38100" dir="2700000" algn="tl">
                    <a:srgbClr val="000000"/>
                  </a:outerShdw>
                </a:effectLst>
                <a:latin typeface="Arial" charset="0"/>
                <a:cs typeface="Times New Roman" pitchFamily="18" charset="0"/>
              </a:rPr>
              <a:t>NCLUYE COSTOS Y PRECIOS DE CURSOS DEL NOCTURNO.</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2. </a:t>
            </a:r>
            <a:r>
              <a:rPr lang="es-ES" sz="1200" b="1">
                <a:solidFill>
                  <a:schemeClr val="bg1"/>
                </a:solidFill>
                <a:effectLst>
                  <a:outerShdw blurRad="38100" dist="38100" dir="2700000" algn="tl">
                    <a:srgbClr val="000000"/>
                  </a:outerShdw>
                </a:effectLst>
                <a:latin typeface="Arial" charset="0"/>
                <a:cs typeface="Times New Roman" pitchFamily="18" charset="0"/>
              </a:rPr>
              <a:t>LOS COSTOS DE GENERACIÓN DE SERVICIOS AUMENTARAN EN UN 3% ANUAL.</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Arial" charset="0"/>
              </a:rPr>
              <a:t>3. </a:t>
            </a:r>
            <a:r>
              <a:rPr lang="es-ES" sz="1200" b="1">
                <a:solidFill>
                  <a:schemeClr val="bg1"/>
                </a:solidFill>
                <a:effectLst>
                  <a:outerShdw blurRad="38100" dist="38100" dir="2700000" algn="tl">
                    <a:srgbClr val="000000"/>
                  </a:outerShdw>
                </a:effectLst>
                <a:latin typeface="Arial" charset="0"/>
                <a:cs typeface="Times New Roman" pitchFamily="18" charset="0"/>
              </a:rPr>
              <a:t>LOS GASTOS DE MOD (MANO DE OBRA DIRECTA), MOI(MANO DE OBRA INDIRECTA) </a:t>
            </a:r>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TENDRÁN UN </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INCREMENTO DEL 20% Y LOS GASTOS ADMINISTRATIVOS TENDRÁN </a:t>
            </a:r>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UN AUMENTO</a:t>
            </a:r>
            <a:r>
              <a:rPr lang="es-MX" sz="1200" b="1">
                <a:solidFill>
                  <a:schemeClr val="bg1"/>
                </a:solidFill>
                <a:effectLst>
                  <a:outerShdw blurRad="38100" dist="38100" dir="2700000" algn="tl">
                    <a:srgbClr val="000000"/>
                  </a:outerShdw>
                </a:effectLst>
                <a:latin typeface="Arial" charset="0"/>
                <a:cs typeface="Times New Roman" pitchFamily="18" charset="0"/>
              </a:rPr>
              <a:t> </a:t>
            </a:r>
            <a:r>
              <a:rPr lang="es-ES" sz="1200" b="1">
                <a:solidFill>
                  <a:schemeClr val="bg1"/>
                </a:solidFill>
                <a:effectLst>
                  <a:outerShdw blurRad="38100" dist="38100" dir="2700000" algn="tl">
                    <a:srgbClr val="000000"/>
                  </a:outerShdw>
                </a:effectLst>
                <a:latin typeface="Arial" charset="0"/>
                <a:cs typeface="Times New Roman" pitchFamily="18" charset="0"/>
              </a:rPr>
              <a:t>DEL 10% ANUAL.</a:t>
            </a:r>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r>
              <a:rPr lang="es-MX" sz="1200" b="1">
                <a:solidFill>
                  <a:schemeClr val="bg1"/>
                </a:solidFill>
                <a:effectLst>
                  <a:outerShdw blurRad="38100" dist="38100" dir="2700000" algn="tl">
                    <a:srgbClr val="000000"/>
                  </a:outerShdw>
                </a:effectLst>
                <a:latin typeface="Arial" charset="0"/>
                <a:cs typeface="Times New Roman" pitchFamily="18" charset="0"/>
              </a:rPr>
              <a:t>4. </a:t>
            </a:r>
            <a:r>
              <a:rPr lang="es-ES" sz="1200" b="1">
                <a:solidFill>
                  <a:schemeClr val="bg1"/>
                </a:solidFill>
                <a:effectLst>
                  <a:outerShdw blurRad="38100" dist="38100" dir="2700000" algn="tl">
                    <a:srgbClr val="000000"/>
                  </a:outerShdw>
                </a:effectLst>
                <a:latin typeface="Arial" charset="0"/>
                <a:cs typeface="Times New Roman" pitchFamily="18" charset="0"/>
              </a:rPr>
              <a:t>LOS GASTOS DE PROMOCIÓN Y COMUNICACIÓN AUMENTARÁN EN UN 20% ANUAL.</a:t>
            </a:r>
          </a:p>
          <a:p>
            <a:pPr marL="457200" indent="-457200" algn="just" eaLnBrk="0" hangingPunct="0"/>
            <a:endParaRPr lang="es-ES" sz="1200" b="1">
              <a:solidFill>
                <a:schemeClr val="bg1"/>
              </a:solidFill>
              <a:effectLst>
                <a:outerShdw blurRad="38100" dist="38100" dir="2700000" algn="tl">
                  <a:srgbClr val="000000"/>
                </a:outerShdw>
              </a:effectLst>
              <a:latin typeface="Arial" charset="0"/>
              <a:cs typeface="Times New Roman" pitchFamily="18" charset="0"/>
            </a:endParaRPr>
          </a:p>
          <a:p>
            <a:pPr marL="457200" indent="-457200" algn="just" eaLnBrk="0" hangingPunct="0"/>
            <a:endParaRPr lang="es-MX" sz="1400" b="1">
              <a:solidFill>
                <a:schemeClr val="bg1"/>
              </a:solidFill>
              <a:effectLst>
                <a:outerShdw blurRad="38100" dist="38100" dir="2700000" algn="tl">
                  <a:srgbClr val="000000"/>
                </a:outerShdw>
              </a:effectLst>
              <a:latin typeface="Arial" charset="0"/>
              <a:cs typeface="Arial" charset="0"/>
            </a:endParaRPr>
          </a:p>
        </p:txBody>
      </p:sp>
      <p:sp>
        <p:nvSpPr>
          <p:cNvPr id="349192" name="Rectangle 8"/>
          <p:cNvSpPr>
            <a:spLocks noChangeArrowheads="1"/>
          </p:cNvSpPr>
          <p:nvPr/>
        </p:nvSpPr>
        <p:spPr bwMode="auto">
          <a:xfrm>
            <a:off x="685800" y="1447800"/>
            <a:ext cx="7772400" cy="19812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pPr>
            <a:r>
              <a:rPr lang="es-ES" sz="1200" b="1">
                <a:solidFill>
                  <a:srgbClr val="000066"/>
                </a:solidFill>
                <a:effectLst>
                  <a:outerShdw blurRad="38100" dist="38100" dir="2700000" algn="tl">
                    <a:srgbClr val="C0C0C0"/>
                  </a:outerShdw>
                </a:effectLst>
                <a:latin typeface="Arial" charset="0"/>
                <a:cs typeface="Times New Roman" pitchFamily="18" charset="0"/>
              </a:rPr>
              <a:t>PARA EL PRESENTE ANÁLISIS SE CONSIDERARÁN DOS ESCENARIOS</a:t>
            </a:r>
            <a:r>
              <a:rPr lang="es-MX" sz="1200" b="1">
                <a:solidFill>
                  <a:srgbClr val="000066"/>
                </a:solidFill>
                <a:effectLst>
                  <a:outerShdw blurRad="38100" dist="38100" dir="2700000" algn="tl">
                    <a:srgbClr val="C0C0C0"/>
                  </a:outerShdw>
                </a:effectLst>
                <a:latin typeface="Arial" charset="0"/>
                <a:cs typeface="Times New Roman" pitchFamily="18" charset="0"/>
              </a:rPr>
              <a:t>:</a:t>
            </a: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pPr>
            <a:r>
              <a:rPr lang="es-MX" sz="1200" b="1">
                <a:solidFill>
                  <a:srgbClr val="000066"/>
                </a:solidFill>
                <a:effectLst>
                  <a:outerShdw blurRad="38100" dist="38100" dir="2700000" algn="tl">
                    <a:srgbClr val="C0C0C0"/>
                  </a:outerShdw>
                </a:effectLst>
                <a:latin typeface="Arial" charset="0"/>
                <a:cs typeface="Times New Roman" pitchFamily="18" charset="0"/>
              </a:rPr>
              <a:t>1. </a:t>
            </a:r>
            <a:r>
              <a:rPr lang="es-ES" sz="1200" b="1">
                <a:solidFill>
                  <a:srgbClr val="000066"/>
                </a:solidFill>
                <a:effectLst>
                  <a:outerShdw blurRad="38100" dist="38100" dir="2700000" algn="tl">
                    <a:srgbClr val="C0C0C0"/>
                  </a:outerShdw>
                </a:effectLst>
                <a:latin typeface="Arial" charset="0"/>
                <a:cs typeface="Times New Roman" pitchFamily="18" charset="0"/>
              </a:rPr>
              <a:t>EL PRIMERO, TIENE QUE VER</a:t>
            </a:r>
            <a:r>
              <a:rPr lang="es-MX" sz="1200" b="1">
                <a:solidFill>
                  <a:srgbClr val="000066"/>
                </a:solidFill>
                <a:effectLst>
                  <a:outerShdw blurRad="38100" dist="38100" dir="2700000" algn="tl">
                    <a:srgbClr val="C0C0C0"/>
                  </a:outerShdw>
                </a:effectLst>
                <a:latin typeface="Arial" charset="0"/>
                <a:cs typeface="Times New Roman" pitchFamily="18" charset="0"/>
              </a:rPr>
              <a:t> </a:t>
            </a:r>
            <a:r>
              <a:rPr lang="es-ES" sz="1200" b="1">
                <a:solidFill>
                  <a:srgbClr val="000066"/>
                </a:solidFill>
                <a:effectLst>
                  <a:outerShdw blurRad="38100" dist="38100" dir="2700000" algn="tl">
                    <a:srgbClr val="C0C0C0"/>
                  </a:outerShdw>
                </a:effectLst>
                <a:latin typeface="Arial" charset="0"/>
                <a:cs typeface="Times New Roman" pitchFamily="18" charset="0"/>
              </a:rPr>
              <a:t>CON LA CONSIDERACIÓN DEL AVALÚO DEL TERRENO, PARTIENDO</a:t>
            </a:r>
            <a:endParaRPr lang="es-MX"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pPr>
            <a:r>
              <a:rPr lang="es-MX" sz="1200" b="1">
                <a:solidFill>
                  <a:srgbClr val="000066"/>
                </a:solidFill>
                <a:effectLst>
                  <a:outerShdw blurRad="38100" dist="38100" dir="2700000" algn="tl">
                    <a:srgbClr val="C0C0C0"/>
                  </a:outerShdw>
                </a:effectLst>
                <a:latin typeface="Arial" charset="0"/>
                <a:cs typeface="Times New Roman" pitchFamily="18" charset="0"/>
              </a:rPr>
              <a:t>    </a:t>
            </a:r>
            <a:r>
              <a:rPr lang="es-ES" sz="1200" b="1">
                <a:solidFill>
                  <a:srgbClr val="000066"/>
                </a:solidFill>
                <a:effectLst>
                  <a:outerShdw blurRad="38100" dist="38100" dir="2700000" algn="tl">
                    <a:srgbClr val="C0C0C0"/>
                  </a:outerShdw>
                </a:effectLst>
                <a:latin typeface="Arial" charset="0"/>
                <a:cs typeface="Times New Roman" pitchFamily="18" charset="0"/>
              </a:rPr>
              <a:t>DE LA PREMISA DE QUE EL USO DEL TERRENO GENERA UN COSTO QUE</a:t>
            </a:r>
            <a:r>
              <a:rPr lang="es-MX" sz="1200" b="1">
                <a:solidFill>
                  <a:srgbClr val="000066"/>
                </a:solidFill>
                <a:effectLst>
                  <a:outerShdw blurRad="38100" dist="38100" dir="2700000" algn="tl">
                    <a:srgbClr val="C0C0C0"/>
                  </a:outerShdw>
                </a:effectLst>
                <a:latin typeface="Arial" charset="0"/>
                <a:cs typeface="Times New Roman" pitchFamily="18" charset="0"/>
              </a:rPr>
              <a:t> </a:t>
            </a:r>
            <a:r>
              <a:rPr lang="es-ES" sz="1200" b="1">
                <a:solidFill>
                  <a:srgbClr val="000066"/>
                </a:solidFill>
                <a:effectLst>
                  <a:outerShdw blurRad="38100" dist="38100" dir="2700000" algn="tl">
                    <a:srgbClr val="C0C0C0"/>
                  </a:outerShdw>
                </a:effectLst>
                <a:latin typeface="Arial" charset="0"/>
                <a:cs typeface="Times New Roman" pitchFamily="18" charset="0"/>
              </a:rPr>
              <a:t>SERÁ CONSIDERADO</a:t>
            </a:r>
            <a:endParaRPr lang="es-MX"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pPr>
            <a:r>
              <a:rPr lang="es-MX" sz="1200" b="1">
                <a:solidFill>
                  <a:srgbClr val="000066"/>
                </a:solidFill>
                <a:effectLst>
                  <a:outerShdw blurRad="38100" dist="38100" dir="2700000" algn="tl">
                    <a:srgbClr val="C0C0C0"/>
                  </a:outerShdw>
                </a:effectLst>
                <a:latin typeface="Arial" charset="0"/>
                <a:cs typeface="Times New Roman" pitchFamily="18" charset="0"/>
              </a:rPr>
              <a:t>    </a:t>
            </a:r>
            <a:r>
              <a:rPr lang="es-ES" sz="1200" b="1">
                <a:solidFill>
                  <a:srgbClr val="000066"/>
                </a:solidFill>
                <a:effectLst>
                  <a:outerShdw blurRad="38100" dist="38100" dir="2700000" algn="tl">
                    <a:srgbClr val="C0C0C0"/>
                  </a:outerShdw>
                </a:effectLst>
                <a:latin typeface="Arial" charset="0"/>
                <a:cs typeface="Times New Roman" pitchFamily="18" charset="0"/>
              </a:rPr>
              <a:t>COMO UN RUBRO EN LA INVERSIÓN ACTUAL Y POR ENDE EN EL TOTAL.</a:t>
            </a:r>
            <a:r>
              <a:rPr lang="es-ES" sz="1200" b="1">
                <a:solidFill>
                  <a:srgbClr val="000066"/>
                </a:solidFill>
                <a:effectLst>
                  <a:outerShdw blurRad="38100" dist="38100" dir="2700000" algn="tl">
                    <a:srgbClr val="C0C0C0"/>
                  </a:outerShdw>
                </a:effectLst>
                <a:latin typeface="Arial" charset="0"/>
                <a:cs typeface="Arial" charset="0"/>
              </a:rPr>
              <a:t> </a:t>
            </a: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Arial" charset="0"/>
            </a:endParaRPr>
          </a:p>
          <a:p>
            <a:pPr marL="342900" indent="-342900" algn="just">
              <a:spcBef>
                <a:spcPct val="20000"/>
              </a:spcBef>
              <a:buSzPct val="50000"/>
            </a:pPr>
            <a:r>
              <a:rPr lang="es-MX" sz="1200" b="1">
                <a:solidFill>
                  <a:srgbClr val="000066"/>
                </a:solidFill>
                <a:effectLst>
                  <a:outerShdw blurRad="38100" dist="38100" dir="2700000" algn="tl">
                    <a:srgbClr val="C0C0C0"/>
                  </a:outerShdw>
                </a:effectLst>
                <a:latin typeface="Arial" charset="0"/>
                <a:cs typeface="Times New Roman" pitchFamily="18" charset="0"/>
              </a:rPr>
              <a:t>2. </a:t>
            </a:r>
            <a:r>
              <a:rPr lang="es-ES" sz="1200" b="1">
                <a:solidFill>
                  <a:srgbClr val="000066"/>
                </a:solidFill>
                <a:effectLst>
                  <a:outerShdw blurRad="38100" dist="38100" dir="2700000" algn="tl">
                    <a:srgbClr val="C0C0C0"/>
                  </a:outerShdw>
                </a:effectLst>
                <a:latin typeface="Arial" charset="0"/>
                <a:cs typeface="Times New Roman" pitchFamily="18" charset="0"/>
              </a:rPr>
              <a:t>EL SEGUNDO ESCENARIO TIENE QUE VER CON LA PREMISA DE QUE EL USO DEL TERRENO NO</a:t>
            </a:r>
            <a:endParaRPr lang="es-MX"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pPr>
            <a:r>
              <a:rPr lang="es-MX" sz="1200" b="1">
                <a:solidFill>
                  <a:srgbClr val="000066"/>
                </a:solidFill>
                <a:effectLst>
                  <a:outerShdw blurRad="38100" dist="38100" dir="2700000" algn="tl">
                    <a:srgbClr val="C0C0C0"/>
                  </a:outerShdw>
                </a:effectLst>
                <a:latin typeface="Arial" charset="0"/>
                <a:cs typeface="Times New Roman" pitchFamily="18" charset="0"/>
              </a:rPr>
              <a:t>    </a:t>
            </a:r>
            <a:r>
              <a:rPr lang="es-ES" sz="1200" b="1">
                <a:solidFill>
                  <a:srgbClr val="000066"/>
                </a:solidFill>
                <a:effectLst>
                  <a:outerShdw blurRad="38100" dist="38100" dir="2700000" algn="tl">
                    <a:srgbClr val="C0C0C0"/>
                  </a:outerShdw>
                </a:effectLst>
                <a:latin typeface="Arial" charset="0"/>
                <a:cs typeface="Times New Roman" pitchFamily="18" charset="0"/>
              </a:rPr>
              <a:t>GENERA COSTO, POR TANTO SE LO SUPRIMIRÁ DE LA INVERSIÓN ACTUAL Y POR ENDE</a:t>
            </a:r>
            <a:endParaRPr lang="es-MX" sz="1200" b="1">
              <a:solidFill>
                <a:srgbClr val="000066"/>
              </a:solidFill>
              <a:effectLst>
                <a:outerShdw blurRad="38100" dist="38100" dir="2700000" algn="tl">
                  <a:srgbClr val="C0C0C0"/>
                </a:outerShdw>
              </a:effectLst>
              <a:latin typeface="Arial" charset="0"/>
              <a:cs typeface="Times New Roman" pitchFamily="18" charset="0"/>
            </a:endParaRPr>
          </a:p>
          <a:p>
            <a:pPr marL="342900" indent="-342900" algn="just">
              <a:spcBef>
                <a:spcPct val="20000"/>
              </a:spcBef>
              <a:buSzPct val="50000"/>
            </a:pPr>
            <a:r>
              <a:rPr lang="es-MX" sz="1200" b="1">
                <a:solidFill>
                  <a:srgbClr val="000066"/>
                </a:solidFill>
                <a:effectLst>
                  <a:outerShdw blurRad="38100" dist="38100" dir="2700000" algn="tl">
                    <a:srgbClr val="C0C0C0"/>
                  </a:outerShdw>
                </a:effectLst>
                <a:latin typeface="Arial" charset="0"/>
                <a:cs typeface="Times New Roman" pitchFamily="18" charset="0"/>
              </a:rPr>
              <a:t>    </a:t>
            </a:r>
            <a:r>
              <a:rPr lang="es-ES" sz="1200" b="1">
                <a:solidFill>
                  <a:srgbClr val="000066"/>
                </a:solidFill>
                <a:effectLst>
                  <a:outerShdw blurRad="38100" dist="38100" dir="2700000" algn="tl">
                    <a:srgbClr val="C0C0C0"/>
                  </a:outerShdw>
                </a:effectLst>
                <a:latin typeface="Arial" charset="0"/>
                <a:cs typeface="Times New Roman" pitchFamily="18" charset="0"/>
              </a:rPr>
              <a:t>DEL TOTAL, ALIVIANDO ASÍ EL PESO QUE ESTE RUBRO TIENE SOBRE LA INVERSIÓN TOTAL.</a:t>
            </a:r>
          </a:p>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9192"/>
                                        </p:tgtEl>
                                        <p:attrNameLst>
                                          <p:attrName>style.visibility</p:attrName>
                                        </p:attrNameLst>
                                      </p:cBhvr>
                                      <p:to>
                                        <p:strVal val="visible"/>
                                      </p:to>
                                    </p:set>
                                    <p:animEffect transition="in" filter="blinds(horizontal)">
                                      <p:cBhvr>
                                        <p:cTn id="7" dur="500"/>
                                        <p:tgtEl>
                                          <p:spTgt spid="3491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9190"/>
                                        </p:tgtEl>
                                        <p:attrNameLst>
                                          <p:attrName>style.visibility</p:attrName>
                                        </p:attrNameLst>
                                      </p:cBhvr>
                                      <p:to>
                                        <p:strVal val="visible"/>
                                      </p:to>
                                    </p:set>
                                    <p:animEffect transition="in" filter="blinds(horizontal)">
                                      <p:cBhvr>
                                        <p:cTn id="12" dur="500"/>
                                        <p:tgtEl>
                                          <p:spTgt spid="349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0" grpId="0" animBg="1" autoUpdateAnimBg="0"/>
      <p:bldP spid="349192"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fld id="{EEB81D80-144D-458E-96B7-0063E2AFB906}" type="slidenum">
              <a:rPr lang="es-ES_tradnl"/>
              <a:pPr/>
              <a:t>84</a:t>
            </a:fld>
            <a:endParaRPr lang="es-ES_tradnl"/>
          </a:p>
        </p:txBody>
      </p:sp>
      <p:sp>
        <p:nvSpPr>
          <p:cNvPr id="350212" name="AutoShape 4"/>
          <p:cNvSpPr>
            <a:spLocks noChangeArrowheads="1"/>
          </p:cNvSpPr>
          <p:nvPr/>
        </p:nvSpPr>
        <p:spPr bwMode="auto">
          <a:xfrm>
            <a:off x="1655763" y="609600"/>
            <a:ext cx="3605212"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FLUJO DE CAJA</a:t>
            </a:r>
          </a:p>
        </p:txBody>
      </p:sp>
      <p:sp>
        <p:nvSpPr>
          <p:cNvPr id="350214" name="Oval 6"/>
          <p:cNvSpPr>
            <a:spLocks noChangeArrowheads="1"/>
          </p:cNvSpPr>
          <p:nvPr/>
        </p:nvSpPr>
        <p:spPr bwMode="auto">
          <a:xfrm>
            <a:off x="7620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
        <p:nvSpPr>
          <p:cNvPr id="350218" name="Rectangle 10"/>
          <p:cNvSpPr>
            <a:spLocks noChangeArrowheads="1"/>
          </p:cNvSpPr>
          <p:nvPr/>
        </p:nvSpPr>
        <p:spPr bwMode="auto">
          <a:xfrm>
            <a:off x="685800" y="1447800"/>
            <a:ext cx="7772400" cy="48006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Times New Roman" pitchFamily="18" charset="0"/>
            </a:endParaRPr>
          </a:p>
        </p:txBody>
      </p:sp>
      <p:graphicFrame>
        <p:nvGraphicFramePr>
          <p:cNvPr id="350222" name="Object 14"/>
          <p:cNvGraphicFramePr>
            <a:graphicFrameLocks noChangeAspect="1"/>
          </p:cNvGraphicFramePr>
          <p:nvPr/>
        </p:nvGraphicFramePr>
        <p:xfrm>
          <a:off x="685800" y="1295400"/>
          <a:ext cx="7605713" cy="3132138"/>
        </p:xfrm>
        <a:graphic>
          <a:graphicData uri="http://schemas.openxmlformats.org/presentationml/2006/ole">
            <p:oleObj spid="_x0000_s350222" name="Documento" r:id="rId3" imgW="6357240" imgH="2625840" progId="Word.Document.8">
              <p:embed/>
            </p:oleObj>
          </a:graphicData>
        </a:graphic>
      </p:graphicFrame>
      <p:graphicFrame>
        <p:nvGraphicFramePr>
          <p:cNvPr id="350223" name="Object 15"/>
          <p:cNvGraphicFramePr>
            <a:graphicFrameLocks noChangeAspect="1"/>
          </p:cNvGraphicFramePr>
          <p:nvPr/>
        </p:nvGraphicFramePr>
        <p:xfrm>
          <a:off x="692150" y="3968750"/>
          <a:ext cx="6638925" cy="2395538"/>
        </p:xfrm>
        <a:graphic>
          <a:graphicData uri="http://schemas.openxmlformats.org/presentationml/2006/ole">
            <p:oleObj spid="_x0000_s350223" name="Documento" r:id="rId4" imgW="5629680" imgH="2030400" progId="Word.Document.8">
              <p:embed/>
            </p:oleObj>
          </a:graphicData>
        </a:graphic>
      </p:graphicFrame>
      <p:sp>
        <p:nvSpPr>
          <p:cNvPr id="350224" name="AutoShape 16"/>
          <p:cNvSpPr>
            <a:spLocks noChangeArrowheads="1"/>
          </p:cNvSpPr>
          <p:nvPr/>
        </p:nvSpPr>
        <p:spPr bwMode="auto">
          <a:xfrm>
            <a:off x="71438" y="69850"/>
            <a:ext cx="44450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....V.	ANÁLISIS FINANCIERO PARA EL CETNAV</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p:txBody>
          <a:bodyPr/>
          <a:lstStyle/>
          <a:p>
            <a:fld id="{FB5FC17D-4E7A-44AA-8728-E95ADBFE729D}" type="slidenum">
              <a:rPr lang="es-ES_tradnl"/>
              <a:pPr/>
              <a:t>85</a:t>
            </a:fld>
            <a:endParaRPr lang="es-ES_tradnl"/>
          </a:p>
        </p:txBody>
      </p:sp>
      <p:sp>
        <p:nvSpPr>
          <p:cNvPr id="370691" name="AutoShape 3"/>
          <p:cNvSpPr>
            <a:spLocks noChangeArrowheads="1"/>
          </p:cNvSpPr>
          <p:nvPr/>
        </p:nvSpPr>
        <p:spPr bwMode="auto">
          <a:xfrm>
            <a:off x="1655763" y="625475"/>
            <a:ext cx="3605212"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FLUJO DE CAJA</a:t>
            </a:r>
          </a:p>
        </p:txBody>
      </p:sp>
      <p:sp>
        <p:nvSpPr>
          <p:cNvPr id="370692" name="Oval 4"/>
          <p:cNvSpPr>
            <a:spLocks noChangeArrowheads="1"/>
          </p:cNvSpPr>
          <p:nvPr/>
        </p:nvSpPr>
        <p:spPr bwMode="auto">
          <a:xfrm>
            <a:off x="762000" y="625475"/>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A.</a:t>
            </a:r>
          </a:p>
        </p:txBody>
      </p:sp>
      <p:sp>
        <p:nvSpPr>
          <p:cNvPr id="370693" name="Rectangle 5"/>
          <p:cNvSpPr>
            <a:spLocks noChangeArrowheads="1"/>
          </p:cNvSpPr>
          <p:nvPr/>
        </p:nvSpPr>
        <p:spPr bwMode="auto">
          <a:xfrm>
            <a:off x="685800" y="1447800"/>
            <a:ext cx="7772400" cy="52578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Times New Roman" pitchFamily="18" charset="0"/>
            </a:endParaRPr>
          </a:p>
        </p:txBody>
      </p:sp>
      <p:sp>
        <p:nvSpPr>
          <p:cNvPr id="370696" name="AutoShape 8"/>
          <p:cNvSpPr>
            <a:spLocks noChangeArrowheads="1"/>
          </p:cNvSpPr>
          <p:nvPr/>
        </p:nvSpPr>
        <p:spPr bwMode="auto">
          <a:xfrm>
            <a:off x="71438" y="85725"/>
            <a:ext cx="44450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....V.	ANÁLISIS FINANCIERO PARA EL CETNAV</a:t>
            </a:r>
          </a:p>
        </p:txBody>
      </p:sp>
      <p:graphicFrame>
        <p:nvGraphicFramePr>
          <p:cNvPr id="384000" name="Object 0"/>
          <p:cNvGraphicFramePr>
            <a:graphicFrameLocks noChangeAspect="1"/>
          </p:cNvGraphicFramePr>
          <p:nvPr/>
        </p:nvGraphicFramePr>
        <p:xfrm>
          <a:off x="725488" y="1524000"/>
          <a:ext cx="7691437" cy="7100888"/>
        </p:xfrm>
        <a:graphic>
          <a:graphicData uri="http://schemas.openxmlformats.org/presentationml/2006/ole">
            <p:oleObj spid="_x0000_s384000" name="Documento" r:id="rId3" imgW="7693560" imgH="7095960" progId="Word.Document.8">
              <p:embed/>
            </p:oleObj>
          </a:graphicData>
        </a:graphic>
      </p:graphicFrame>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3 Marcador de número de diapositiva"/>
          <p:cNvSpPr>
            <a:spLocks noGrp="1"/>
          </p:cNvSpPr>
          <p:nvPr>
            <p:ph type="sldNum" sz="quarter" idx="12"/>
          </p:nvPr>
        </p:nvSpPr>
        <p:spPr/>
        <p:txBody>
          <a:bodyPr/>
          <a:lstStyle/>
          <a:p>
            <a:fld id="{A3803FB4-AD2A-4ED1-A371-58EBB851D46B}" type="slidenum">
              <a:rPr lang="es-ES_tradnl"/>
              <a:pPr/>
              <a:t>86</a:t>
            </a:fld>
            <a:endParaRPr lang="es-ES_tradnl"/>
          </a:p>
        </p:txBody>
      </p:sp>
      <p:sp>
        <p:nvSpPr>
          <p:cNvPr id="351235" name="AutoShape 3"/>
          <p:cNvSpPr>
            <a:spLocks noChangeArrowheads="1"/>
          </p:cNvSpPr>
          <p:nvPr/>
        </p:nvSpPr>
        <p:spPr bwMode="auto">
          <a:xfrm>
            <a:off x="1649413" y="609600"/>
            <a:ext cx="5340350"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FACTIBILIDAD VAN Y TIR</a:t>
            </a:r>
          </a:p>
        </p:txBody>
      </p:sp>
      <p:sp>
        <p:nvSpPr>
          <p:cNvPr id="351236" name="Oval 4"/>
          <p:cNvSpPr>
            <a:spLocks noChangeArrowheads="1"/>
          </p:cNvSpPr>
          <p:nvPr/>
        </p:nvSpPr>
        <p:spPr bwMode="auto">
          <a:xfrm>
            <a:off x="762000" y="609600"/>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B.</a:t>
            </a:r>
          </a:p>
        </p:txBody>
      </p:sp>
      <p:sp>
        <p:nvSpPr>
          <p:cNvPr id="351237" name="Rectangle 5"/>
          <p:cNvSpPr>
            <a:spLocks noChangeArrowheads="1"/>
          </p:cNvSpPr>
          <p:nvPr/>
        </p:nvSpPr>
        <p:spPr bwMode="auto">
          <a:xfrm>
            <a:off x="685800" y="1447800"/>
            <a:ext cx="7772400" cy="48006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Times New Roman" pitchFamily="18" charset="0"/>
            </a:endParaRPr>
          </a:p>
        </p:txBody>
      </p:sp>
      <p:sp>
        <p:nvSpPr>
          <p:cNvPr id="351240" name="AutoShape 8"/>
          <p:cNvSpPr>
            <a:spLocks noChangeArrowheads="1"/>
          </p:cNvSpPr>
          <p:nvPr/>
        </p:nvSpPr>
        <p:spPr bwMode="auto">
          <a:xfrm>
            <a:off x="71438" y="69850"/>
            <a:ext cx="44450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....V.	ANÁLISIS FINANCIERO PARA EL CETNAV</a:t>
            </a:r>
          </a:p>
        </p:txBody>
      </p:sp>
      <p:graphicFrame>
        <p:nvGraphicFramePr>
          <p:cNvPr id="385024" name="Object 0"/>
          <p:cNvGraphicFramePr>
            <a:graphicFrameLocks noChangeAspect="1"/>
          </p:cNvGraphicFramePr>
          <p:nvPr/>
        </p:nvGraphicFramePr>
        <p:xfrm>
          <a:off x="692150" y="1443038"/>
          <a:ext cx="6884988" cy="750887"/>
        </p:xfrm>
        <a:graphic>
          <a:graphicData uri="http://schemas.openxmlformats.org/presentationml/2006/ole">
            <p:oleObj spid="_x0000_s385024" name="Documento" r:id="rId3" imgW="5612040" imgH="613440" progId="Word.Document.8">
              <p:embed/>
            </p:oleObj>
          </a:graphicData>
        </a:graphic>
      </p:graphicFrame>
      <p:graphicFrame>
        <p:nvGraphicFramePr>
          <p:cNvPr id="385025" name="Object 1"/>
          <p:cNvGraphicFramePr>
            <a:graphicFrameLocks noChangeAspect="1"/>
          </p:cNvGraphicFramePr>
          <p:nvPr/>
        </p:nvGraphicFramePr>
        <p:xfrm>
          <a:off x="4953000" y="1143000"/>
          <a:ext cx="5943600" cy="1066800"/>
        </p:xfrm>
        <a:graphic>
          <a:graphicData uri="http://schemas.openxmlformats.org/presentationml/2006/ole">
            <p:oleObj spid="_x0000_s385025" name="Documento" r:id="rId4" imgW="5612040" imgH="963720" progId="Word.Document.8">
              <p:embed/>
            </p:oleObj>
          </a:graphicData>
        </a:graphic>
      </p:graphicFrame>
      <p:sp>
        <p:nvSpPr>
          <p:cNvPr id="351249" name="Rectangle 17"/>
          <p:cNvSpPr>
            <a:spLocks noChangeArrowheads="1"/>
          </p:cNvSpPr>
          <p:nvPr/>
        </p:nvSpPr>
        <p:spPr bwMode="auto">
          <a:xfrm>
            <a:off x="1798638" y="2736850"/>
            <a:ext cx="1628775" cy="182563"/>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Factibilidad VAN y TIR</a:t>
            </a:r>
            <a:endParaRPr lang="es-ES">
              <a:solidFill>
                <a:srgbClr val="333399"/>
              </a:solidFill>
            </a:endParaRPr>
          </a:p>
        </p:txBody>
      </p:sp>
      <p:sp>
        <p:nvSpPr>
          <p:cNvPr id="351250" name="Rectangle 18"/>
          <p:cNvSpPr>
            <a:spLocks noChangeArrowheads="1"/>
          </p:cNvSpPr>
          <p:nvPr/>
        </p:nvSpPr>
        <p:spPr bwMode="auto">
          <a:xfrm>
            <a:off x="3429000" y="2736850"/>
            <a:ext cx="115888" cy="215900"/>
          </a:xfrm>
          <a:prstGeom prst="rect">
            <a:avLst/>
          </a:prstGeom>
          <a:noFill/>
          <a:ln w="9525">
            <a:noFill/>
            <a:miter lim="800000"/>
            <a:headEnd/>
            <a:tailEnd/>
          </a:ln>
        </p:spPr>
        <p:txBody>
          <a:bodyPr wrap="none" lIns="0" tIns="0" rIns="0" bIns="0">
            <a:spAutoFit/>
          </a:bodyPr>
          <a:lstStyle/>
          <a:p>
            <a:r>
              <a:rPr lang="es-ES" sz="1200" b="1">
                <a:solidFill>
                  <a:srgbClr val="000000"/>
                </a:solidFill>
                <a:latin typeface="Arial" charset="0"/>
              </a:rPr>
              <a:t> </a:t>
            </a:r>
            <a:endParaRPr lang="es-ES"/>
          </a:p>
        </p:txBody>
      </p:sp>
      <p:sp>
        <p:nvSpPr>
          <p:cNvPr id="351252" name="Rectangle 20"/>
          <p:cNvSpPr>
            <a:spLocks noChangeArrowheads="1"/>
          </p:cNvSpPr>
          <p:nvPr/>
        </p:nvSpPr>
        <p:spPr bwMode="auto">
          <a:xfrm>
            <a:off x="0" y="5741988"/>
            <a:ext cx="350838" cy="149225"/>
          </a:xfrm>
          <a:prstGeom prst="rect">
            <a:avLst/>
          </a:prstGeom>
          <a:noFill/>
          <a:ln w="9525">
            <a:noFill/>
            <a:miter lim="800000"/>
            <a:headEnd/>
            <a:tailEnd/>
          </a:ln>
        </p:spPr>
        <p:txBody>
          <a:bodyPr wrap="none" lIns="0" tIns="0" rIns="0" bIns="0">
            <a:spAutoFit/>
          </a:bodyPr>
          <a:lstStyle/>
          <a:p>
            <a:r>
              <a:rPr lang="es-ES" sz="800">
                <a:solidFill>
                  <a:srgbClr val="000000"/>
                </a:solidFill>
                <a:latin typeface="Bookman Old Style" pitchFamily="18" charset="0"/>
              </a:rPr>
              <a:t>         </a:t>
            </a:r>
            <a:endParaRPr lang="es-ES"/>
          </a:p>
        </p:txBody>
      </p:sp>
      <p:sp>
        <p:nvSpPr>
          <p:cNvPr id="351253" name="Rectangle 21"/>
          <p:cNvSpPr>
            <a:spLocks noChangeArrowheads="1"/>
          </p:cNvSpPr>
          <p:nvPr/>
        </p:nvSpPr>
        <p:spPr bwMode="auto">
          <a:xfrm>
            <a:off x="301625" y="5741988"/>
            <a:ext cx="82550" cy="149225"/>
          </a:xfrm>
          <a:prstGeom prst="rect">
            <a:avLst/>
          </a:prstGeom>
          <a:noFill/>
          <a:ln w="9525">
            <a:noFill/>
            <a:miter lim="800000"/>
            <a:headEnd/>
            <a:tailEnd/>
          </a:ln>
        </p:spPr>
        <p:txBody>
          <a:bodyPr wrap="none" lIns="0" tIns="0" rIns="0" bIns="0">
            <a:spAutoFit/>
          </a:bodyPr>
          <a:lstStyle/>
          <a:p>
            <a:r>
              <a:rPr lang="es-ES" sz="800">
                <a:solidFill>
                  <a:srgbClr val="000000"/>
                </a:solidFill>
                <a:latin typeface="Bookman Old Style" pitchFamily="18" charset="0"/>
              </a:rPr>
              <a:t> </a:t>
            </a:r>
            <a:endParaRPr lang="es-ES"/>
          </a:p>
        </p:txBody>
      </p:sp>
      <p:sp>
        <p:nvSpPr>
          <p:cNvPr id="351254" name="Rectangle 22"/>
          <p:cNvSpPr>
            <a:spLocks noChangeArrowheads="1"/>
          </p:cNvSpPr>
          <p:nvPr/>
        </p:nvSpPr>
        <p:spPr bwMode="auto">
          <a:xfrm>
            <a:off x="447675" y="5741988"/>
            <a:ext cx="82550" cy="149225"/>
          </a:xfrm>
          <a:prstGeom prst="rect">
            <a:avLst/>
          </a:prstGeom>
          <a:noFill/>
          <a:ln w="9525">
            <a:noFill/>
            <a:miter lim="800000"/>
            <a:headEnd/>
            <a:tailEnd/>
          </a:ln>
        </p:spPr>
        <p:txBody>
          <a:bodyPr wrap="none" lIns="0" tIns="0" rIns="0" bIns="0">
            <a:spAutoFit/>
          </a:bodyPr>
          <a:lstStyle/>
          <a:p>
            <a:r>
              <a:rPr lang="es-ES" sz="800">
                <a:solidFill>
                  <a:srgbClr val="000000"/>
                </a:solidFill>
                <a:latin typeface="Bookman Old Style" pitchFamily="18" charset="0"/>
              </a:rPr>
              <a:t> </a:t>
            </a:r>
            <a:endParaRPr lang="es-ES"/>
          </a:p>
        </p:txBody>
      </p:sp>
      <p:sp>
        <p:nvSpPr>
          <p:cNvPr id="351255" name="Rectangle 23"/>
          <p:cNvSpPr>
            <a:spLocks noChangeArrowheads="1"/>
          </p:cNvSpPr>
          <p:nvPr/>
        </p:nvSpPr>
        <p:spPr bwMode="auto">
          <a:xfrm>
            <a:off x="898525" y="5741988"/>
            <a:ext cx="82550" cy="149225"/>
          </a:xfrm>
          <a:prstGeom prst="rect">
            <a:avLst/>
          </a:prstGeom>
          <a:noFill/>
          <a:ln w="9525">
            <a:noFill/>
            <a:miter lim="800000"/>
            <a:headEnd/>
            <a:tailEnd/>
          </a:ln>
        </p:spPr>
        <p:txBody>
          <a:bodyPr wrap="none" lIns="0" tIns="0" rIns="0" bIns="0">
            <a:spAutoFit/>
          </a:bodyPr>
          <a:lstStyle/>
          <a:p>
            <a:r>
              <a:rPr lang="es-ES" sz="800">
                <a:solidFill>
                  <a:srgbClr val="000000"/>
                </a:solidFill>
                <a:latin typeface="Bookman Old Style" pitchFamily="18" charset="0"/>
              </a:rPr>
              <a:t> </a:t>
            </a:r>
            <a:endParaRPr lang="es-ES"/>
          </a:p>
        </p:txBody>
      </p:sp>
      <p:sp>
        <p:nvSpPr>
          <p:cNvPr id="351258" name="Rectangle 26"/>
          <p:cNvSpPr>
            <a:spLocks noChangeArrowheads="1"/>
          </p:cNvSpPr>
          <p:nvPr/>
        </p:nvSpPr>
        <p:spPr bwMode="auto">
          <a:xfrm>
            <a:off x="2206625" y="5748338"/>
            <a:ext cx="73025" cy="136525"/>
          </a:xfrm>
          <a:prstGeom prst="rect">
            <a:avLst/>
          </a:prstGeom>
          <a:noFill/>
          <a:ln w="9525">
            <a:noFill/>
            <a:miter lim="800000"/>
            <a:headEnd/>
            <a:tailEnd/>
          </a:ln>
        </p:spPr>
        <p:txBody>
          <a:bodyPr wrap="none" lIns="0" tIns="0" rIns="0" bIns="0">
            <a:spAutoFit/>
          </a:bodyPr>
          <a:lstStyle/>
          <a:p>
            <a:r>
              <a:rPr lang="es-ES" sz="800">
                <a:solidFill>
                  <a:srgbClr val="000000"/>
                </a:solidFill>
                <a:latin typeface="Arial" charset="0"/>
              </a:rPr>
              <a:t> </a:t>
            </a:r>
            <a:endParaRPr lang="es-ES"/>
          </a:p>
        </p:txBody>
      </p:sp>
      <p:grpSp>
        <p:nvGrpSpPr>
          <p:cNvPr id="351293" name="Group 61"/>
          <p:cNvGrpSpPr>
            <a:grpSpLocks/>
          </p:cNvGrpSpPr>
          <p:nvPr/>
        </p:nvGrpSpPr>
        <p:grpSpPr bwMode="auto">
          <a:xfrm>
            <a:off x="1023938" y="3195638"/>
            <a:ext cx="3203575" cy="2298700"/>
            <a:chOff x="645" y="2013"/>
            <a:chExt cx="2018" cy="1448"/>
          </a:xfrm>
        </p:grpSpPr>
        <p:sp>
          <p:nvSpPr>
            <p:cNvPr id="351259" name="Rectangle 27"/>
            <p:cNvSpPr>
              <a:spLocks noChangeArrowheads="1"/>
            </p:cNvSpPr>
            <p:nvPr/>
          </p:nvSpPr>
          <p:spPr bwMode="auto">
            <a:xfrm>
              <a:off x="693" y="2278"/>
              <a:ext cx="329" cy="125"/>
            </a:xfrm>
            <a:prstGeom prst="rect">
              <a:avLst/>
            </a:prstGeom>
            <a:noFill/>
            <a:ln w="9525">
              <a:noFill/>
              <a:miter lim="800000"/>
              <a:headEnd/>
              <a:tailEnd/>
            </a:ln>
          </p:spPr>
          <p:txBody>
            <a:bodyPr wrap="none" lIns="0" tIns="0" rIns="0" bIns="0">
              <a:spAutoFit/>
            </a:bodyPr>
            <a:lstStyle/>
            <a:p>
              <a:r>
                <a:rPr lang="es-ES" sz="1300" b="1" i="1">
                  <a:solidFill>
                    <a:srgbClr val="333399"/>
                  </a:solidFill>
                  <a:latin typeface="Arial" charset="0"/>
                </a:rPr>
                <a:t>AÑOS </a:t>
              </a:r>
              <a:endParaRPr lang="es-ES">
                <a:solidFill>
                  <a:srgbClr val="333399"/>
                </a:solidFill>
              </a:endParaRPr>
            </a:p>
          </p:txBody>
        </p:sp>
        <p:sp>
          <p:nvSpPr>
            <p:cNvPr id="351260" name="Rectangle 28"/>
            <p:cNvSpPr>
              <a:spLocks noChangeArrowheads="1"/>
            </p:cNvSpPr>
            <p:nvPr/>
          </p:nvSpPr>
          <p:spPr bwMode="auto">
            <a:xfrm>
              <a:off x="1200" y="2278"/>
              <a:ext cx="502" cy="125"/>
            </a:xfrm>
            <a:prstGeom prst="rect">
              <a:avLst/>
            </a:prstGeom>
            <a:noFill/>
            <a:ln w="9525">
              <a:noFill/>
              <a:miter lim="800000"/>
              <a:headEnd/>
              <a:tailEnd/>
            </a:ln>
          </p:spPr>
          <p:txBody>
            <a:bodyPr wrap="none" lIns="0" tIns="0" rIns="0" bIns="0">
              <a:spAutoFit/>
            </a:bodyPr>
            <a:lstStyle/>
            <a:p>
              <a:r>
                <a:rPr lang="es-ES" sz="1300" b="1" i="1">
                  <a:solidFill>
                    <a:srgbClr val="333399"/>
                  </a:solidFill>
                  <a:latin typeface="Arial" charset="0"/>
                </a:rPr>
                <a:t>VALORES</a:t>
              </a:r>
              <a:endParaRPr lang="es-ES">
                <a:solidFill>
                  <a:srgbClr val="333399"/>
                </a:solidFill>
              </a:endParaRPr>
            </a:p>
          </p:txBody>
        </p:sp>
        <p:sp>
          <p:nvSpPr>
            <p:cNvPr id="351261" name="Rectangle 29"/>
            <p:cNvSpPr>
              <a:spLocks noChangeArrowheads="1"/>
            </p:cNvSpPr>
            <p:nvPr/>
          </p:nvSpPr>
          <p:spPr bwMode="auto">
            <a:xfrm>
              <a:off x="1946" y="2278"/>
              <a:ext cx="607" cy="125"/>
            </a:xfrm>
            <a:prstGeom prst="rect">
              <a:avLst/>
            </a:prstGeom>
            <a:noFill/>
            <a:ln w="9525">
              <a:noFill/>
              <a:miter lim="800000"/>
              <a:headEnd/>
              <a:tailEnd/>
            </a:ln>
          </p:spPr>
          <p:txBody>
            <a:bodyPr wrap="none" lIns="0" tIns="0" rIns="0" bIns="0">
              <a:spAutoFit/>
            </a:bodyPr>
            <a:lstStyle/>
            <a:p>
              <a:r>
                <a:rPr lang="es-ES" sz="1300" b="1" i="1">
                  <a:solidFill>
                    <a:srgbClr val="333399"/>
                  </a:solidFill>
                  <a:latin typeface="Arial" charset="0"/>
                </a:rPr>
                <a:t>TASA DCTO</a:t>
              </a:r>
              <a:endParaRPr lang="es-ES">
                <a:solidFill>
                  <a:srgbClr val="333399"/>
                </a:solidFill>
              </a:endParaRPr>
            </a:p>
          </p:txBody>
        </p:sp>
        <p:sp>
          <p:nvSpPr>
            <p:cNvPr id="351262" name="Rectangle 30"/>
            <p:cNvSpPr>
              <a:spLocks noChangeArrowheads="1"/>
            </p:cNvSpPr>
            <p:nvPr/>
          </p:nvSpPr>
          <p:spPr bwMode="auto">
            <a:xfrm>
              <a:off x="822" y="2416"/>
              <a:ext cx="58"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0</a:t>
              </a:r>
              <a:endParaRPr lang="es-ES">
                <a:solidFill>
                  <a:srgbClr val="333399"/>
                </a:solidFill>
              </a:endParaRPr>
            </a:p>
          </p:txBody>
        </p:sp>
        <p:sp>
          <p:nvSpPr>
            <p:cNvPr id="351263" name="Rectangle 31"/>
            <p:cNvSpPr>
              <a:spLocks noChangeArrowheads="1"/>
            </p:cNvSpPr>
            <p:nvPr/>
          </p:nvSpPr>
          <p:spPr bwMode="auto">
            <a:xfrm>
              <a:off x="1144" y="2416"/>
              <a:ext cx="615"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-$622,105.37</a:t>
              </a:r>
              <a:endParaRPr lang="es-ES">
                <a:solidFill>
                  <a:srgbClr val="333399"/>
                </a:solidFill>
              </a:endParaRPr>
            </a:p>
          </p:txBody>
        </p:sp>
        <p:sp>
          <p:nvSpPr>
            <p:cNvPr id="351264" name="Rectangle 32"/>
            <p:cNvSpPr>
              <a:spLocks noChangeArrowheads="1"/>
            </p:cNvSpPr>
            <p:nvPr/>
          </p:nvSpPr>
          <p:spPr bwMode="auto">
            <a:xfrm>
              <a:off x="2137" y="2416"/>
              <a:ext cx="208"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21%</a:t>
              </a:r>
              <a:endParaRPr lang="es-ES">
                <a:solidFill>
                  <a:srgbClr val="333399"/>
                </a:solidFill>
              </a:endParaRPr>
            </a:p>
          </p:txBody>
        </p:sp>
        <p:sp>
          <p:nvSpPr>
            <p:cNvPr id="351265" name="Rectangle 33"/>
            <p:cNvSpPr>
              <a:spLocks noChangeArrowheads="1"/>
            </p:cNvSpPr>
            <p:nvPr/>
          </p:nvSpPr>
          <p:spPr bwMode="auto">
            <a:xfrm>
              <a:off x="822" y="2546"/>
              <a:ext cx="58"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1</a:t>
              </a:r>
              <a:endParaRPr lang="es-ES">
                <a:solidFill>
                  <a:srgbClr val="333399"/>
                </a:solidFill>
              </a:endParaRPr>
            </a:p>
          </p:txBody>
        </p:sp>
        <p:sp>
          <p:nvSpPr>
            <p:cNvPr id="351266" name="Rectangle 34"/>
            <p:cNvSpPr>
              <a:spLocks noChangeArrowheads="1"/>
            </p:cNvSpPr>
            <p:nvPr/>
          </p:nvSpPr>
          <p:spPr bwMode="auto">
            <a:xfrm>
              <a:off x="1188" y="2546"/>
              <a:ext cx="522"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$52,569.82</a:t>
              </a:r>
              <a:endParaRPr lang="es-ES">
                <a:solidFill>
                  <a:srgbClr val="333399"/>
                </a:solidFill>
              </a:endParaRPr>
            </a:p>
          </p:txBody>
        </p:sp>
        <p:sp>
          <p:nvSpPr>
            <p:cNvPr id="351267" name="Rectangle 35"/>
            <p:cNvSpPr>
              <a:spLocks noChangeArrowheads="1"/>
            </p:cNvSpPr>
            <p:nvPr/>
          </p:nvSpPr>
          <p:spPr bwMode="auto">
            <a:xfrm>
              <a:off x="2137" y="2546"/>
              <a:ext cx="208"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24%</a:t>
              </a:r>
              <a:endParaRPr lang="es-ES">
                <a:solidFill>
                  <a:srgbClr val="333399"/>
                </a:solidFill>
              </a:endParaRPr>
            </a:p>
          </p:txBody>
        </p:sp>
        <p:sp>
          <p:nvSpPr>
            <p:cNvPr id="351268" name="Rectangle 36"/>
            <p:cNvSpPr>
              <a:spLocks noChangeArrowheads="1"/>
            </p:cNvSpPr>
            <p:nvPr/>
          </p:nvSpPr>
          <p:spPr bwMode="auto">
            <a:xfrm>
              <a:off x="822" y="2675"/>
              <a:ext cx="58"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2</a:t>
              </a:r>
              <a:endParaRPr lang="es-ES">
                <a:solidFill>
                  <a:srgbClr val="333399"/>
                </a:solidFill>
              </a:endParaRPr>
            </a:p>
          </p:txBody>
        </p:sp>
        <p:sp>
          <p:nvSpPr>
            <p:cNvPr id="351269" name="Rectangle 37"/>
            <p:cNvSpPr>
              <a:spLocks noChangeArrowheads="1"/>
            </p:cNvSpPr>
            <p:nvPr/>
          </p:nvSpPr>
          <p:spPr bwMode="auto">
            <a:xfrm>
              <a:off x="1188" y="2675"/>
              <a:ext cx="522"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$57,611.26</a:t>
              </a:r>
              <a:endParaRPr lang="es-ES">
                <a:solidFill>
                  <a:srgbClr val="333399"/>
                </a:solidFill>
              </a:endParaRPr>
            </a:p>
          </p:txBody>
        </p:sp>
        <p:sp>
          <p:nvSpPr>
            <p:cNvPr id="351270" name="Rectangle 38"/>
            <p:cNvSpPr>
              <a:spLocks noChangeArrowheads="1"/>
            </p:cNvSpPr>
            <p:nvPr/>
          </p:nvSpPr>
          <p:spPr bwMode="auto">
            <a:xfrm>
              <a:off x="822" y="2805"/>
              <a:ext cx="58"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3</a:t>
              </a:r>
              <a:endParaRPr lang="es-ES">
                <a:solidFill>
                  <a:srgbClr val="333399"/>
                </a:solidFill>
              </a:endParaRPr>
            </a:p>
          </p:txBody>
        </p:sp>
        <p:sp>
          <p:nvSpPr>
            <p:cNvPr id="351271" name="Rectangle 39"/>
            <p:cNvSpPr>
              <a:spLocks noChangeArrowheads="1"/>
            </p:cNvSpPr>
            <p:nvPr/>
          </p:nvSpPr>
          <p:spPr bwMode="auto">
            <a:xfrm>
              <a:off x="1160" y="2805"/>
              <a:ext cx="580"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$171,325.14</a:t>
              </a:r>
              <a:endParaRPr lang="es-ES">
                <a:solidFill>
                  <a:srgbClr val="333399"/>
                </a:solidFill>
              </a:endParaRPr>
            </a:p>
          </p:txBody>
        </p:sp>
        <p:sp>
          <p:nvSpPr>
            <p:cNvPr id="351272" name="Rectangle 40"/>
            <p:cNvSpPr>
              <a:spLocks noChangeArrowheads="1"/>
            </p:cNvSpPr>
            <p:nvPr/>
          </p:nvSpPr>
          <p:spPr bwMode="auto">
            <a:xfrm>
              <a:off x="822" y="2934"/>
              <a:ext cx="58"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4</a:t>
              </a:r>
              <a:endParaRPr lang="es-ES">
                <a:solidFill>
                  <a:srgbClr val="333399"/>
                </a:solidFill>
              </a:endParaRPr>
            </a:p>
          </p:txBody>
        </p:sp>
        <p:sp>
          <p:nvSpPr>
            <p:cNvPr id="351273" name="Rectangle 41"/>
            <p:cNvSpPr>
              <a:spLocks noChangeArrowheads="1"/>
            </p:cNvSpPr>
            <p:nvPr/>
          </p:nvSpPr>
          <p:spPr bwMode="auto">
            <a:xfrm>
              <a:off x="1160" y="2934"/>
              <a:ext cx="580"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$329,387.16</a:t>
              </a:r>
              <a:endParaRPr lang="es-ES">
                <a:solidFill>
                  <a:srgbClr val="333399"/>
                </a:solidFill>
              </a:endParaRPr>
            </a:p>
          </p:txBody>
        </p:sp>
        <p:sp>
          <p:nvSpPr>
            <p:cNvPr id="351274" name="Rectangle 42"/>
            <p:cNvSpPr>
              <a:spLocks noChangeArrowheads="1"/>
            </p:cNvSpPr>
            <p:nvPr/>
          </p:nvSpPr>
          <p:spPr bwMode="auto">
            <a:xfrm>
              <a:off x="822" y="3064"/>
              <a:ext cx="58"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5</a:t>
              </a:r>
              <a:endParaRPr lang="es-ES">
                <a:solidFill>
                  <a:srgbClr val="333399"/>
                </a:solidFill>
              </a:endParaRPr>
            </a:p>
          </p:txBody>
        </p:sp>
        <p:sp>
          <p:nvSpPr>
            <p:cNvPr id="351275" name="Rectangle 43"/>
            <p:cNvSpPr>
              <a:spLocks noChangeArrowheads="1"/>
            </p:cNvSpPr>
            <p:nvPr/>
          </p:nvSpPr>
          <p:spPr bwMode="auto">
            <a:xfrm>
              <a:off x="1160" y="3064"/>
              <a:ext cx="580"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$548,066.45</a:t>
              </a:r>
              <a:endParaRPr lang="es-ES">
                <a:solidFill>
                  <a:srgbClr val="333399"/>
                </a:solidFill>
              </a:endParaRPr>
            </a:p>
          </p:txBody>
        </p:sp>
        <p:sp>
          <p:nvSpPr>
            <p:cNvPr id="351276" name="Rectangle 44"/>
            <p:cNvSpPr>
              <a:spLocks noChangeArrowheads="1"/>
            </p:cNvSpPr>
            <p:nvPr/>
          </p:nvSpPr>
          <p:spPr bwMode="auto">
            <a:xfrm>
              <a:off x="770" y="3193"/>
              <a:ext cx="168" cy="125"/>
            </a:xfrm>
            <a:prstGeom prst="rect">
              <a:avLst/>
            </a:prstGeom>
            <a:noFill/>
            <a:ln w="9525">
              <a:noFill/>
              <a:miter lim="800000"/>
              <a:headEnd/>
              <a:tailEnd/>
            </a:ln>
          </p:spPr>
          <p:txBody>
            <a:bodyPr wrap="none" lIns="0" tIns="0" rIns="0" bIns="0">
              <a:spAutoFit/>
            </a:bodyPr>
            <a:lstStyle/>
            <a:p>
              <a:r>
                <a:rPr lang="es-ES" sz="1300" b="1" i="1">
                  <a:solidFill>
                    <a:srgbClr val="333399"/>
                  </a:solidFill>
                  <a:latin typeface="Arial" charset="0"/>
                </a:rPr>
                <a:t>TIR</a:t>
              </a:r>
              <a:endParaRPr lang="es-ES">
                <a:solidFill>
                  <a:srgbClr val="333399"/>
                </a:solidFill>
              </a:endParaRPr>
            </a:p>
          </p:txBody>
        </p:sp>
        <p:sp>
          <p:nvSpPr>
            <p:cNvPr id="351277" name="Rectangle 45"/>
            <p:cNvSpPr>
              <a:spLocks noChangeArrowheads="1"/>
            </p:cNvSpPr>
            <p:nvPr/>
          </p:nvSpPr>
          <p:spPr bwMode="auto">
            <a:xfrm>
              <a:off x="1339" y="3193"/>
              <a:ext cx="208"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17%</a:t>
              </a:r>
              <a:endParaRPr lang="es-ES">
                <a:solidFill>
                  <a:srgbClr val="333399"/>
                </a:solidFill>
              </a:endParaRPr>
            </a:p>
          </p:txBody>
        </p:sp>
        <p:sp>
          <p:nvSpPr>
            <p:cNvPr id="351278" name="Rectangle 46"/>
            <p:cNvSpPr>
              <a:spLocks noChangeArrowheads="1"/>
            </p:cNvSpPr>
            <p:nvPr/>
          </p:nvSpPr>
          <p:spPr bwMode="auto">
            <a:xfrm>
              <a:off x="746" y="3321"/>
              <a:ext cx="219" cy="125"/>
            </a:xfrm>
            <a:prstGeom prst="rect">
              <a:avLst/>
            </a:prstGeom>
            <a:noFill/>
            <a:ln w="9525">
              <a:noFill/>
              <a:miter lim="800000"/>
              <a:headEnd/>
              <a:tailEnd/>
            </a:ln>
          </p:spPr>
          <p:txBody>
            <a:bodyPr wrap="none" lIns="0" tIns="0" rIns="0" bIns="0">
              <a:spAutoFit/>
            </a:bodyPr>
            <a:lstStyle/>
            <a:p>
              <a:r>
                <a:rPr lang="es-ES" sz="1300" b="1" i="1">
                  <a:solidFill>
                    <a:srgbClr val="333399"/>
                  </a:solidFill>
                  <a:latin typeface="Arial" charset="0"/>
                </a:rPr>
                <a:t>VAN</a:t>
              </a:r>
              <a:endParaRPr lang="es-ES">
                <a:solidFill>
                  <a:srgbClr val="333399"/>
                </a:solidFill>
              </a:endParaRPr>
            </a:p>
          </p:txBody>
        </p:sp>
        <p:sp>
          <p:nvSpPr>
            <p:cNvPr id="351279" name="Rectangle 47"/>
            <p:cNvSpPr>
              <a:spLocks noChangeArrowheads="1"/>
            </p:cNvSpPr>
            <p:nvPr/>
          </p:nvSpPr>
          <p:spPr bwMode="auto">
            <a:xfrm>
              <a:off x="1172" y="3321"/>
              <a:ext cx="557"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-$77,636.51</a:t>
              </a:r>
              <a:endParaRPr lang="es-ES">
                <a:solidFill>
                  <a:srgbClr val="333399"/>
                </a:solidFill>
              </a:endParaRPr>
            </a:p>
          </p:txBody>
        </p:sp>
        <p:sp>
          <p:nvSpPr>
            <p:cNvPr id="351280" name="Rectangle 48"/>
            <p:cNvSpPr>
              <a:spLocks noChangeArrowheads="1"/>
            </p:cNvSpPr>
            <p:nvPr/>
          </p:nvSpPr>
          <p:spPr bwMode="auto">
            <a:xfrm>
              <a:off x="1942" y="3321"/>
              <a:ext cx="615" cy="125"/>
            </a:xfrm>
            <a:prstGeom prst="rect">
              <a:avLst/>
            </a:prstGeom>
            <a:noFill/>
            <a:ln w="9525">
              <a:noFill/>
              <a:miter lim="800000"/>
              <a:headEnd/>
              <a:tailEnd/>
            </a:ln>
          </p:spPr>
          <p:txBody>
            <a:bodyPr wrap="none" lIns="0" tIns="0" rIns="0" bIns="0">
              <a:spAutoFit/>
            </a:bodyPr>
            <a:lstStyle/>
            <a:p>
              <a:r>
                <a:rPr lang="es-ES" sz="1300" i="1">
                  <a:solidFill>
                    <a:srgbClr val="333399"/>
                  </a:solidFill>
                  <a:latin typeface="Arial" charset="0"/>
                </a:rPr>
                <a:t>-$126,112.42</a:t>
              </a:r>
              <a:endParaRPr lang="es-ES">
                <a:solidFill>
                  <a:srgbClr val="333399"/>
                </a:solidFill>
              </a:endParaRPr>
            </a:p>
          </p:txBody>
        </p:sp>
        <p:sp>
          <p:nvSpPr>
            <p:cNvPr id="351281" name="Rectangle 49"/>
            <p:cNvSpPr>
              <a:spLocks noChangeArrowheads="1"/>
            </p:cNvSpPr>
            <p:nvPr/>
          </p:nvSpPr>
          <p:spPr bwMode="auto">
            <a:xfrm>
              <a:off x="1043" y="2025"/>
              <a:ext cx="1272" cy="125"/>
            </a:xfrm>
            <a:prstGeom prst="rect">
              <a:avLst/>
            </a:prstGeom>
            <a:noFill/>
            <a:ln w="9525">
              <a:noFill/>
              <a:miter lim="800000"/>
              <a:headEnd/>
              <a:tailEnd/>
            </a:ln>
          </p:spPr>
          <p:txBody>
            <a:bodyPr wrap="none" lIns="0" tIns="0" rIns="0" bIns="0">
              <a:spAutoFit/>
            </a:bodyPr>
            <a:lstStyle/>
            <a:p>
              <a:r>
                <a:rPr lang="es-ES" sz="1300" b="1" i="1">
                  <a:solidFill>
                    <a:srgbClr val="333399"/>
                  </a:solidFill>
                  <a:latin typeface="Arial" charset="0"/>
                </a:rPr>
                <a:t>FACTIBILIDAD TIR Y VAN</a:t>
              </a:r>
              <a:endParaRPr lang="es-ES">
                <a:solidFill>
                  <a:srgbClr val="333399"/>
                </a:solidFill>
              </a:endParaRPr>
            </a:p>
          </p:txBody>
        </p:sp>
        <p:sp>
          <p:nvSpPr>
            <p:cNvPr id="351282" name="Rectangle 50"/>
            <p:cNvSpPr>
              <a:spLocks noChangeArrowheads="1"/>
            </p:cNvSpPr>
            <p:nvPr/>
          </p:nvSpPr>
          <p:spPr bwMode="auto">
            <a:xfrm>
              <a:off x="645" y="2013"/>
              <a:ext cx="16" cy="153"/>
            </a:xfrm>
            <a:prstGeom prst="rect">
              <a:avLst/>
            </a:prstGeom>
            <a:solidFill>
              <a:srgbClr val="000000"/>
            </a:solidFill>
            <a:ln w="9525">
              <a:noFill/>
              <a:miter lim="800000"/>
              <a:headEnd/>
              <a:tailEnd/>
            </a:ln>
          </p:spPr>
          <p:txBody>
            <a:bodyPr/>
            <a:lstStyle/>
            <a:p>
              <a:endParaRPr lang="es-ES"/>
            </a:p>
          </p:txBody>
        </p:sp>
        <p:sp>
          <p:nvSpPr>
            <p:cNvPr id="351283" name="Rectangle 51"/>
            <p:cNvSpPr>
              <a:spLocks noChangeArrowheads="1"/>
            </p:cNvSpPr>
            <p:nvPr/>
          </p:nvSpPr>
          <p:spPr bwMode="auto">
            <a:xfrm>
              <a:off x="2647" y="2030"/>
              <a:ext cx="16" cy="136"/>
            </a:xfrm>
            <a:prstGeom prst="rect">
              <a:avLst/>
            </a:prstGeom>
            <a:solidFill>
              <a:srgbClr val="000000"/>
            </a:solidFill>
            <a:ln w="9525">
              <a:noFill/>
              <a:miter lim="800000"/>
              <a:headEnd/>
              <a:tailEnd/>
            </a:ln>
          </p:spPr>
          <p:txBody>
            <a:bodyPr/>
            <a:lstStyle/>
            <a:p>
              <a:endParaRPr lang="es-ES"/>
            </a:p>
          </p:txBody>
        </p:sp>
        <p:sp>
          <p:nvSpPr>
            <p:cNvPr id="351284" name="Rectangle 52"/>
            <p:cNvSpPr>
              <a:spLocks noChangeArrowheads="1"/>
            </p:cNvSpPr>
            <p:nvPr/>
          </p:nvSpPr>
          <p:spPr bwMode="auto">
            <a:xfrm>
              <a:off x="645" y="2265"/>
              <a:ext cx="16" cy="1196"/>
            </a:xfrm>
            <a:prstGeom prst="rect">
              <a:avLst/>
            </a:prstGeom>
            <a:solidFill>
              <a:srgbClr val="000000"/>
            </a:solidFill>
            <a:ln w="9525">
              <a:noFill/>
              <a:miter lim="800000"/>
              <a:headEnd/>
              <a:tailEnd/>
            </a:ln>
          </p:spPr>
          <p:txBody>
            <a:bodyPr/>
            <a:lstStyle/>
            <a:p>
              <a:endParaRPr lang="es-ES"/>
            </a:p>
          </p:txBody>
        </p:sp>
        <p:sp>
          <p:nvSpPr>
            <p:cNvPr id="351285" name="Rectangle 53"/>
            <p:cNvSpPr>
              <a:spLocks noChangeArrowheads="1"/>
            </p:cNvSpPr>
            <p:nvPr/>
          </p:nvSpPr>
          <p:spPr bwMode="auto">
            <a:xfrm>
              <a:off x="2647" y="2282"/>
              <a:ext cx="16" cy="1179"/>
            </a:xfrm>
            <a:prstGeom prst="rect">
              <a:avLst/>
            </a:prstGeom>
            <a:solidFill>
              <a:srgbClr val="000000"/>
            </a:solidFill>
            <a:ln w="9525">
              <a:noFill/>
              <a:miter lim="800000"/>
              <a:headEnd/>
              <a:tailEnd/>
            </a:ln>
          </p:spPr>
          <p:txBody>
            <a:bodyPr/>
            <a:lstStyle/>
            <a:p>
              <a:endParaRPr lang="es-ES"/>
            </a:p>
          </p:txBody>
        </p:sp>
        <p:sp>
          <p:nvSpPr>
            <p:cNvPr id="351286" name="Rectangle 54"/>
            <p:cNvSpPr>
              <a:spLocks noChangeArrowheads="1"/>
            </p:cNvSpPr>
            <p:nvPr/>
          </p:nvSpPr>
          <p:spPr bwMode="auto">
            <a:xfrm>
              <a:off x="1051" y="2282"/>
              <a:ext cx="16" cy="1179"/>
            </a:xfrm>
            <a:prstGeom prst="rect">
              <a:avLst/>
            </a:prstGeom>
            <a:solidFill>
              <a:srgbClr val="000000"/>
            </a:solidFill>
            <a:ln w="9525">
              <a:noFill/>
              <a:miter lim="800000"/>
              <a:headEnd/>
              <a:tailEnd/>
            </a:ln>
          </p:spPr>
          <p:txBody>
            <a:bodyPr/>
            <a:lstStyle/>
            <a:p>
              <a:endParaRPr lang="es-ES"/>
            </a:p>
          </p:txBody>
        </p:sp>
        <p:sp>
          <p:nvSpPr>
            <p:cNvPr id="351287" name="Rectangle 55"/>
            <p:cNvSpPr>
              <a:spLocks noChangeArrowheads="1"/>
            </p:cNvSpPr>
            <p:nvPr/>
          </p:nvSpPr>
          <p:spPr bwMode="auto">
            <a:xfrm>
              <a:off x="1823" y="2282"/>
              <a:ext cx="16" cy="1179"/>
            </a:xfrm>
            <a:prstGeom prst="rect">
              <a:avLst/>
            </a:prstGeom>
            <a:solidFill>
              <a:srgbClr val="000000"/>
            </a:solidFill>
            <a:ln w="9525">
              <a:noFill/>
              <a:miter lim="800000"/>
              <a:headEnd/>
              <a:tailEnd/>
            </a:ln>
          </p:spPr>
          <p:txBody>
            <a:bodyPr/>
            <a:lstStyle/>
            <a:p>
              <a:endParaRPr lang="es-ES"/>
            </a:p>
          </p:txBody>
        </p:sp>
        <p:sp>
          <p:nvSpPr>
            <p:cNvPr id="351288" name="Rectangle 56"/>
            <p:cNvSpPr>
              <a:spLocks noChangeArrowheads="1"/>
            </p:cNvSpPr>
            <p:nvPr/>
          </p:nvSpPr>
          <p:spPr bwMode="auto">
            <a:xfrm>
              <a:off x="661" y="2013"/>
              <a:ext cx="2002" cy="17"/>
            </a:xfrm>
            <a:prstGeom prst="rect">
              <a:avLst/>
            </a:prstGeom>
            <a:solidFill>
              <a:srgbClr val="000000"/>
            </a:solidFill>
            <a:ln w="9525">
              <a:noFill/>
              <a:miter lim="800000"/>
              <a:headEnd/>
              <a:tailEnd/>
            </a:ln>
          </p:spPr>
          <p:txBody>
            <a:bodyPr/>
            <a:lstStyle/>
            <a:p>
              <a:endParaRPr lang="es-ES"/>
            </a:p>
          </p:txBody>
        </p:sp>
        <p:sp>
          <p:nvSpPr>
            <p:cNvPr id="351289" name="Rectangle 57"/>
            <p:cNvSpPr>
              <a:spLocks noChangeArrowheads="1"/>
            </p:cNvSpPr>
            <p:nvPr/>
          </p:nvSpPr>
          <p:spPr bwMode="auto">
            <a:xfrm>
              <a:off x="661" y="2149"/>
              <a:ext cx="2002" cy="17"/>
            </a:xfrm>
            <a:prstGeom prst="rect">
              <a:avLst/>
            </a:prstGeom>
            <a:solidFill>
              <a:srgbClr val="000000"/>
            </a:solidFill>
            <a:ln w="9525">
              <a:noFill/>
              <a:miter lim="800000"/>
              <a:headEnd/>
              <a:tailEnd/>
            </a:ln>
          </p:spPr>
          <p:txBody>
            <a:bodyPr/>
            <a:lstStyle/>
            <a:p>
              <a:endParaRPr lang="es-ES"/>
            </a:p>
          </p:txBody>
        </p:sp>
        <p:sp>
          <p:nvSpPr>
            <p:cNvPr id="351290" name="Rectangle 58"/>
            <p:cNvSpPr>
              <a:spLocks noChangeArrowheads="1"/>
            </p:cNvSpPr>
            <p:nvPr/>
          </p:nvSpPr>
          <p:spPr bwMode="auto">
            <a:xfrm>
              <a:off x="661" y="2265"/>
              <a:ext cx="2002" cy="17"/>
            </a:xfrm>
            <a:prstGeom prst="rect">
              <a:avLst/>
            </a:prstGeom>
            <a:solidFill>
              <a:srgbClr val="000000"/>
            </a:solidFill>
            <a:ln w="9525">
              <a:noFill/>
              <a:miter lim="800000"/>
              <a:headEnd/>
              <a:tailEnd/>
            </a:ln>
          </p:spPr>
          <p:txBody>
            <a:bodyPr/>
            <a:lstStyle/>
            <a:p>
              <a:endParaRPr lang="es-ES"/>
            </a:p>
          </p:txBody>
        </p:sp>
        <p:sp>
          <p:nvSpPr>
            <p:cNvPr id="351291" name="Rectangle 59"/>
            <p:cNvSpPr>
              <a:spLocks noChangeArrowheads="1"/>
            </p:cNvSpPr>
            <p:nvPr/>
          </p:nvSpPr>
          <p:spPr bwMode="auto">
            <a:xfrm>
              <a:off x="661" y="2401"/>
              <a:ext cx="2002" cy="17"/>
            </a:xfrm>
            <a:prstGeom prst="rect">
              <a:avLst/>
            </a:prstGeom>
            <a:solidFill>
              <a:srgbClr val="000000"/>
            </a:solidFill>
            <a:ln w="9525">
              <a:noFill/>
              <a:miter lim="800000"/>
              <a:headEnd/>
              <a:tailEnd/>
            </a:ln>
          </p:spPr>
          <p:txBody>
            <a:bodyPr/>
            <a:lstStyle/>
            <a:p>
              <a:endParaRPr lang="es-ES"/>
            </a:p>
          </p:txBody>
        </p:sp>
        <p:sp>
          <p:nvSpPr>
            <p:cNvPr id="351292" name="Rectangle 60"/>
            <p:cNvSpPr>
              <a:spLocks noChangeArrowheads="1"/>
            </p:cNvSpPr>
            <p:nvPr/>
          </p:nvSpPr>
          <p:spPr bwMode="auto">
            <a:xfrm>
              <a:off x="661" y="3444"/>
              <a:ext cx="2002" cy="17"/>
            </a:xfrm>
            <a:prstGeom prst="rect">
              <a:avLst/>
            </a:prstGeom>
            <a:solidFill>
              <a:srgbClr val="000000"/>
            </a:solidFill>
            <a:ln w="9525">
              <a:noFill/>
              <a:miter lim="800000"/>
              <a:headEnd/>
              <a:tailEnd/>
            </a:ln>
          </p:spPr>
          <p:txBody>
            <a:bodyPr/>
            <a:lstStyle/>
            <a:p>
              <a:endParaRPr lang="es-ES"/>
            </a:p>
          </p:txBody>
        </p:sp>
      </p:grpSp>
      <p:sp>
        <p:nvSpPr>
          <p:cNvPr id="351295" name="Rectangle 63"/>
          <p:cNvSpPr>
            <a:spLocks noChangeArrowheads="1"/>
          </p:cNvSpPr>
          <p:nvPr/>
        </p:nvSpPr>
        <p:spPr bwMode="auto">
          <a:xfrm>
            <a:off x="990600" y="5632450"/>
            <a:ext cx="31750" cy="122238"/>
          </a:xfrm>
          <a:prstGeom prst="rect">
            <a:avLst/>
          </a:prstGeom>
          <a:noFill/>
          <a:ln w="9525">
            <a:noFill/>
            <a:miter lim="800000"/>
            <a:headEnd/>
            <a:tailEnd/>
          </a:ln>
        </p:spPr>
        <p:txBody>
          <a:bodyPr wrap="none" lIns="0" tIns="0" rIns="0" bIns="0">
            <a:spAutoFit/>
          </a:bodyPr>
          <a:lstStyle/>
          <a:p>
            <a:r>
              <a:rPr lang="es-ES" sz="800">
                <a:solidFill>
                  <a:srgbClr val="333399"/>
                </a:solidFill>
                <a:latin typeface="Bookman Old Style" pitchFamily="18" charset="0"/>
              </a:rPr>
              <a:t> </a:t>
            </a:r>
            <a:endParaRPr lang="es-ES">
              <a:solidFill>
                <a:srgbClr val="333399"/>
              </a:solidFill>
            </a:endParaRPr>
          </a:p>
        </p:txBody>
      </p:sp>
      <p:sp>
        <p:nvSpPr>
          <p:cNvPr id="351296" name="Rectangle 64"/>
          <p:cNvSpPr>
            <a:spLocks noChangeArrowheads="1"/>
          </p:cNvSpPr>
          <p:nvPr/>
        </p:nvSpPr>
        <p:spPr bwMode="auto">
          <a:xfrm>
            <a:off x="1023938" y="5638800"/>
            <a:ext cx="114300" cy="122238"/>
          </a:xfrm>
          <a:prstGeom prst="rect">
            <a:avLst/>
          </a:prstGeom>
          <a:noFill/>
          <a:ln w="9525">
            <a:noFill/>
            <a:miter lim="800000"/>
            <a:headEnd/>
            <a:tailEnd/>
          </a:ln>
        </p:spPr>
        <p:txBody>
          <a:bodyPr wrap="none" lIns="0" tIns="0" rIns="0" bIns="0">
            <a:spAutoFit/>
          </a:bodyPr>
          <a:lstStyle/>
          <a:p>
            <a:r>
              <a:rPr lang="es-ES" sz="800">
                <a:solidFill>
                  <a:srgbClr val="333399"/>
                </a:solidFill>
                <a:latin typeface="Arial" charset="0"/>
              </a:rPr>
              <a:t>    </a:t>
            </a:r>
            <a:endParaRPr lang="es-ES">
              <a:solidFill>
                <a:srgbClr val="333399"/>
              </a:solidFill>
            </a:endParaRPr>
          </a:p>
        </p:txBody>
      </p:sp>
      <p:sp>
        <p:nvSpPr>
          <p:cNvPr id="351298" name="Rectangle 66"/>
          <p:cNvSpPr>
            <a:spLocks noChangeArrowheads="1"/>
          </p:cNvSpPr>
          <p:nvPr/>
        </p:nvSpPr>
        <p:spPr bwMode="auto">
          <a:xfrm>
            <a:off x="2298700" y="5595938"/>
            <a:ext cx="38100" cy="182562"/>
          </a:xfrm>
          <a:prstGeom prst="rect">
            <a:avLst/>
          </a:prstGeom>
          <a:noFill/>
          <a:ln w="9525">
            <a:noFill/>
            <a:miter lim="800000"/>
            <a:headEnd/>
            <a:tailEnd/>
          </a:ln>
        </p:spPr>
        <p:txBody>
          <a:bodyPr wrap="none" lIns="0" tIns="0" rIns="0" bIns="0">
            <a:spAutoFit/>
          </a:bodyPr>
          <a:lstStyle/>
          <a:p>
            <a:r>
              <a:rPr lang="es-ES" sz="1200">
                <a:solidFill>
                  <a:srgbClr val="333399"/>
                </a:solidFill>
              </a:rPr>
              <a:t> </a:t>
            </a:r>
            <a:endParaRPr lang="es-ES">
              <a:solidFill>
                <a:srgbClr val="333399"/>
              </a:solidFill>
            </a:endParaRPr>
          </a:p>
        </p:txBody>
      </p:sp>
      <p:sp>
        <p:nvSpPr>
          <p:cNvPr id="351346" name="Rectangle 114"/>
          <p:cNvSpPr>
            <a:spLocks noChangeArrowheads="1"/>
          </p:cNvSpPr>
          <p:nvPr/>
        </p:nvSpPr>
        <p:spPr bwMode="auto">
          <a:xfrm>
            <a:off x="990600" y="5708650"/>
            <a:ext cx="31750" cy="122238"/>
          </a:xfrm>
          <a:prstGeom prst="rect">
            <a:avLst/>
          </a:prstGeom>
          <a:noFill/>
          <a:ln w="9525">
            <a:noFill/>
            <a:miter lim="800000"/>
            <a:headEnd/>
            <a:tailEnd/>
          </a:ln>
        </p:spPr>
        <p:txBody>
          <a:bodyPr wrap="none" lIns="0" tIns="0" rIns="0" bIns="0">
            <a:spAutoFit/>
          </a:bodyPr>
          <a:lstStyle/>
          <a:p>
            <a:r>
              <a:rPr lang="es-ES" sz="800">
                <a:solidFill>
                  <a:srgbClr val="333399"/>
                </a:solidFill>
                <a:latin typeface="Bookman Old Style" pitchFamily="18" charset="0"/>
              </a:rPr>
              <a:t> </a:t>
            </a:r>
            <a:endParaRPr lang="es-ES">
              <a:solidFill>
                <a:srgbClr val="333399"/>
              </a:solidFill>
            </a:endParaRPr>
          </a:p>
        </p:txBody>
      </p:sp>
      <p:sp>
        <p:nvSpPr>
          <p:cNvPr id="351349" name="Rectangle 117"/>
          <p:cNvSpPr>
            <a:spLocks noChangeArrowheads="1"/>
          </p:cNvSpPr>
          <p:nvPr/>
        </p:nvSpPr>
        <p:spPr bwMode="auto">
          <a:xfrm>
            <a:off x="2298700" y="5672138"/>
            <a:ext cx="38100" cy="182562"/>
          </a:xfrm>
          <a:prstGeom prst="rect">
            <a:avLst/>
          </a:prstGeom>
          <a:noFill/>
          <a:ln w="9525">
            <a:noFill/>
            <a:miter lim="800000"/>
            <a:headEnd/>
            <a:tailEnd/>
          </a:ln>
        </p:spPr>
        <p:txBody>
          <a:bodyPr wrap="none" lIns="0" tIns="0" rIns="0" bIns="0">
            <a:spAutoFit/>
          </a:bodyPr>
          <a:lstStyle/>
          <a:p>
            <a:r>
              <a:rPr lang="es-ES" sz="1200">
                <a:solidFill>
                  <a:srgbClr val="333399"/>
                </a:solidFill>
              </a:rPr>
              <a:t> </a:t>
            </a:r>
            <a:endParaRPr lang="es-ES">
              <a:solidFill>
                <a:srgbClr val="333399"/>
              </a:solidFill>
            </a:endParaRPr>
          </a:p>
        </p:txBody>
      </p:sp>
      <p:sp>
        <p:nvSpPr>
          <p:cNvPr id="351301" name="Rectangle 69"/>
          <p:cNvSpPr>
            <a:spLocks noChangeArrowheads="1"/>
          </p:cNvSpPr>
          <p:nvPr/>
        </p:nvSpPr>
        <p:spPr bwMode="auto">
          <a:xfrm>
            <a:off x="5745163" y="2660650"/>
            <a:ext cx="1628775" cy="182563"/>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Factibilidad VAN y TIR</a:t>
            </a:r>
            <a:endParaRPr lang="es-ES">
              <a:solidFill>
                <a:srgbClr val="333399"/>
              </a:solidFill>
            </a:endParaRPr>
          </a:p>
        </p:txBody>
      </p:sp>
      <p:sp>
        <p:nvSpPr>
          <p:cNvPr id="351302" name="Rectangle 70"/>
          <p:cNvSpPr>
            <a:spLocks noChangeArrowheads="1"/>
          </p:cNvSpPr>
          <p:nvPr/>
        </p:nvSpPr>
        <p:spPr bwMode="auto">
          <a:xfrm>
            <a:off x="7375525" y="2660650"/>
            <a:ext cx="42863" cy="182563"/>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51303" name="Rectangle 71"/>
          <p:cNvSpPr>
            <a:spLocks noChangeArrowheads="1"/>
          </p:cNvSpPr>
          <p:nvPr/>
        </p:nvSpPr>
        <p:spPr bwMode="auto">
          <a:xfrm>
            <a:off x="6562725" y="5475288"/>
            <a:ext cx="42863" cy="182562"/>
          </a:xfrm>
          <a:prstGeom prst="rect">
            <a:avLst/>
          </a:prstGeom>
          <a:noFill/>
          <a:ln w="9525">
            <a:noFill/>
            <a:miter lim="800000"/>
            <a:headEnd/>
            <a:tailEnd/>
          </a:ln>
        </p:spPr>
        <p:txBody>
          <a:bodyPr wrap="none" lIns="0" tIns="0" rIns="0" bIns="0">
            <a:spAutoFit/>
          </a:bodyPr>
          <a:lstStyle/>
          <a:p>
            <a:r>
              <a:rPr lang="es-ES" sz="1200" b="1">
                <a:solidFill>
                  <a:srgbClr val="333399"/>
                </a:solidFill>
                <a:latin typeface="Arial" charset="0"/>
              </a:rPr>
              <a:t> </a:t>
            </a:r>
            <a:endParaRPr lang="es-ES">
              <a:solidFill>
                <a:srgbClr val="333399"/>
              </a:solidFill>
            </a:endParaRPr>
          </a:p>
        </p:txBody>
      </p:sp>
      <p:sp>
        <p:nvSpPr>
          <p:cNvPr id="351304" name="Rectangle 72"/>
          <p:cNvSpPr>
            <a:spLocks noChangeArrowheads="1"/>
          </p:cNvSpPr>
          <p:nvPr/>
        </p:nvSpPr>
        <p:spPr bwMode="auto">
          <a:xfrm>
            <a:off x="3532188" y="5738813"/>
            <a:ext cx="31750" cy="122237"/>
          </a:xfrm>
          <a:prstGeom prst="rect">
            <a:avLst/>
          </a:prstGeom>
          <a:noFill/>
          <a:ln w="9525">
            <a:noFill/>
            <a:miter lim="800000"/>
            <a:headEnd/>
            <a:tailEnd/>
          </a:ln>
        </p:spPr>
        <p:txBody>
          <a:bodyPr wrap="none" lIns="0" tIns="0" rIns="0" bIns="0">
            <a:spAutoFit/>
          </a:bodyPr>
          <a:lstStyle/>
          <a:p>
            <a:r>
              <a:rPr lang="es-ES" sz="800">
                <a:solidFill>
                  <a:srgbClr val="333399"/>
                </a:solidFill>
                <a:latin typeface="Bookman Old Style" pitchFamily="18" charset="0"/>
              </a:rPr>
              <a:t> </a:t>
            </a:r>
            <a:endParaRPr lang="es-ES">
              <a:solidFill>
                <a:srgbClr val="333399"/>
              </a:solidFill>
            </a:endParaRPr>
          </a:p>
        </p:txBody>
      </p:sp>
      <p:sp>
        <p:nvSpPr>
          <p:cNvPr id="351305" name="Rectangle 73"/>
          <p:cNvSpPr>
            <a:spLocks noChangeArrowheads="1"/>
          </p:cNvSpPr>
          <p:nvPr/>
        </p:nvSpPr>
        <p:spPr bwMode="auto">
          <a:xfrm>
            <a:off x="3565525" y="5738813"/>
            <a:ext cx="63500" cy="122237"/>
          </a:xfrm>
          <a:prstGeom prst="rect">
            <a:avLst/>
          </a:prstGeom>
          <a:noFill/>
          <a:ln w="9525">
            <a:noFill/>
            <a:miter lim="800000"/>
            <a:headEnd/>
            <a:tailEnd/>
          </a:ln>
        </p:spPr>
        <p:txBody>
          <a:bodyPr wrap="none" lIns="0" tIns="0" rIns="0" bIns="0">
            <a:spAutoFit/>
          </a:bodyPr>
          <a:lstStyle/>
          <a:p>
            <a:r>
              <a:rPr lang="es-ES" sz="800">
                <a:solidFill>
                  <a:srgbClr val="333399"/>
                </a:solidFill>
                <a:latin typeface="Bookman Old Style" pitchFamily="18" charset="0"/>
              </a:rPr>
              <a:t>  </a:t>
            </a:r>
            <a:endParaRPr lang="es-ES">
              <a:solidFill>
                <a:srgbClr val="333399"/>
              </a:solidFill>
            </a:endParaRPr>
          </a:p>
        </p:txBody>
      </p:sp>
      <p:sp>
        <p:nvSpPr>
          <p:cNvPr id="351306" name="Rectangle 74"/>
          <p:cNvSpPr>
            <a:spLocks noChangeArrowheads="1"/>
          </p:cNvSpPr>
          <p:nvPr/>
        </p:nvSpPr>
        <p:spPr bwMode="auto">
          <a:xfrm>
            <a:off x="3632200" y="5738813"/>
            <a:ext cx="31750" cy="122237"/>
          </a:xfrm>
          <a:prstGeom prst="rect">
            <a:avLst/>
          </a:prstGeom>
          <a:noFill/>
          <a:ln w="9525">
            <a:noFill/>
            <a:miter lim="800000"/>
            <a:headEnd/>
            <a:tailEnd/>
          </a:ln>
        </p:spPr>
        <p:txBody>
          <a:bodyPr wrap="none" lIns="0" tIns="0" rIns="0" bIns="0">
            <a:spAutoFit/>
          </a:bodyPr>
          <a:lstStyle/>
          <a:p>
            <a:r>
              <a:rPr lang="es-ES" sz="800">
                <a:solidFill>
                  <a:srgbClr val="333399"/>
                </a:solidFill>
                <a:latin typeface="Bookman Old Style" pitchFamily="18" charset="0"/>
              </a:rPr>
              <a:t> </a:t>
            </a:r>
            <a:endParaRPr lang="es-ES">
              <a:solidFill>
                <a:srgbClr val="333399"/>
              </a:solidFill>
            </a:endParaRPr>
          </a:p>
        </p:txBody>
      </p:sp>
      <p:sp>
        <p:nvSpPr>
          <p:cNvPr id="351307" name="Rectangle 75"/>
          <p:cNvSpPr>
            <a:spLocks noChangeArrowheads="1"/>
          </p:cNvSpPr>
          <p:nvPr/>
        </p:nvSpPr>
        <p:spPr bwMode="auto">
          <a:xfrm>
            <a:off x="3979863" y="5738813"/>
            <a:ext cx="31750" cy="122237"/>
          </a:xfrm>
          <a:prstGeom prst="rect">
            <a:avLst/>
          </a:prstGeom>
          <a:noFill/>
          <a:ln w="9525">
            <a:noFill/>
            <a:miter lim="800000"/>
            <a:headEnd/>
            <a:tailEnd/>
          </a:ln>
        </p:spPr>
        <p:txBody>
          <a:bodyPr wrap="none" lIns="0" tIns="0" rIns="0" bIns="0">
            <a:spAutoFit/>
          </a:bodyPr>
          <a:lstStyle/>
          <a:p>
            <a:r>
              <a:rPr lang="es-ES" sz="800">
                <a:solidFill>
                  <a:srgbClr val="333399"/>
                </a:solidFill>
                <a:latin typeface="Bookman Old Style" pitchFamily="18" charset="0"/>
              </a:rPr>
              <a:t> </a:t>
            </a:r>
            <a:endParaRPr lang="es-ES">
              <a:solidFill>
                <a:srgbClr val="333399"/>
              </a:solidFill>
            </a:endParaRPr>
          </a:p>
        </p:txBody>
      </p:sp>
      <p:sp>
        <p:nvSpPr>
          <p:cNvPr id="351308" name="Rectangle 76"/>
          <p:cNvSpPr>
            <a:spLocks noChangeArrowheads="1"/>
          </p:cNvSpPr>
          <p:nvPr/>
        </p:nvSpPr>
        <p:spPr bwMode="auto">
          <a:xfrm>
            <a:off x="4430713" y="5738813"/>
            <a:ext cx="190500" cy="122237"/>
          </a:xfrm>
          <a:prstGeom prst="rect">
            <a:avLst/>
          </a:prstGeom>
          <a:noFill/>
          <a:ln w="9525">
            <a:noFill/>
            <a:miter lim="800000"/>
            <a:headEnd/>
            <a:tailEnd/>
          </a:ln>
        </p:spPr>
        <p:txBody>
          <a:bodyPr wrap="none" lIns="0" tIns="0" rIns="0" bIns="0">
            <a:spAutoFit/>
          </a:bodyPr>
          <a:lstStyle/>
          <a:p>
            <a:r>
              <a:rPr lang="es-ES" sz="800">
                <a:solidFill>
                  <a:srgbClr val="333399"/>
                </a:solidFill>
                <a:latin typeface="Bookman Old Style" pitchFamily="18" charset="0"/>
              </a:rPr>
              <a:t>      </a:t>
            </a:r>
            <a:endParaRPr lang="es-ES">
              <a:solidFill>
                <a:srgbClr val="333399"/>
              </a:solidFill>
            </a:endParaRPr>
          </a:p>
        </p:txBody>
      </p:sp>
      <p:sp>
        <p:nvSpPr>
          <p:cNvPr id="351309" name="Rectangle 77"/>
          <p:cNvSpPr>
            <a:spLocks noChangeArrowheads="1"/>
          </p:cNvSpPr>
          <p:nvPr/>
        </p:nvSpPr>
        <p:spPr bwMode="auto">
          <a:xfrm>
            <a:off x="4632325" y="5743575"/>
            <a:ext cx="1371600" cy="122238"/>
          </a:xfrm>
          <a:prstGeom prst="rect">
            <a:avLst/>
          </a:prstGeom>
          <a:noFill/>
          <a:ln w="9525">
            <a:noFill/>
            <a:miter lim="800000"/>
            <a:headEnd/>
            <a:tailEnd/>
          </a:ln>
        </p:spPr>
        <p:txBody>
          <a:bodyPr wrap="none" lIns="0" tIns="0" rIns="0" bIns="0">
            <a:spAutoFit/>
          </a:bodyPr>
          <a:lstStyle/>
          <a:p>
            <a:r>
              <a:rPr lang="es-ES" sz="800">
                <a:solidFill>
                  <a:srgbClr val="333399"/>
                </a:solidFill>
                <a:latin typeface="Arial" charset="0"/>
              </a:rPr>
              <a:t>     Fuente: Elaboración propia</a:t>
            </a:r>
            <a:endParaRPr lang="es-ES">
              <a:solidFill>
                <a:srgbClr val="333399"/>
              </a:solidFill>
            </a:endParaRPr>
          </a:p>
        </p:txBody>
      </p:sp>
      <p:sp>
        <p:nvSpPr>
          <p:cNvPr id="351310" name="Rectangle 78"/>
          <p:cNvSpPr>
            <a:spLocks noChangeArrowheads="1"/>
          </p:cNvSpPr>
          <p:nvPr/>
        </p:nvSpPr>
        <p:spPr bwMode="auto">
          <a:xfrm>
            <a:off x="5934075" y="5743575"/>
            <a:ext cx="28575" cy="122238"/>
          </a:xfrm>
          <a:prstGeom prst="rect">
            <a:avLst/>
          </a:prstGeom>
          <a:noFill/>
          <a:ln w="9525">
            <a:noFill/>
            <a:miter lim="800000"/>
            <a:headEnd/>
            <a:tailEnd/>
          </a:ln>
        </p:spPr>
        <p:txBody>
          <a:bodyPr wrap="none" lIns="0" tIns="0" rIns="0" bIns="0">
            <a:spAutoFit/>
          </a:bodyPr>
          <a:lstStyle/>
          <a:p>
            <a:r>
              <a:rPr lang="es-ES" sz="800">
                <a:solidFill>
                  <a:srgbClr val="333399"/>
                </a:solidFill>
                <a:latin typeface="Arial" charset="0"/>
              </a:rPr>
              <a:t> </a:t>
            </a:r>
            <a:endParaRPr lang="es-ES">
              <a:solidFill>
                <a:srgbClr val="333399"/>
              </a:solidFill>
            </a:endParaRPr>
          </a:p>
        </p:txBody>
      </p:sp>
      <p:grpSp>
        <p:nvGrpSpPr>
          <p:cNvPr id="351345" name="Group 113"/>
          <p:cNvGrpSpPr>
            <a:grpSpLocks/>
          </p:cNvGrpSpPr>
          <p:nvPr/>
        </p:nvGrpSpPr>
        <p:grpSpPr bwMode="auto">
          <a:xfrm>
            <a:off x="4784725" y="3124200"/>
            <a:ext cx="3090863" cy="2363788"/>
            <a:chOff x="3014" y="1921"/>
            <a:chExt cx="1947" cy="1536"/>
          </a:xfrm>
        </p:grpSpPr>
        <p:sp>
          <p:nvSpPr>
            <p:cNvPr id="351311" name="Rectangle 79"/>
            <p:cNvSpPr>
              <a:spLocks noChangeArrowheads="1"/>
            </p:cNvSpPr>
            <p:nvPr/>
          </p:nvSpPr>
          <p:spPr bwMode="auto">
            <a:xfrm>
              <a:off x="3060" y="2203"/>
              <a:ext cx="355" cy="138"/>
            </a:xfrm>
            <a:prstGeom prst="rect">
              <a:avLst/>
            </a:prstGeom>
            <a:noFill/>
            <a:ln w="9525">
              <a:noFill/>
              <a:miter lim="800000"/>
              <a:headEnd/>
              <a:tailEnd/>
            </a:ln>
          </p:spPr>
          <p:txBody>
            <a:bodyPr wrap="none" lIns="0" tIns="0" rIns="0" bIns="0">
              <a:spAutoFit/>
            </a:bodyPr>
            <a:lstStyle/>
            <a:p>
              <a:r>
                <a:rPr lang="es-ES" sz="1400" b="1" i="1">
                  <a:solidFill>
                    <a:srgbClr val="333399"/>
                  </a:solidFill>
                  <a:latin typeface="Arial" charset="0"/>
                </a:rPr>
                <a:t>AÑOS </a:t>
              </a:r>
              <a:endParaRPr lang="es-ES">
                <a:solidFill>
                  <a:srgbClr val="333399"/>
                </a:solidFill>
              </a:endParaRPr>
            </a:p>
          </p:txBody>
        </p:sp>
        <p:sp>
          <p:nvSpPr>
            <p:cNvPr id="351312" name="Rectangle 80"/>
            <p:cNvSpPr>
              <a:spLocks noChangeArrowheads="1"/>
            </p:cNvSpPr>
            <p:nvPr/>
          </p:nvSpPr>
          <p:spPr bwMode="auto">
            <a:xfrm>
              <a:off x="3550" y="2203"/>
              <a:ext cx="542" cy="138"/>
            </a:xfrm>
            <a:prstGeom prst="rect">
              <a:avLst/>
            </a:prstGeom>
            <a:noFill/>
            <a:ln w="9525">
              <a:noFill/>
              <a:miter lim="800000"/>
              <a:headEnd/>
              <a:tailEnd/>
            </a:ln>
          </p:spPr>
          <p:txBody>
            <a:bodyPr wrap="none" lIns="0" tIns="0" rIns="0" bIns="0">
              <a:spAutoFit/>
            </a:bodyPr>
            <a:lstStyle/>
            <a:p>
              <a:r>
                <a:rPr lang="es-ES" sz="1400" b="1" i="1">
                  <a:solidFill>
                    <a:srgbClr val="333399"/>
                  </a:solidFill>
                  <a:latin typeface="Arial" charset="0"/>
                </a:rPr>
                <a:t>VALORES</a:t>
              </a:r>
              <a:endParaRPr lang="es-ES">
                <a:solidFill>
                  <a:srgbClr val="333399"/>
                </a:solidFill>
              </a:endParaRPr>
            </a:p>
          </p:txBody>
        </p:sp>
        <p:sp>
          <p:nvSpPr>
            <p:cNvPr id="351313" name="Rectangle 81"/>
            <p:cNvSpPr>
              <a:spLocks noChangeArrowheads="1"/>
            </p:cNvSpPr>
            <p:nvPr/>
          </p:nvSpPr>
          <p:spPr bwMode="auto">
            <a:xfrm>
              <a:off x="4270" y="2203"/>
              <a:ext cx="653" cy="138"/>
            </a:xfrm>
            <a:prstGeom prst="rect">
              <a:avLst/>
            </a:prstGeom>
            <a:noFill/>
            <a:ln w="9525">
              <a:noFill/>
              <a:miter lim="800000"/>
              <a:headEnd/>
              <a:tailEnd/>
            </a:ln>
          </p:spPr>
          <p:txBody>
            <a:bodyPr wrap="none" lIns="0" tIns="0" rIns="0" bIns="0">
              <a:spAutoFit/>
            </a:bodyPr>
            <a:lstStyle/>
            <a:p>
              <a:r>
                <a:rPr lang="es-ES" sz="1400" b="1" i="1">
                  <a:solidFill>
                    <a:srgbClr val="333399"/>
                  </a:solidFill>
                  <a:latin typeface="Arial" charset="0"/>
                </a:rPr>
                <a:t>TASA DCTO</a:t>
              </a:r>
              <a:endParaRPr lang="es-ES">
                <a:solidFill>
                  <a:srgbClr val="333399"/>
                </a:solidFill>
              </a:endParaRPr>
            </a:p>
          </p:txBody>
        </p:sp>
        <p:sp>
          <p:nvSpPr>
            <p:cNvPr id="351314" name="Rectangle 82"/>
            <p:cNvSpPr>
              <a:spLocks noChangeArrowheads="1"/>
            </p:cNvSpPr>
            <p:nvPr/>
          </p:nvSpPr>
          <p:spPr bwMode="auto">
            <a:xfrm>
              <a:off x="3185" y="2350"/>
              <a:ext cx="62" cy="138"/>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0</a:t>
              </a:r>
              <a:endParaRPr lang="es-ES">
                <a:solidFill>
                  <a:srgbClr val="333399"/>
                </a:solidFill>
              </a:endParaRPr>
            </a:p>
          </p:txBody>
        </p:sp>
        <p:sp>
          <p:nvSpPr>
            <p:cNvPr id="351315" name="Rectangle 83"/>
            <p:cNvSpPr>
              <a:spLocks noChangeArrowheads="1"/>
            </p:cNvSpPr>
            <p:nvPr/>
          </p:nvSpPr>
          <p:spPr bwMode="auto">
            <a:xfrm>
              <a:off x="3496" y="2350"/>
              <a:ext cx="657" cy="138"/>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-$217,105.37</a:t>
              </a:r>
              <a:endParaRPr lang="es-ES">
                <a:solidFill>
                  <a:srgbClr val="333399"/>
                </a:solidFill>
              </a:endParaRPr>
            </a:p>
          </p:txBody>
        </p:sp>
        <p:sp>
          <p:nvSpPr>
            <p:cNvPr id="351316" name="Rectangle 84"/>
            <p:cNvSpPr>
              <a:spLocks noChangeArrowheads="1"/>
            </p:cNvSpPr>
            <p:nvPr/>
          </p:nvSpPr>
          <p:spPr bwMode="auto">
            <a:xfrm>
              <a:off x="4454" y="2350"/>
              <a:ext cx="224" cy="138"/>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21%</a:t>
              </a:r>
              <a:endParaRPr lang="es-ES">
                <a:solidFill>
                  <a:srgbClr val="333399"/>
                </a:solidFill>
              </a:endParaRPr>
            </a:p>
          </p:txBody>
        </p:sp>
        <p:sp>
          <p:nvSpPr>
            <p:cNvPr id="351317" name="Rectangle 85"/>
            <p:cNvSpPr>
              <a:spLocks noChangeArrowheads="1"/>
            </p:cNvSpPr>
            <p:nvPr/>
          </p:nvSpPr>
          <p:spPr bwMode="auto">
            <a:xfrm>
              <a:off x="3185" y="2486"/>
              <a:ext cx="62" cy="139"/>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1</a:t>
              </a:r>
              <a:endParaRPr lang="es-ES">
                <a:solidFill>
                  <a:srgbClr val="333399"/>
                </a:solidFill>
              </a:endParaRPr>
            </a:p>
          </p:txBody>
        </p:sp>
        <p:sp>
          <p:nvSpPr>
            <p:cNvPr id="351318" name="Rectangle 86"/>
            <p:cNvSpPr>
              <a:spLocks noChangeArrowheads="1"/>
            </p:cNvSpPr>
            <p:nvPr/>
          </p:nvSpPr>
          <p:spPr bwMode="auto">
            <a:xfrm>
              <a:off x="3538" y="2486"/>
              <a:ext cx="558" cy="139"/>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$52,569.82</a:t>
              </a:r>
              <a:endParaRPr lang="es-ES">
                <a:solidFill>
                  <a:srgbClr val="333399"/>
                </a:solidFill>
              </a:endParaRPr>
            </a:p>
          </p:txBody>
        </p:sp>
        <p:sp>
          <p:nvSpPr>
            <p:cNvPr id="351319" name="Rectangle 87"/>
            <p:cNvSpPr>
              <a:spLocks noChangeArrowheads="1"/>
            </p:cNvSpPr>
            <p:nvPr/>
          </p:nvSpPr>
          <p:spPr bwMode="auto">
            <a:xfrm>
              <a:off x="4454" y="2486"/>
              <a:ext cx="224" cy="139"/>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24%</a:t>
              </a:r>
              <a:endParaRPr lang="es-ES">
                <a:solidFill>
                  <a:srgbClr val="333399"/>
                </a:solidFill>
              </a:endParaRPr>
            </a:p>
          </p:txBody>
        </p:sp>
        <p:sp>
          <p:nvSpPr>
            <p:cNvPr id="351320" name="Rectangle 88"/>
            <p:cNvSpPr>
              <a:spLocks noChangeArrowheads="1"/>
            </p:cNvSpPr>
            <p:nvPr/>
          </p:nvSpPr>
          <p:spPr bwMode="auto">
            <a:xfrm>
              <a:off x="3185" y="2623"/>
              <a:ext cx="62" cy="139"/>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2</a:t>
              </a:r>
              <a:endParaRPr lang="es-ES">
                <a:solidFill>
                  <a:srgbClr val="333399"/>
                </a:solidFill>
              </a:endParaRPr>
            </a:p>
          </p:txBody>
        </p:sp>
        <p:sp>
          <p:nvSpPr>
            <p:cNvPr id="351321" name="Rectangle 89"/>
            <p:cNvSpPr>
              <a:spLocks noChangeArrowheads="1"/>
            </p:cNvSpPr>
            <p:nvPr/>
          </p:nvSpPr>
          <p:spPr bwMode="auto">
            <a:xfrm>
              <a:off x="3538" y="2623"/>
              <a:ext cx="558" cy="139"/>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$57,611.26</a:t>
              </a:r>
              <a:endParaRPr lang="es-ES">
                <a:solidFill>
                  <a:srgbClr val="333399"/>
                </a:solidFill>
              </a:endParaRPr>
            </a:p>
          </p:txBody>
        </p:sp>
        <p:sp>
          <p:nvSpPr>
            <p:cNvPr id="351322" name="Rectangle 90"/>
            <p:cNvSpPr>
              <a:spLocks noChangeArrowheads="1"/>
            </p:cNvSpPr>
            <p:nvPr/>
          </p:nvSpPr>
          <p:spPr bwMode="auto">
            <a:xfrm>
              <a:off x="3185" y="2761"/>
              <a:ext cx="62" cy="138"/>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3</a:t>
              </a:r>
              <a:endParaRPr lang="es-ES">
                <a:solidFill>
                  <a:srgbClr val="333399"/>
                </a:solidFill>
              </a:endParaRPr>
            </a:p>
          </p:txBody>
        </p:sp>
        <p:sp>
          <p:nvSpPr>
            <p:cNvPr id="351323" name="Rectangle 91"/>
            <p:cNvSpPr>
              <a:spLocks noChangeArrowheads="1"/>
            </p:cNvSpPr>
            <p:nvPr/>
          </p:nvSpPr>
          <p:spPr bwMode="auto">
            <a:xfrm>
              <a:off x="3511" y="2761"/>
              <a:ext cx="620" cy="138"/>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$171,325.14</a:t>
              </a:r>
              <a:endParaRPr lang="es-ES">
                <a:solidFill>
                  <a:srgbClr val="333399"/>
                </a:solidFill>
              </a:endParaRPr>
            </a:p>
          </p:txBody>
        </p:sp>
        <p:sp>
          <p:nvSpPr>
            <p:cNvPr id="351324" name="Rectangle 92"/>
            <p:cNvSpPr>
              <a:spLocks noChangeArrowheads="1"/>
            </p:cNvSpPr>
            <p:nvPr/>
          </p:nvSpPr>
          <p:spPr bwMode="auto">
            <a:xfrm>
              <a:off x="3185" y="2898"/>
              <a:ext cx="62" cy="138"/>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4</a:t>
              </a:r>
              <a:endParaRPr lang="es-ES">
                <a:solidFill>
                  <a:srgbClr val="333399"/>
                </a:solidFill>
              </a:endParaRPr>
            </a:p>
          </p:txBody>
        </p:sp>
        <p:sp>
          <p:nvSpPr>
            <p:cNvPr id="351325" name="Rectangle 93"/>
            <p:cNvSpPr>
              <a:spLocks noChangeArrowheads="1"/>
            </p:cNvSpPr>
            <p:nvPr/>
          </p:nvSpPr>
          <p:spPr bwMode="auto">
            <a:xfrm>
              <a:off x="3511" y="2898"/>
              <a:ext cx="620" cy="138"/>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$329,387.16</a:t>
              </a:r>
              <a:endParaRPr lang="es-ES">
                <a:solidFill>
                  <a:srgbClr val="333399"/>
                </a:solidFill>
              </a:endParaRPr>
            </a:p>
          </p:txBody>
        </p:sp>
        <p:sp>
          <p:nvSpPr>
            <p:cNvPr id="351326" name="Rectangle 94"/>
            <p:cNvSpPr>
              <a:spLocks noChangeArrowheads="1"/>
            </p:cNvSpPr>
            <p:nvPr/>
          </p:nvSpPr>
          <p:spPr bwMode="auto">
            <a:xfrm>
              <a:off x="3185" y="3036"/>
              <a:ext cx="62" cy="138"/>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5</a:t>
              </a:r>
              <a:endParaRPr lang="es-ES">
                <a:solidFill>
                  <a:srgbClr val="333399"/>
                </a:solidFill>
              </a:endParaRPr>
            </a:p>
          </p:txBody>
        </p:sp>
        <p:sp>
          <p:nvSpPr>
            <p:cNvPr id="351327" name="Rectangle 95"/>
            <p:cNvSpPr>
              <a:spLocks noChangeArrowheads="1"/>
            </p:cNvSpPr>
            <p:nvPr/>
          </p:nvSpPr>
          <p:spPr bwMode="auto">
            <a:xfrm>
              <a:off x="3511" y="3036"/>
              <a:ext cx="620" cy="138"/>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$548,066.45</a:t>
              </a:r>
              <a:endParaRPr lang="es-ES">
                <a:solidFill>
                  <a:srgbClr val="333399"/>
                </a:solidFill>
              </a:endParaRPr>
            </a:p>
          </p:txBody>
        </p:sp>
        <p:sp>
          <p:nvSpPr>
            <p:cNvPr id="351328" name="Rectangle 96"/>
            <p:cNvSpPr>
              <a:spLocks noChangeArrowheads="1"/>
            </p:cNvSpPr>
            <p:nvPr/>
          </p:nvSpPr>
          <p:spPr bwMode="auto">
            <a:xfrm>
              <a:off x="3135" y="3173"/>
              <a:ext cx="180" cy="139"/>
            </a:xfrm>
            <a:prstGeom prst="rect">
              <a:avLst/>
            </a:prstGeom>
            <a:noFill/>
            <a:ln w="9525">
              <a:noFill/>
              <a:miter lim="800000"/>
              <a:headEnd/>
              <a:tailEnd/>
            </a:ln>
          </p:spPr>
          <p:txBody>
            <a:bodyPr wrap="none" lIns="0" tIns="0" rIns="0" bIns="0">
              <a:spAutoFit/>
            </a:bodyPr>
            <a:lstStyle/>
            <a:p>
              <a:r>
                <a:rPr lang="es-ES" sz="1400" b="1" i="1">
                  <a:solidFill>
                    <a:srgbClr val="333399"/>
                  </a:solidFill>
                  <a:latin typeface="Arial" charset="0"/>
                </a:rPr>
                <a:t>TIR</a:t>
              </a:r>
              <a:endParaRPr lang="es-ES">
                <a:solidFill>
                  <a:srgbClr val="333399"/>
                </a:solidFill>
              </a:endParaRPr>
            </a:p>
          </p:txBody>
        </p:sp>
        <p:sp>
          <p:nvSpPr>
            <p:cNvPr id="351329" name="Rectangle 97"/>
            <p:cNvSpPr>
              <a:spLocks noChangeArrowheads="1"/>
            </p:cNvSpPr>
            <p:nvPr/>
          </p:nvSpPr>
          <p:spPr bwMode="auto">
            <a:xfrm>
              <a:off x="3684" y="3173"/>
              <a:ext cx="224" cy="139"/>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56%</a:t>
              </a:r>
              <a:endParaRPr lang="es-ES">
                <a:solidFill>
                  <a:srgbClr val="333399"/>
                </a:solidFill>
              </a:endParaRPr>
            </a:p>
          </p:txBody>
        </p:sp>
        <p:sp>
          <p:nvSpPr>
            <p:cNvPr id="351330" name="Rectangle 98"/>
            <p:cNvSpPr>
              <a:spLocks noChangeArrowheads="1"/>
            </p:cNvSpPr>
            <p:nvPr/>
          </p:nvSpPr>
          <p:spPr bwMode="auto">
            <a:xfrm>
              <a:off x="3112" y="3308"/>
              <a:ext cx="237" cy="139"/>
            </a:xfrm>
            <a:prstGeom prst="rect">
              <a:avLst/>
            </a:prstGeom>
            <a:noFill/>
            <a:ln w="9525">
              <a:noFill/>
              <a:miter lim="800000"/>
              <a:headEnd/>
              <a:tailEnd/>
            </a:ln>
          </p:spPr>
          <p:txBody>
            <a:bodyPr wrap="none" lIns="0" tIns="0" rIns="0" bIns="0">
              <a:spAutoFit/>
            </a:bodyPr>
            <a:lstStyle/>
            <a:p>
              <a:r>
                <a:rPr lang="es-ES" sz="1400" b="1" i="1">
                  <a:solidFill>
                    <a:srgbClr val="333399"/>
                  </a:solidFill>
                  <a:latin typeface="Arial" charset="0"/>
                </a:rPr>
                <a:t>VAN</a:t>
              </a:r>
              <a:endParaRPr lang="es-ES">
                <a:solidFill>
                  <a:srgbClr val="333399"/>
                </a:solidFill>
              </a:endParaRPr>
            </a:p>
          </p:txBody>
        </p:sp>
        <p:sp>
          <p:nvSpPr>
            <p:cNvPr id="351331" name="Rectangle 99"/>
            <p:cNvSpPr>
              <a:spLocks noChangeArrowheads="1"/>
            </p:cNvSpPr>
            <p:nvPr/>
          </p:nvSpPr>
          <p:spPr bwMode="auto">
            <a:xfrm>
              <a:off x="3511" y="3308"/>
              <a:ext cx="620" cy="139"/>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$327,363.49</a:t>
              </a:r>
              <a:endParaRPr lang="es-ES">
                <a:solidFill>
                  <a:srgbClr val="333399"/>
                </a:solidFill>
              </a:endParaRPr>
            </a:p>
          </p:txBody>
        </p:sp>
        <p:sp>
          <p:nvSpPr>
            <p:cNvPr id="351332" name="Rectangle 100"/>
            <p:cNvSpPr>
              <a:spLocks noChangeArrowheads="1"/>
            </p:cNvSpPr>
            <p:nvPr/>
          </p:nvSpPr>
          <p:spPr bwMode="auto">
            <a:xfrm>
              <a:off x="4281" y="3308"/>
              <a:ext cx="620" cy="139"/>
            </a:xfrm>
            <a:prstGeom prst="rect">
              <a:avLst/>
            </a:prstGeom>
            <a:noFill/>
            <a:ln w="9525">
              <a:noFill/>
              <a:miter lim="800000"/>
              <a:headEnd/>
              <a:tailEnd/>
            </a:ln>
          </p:spPr>
          <p:txBody>
            <a:bodyPr wrap="none" lIns="0" tIns="0" rIns="0" bIns="0">
              <a:spAutoFit/>
            </a:bodyPr>
            <a:lstStyle/>
            <a:p>
              <a:r>
                <a:rPr lang="es-ES" sz="1400" i="1">
                  <a:solidFill>
                    <a:srgbClr val="333399"/>
                  </a:solidFill>
                  <a:latin typeface="Arial" charset="0"/>
                </a:rPr>
                <a:t>$278,887.58</a:t>
              </a:r>
              <a:endParaRPr lang="es-ES">
                <a:solidFill>
                  <a:srgbClr val="333399"/>
                </a:solidFill>
              </a:endParaRPr>
            </a:p>
          </p:txBody>
        </p:sp>
        <p:sp>
          <p:nvSpPr>
            <p:cNvPr id="351333" name="Rectangle 101"/>
            <p:cNvSpPr>
              <a:spLocks noChangeArrowheads="1"/>
            </p:cNvSpPr>
            <p:nvPr/>
          </p:nvSpPr>
          <p:spPr bwMode="auto">
            <a:xfrm>
              <a:off x="3398" y="1935"/>
              <a:ext cx="1368" cy="139"/>
            </a:xfrm>
            <a:prstGeom prst="rect">
              <a:avLst/>
            </a:prstGeom>
            <a:noFill/>
            <a:ln w="9525">
              <a:noFill/>
              <a:miter lim="800000"/>
              <a:headEnd/>
              <a:tailEnd/>
            </a:ln>
          </p:spPr>
          <p:txBody>
            <a:bodyPr wrap="none" lIns="0" tIns="0" rIns="0" bIns="0">
              <a:spAutoFit/>
            </a:bodyPr>
            <a:lstStyle/>
            <a:p>
              <a:r>
                <a:rPr lang="es-ES" sz="1400" b="1" i="1">
                  <a:solidFill>
                    <a:srgbClr val="333399"/>
                  </a:solidFill>
                  <a:latin typeface="Arial" charset="0"/>
                </a:rPr>
                <a:t>FACTIBILIDAD TIR Y VAN</a:t>
              </a:r>
              <a:endParaRPr lang="es-ES">
                <a:solidFill>
                  <a:srgbClr val="333399"/>
                </a:solidFill>
              </a:endParaRPr>
            </a:p>
          </p:txBody>
        </p:sp>
        <p:sp>
          <p:nvSpPr>
            <p:cNvPr id="351334" name="Rectangle 102"/>
            <p:cNvSpPr>
              <a:spLocks noChangeArrowheads="1"/>
            </p:cNvSpPr>
            <p:nvPr/>
          </p:nvSpPr>
          <p:spPr bwMode="auto">
            <a:xfrm>
              <a:off x="3014" y="1921"/>
              <a:ext cx="15" cy="162"/>
            </a:xfrm>
            <a:prstGeom prst="rect">
              <a:avLst/>
            </a:prstGeom>
            <a:solidFill>
              <a:srgbClr val="000000"/>
            </a:solidFill>
            <a:ln w="9525">
              <a:noFill/>
              <a:miter lim="800000"/>
              <a:headEnd/>
              <a:tailEnd/>
            </a:ln>
          </p:spPr>
          <p:txBody>
            <a:bodyPr/>
            <a:lstStyle/>
            <a:p>
              <a:endParaRPr lang="es-ES"/>
            </a:p>
          </p:txBody>
        </p:sp>
        <p:sp>
          <p:nvSpPr>
            <p:cNvPr id="351335" name="Rectangle 103"/>
            <p:cNvSpPr>
              <a:spLocks noChangeArrowheads="1"/>
            </p:cNvSpPr>
            <p:nvPr/>
          </p:nvSpPr>
          <p:spPr bwMode="auto">
            <a:xfrm>
              <a:off x="4945" y="1939"/>
              <a:ext cx="16" cy="144"/>
            </a:xfrm>
            <a:prstGeom prst="rect">
              <a:avLst/>
            </a:prstGeom>
            <a:solidFill>
              <a:srgbClr val="000000"/>
            </a:solidFill>
            <a:ln w="9525">
              <a:noFill/>
              <a:miter lim="800000"/>
              <a:headEnd/>
              <a:tailEnd/>
            </a:ln>
          </p:spPr>
          <p:txBody>
            <a:bodyPr/>
            <a:lstStyle/>
            <a:p>
              <a:endParaRPr lang="es-ES"/>
            </a:p>
          </p:txBody>
        </p:sp>
        <p:sp>
          <p:nvSpPr>
            <p:cNvPr id="351336" name="Rectangle 104"/>
            <p:cNvSpPr>
              <a:spLocks noChangeArrowheads="1"/>
            </p:cNvSpPr>
            <p:nvPr/>
          </p:nvSpPr>
          <p:spPr bwMode="auto">
            <a:xfrm>
              <a:off x="3014" y="2189"/>
              <a:ext cx="15" cy="1268"/>
            </a:xfrm>
            <a:prstGeom prst="rect">
              <a:avLst/>
            </a:prstGeom>
            <a:solidFill>
              <a:srgbClr val="000000"/>
            </a:solidFill>
            <a:ln w="9525">
              <a:noFill/>
              <a:miter lim="800000"/>
              <a:headEnd/>
              <a:tailEnd/>
            </a:ln>
          </p:spPr>
          <p:txBody>
            <a:bodyPr/>
            <a:lstStyle/>
            <a:p>
              <a:endParaRPr lang="es-ES"/>
            </a:p>
          </p:txBody>
        </p:sp>
        <p:sp>
          <p:nvSpPr>
            <p:cNvPr id="351337" name="Rectangle 105"/>
            <p:cNvSpPr>
              <a:spLocks noChangeArrowheads="1"/>
            </p:cNvSpPr>
            <p:nvPr/>
          </p:nvSpPr>
          <p:spPr bwMode="auto">
            <a:xfrm>
              <a:off x="4945" y="2207"/>
              <a:ext cx="16" cy="1250"/>
            </a:xfrm>
            <a:prstGeom prst="rect">
              <a:avLst/>
            </a:prstGeom>
            <a:solidFill>
              <a:srgbClr val="000000"/>
            </a:solidFill>
            <a:ln w="9525">
              <a:noFill/>
              <a:miter lim="800000"/>
              <a:headEnd/>
              <a:tailEnd/>
            </a:ln>
          </p:spPr>
          <p:txBody>
            <a:bodyPr/>
            <a:lstStyle/>
            <a:p>
              <a:endParaRPr lang="es-ES"/>
            </a:p>
          </p:txBody>
        </p:sp>
        <p:sp>
          <p:nvSpPr>
            <p:cNvPr id="351338" name="Rectangle 106"/>
            <p:cNvSpPr>
              <a:spLocks noChangeArrowheads="1"/>
            </p:cNvSpPr>
            <p:nvPr/>
          </p:nvSpPr>
          <p:spPr bwMode="auto">
            <a:xfrm>
              <a:off x="3406" y="2207"/>
              <a:ext cx="15" cy="1250"/>
            </a:xfrm>
            <a:prstGeom prst="rect">
              <a:avLst/>
            </a:prstGeom>
            <a:solidFill>
              <a:srgbClr val="000000"/>
            </a:solidFill>
            <a:ln w="9525">
              <a:noFill/>
              <a:miter lim="800000"/>
              <a:headEnd/>
              <a:tailEnd/>
            </a:ln>
          </p:spPr>
          <p:txBody>
            <a:bodyPr/>
            <a:lstStyle/>
            <a:p>
              <a:endParaRPr lang="es-ES"/>
            </a:p>
          </p:txBody>
        </p:sp>
        <p:sp>
          <p:nvSpPr>
            <p:cNvPr id="351339" name="Rectangle 107"/>
            <p:cNvSpPr>
              <a:spLocks noChangeArrowheads="1"/>
            </p:cNvSpPr>
            <p:nvPr/>
          </p:nvSpPr>
          <p:spPr bwMode="auto">
            <a:xfrm>
              <a:off x="4151" y="2207"/>
              <a:ext cx="15" cy="1250"/>
            </a:xfrm>
            <a:prstGeom prst="rect">
              <a:avLst/>
            </a:prstGeom>
            <a:solidFill>
              <a:srgbClr val="000000"/>
            </a:solidFill>
            <a:ln w="9525">
              <a:noFill/>
              <a:miter lim="800000"/>
              <a:headEnd/>
              <a:tailEnd/>
            </a:ln>
          </p:spPr>
          <p:txBody>
            <a:bodyPr/>
            <a:lstStyle/>
            <a:p>
              <a:endParaRPr lang="es-ES"/>
            </a:p>
          </p:txBody>
        </p:sp>
        <p:sp>
          <p:nvSpPr>
            <p:cNvPr id="351340" name="Rectangle 108"/>
            <p:cNvSpPr>
              <a:spLocks noChangeArrowheads="1"/>
            </p:cNvSpPr>
            <p:nvPr/>
          </p:nvSpPr>
          <p:spPr bwMode="auto">
            <a:xfrm>
              <a:off x="3029" y="1921"/>
              <a:ext cx="1932" cy="18"/>
            </a:xfrm>
            <a:prstGeom prst="rect">
              <a:avLst/>
            </a:prstGeom>
            <a:solidFill>
              <a:srgbClr val="000000"/>
            </a:solidFill>
            <a:ln w="9525">
              <a:noFill/>
              <a:miter lim="800000"/>
              <a:headEnd/>
              <a:tailEnd/>
            </a:ln>
          </p:spPr>
          <p:txBody>
            <a:bodyPr/>
            <a:lstStyle/>
            <a:p>
              <a:endParaRPr lang="es-ES"/>
            </a:p>
          </p:txBody>
        </p:sp>
        <p:sp>
          <p:nvSpPr>
            <p:cNvPr id="351341" name="Rectangle 109"/>
            <p:cNvSpPr>
              <a:spLocks noChangeArrowheads="1"/>
            </p:cNvSpPr>
            <p:nvPr/>
          </p:nvSpPr>
          <p:spPr bwMode="auto">
            <a:xfrm>
              <a:off x="3029" y="2065"/>
              <a:ext cx="1932" cy="18"/>
            </a:xfrm>
            <a:prstGeom prst="rect">
              <a:avLst/>
            </a:prstGeom>
            <a:solidFill>
              <a:srgbClr val="000000"/>
            </a:solidFill>
            <a:ln w="9525">
              <a:noFill/>
              <a:miter lim="800000"/>
              <a:headEnd/>
              <a:tailEnd/>
            </a:ln>
          </p:spPr>
          <p:txBody>
            <a:bodyPr/>
            <a:lstStyle/>
            <a:p>
              <a:endParaRPr lang="es-ES"/>
            </a:p>
          </p:txBody>
        </p:sp>
        <p:sp>
          <p:nvSpPr>
            <p:cNvPr id="351342" name="Rectangle 110"/>
            <p:cNvSpPr>
              <a:spLocks noChangeArrowheads="1"/>
            </p:cNvSpPr>
            <p:nvPr/>
          </p:nvSpPr>
          <p:spPr bwMode="auto">
            <a:xfrm>
              <a:off x="3029" y="2189"/>
              <a:ext cx="1932" cy="18"/>
            </a:xfrm>
            <a:prstGeom prst="rect">
              <a:avLst/>
            </a:prstGeom>
            <a:solidFill>
              <a:srgbClr val="000000"/>
            </a:solidFill>
            <a:ln w="9525">
              <a:noFill/>
              <a:miter lim="800000"/>
              <a:headEnd/>
              <a:tailEnd/>
            </a:ln>
          </p:spPr>
          <p:txBody>
            <a:bodyPr/>
            <a:lstStyle/>
            <a:p>
              <a:endParaRPr lang="es-ES"/>
            </a:p>
          </p:txBody>
        </p:sp>
        <p:sp>
          <p:nvSpPr>
            <p:cNvPr id="351343" name="Rectangle 111"/>
            <p:cNvSpPr>
              <a:spLocks noChangeArrowheads="1"/>
            </p:cNvSpPr>
            <p:nvPr/>
          </p:nvSpPr>
          <p:spPr bwMode="auto">
            <a:xfrm>
              <a:off x="3029" y="2333"/>
              <a:ext cx="1932" cy="18"/>
            </a:xfrm>
            <a:prstGeom prst="rect">
              <a:avLst/>
            </a:prstGeom>
            <a:solidFill>
              <a:srgbClr val="000000"/>
            </a:solidFill>
            <a:ln w="9525">
              <a:noFill/>
              <a:miter lim="800000"/>
              <a:headEnd/>
              <a:tailEnd/>
            </a:ln>
          </p:spPr>
          <p:txBody>
            <a:bodyPr/>
            <a:lstStyle/>
            <a:p>
              <a:endParaRPr lang="es-ES"/>
            </a:p>
          </p:txBody>
        </p:sp>
        <p:sp>
          <p:nvSpPr>
            <p:cNvPr id="351344" name="Rectangle 112"/>
            <p:cNvSpPr>
              <a:spLocks noChangeArrowheads="1"/>
            </p:cNvSpPr>
            <p:nvPr/>
          </p:nvSpPr>
          <p:spPr bwMode="auto">
            <a:xfrm>
              <a:off x="3029" y="3439"/>
              <a:ext cx="1932" cy="18"/>
            </a:xfrm>
            <a:prstGeom prst="rect">
              <a:avLst/>
            </a:prstGeom>
            <a:solidFill>
              <a:srgbClr val="000000"/>
            </a:solidFill>
            <a:ln w="9525">
              <a:noFill/>
              <a:miter lim="800000"/>
              <a:headEnd/>
              <a:tailEnd/>
            </a:ln>
          </p:spPr>
          <p:txBody>
            <a:bodyPr/>
            <a:lstStyle/>
            <a:p>
              <a:endParaRPr lang="es-ES"/>
            </a:p>
          </p:txBody>
        </p:sp>
      </p:grpSp>
      <p:sp>
        <p:nvSpPr>
          <p:cNvPr id="351350" name="Rectangle 118"/>
          <p:cNvSpPr>
            <a:spLocks noChangeArrowheads="1"/>
          </p:cNvSpPr>
          <p:nvPr/>
        </p:nvSpPr>
        <p:spPr bwMode="auto">
          <a:xfrm>
            <a:off x="1066800" y="5715000"/>
            <a:ext cx="1371600" cy="122238"/>
          </a:xfrm>
          <a:prstGeom prst="rect">
            <a:avLst/>
          </a:prstGeom>
          <a:noFill/>
          <a:ln w="9525">
            <a:noFill/>
            <a:miter lim="800000"/>
            <a:headEnd/>
            <a:tailEnd/>
          </a:ln>
        </p:spPr>
        <p:txBody>
          <a:bodyPr wrap="none" lIns="0" tIns="0" rIns="0" bIns="0">
            <a:spAutoFit/>
          </a:bodyPr>
          <a:lstStyle/>
          <a:p>
            <a:r>
              <a:rPr lang="es-ES" sz="800">
                <a:solidFill>
                  <a:srgbClr val="333399"/>
                </a:solidFill>
                <a:latin typeface="Arial" charset="0"/>
              </a:rPr>
              <a:t>     Fuente: Elaboración propia</a:t>
            </a:r>
            <a:endParaRPr lang="es-ES">
              <a:solidFill>
                <a:srgbClr val="333399"/>
              </a:solidFill>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número de diapositiva"/>
          <p:cNvSpPr>
            <a:spLocks noGrp="1"/>
          </p:cNvSpPr>
          <p:nvPr>
            <p:ph type="sldNum" sz="quarter" idx="12"/>
          </p:nvPr>
        </p:nvSpPr>
        <p:spPr/>
        <p:txBody>
          <a:bodyPr/>
          <a:lstStyle/>
          <a:p>
            <a:fld id="{D3CB0A8A-2417-44D5-802B-905944AB96E9}" type="slidenum">
              <a:rPr lang="es-ES_tradnl"/>
              <a:pPr/>
              <a:t>87</a:t>
            </a:fld>
            <a:endParaRPr lang="es-ES_tradnl"/>
          </a:p>
        </p:txBody>
      </p:sp>
      <p:sp>
        <p:nvSpPr>
          <p:cNvPr id="352259" name="AutoShape 3"/>
          <p:cNvSpPr>
            <a:spLocks noChangeArrowheads="1"/>
          </p:cNvSpPr>
          <p:nvPr/>
        </p:nvSpPr>
        <p:spPr bwMode="auto">
          <a:xfrm>
            <a:off x="1647825" y="625475"/>
            <a:ext cx="5924550"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ANÁLISIS DE SENSIBILIDAD</a:t>
            </a:r>
          </a:p>
        </p:txBody>
      </p:sp>
      <p:sp>
        <p:nvSpPr>
          <p:cNvPr id="352260" name="Oval 4"/>
          <p:cNvSpPr>
            <a:spLocks noChangeArrowheads="1"/>
          </p:cNvSpPr>
          <p:nvPr/>
        </p:nvSpPr>
        <p:spPr bwMode="auto">
          <a:xfrm>
            <a:off x="762000" y="625475"/>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352261" name="Rectangle 5"/>
          <p:cNvSpPr>
            <a:spLocks noChangeArrowheads="1"/>
          </p:cNvSpPr>
          <p:nvPr/>
        </p:nvSpPr>
        <p:spPr bwMode="auto">
          <a:xfrm>
            <a:off x="685800" y="1447800"/>
            <a:ext cx="7772400" cy="48006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Times New Roman" pitchFamily="18" charset="0"/>
            </a:endParaRPr>
          </a:p>
        </p:txBody>
      </p:sp>
      <p:sp>
        <p:nvSpPr>
          <p:cNvPr id="352262" name="AutoShape 6"/>
          <p:cNvSpPr>
            <a:spLocks noChangeArrowheads="1"/>
          </p:cNvSpPr>
          <p:nvPr/>
        </p:nvSpPr>
        <p:spPr bwMode="auto">
          <a:xfrm>
            <a:off x="71438" y="85725"/>
            <a:ext cx="44450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....V.	ANÁLISIS FINANCIERO PARA EL CETNAV</a:t>
            </a:r>
          </a:p>
        </p:txBody>
      </p:sp>
      <p:graphicFrame>
        <p:nvGraphicFramePr>
          <p:cNvPr id="386048" name="Object 0"/>
          <p:cNvGraphicFramePr>
            <a:graphicFrameLocks noChangeAspect="1"/>
          </p:cNvGraphicFramePr>
          <p:nvPr/>
        </p:nvGraphicFramePr>
        <p:xfrm>
          <a:off x="685800" y="1371600"/>
          <a:ext cx="6884988" cy="750888"/>
        </p:xfrm>
        <a:graphic>
          <a:graphicData uri="http://schemas.openxmlformats.org/presentationml/2006/ole">
            <p:oleObj spid="_x0000_s386048" name="Documento" r:id="rId3" imgW="5612040" imgH="613440" progId="Word.Document.8">
              <p:embed/>
            </p:oleObj>
          </a:graphicData>
        </a:graphic>
      </p:graphicFrame>
      <p:graphicFrame>
        <p:nvGraphicFramePr>
          <p:cNvPr id="386049" name="Object 1"/>
          <p:cNvGraphicFramePr>
            <a:graphicFrameLocks noChangeAspect="1"/>
          </p:cNvGraphicFramePr>
          <p:nvPr/>
        </p:nvGraphicFramePr>
        <p:xfrm>
          <a:off x="838200" y="3429000"/>
          <a:ext cx="5943600" cy="1066800"/>
        </p:xfrm>
        <a:graphic>
          <a:graphicData uri="http://schemas.openxmlformats.org/presentationml/2006/ole">
            <p:oleObj spid="_x0000_s386049" name="Documento" r:id="rId4" imgW="5612040" imgH="963720" progId="Word.Document.8">
              <p:embed/>
            </p:oleObj>
          </a:graphicData>
        </a:graphic>
      </p:graphicFrame>
      <p:pic>
        <p:nvPicPr>
          <p:cNvPr id="352273" name="Picture 17"/>
          <p:cNvPicPr>
            <a:picLocks noChangeAspect="1" noChangeArrowheads="1"/>
          </p:cNvPicPr>
          <p:nvPr/>
        </p:nvPicPr>
        <p:blipFill>
          <a:blip r:embed="rId5"/>
          <a:srcRect/>
          <a:stretch>
            <a:fillRect/>
          </a:stretch>
        </p:blipFill>
        <p:spPr bwMode="auto">
          <a:xfrm>
            <a:off x="1295400" y="1981200"/>
            <a:ext cx="6172200" cy="1752600"/>
          </a:xfrm>
          <a:prstGeom prst="rect">
            <a:avLst/>
          </a:prstGeom>
          <a:noFill/>
          <a:ln w="9525">
            <a:noFill/>
            <a:miter lim="800000"/>
            <a:headEnd type="none" w="sm" len="sm"/>
            <a:tailEnd type="none" w="sm" len="sm"/>
          </a:ln>
          <a:effectLst/>
        </p:spPr>
      </p:pic>
      <p:graphicFrame>
        <p:nvGraphicFramePr>
          <p:cNvPr id="386050" name="Object 2"/>
          <p:cNvGraphicFramePr>
            <a:graphicFrameLocks noChangeAspect="1"/>
          </p:cNvGraphicFramePr>
          <p:nvPr/>
        </p:nvGraphicFramePr>
        <p:xfrm>
          <a:off x="1298575" y="3881438"/>
          <a:ext cx="5599113" cy="115887"/>
        </p:xfrm>
        <a:graphic>
          <a:graphicData uri="http://schemas.openxmlformats.org/presentationml/2006/ole">
            <p:oleObj spid="_x0000_s386050" name="Documento" r:id="rId6" imgW="5612040" imgH="117360" progId="Word.Document.8">
              <p:embed/>
            </p:oleObj>
          </a:graphicData>
        </a:graphic>
      </p:graphicFrame>
      <p:pic>
        <p:nvPicPr>
          <p:cNvPr id="352275" name="Picture 19"/>
          <p:cNvPicPr>
            <a:picLocks noChangeAspect="1" noChangeArrowheads="1"/>
          </p:cNvPicPr>
          <p:nvPr/>
        </p:nvPicPr>
        <p:blipFill>
          <a:blip r:embed="rId7"/>
          <a:srcRect/>
          <a:stretch>
            <a:fillRect/>
          </a:stretch>
        </p:blipFill>
        <p:spPr bwMode="auto">
          <a:xfrm>
            <a:off x="1219200" y="4419600"/>
            <a:ext cx="6248400" cy="1752600"/>
          </a:xfrm>
          <a:prstGeom prst="rect">
            <a:avLst/>
          </a:prstGeom>
          <a:noFill/>
          <a:ln w="9525">
            <a:noFill/>
            <a:miter lim="800000"/>
            <a:headEnd type="none" w="sm" len="sm"/>
            <a:tailEnd type="none" w="sm" len="sm"/>
          </a:ln>
          <a:effectLst/>
        </p:spPr>
      </p:pic>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número de diapositiva"/>
          <p:cNvSpPr>
            <a:spLocks noGrp="1"/>
          </p:cNvSpPr>
          <p:nvPr>
            <p:ph type="sldNum" sz="quarter" idx="12"/>
          </p:nvPr>
        </p:nvSpPr>
        <p:spPr/>
        <p:txBody>
          <a:bodyPr/>
          <a:lstStyle/>
          <a:p>
            <a:fld id="{7BDCA870-0305-4B2E-A0CD-39F93E695467}" type="slidenum">
              <a:rPr lang="es-ES_tradnl"/>
              <a:pPr/>
              <a:t>88</a:t>
            </a:fld>
            <a:endParaRPr lang="es-ES_tradnl"/>
          </a:p>
        </p:txBody>
      </p:sp>
      <p:sp>
        <p:nvSpPr>
          <p:cNvPr id="353283" name="AutoShape 3"/>
          <p:cNvSpPr>
            <a:spLocks noChangeArrowheads="1"/>
          </p:cNvSpPr>
          <p:nvPr/>
        </p:nvSpPr>
        <p:spPr bwMode="auto">
          <a:xfrm>
            <a:off x="1682750" y="625475"/>
            <a:ext cx="4878388"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PUNTO DE EQUILIBRIO</a:t>
            </a:r>
          </a:p>
        </p:txBody>
      </p:sp>
      <p:sp>
        <p:nvSpPr>
          <p:cNvPr id="353284" name="Oval 4"/>
          <p:cNvSpPr>
            <a:spLocks noChangeArrowheads="1"/>
          </p:cNvSpPr>
          <p:nvPr/>
        </p:nvSpPr>
        <p:spPr bwMode="auto">
          <a:xfrm>
            <a:off x="762000" y="625475"/>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
        <p:nvSpPr>
          <p:cNvPr id="353285" name="Rectangle 5"/>
          <p:cNvSpPr>
            <a:spLocks noChangeArrowheads="1"/>
          </p:cNvSpPr>
          <p:nvPr/>
        </p:nvSpPr>
        <p:spPr bwMode="auto">
          <a:xfrm>
            <a:off x="685800" y="1463675"/>
            <a:ext cx="7772400" cy="48006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Times New Roman" pitchFamily="18" charset="0"/>
            </a:endParaRPr>
          </a:p>
        </p:txBody>
      </p:sp>
      <p:sp>
        <p:nvSpPr>
          <p:cNvPr id="353286" name="AutoShape 6"/>
          <p:cNvSpPr>
            <a:spLocks noChangeArrowheads="1"/>
          </p:cNvSpPr>
          <p:nvPr/>
        </p:nvSpPr>
        <p:spPr bwMode="auto">
          <a:xfrm>
            <a:off x="71438" y="85725"/>
            <a:ext cx="44450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....V.	ANÁLISIS FINANCIERO PARA EL CETNAV</a:t>
            </a:r>
          </a:p>
        </p:txBody>
      </p:sp>
      <p:sp>
        <p:nvSpPr>
          <p:cNvPr id="353674" name="Rectangle 394"/>
          <p:cNvSpPr>
            <a:spLocks noChangeArrowheads="1"/>
          </p:cNvSpPr>
          <p:nvPr/>
        </p:nvSpPr>
        <p:spPr bwMode="auto">
          <a:xfrm>
            <a:off x="228600" y="1447800"/>
            <a:ext cx="8763000" cy="1938338"/>
          </a:xfrm>
          <a:prstGeom prst="rect">
            <a:avLst/>
          </a:prstGeom>
          <a:noFill/>
          <a:ln w="9525">
            <a:noFill/>
            <a:miter lim="800000"/>
            <a:headEnd type="none" w="sm" len="sm"/>
            <a:tailEnd type="none" w="sm" len="sm"/>
          </a:ln>
          <a:effectLst/>
        </p:spPr>
        <p:txBody>
          <a:bodyPr lIns="90000" tIns="46800" rIns="90000" bIns="46800">
            <a:spAutoFit/>
          </a:bodyPr>
          <a:lstStyle/>
          <a:p>
            <a:pPr lvl="3" eaLnBrk="0" hangingPunct="0">
              <a:spcBef>
                <a:spcPct val="50000"/>
              </a:spcBef>
            </a:pPr>
            <a:r>
              <a:rPr lang="es-ES" sz="2000" b="1">
                <a:solidFill>
                  <a:schemeClr val="bg2"/>
                </a:solidFill>
                <a:effectLst>
                  <a:outerShdw blurRad="38100" dist="38100" dir="2700000" algn="tl">
                    <a:srgbClr val="000000"/>
                  </a:outerShdw>
                </a:effectLst>
                <a:latin typeface="Tahoma" pitchFamily="34" charset="0"/>
              </a:rPr>
              <a:t>P.E. =  ___</a:t>
            </a:r>
            <a:r>
              <a:rPr lang="es-ES" sz="2000" b="1" u="sng">
                <a:solidFill>
                  <a:schemeClr val="bg2"/>
                </a:solidFill>
                <a:effectLst>
                  <a:outerShdw blurRad="38100" dist="38100" dir="2700000" algn="tl">
                    <a:srgbClr val="000000"/>
                  </a:outerShdw>
                </a:effectLst>
                <a:latin typeface="Tahoma" pitchFamily="34" charset="0"/>
              </a:rPr>
              <a:t>C.F___</a:t>
            </a:r>
            <a:r>
              <a:rPr lang="es-ES" sz="2000" b="1">
                <a:solidFill>
                  <a:schemeClr val="bg2"/>
                </a:solidFill>
                <a:effectLst>
                  <a:outerShdw blurRad="38100" dist="38100" dir="2700000" algn="tl">
                    <a:srgbClr val="000000"/>
                  </a:outerShdw>
                </a:effectLst>
                <a:latin typeface="Tahoma" pitchFamily="34" charset="0"/>
              </a:rPr>
              <a:t> = Vu </a:t>
            </a:r>
            <a:br>
              <a:rPr lang="es-ES" sz="2000" b="1">
                <a:solidFill>
                  <a:schemeClr val="bg2"/>
                </a:solidFill>
                <a:effectLst>
                  <a:outerShdw blurRad="38100" dist="38100" dir="2700000" algn="tl">
                    <a:srgbClr val="000000"/>
                  </a:outerShdw>
                </a:effectLst>
                <a:latin typeface="Tahoma" pitchFamily="34" charset="0"/>
              </a:rPr>
            </a:br>
            <a:r>
              <a:rPr lang="es-ES" sz="2000" b="1">
                <a:solidFill>
                  <a:schemeClr val="bg2"/>
                </a:solidFill>
                <a:effectLst>
                  <a:outerShdw blurRad="38100" dist="38100" dir="2700000" algn="tl">
                    <a:srgbClr val="000000"/>
                  </a:outerShdw>
                </a:effectLst>
                <a:latin typeface="Tahoma" pitchFamily="34" charset="0"/>
              </a:rPr>
              <a:t>            </a:t>
            </a:r>
            <a:r>
              <a:rPr lang="es-MX" sz="2000" b="1">
                <a:solidFill>
                  <a:schemeClr val="bg2"/>
                </a:solidFill>
                <a:effectLst>
                  <a:outerShdw blurRad="38100" dist="38100" dir="2700000" algn="tl">
                    <a:srgbClr val="000000"/>
                  </a:outerShdw>
                </a:effectLst>
                <a:latin typeface="Tahoma" pitchFamily="34" charset="0"/>
              </a:rPr>
              <a:t>   </a:t>
            </a:r>
            <a:r>
              <a:rPr lang="es-ES" sz="2000" b="1">
                <a:solidFill>
                  <a:schemeClr val="bg2"/>
                </a:solidFill>
                <a:effectLst>
                  <a:outerShdw blurRad="38100" dist="38100" dir="2700000" algn="tl">
                    <a:srgbClr val="000000"/>
                  </a:outerShdw>
                </a:effectLst>
                <a:latin typeface="Tahoma" pitchFamily="34" charset="0"/>
              </a:rPr>
              <a:t>PVu.</a:t>
            </a:r>
            <a:r>
              <a:rPr lang="es-ES_tradnl" sz="2000" b="1">
                <a:solidFill>
                  <a:schemeClr val="bg2"/>
                </a:solidFill>
                <a:effectLst>
                  <a:outerShdw blurRad="38100" dist="38100" dir="2700000" algn="tl">
                    <a:srgbClr val="000000"/>
                  </a:outerShdw>
                </a:effectLst>
                <a:latin typeface="Tahoma" pitchFamily="34" charset="0"/>
              </a:rPr>
              <a:t> -</a:t>
            </a:r>
            <a:r>
              <a:rPr lang="es-ES" sz="2000" b="1">
                <a:solidFill>
                  <a:schemeClr val="bg2"/>
                </a:solidFill>
                <a:effectLst>
                  <a:outerShdw blurRad="38100" dist="38100" dir="2700000" algn="tl">
                    <a:srgbClr val="000000"/>
                  </a:outerShdw>
                </a:effectLst>
                <a:latin typeface="Tahoma" pitchFamily="34" charset="0"/>
              </a:rPr>
              <a:t> Cvu </a:t>
            </a:r>
          </a:p>
          <a:p>
            <a:pPr lvl="2" eaLnBrk="0" hangingPunct="0">
              <a:spcBef>
                <a:spcPct val="50000"/>
              </a:spcBef>
            </a:pPr>
            <a:r>
              <a:rPr lang="es-ES" sz="1800">
                <a:solidFill>
                  <a:srgbClr val="000099"/>
                </a:solidFill>
                <a:latin typeface="Tahoma" pitchFamily="34" charset="0"/>
              </a:rPr>
              <a:t>P.E. = Punto de Equilibrio</a:t>
            </a:r>
            <a:r>
              <a:rPr lang="es-ES" sz="1800">
                <a:latin typeface="Tahoma" pitchFamily="34" charset="0"/>
              </a:rPr>
              <a:t> </a:t>
            </a:r>
            <a:r>
              <a:rPr lang="es-ES_tradnl" sz="1800">
                <a:latin typeface="Tahoma" pitchFamily="34" charset="0"/>
              </a:rPr>
              <a:t>,   </a:t>
            </a:r>
            <a:r>
              <a:rPr lang="es-ES" sz="1800">
                <a:solidFill>
                  <a:srgbClr val="000099"/>
                </a:solidFill>
                <a:latin typeface="Tahoma" pitchFamily="34" charset="0"/>
              </a:rPr>
              <a:t>CF = Costos Fijos</a:t>
            </a:r>
            <a:r>
              <a:rPr lang="es-MX" sz="1800">
                <a:solidFill>
                  <a:srgbClr val="000099"/>
                </a:solidFill>
                <a:latin typeface="Tahoma" pitchFamily="34" charset="0"/>
              </a:rPr>
              <a:t>    Cv = Costo Variable</a:t>
            </a:r>
            <a:r>
              <a:rPr lang="es-ES" sz="1800">
                <a:latin typeface="Tahoma" pitchFamily="34" charset="0"/>
              </a:rPr>
              <a:t> </a:t>
            </a:r>
            <a:br>
              <a:rPr lang="es-ES" sz="1800">
                <a:latin typeface="Tahoma" pitchFamily="34" charset="0"/>
              </a:rPr>
            </a:br>
            <a:r>
              <a:rPr lang="es-ES" sz="1800">
                <a:solidFill>
                  <a:srgbClr val="000099"/>
                </a:solidFill>
                <a:latin typeface="Tahoma" pitchFamily="34" charset="0"/>
              </a:rPr>
              <a:t>PVu = Precio de venta unitario</a:t>
            </a:r>
            <a:r>
              <a:rPr lang="es-ES_tradnl" sz="1800">
                <a:solidFill>
                  <a:srgbClr val="000099"/>
                </a:solidFill>
                <a:latin typeface="Tahoma" pitchFamily="34" charset="0"/>
              </a:rPr>
              <a:t> ,  </a:t>
            </a:r>
            <a:r>
              <a:rPr lang="es-ES" sz="1800">
                <a:solidFill>
                  <a:srgbClr val="000099"/>
                </a:solidFill>
                <a:latin typeface="Tahoma" pitchFamily="34" charset="0"/>
              </a:rPr>
              <a:t>Cvu = Costo Variable unitario</a:t>
            </a:r>
            <a:r>
              <a:rPr lang="es-MX" sz="1800">
                <a:solidFill>
                  <a:srgbClr val="000099"/>
                </a:solidFill>
                <a:latin typeface="Tahoma" pitchFamily="34" charset="0"/>
              </a:rPr>
              <a:t> (</a:t>
            </a:r>
            <a:r>
              <a:rPr lang="es-ES" sz="1800">
                <a:latin typeface="Tahoma" pitchFamily="34" charset="0"/>
              </a:rPr>
              <a:t> </a:t>
            </a:r>
            <a:r>
              <a:rPr lang="es-MX" sz="1800">
                <a:latin typeface="Tahoma" pitchFamily="34" charset="0"/>
              </a:rPr>
              <a:t>Cv/ Q)</a:t>
            </a:r>
            <a:r>
              <a:rPr lang="es-ES" sz="1800">
                <a:latin typeface="Tahoma" pitchFamily="34" charset="0"/>
              </a:rPr>
              <a:t/>
            </a:r>
            <a:br>
              <a:rPr lang="es-ES" sz="1800">
                <a:latin typeface="Tahoma" pitchFamily="34" charset="0"/>
              </a:rPr>
            </a:br>
            <a:r>
              <a:rPr lang="es-ES" sz="1800">
                <a:solidFill>
                  <a:srgbClr val="000099"/>
                </a:solidFill>
                <a:latin typeface="Tahoma" pitchFamily="34" charset="0"/>
              </a:rPr>
              <a:t>Vu = Volumen unidades</a:t>
            </a:r>
            <a:r>
              <a:rPr lang="es-ES" sz="1800">
                <a:latin typeface="Tahoma" pitchFamily="34" charset="0"/>
              </a:rPr>
              <a:t> </a:t>
            </a:r>
            <a:br>
              <a:rPr lang="es-ES" sz="1800">
                <a:latin typeface="Tahoma" pitchFamily="34" charset="0"/>
              </a:rPr>
            </a:br>
            <a:endParaRPr lang="es-ES" sz="1800">
              <a:latin typeface="Tahoma" pitchFamily="34" charset="0"/>
            </a:endParaRPr>
          </a:p>
        </p:txBody>
      </p:sp>
      <p:sp>
        <p:nvSpPr>
          <p:cNvPr id="353675" name="Rectangle 395"/>
          <p:cNvSpPr>
            <a:spLocks noChangeArrowheads="1"/>
          </p:cNvSpPr>
          <p:nvPr/>
        </p:nvSpPr>
        <p:spPr bwMode="auto">
          <a:xfrm>
            <a:off x="685800" y="3200400"/>
            <a:ext cx="5867400" cy="3319463"/>
          </a:xfrm>
          <a:prstGeom prst="rect">
            <a:avLst/>
          </a:prstGeom>
          <a:noFill/>
          <a:ln w="9525">
            <a:noFill/>
            <a:miter lim="800000"/>
            <a:headEnd type="none" w="sm" len="sm"/>
            <a:tailEnd type="none" w="sm" len="sm"/>
          </a:ln>
          <a:effectLst/>
        </p:spPr>
        <p:txBody>
          <a:bodyPr lIns="90000" tIns="46800" rIns="90000" bIns="46800">
            <a:spAutoFit/>
          </a:bodyPr>
          <a:lstStyle/>
          <a:p>
            <a:pPr lvl="3" eaLnBrk="0" hangingPunct="0">
              <a:spcBef>
                <a:spcPct val="50000"/>
              </a:spcBef>
            </a:pPr>
            <a:r>
              <a:rPr lang="es-MX" sz="2000" b="1">
                <a:solidFill>
                  <a:schemeClr val="bg2"/>
                </a:solidFill>
                <a:effectLst>
                  <a:outerShdw blurRad="38100" dist="38100" dir="2700000" algn="tl">
                    <a:srgbClr val="000000"/>
                  </a:outerShdw>
                </a:effectLst>
                <a:latin typeface="Tahoma" pitchFamily="34" charset="0"/>
              </a:rPr>
              <a:t>Q</a:t>
            </a:r>
            <a:r>
              <a:rPr lang="es-ES" sz="2000" b="1">
                <a:solidFill>
                  <a:schemeClr val="bg2"/>
                </a:solidFill>
                <a:effectLst>
                  <a:outerShdw blurRad="38100" dist="38100" dir="2700000" algn="tl">
                    <a:srgbClr val="000000"/>
                  </a:outerShdw>
                </a:effectLst>
                <a:latin typeface="Tahoma" pitchFamily="34" charset="0"/>
              </a:rPr>
              <a:t> =  ___</a:t>
            </a:r>
            <a:r>
              <a:rPr lang="es-MX" sz="2000" b="1">
                <a:solidFill>
                  <a:schemeClr val="bg2"/>
                </a:solidFill>
                <a:effectLst>
                  <a:outerShdw blurRad="38100" dist="38100" dir="2700000" algn="tl">
                    <a:srgbClr val="000000"/>
                  </a:outerShdw>
                </a:effectLst>
                <a:latin typeface="Tahoma" pitchFamily="34" charset="0"/>
              </a:rPr>
              <a:t>__</a:t>
            </a:r>
            <a:r>
              <a:rPr lang="es-ES" sz="2000" b="1" u="sng">
                <a:solidFill>
                  <a:schemeClr val="bg2"/>
                </a:solidFill>
                <a:effectLst>
                  <a:outerShdw blurRad="38100" dist="38100" dir="2700000" algn="tl">
                    <a:srgbClr val="000000"/>
                  </a:outerShdw>
                </a:effectLst>
                <a:latin typeface="Tahoma" pitchFamily="34" charset="0"/>
              </a:rPr>
              <a:t>C.F</a:t>
            </a:r>
            <a:r>
              <a:rPr lang="es-MX" sz="2000" b="1" u="sng">
                <a:solidFill>
                  <a:schemeClr val="bg2"/>
                </a:solidFill>
                <a:effectLst>
                  <a:outerShdw blurRad="38100" dist="38100" dir="2700000" algn="tl">
                    <a:srgbClr val="000000"/>
                  </a:outerShdw>
                </a:effectLst>
                <a:latin typeface="Tahoma" pitchFamily="34" charset="0"/>
              </a:rPr>
              <a:t> </a:t>
            </a:r>
            <a:r>
              <a:rPr lang="es-ES" sz="2000" b="1" u="sng">
                <a:solidFill>
                  <a:schemeClr val="bg2"/>
                </a:solidFill>
                <a:effectLst>
                  <a:outerShdw blurRad="38100" dist="38100" dir="2700000" algn="tl">
                    <a:srgbClr val="000000"/>
                  </a:outerShdw>
                </a:effectLst>
                <a:latin typeface="Tahoma" pitchFamily="34" charset="0"/>
              </a:rPr>
              <a:t>___</a:t>
            </a:r>
            <a:r>
              <a:rPr lang="es-MX" sz="2000" b="1" u="sng">
                <a:solidFill>
                  <a:schemeClr val="bg2"/>
                </a:solidFill>
                <a:effectLst>
                  <a:outerShdw blurRad="38100" dist="38100" dir="2700000" algn="tl">
                    <a:srgbClr val="000000"/>
                  </a:outerShdw>
                </a:effectLst>
                <a:latin typeface="Tahoma" pitchFamily="34" charset="0"/>
              </a:rPr>
              <a:t>__</a:t>
            </a:r>
            <a:r>
              <a:rPr lang="es-ES" sz="2000" b="1">
                <a:solidFill>
                  <a:schemeClr val="bg2"/>
                </a:solidFill>
                <a:effectLst>
                  <a:outerShdw blurRad="38100" dist="38100" dir="2700000" algn="tl">
                    <a:srgbClr val="000000"/>
                  </a:outerShdw>
                </a:effectLst>
                <a:latin typeface="Tahoma" pitchFamily="34" charset="0"/>
              </a:rPr>
              <a:t> </a:t>
            </a:r>
            <a:r>
              <a:rPr lang="es-MX" sz="2000" b="1">
                <a:solidFill>
                  <a:schemeClr val="bg2"/>
                </a:solidFill>
                <a:effectLst>
                  <a:outerShdw blurRad="38100" dist="38100" dir="2700000" algn="tl">
                    <a:srgbClr val="000000"/>
                  </a:outerShdw>
                </a:effectLst>
                <a:latin typeface="Tahoma" pitchFamily="34" charset="0"/>
              </a:rPr>
              <a:t>               </a:t>
            </a:r>
            <a:r>
              <a:rPr lang="es-ES" sz="2000" b="1">
                <a:solidFill>
                  <a:schemeClr val="bg2"/>
                </a:solidFill>
                <a:effectLst>
                  <a:outerShdw blurRad="38100" dist="38100" dir="2700000" algn="tl">
                    <a:srgbClr val="000000"/>
                  </a:outerShdw>
                </a:effectLst>
                <a:latin typeface="Tahoma" pitchFamily="34" charset="0"/>
              </a:rPr>
              <a:t/>
            </a:r>
            <a:br>
              <a:rPr lang="es-ES" sz="2000" b="1">
                <a:solidFill>
                  <a:schemeClr val="bg2"/>
                </a:solidFill>
                <a:effectLst>
                  <a:outerShdw blurRad="38100" dist="38100" dir="2700000" algn="tl">
                    <a:srgbClr val="000000"/>
                  </a:outerShdw>
                </a:effectLst>
                <a:latin typeface="Tahoma" pitchFamily="34" charset="0"/>
              </a:rPr>
            </a:br>
            <a:r>
              <a:rPr lang="es-ES" sz="2000" b="1">
                <a:solidFill>
                  <a:schemeClr val="bg2"/>
                </a:solidFill>
                <a:effectLst>
                  <a:outerShdw blurRad="38100" dist="38100" dir="2700000" algn="tl">
                    <a:srgbClr val="000000"/>
                  </a:outerShdw>
                </a:effectLst>
                <a:latin typeface="Tahoma" pitchFamily="34" charset="0"/>
              </a:rPr>
              <a:t>         </a:t>
            </a:r>
            <a:r>
              <a:rPr lang="es-MX" sz="2000" b="1">
                <a:solidFill>
                  <a:schemeClr val="bg2"/>
                </a:solidFill>
                <a:effectLst>
                  <a:outerShdw blurRad="38100" dist="38100" dir="2700000" algn="tl">
                    <a:srgbClr val="000000"/>
                  </a:outerShdw>
                </a:effectLst>
                <a:latin typeface="Tahoma" pitchFamily="34" charset="0"/>
              </a:rPr>
              <a:t> </a:t>
            </a:r>
            <a:r>
              <a:rPr lang="es-ES" sz="2000" b="1">
                <a:solidFill>
                  <a:schemeClr val="bg2"/>
                </a:solidFill>
                <a:effectLst>
                  <a:outerShdw blurRad="38100" dist="38100" dir="2700000" algn="tl">
                    <a:srgbClr val="000000"/>
                  </a:outerShdw>
                </a:effectLst>
                <a:latin typeface="Tahoma" pitchFamily="34" charset="0"/>
              </a:rPr>
              <a:t>PVu.</a:t>
            </a:r>
            <a:r>
              <a:rPr lang="es-ES_tradnl" sz="2000" b="1">
                <a:solidFill>
                  <a:schemeClr val="bg2"/>
                </a:solidFill>
                <a:effectLst>
                  <a:outerShdw blurRad="38100" dist="38100" dir="2700000" algn="tl">
                    <a:srgbClr val="000000"/>
                  </a:outerShdw>
                </a:effectLst>
                <a:latin typeface="Tahoma" pitchFamily="34" charset="0"/>
              </a:rPr>
              <a:t> –</a:t>
            </a:r>
            <a:r>
              <a:rPr lang="es-ES" sz="2000" b="1">
                <a:solidFill>
                  <a:schemeClr val="bg2"/>
                </a:solidFill>
                <a:effectLst>
                  <a:outerShdw blurRad="38100" dist="38100" dir="2700000" algn="tl">
                    <a:srgbClr val="000000"/>
                  </a:outerShdw>
                </a:effectLst>
                <a:latin typeface="Tahoma" pitchFamily="34" charset="0"/>
              </a:rPr>
              <a:t> </a:t>
            </a:r>
            <a:r>
              <a:rPr lang="es-MX" sz="2000" b="1">
                <a:solidFill>
                  <a:schemeClr val="bg2"/>
                </a:solidFill>
                <a:effectLst>
                  <a:outerShdw blurRad="38100" dist="38100" dir="2700000" algn="tl">
                    <a:srgbClr val="000000"/>
                  </a:outerShdw>
                </a:effectLst>
                <a:latin typeface="Tahoma" pitchFamily="34" charset="0"/>
              </a:rPr>
              <a:t>(</a:t>
            </a:r>
            <a:r>
              <a:rPr lang="es-ES" sz="2000" b="1">
                <a:solidFill>
                  <a:schemeClr val="bg2"/>
                </a:solidFill>
                <a:effectLst>
                  <a:outerShdw blurRad="38100" dist="38100" dir="2700000" algn="tl">
                    <a:srgbClr val="000000"/>
                  </a:outerShdw>
                </a:effectLst>
                <a:latin typeface="Tahoma" pitchFamily="34" charset="0"/>
              </a:rPr>
              <a:t>Cv</a:t>
            </a:r>
            <a:r>
              <a:rPr lang="es-MX" sz="2000" b="1">
                <a:solidFill>
                  <a:schemeClr val="bg2"/>
                </a:solidFill>
                <a:effectLst>
                  <a:outerShdw blurRad="38100" dist="38100" dir="2700000" algn="tl">
                    <a:srgbClr val="000000"/>
                  </a:outerShdw>
                </a:effectLst>
                <a:latin typeface="Tahoma" pitchFamily="34" charset="0"/>
              </a:rPr>
              <a:t>/Q)</a:t>
            </a:r>
            <a:endParaRPr lang="es-ES" sz="2000" b="1">
              <a:solidFill>
                <a:schemeClr val="bg2"/>
              </a:solidFill>
              <a:effectLst>
                <a:outerShdw blurRad="38100" dist="38100" dir="2700000" algn="tl">
                  <a:srgbClr val="000000"/>
                </a:outerShdw>
              </a:effectLst>
              <a:latin typeface="Tahoma" pitchFamily="34" charset="0"/>
            </a:endParaRPr>
          </a:p>
          <a:p>
            <a:pPr lvl="2" eaLnBrk="0" hangingPunct="0">
              <a:lnSpc>
                <a:spcPct val="50000"/>
              </a:lnSpc>
              <a:spcBef>
                <a:spcPct val="50000"/>
              </a:spcBef>
            </a:pPr>
            <a:r>
              <a:rPr lang="es-MX" sz="1800">
                <a:solidFill>
                  <a:srgbClr val="000099"/>
                </a:solidFill>
                <a:latin typeface="Tahoma" pitchFamily="34" charset="0"/>
              </a:rPr>
              <a:t>Q*(</a:t>
            </a:r>
            <a:r>
              <a:rPr lang="es-ES" sz="1800">
                <a:solidFill>
                  <a:srgbClr val="000099"/>
                </a:solidFill>
                <a:latin typeface="Tahoma" pitchFamily="34" charset="0"/>
              </a:rPr>
              <a:t>PVu.</a:t>
            </a:r>
            <a:r>
              <a:rPr lang="es-ES_tradnl" sz="1800">
                <a:solidFill>
                  <a:srgbClr val="000099"/>
                </a:solidFill>
                <a:latin typeface="Tahoma" pitchFamily="34" charset="0"/>
              </a:rPr>
              <a:t> –</a:t>
            </a:r>
            <a:r>
              <a:rPr lang="es-ES" sz="1800">
                <a:solidFill>
                  <a:srgbClr val="000099"/>
                </a:solidFill>
                <a:latin typeface="Tahoma" pitchFamily="34" charset="0"/>
              </a:rPr>
              <a:t> </a:t>
            </a:r>
            <a:r>
              <a:rPr lang="es-MX" sz="1800">
                <a:solidFill>
                  <a:srgbClr val="000099"/>
                </a:solidFill>
                <a:latin typeface="Tahoma" pitchFamily="34" charset="0"/>
              </a:rPr>
              <a:t>(</a:t>
            </a:r>
            <a:r>
              <a:rPr lang="es-ES" sz="1800">
                <a:solidFill>
                  <a:srgbClr val="000099"/>
                </a:solidFill>
                <a:latin typeface="Tahoma" pitchFamily="34" charset="0"/>
              </a:rPr>
              <a:t>Cv</a:t>
            </a:r>
            <a:r>
              <a:rPr lang="es-MX" sz="1800">
                <a:solidFill>
                  <a:srgbClr val="000099"/>
                </a:solidFill>
                <a:latin typeface="Tahoma" pitchFamily="34" charset="0"/>
              </a:rPr>
              <a:t>/Q)) </a:t>
            </a:r>
            <a:r>
              <a:rPr lang="es-ES" sz="1800">
                <a:solidFill>
                  <a:srgbClr val="000099"/>
                </a:solidFill>
                <a:latin typeface="Tahoma" pitchFamily="34" charset="0"/>
              </a:rPr>
              <a:t>=</a:t>
            </a:r>
            <a:r>
              <a:rPr lang="es-MX" sz="1800">
                <a:solidFill>
                  <a:srgbClr val="000099"/>
                </a:solidFill>
                <a:latin typeface="Tahoma" pitchFamily="34" charset="0"/>
              </a:rPr>
              <a:t> C.F</a:t>
            </a:r>
            <a:endParaRPr lang="es-ES" sz="1800">
              <a:solidFill>
                <a:srgbClr val="000099"/>
              </a:solidFill>
              <a:latin typeface="Tahoma" pitchFamily="34" charset="0"/>
            </a:endParaRPr>
          </a:p>
          <a:p>
            <a:pPr lvl="2" eaLnBrk="0" hangingPunct="0">
              <a:lnSpc>
                <a:spcPct val="50000"/>
              </a:lnSpc>
              <a:spcBef>
                <a:spcPct val="50000"/>
              </a:spcBef>
            </a:pPr>
            <a:r>
              <a:rPr lang="es-MX" sz="1800">
                <a:solidFill>
                  <a:srgbClr val="000099"/>
                </a:solidFill>
                <a:latin typeface="Tahoma" pitchFamily="34" charset="0"/>
              </a:rPr>
              <a:t>Q* </a:t>
            </a:r>
            <a:r>
              <a:rPr lang="es-ES" sz="1800">
                <a:solidFill>
                  <a:srgbClr val="000099"/>
                </a:solidFill>
                <a:latin typeface="Tahoma" pitchFamily="34" charset="0"/>
              </a:rPr>
              <a:t>PVu.</a:t>
            </a:r>
            <a:r>
              <a:rPr lang="es-ES_tradnl" sz="1800">
                <a:solidFill>
                  <a:srgbClr val="000099"/>
                </a:solidFill>
                <a:latin typeface="Tahoma" pitchFamily="34" charset="0"/>
              </a:rPr>
              <a:t> –</a:t>
            </a:r>
            <a:r>
              <a:rPr lang="es-ES" sz="1800">
                <a:solidFill>
                  <a:srgbClr val="000099"/>
                </a:solidFill>
                <a:latin typeface="Tahoma" pitchFamily="34" charset="0"/>
              </a:rPr>
              <a:t> Cv =</a:t>
            </a:r>
            <a:r>
              <a:rPr lang="es-MX" sz="1800">
                <a:solidFill>
                  <a:srgbClr val="000099"/>
                </a:solidFill>
                <a:latin typeface="Tahoma" pitchFamily="34" charset="0"/>
              </a:rPr>
              <a:t> C.F</a:t>
            </a:r>
          </a:p>
          <a:p>
            <a:pPr lvl="2" eaLnBrk="0" hangingPunct="0">
              <a:lnSpc>
                <a:spcPct val="50000"/>
              </a:lnSpc>
              <a:spcBef>
                <a:spcPct val="50000"/>
              </a:spcBef>
            </a:pPr>
            <a:r>
              <a:rPr lang="es-MX" sz="1800">
                <a:solidFill>
                  <a:srgbClr val="000099"/>
                </a:solidFill>
                <a:latin typeface="Tahoma" pitchFamily="34" charset="0"/>
              </a:rPr>
              <a:t>Q* </a:t>
            </a:r>
            <a:r>
              <a:rPr lang="es-ES" sz="1800">
                <a:solidFill>
                  <a:srgbClr val="000099"/>
                </a:solidFill>
                <a:latin typeface="Tahoma" pitchFamily="34" charset="0"/>
              </a:rPr>
              <a:t>PVu=</a:t>
            </a:r>
            <a:r>
              <a:rPr lang="es-MX" sz="1800">
                <a:solidFill>
                  <a:srgbClr val="000099"/>
                </a:solidFill>
                <a:latin typeface="Tahoma" pitchFamily="34" charset="0"/>
              </a:rPr>
              <a:t> C.F </a:t>
            </a:r>
            <a:r>
              <a:rPr lang="es-ES_tradnl" sz="1800">
                <a:solidFill>
                  <a:srgbClr val="000099"/>
                </a:solidFill>
                <a:latin typeface="Tahoma" pitchFamily="34" charset="0"/>
              </a:rPr>
              <a:t>+</a:t>
            </a:r>
            <a:r>
              <a:rPr lang="es-ES" sz="1800">
                <a:solidFill>
                  <a:srgbClr val="000099"/>
                </a:solidFill>
                <a:latin typeface="Tahoma" pitchFamily="34" charset="0"/>
              </a:rPr>
              <a:t> Cv </a:t>
            </a:r>
            <a:endParaRPr lang="es-MX" sz="1800">
              <a:solidFill>
                <a:srgbClr val="000099"/>
              </a:solidFill>
              <a:latin typeface="Tahoma" pitchFamily="34" charset="0"/>
            </a:endParaRPr>
          </a:p>
          <a:p>
            <a:pPr lvl="3" eaLnBrk="0" hangingPunct="0">
              <a:spcBef>
                <a:spcPct val="50000"/>
              </a:spcBef>
            </a:pPr>
            <a:r>
              <a:rPr lang="es-MX" sz="1800">
                <a:solidFill>
                  <a:srgbClr val="000099"/>
                </a:solidFill>
                <a:latin typeface="Tahoma" pitchFamily="34" charset="0"/>
              </a:rPr>
              <a:t>Q</a:t>
            </a:r>
            <a:r>
              <a:rPr lang="es-ES" sz="1800">
                <a:solidFill>
                  <a:srgbClr val="000099"/>
                </a:solidFill>
                <a:latin typeface="Tahoma" pitchFamily="34" charset="0"/>
              </a:rPr>
              <a:t> =  </a:t>
            </a:r>
            <a:r>
              <a:rPr lang="es-ES" sz="1800" u="sng">
                <a:solidFill>
                  <a:srgbClr val="000099"/>
                </a:solidFill>
                <a:latin typeface="Tahoma" pitchFamily="34" charset="0"/>
              </a:rPr>
              <a:t>__C.F</a:t>
            </a:r>
            <a:r>
              <a:rPr lang="es-MX" sz="1800" u="sng">
                <a:solidFill>
                  <a:srgbClr val="000099"/>
                </a:solidFill>
                <a:latin typeface="Tahoma" pitchFamily="34" charset="0"/>
              </a:rPr>
              <a:t> + </a:t>
            </a:r>
            <a:r>
              <a:rPr lang="es-ES" sz="1800" u="sng">
                <a:solidFill>
                  <a:srgbClr val="000099"/>
                </a:solidFill>
                <a:latin typeface="Tahoma" pitchFamily="34" charset="0"/>
              </a:rPr>
              <a:t>Cv</a:t>
            </a:r>
            <a:r>
              <a:rPr lang="es-MX" sz="1800" u="sng">
                <a:solidFill>
                  <a:srgbClr val="000099"/>
                </a:solidFill>
                <a:latin typeface="Tahoma" pitchFamily="34" charset="0"/>
              </a:rPr>
              <a:t>___</a:t>
            </a:r>
            <a:r>
              <a:rPr lang="es-MX" sz="1800">
                <a:solidFill>
                  <a:srgbClr val="000099"/>
                </a:solidFill>
                <a:latin typeface="Tahoma" pitchFamily="34" charset="0"/>
              </a:rPr>
              <a:t> </a:t>
            </a:r>
            <a:r>
              <a:rPr lang="es-ES" sz="1800">
                <a:solidFill>
                  <a:srgbClr val="000099"/>
                </a:solidFill>
                <a:latin typeface="Tahoma" pitchFamily="34" charset="0"/>
              </a:rPr>
              <a:t/>
            </a:r>
            <a:br>
              <a:rPr lang="es-ES" sz="1800">
                <a:solidFill>
                  <a:srgbClr val="000099"/>
                </a:solidFill>
                <a:latin typeface="Tahoma" pitchFamily="34" charset="0"/>
              </a:rPr>
            </a:br>
            <a:r>
              <a:rPr lang="es-ES" sz="1800">
                <a:solidFill>
                  <a:srgbClr val="000099"/>
                </a:solidFill>
                <a:latin typeface="Tahoma" pitchFamily="34" charset="0"/>
              </a:rPr>
              <a:t>          </a:t>
            </a:r>
            <a:r>
              <a:rPr lang="es-MX" sz="1800">
                <a:solidFill>
                  <a:srgbClr val="000099"/>
                </a:solidFill>
                <a:latin typeface="Tahoma" pitchFamily="34" charset="0"/>
              </a:rPr>
              <a:t>     </a:t>
            </a:r>
            <a:r>
              <a:rPr lang="es-ES" sz="1800">
                <a:solidFill>
                  <a:srgbClr val="000099"/>
                </a:solidFill>
                <a:latin typeface="Tahoma" pitchFamily="34" charset="0"/>
              </a:rPr>
              <a:t>PVu.</a:t>
            </a:r>
            <a:r>
              <a:rPr lang="es-ES_tradnl" sz="1800">
                <a:solidFill>
                  <a:srgbClr val="000099"/>
                </a:solidFill>
                <a:latin typeface="Tahoma" pitchFamily="34" charset="0"/>
              </a:rPr>
              <a:t> </a:t>
            </a:r>
          </a:p>
          <a:p>
            <a:pPr lvl="3" eaLnBrk="0" hangingPunct="0">
              <a:spcBef>
                <a:spcPct val="50000"/>
              </a:spcBef>
            </a:pPr>
            <a:r>
              <a:rPr lang="es-MX" sz="1800">
                <a:solidFill>
                  <a:srgbClr val="000099"/>
                </a:solidFill>
                <a:latin typeface="Tahoma" pitchFamily="34" charset="0"/>
              </a:rPr>
              <a:t>Q</a:t>
            </a:r>
            <a:r>
              <a:rPr lang="es-ES" sz="1800">
                <a:solidFill>
                  <a:srgbClr val="000099"/>
                </a:solidFill>
                <a:latin typeface="Tahoma" pitchFamily="34" charset="0"/>
              </a:rPr>
              <a:t> = </a:t>
            </a:r>
            <a:r>
              <a:rPr lang="es-MX" sz="1800">
                <a:solidFill>
                  <a:srgbClr val="000099"/>
                </a:solidFill>
                <a:latin typeface="Tahoma" pitchFamily="34" charset="0"/>
              </a:rPr>
              <a:t>365.9 alumnos</a:t>
            </a:r>
            <a:endParaRPr lang="es-ES_tradnl" sz="1800">
              <a:solidFill>
                <a:srgbClr val="000099"/>
              </a:solidFill>
              <a:latin typeface="Tahoma" pitchFamily="34" charset="0"/>
            </a:endParaRPr>
          </a:p>
          <a:p>
            <a:pPr lvl="3" eaLnBrk="0" hangingPunct="0">
              <a:spcBef>
                <a:spcPct val="50000"/>
              </a:spcBef>
            </a:pPr>
            <a:endParaRPr lang="es-MX" sz="1800">
              <a:solidFill>
                <a:srgbClr val="000099"/>
              </a:solidFill>
              <a:latin typeface="Tahoma" pitchFamily="34" charset="0"/>
            </a:endParaRPr>
          </a:p>
          <a:p>
            <a:pPr lvl="2" eaLnBrk="0" hangingPunct="0">
              <a:lnSpc>
                <a:spcPct val="50000"/>
              </a:lnSpc>
              <a:spcBef>
                <a:spcPct val="50000"/>
              </a:spcBef>
            </a:pPr>
            <a:endParaRPr lang="es-ES" sz="1800">
              <a:solidFill>
                <a:srgbClr val="000099"/>
              </a:solidFill>
              <a:latin typeface="Tahoma" pitchFamily="34" charset="0"/>
            </a:endParaRPr>
          </a:p>
        </p:txBody>
      </p:sp>
      <p:sp>
        <p:nvSpPr>
          <p:cNvPr id="353679" name="Text Box 399"/>
          <p:cNvSpPr txBox="1">
            <a:spLocks noChangeArrowheads="1"/>
          </p:cNvSpPr>
          <p:nvPr/>
        </p:nvSpPr>
        <p:spPr bwMode="auto">
          <a:xfrm>
            <a:off x="6310313" y="3241675"/>
            <a:ext cx="1690687" cy="457200"/>
          </a:xfrm>
          <a:prstGeom prst="rect">
            <a:avLst/>
          </a:prstGeom>
          <a:noFill/>
          <a:ln w="9525">
            <a:noFill/>
            <a:miter lim="800000"/>
            <a:headEnd type="none" w="sm" len="sm"/>
            <a:tailEnd type="none" w="sm" len="sm"/>
          </a:ln>
          <a:effectLst/>
        </p:spPr>
        <p:txBody>
          <a:bodyPr lIns="90000" tIns="46800" rIns="90000" bIns="46800">
            <a:spAutoFit/>
          </a:bodyPr>
          <a:lstStyle/>
          <a:p>
            <a:endParaRPr lang="es-ES"/>
          </a:p>
        </p:txBody>
      </p:sp>
      <p:sp>
        <p:nvSpPr>
          <p:cNvPr id="353680" name="Rectangle 400"/>
          <p:cNvSpPr>
            <a:spLocks noChangeArrowheads="1"/>
          </p:cNvSpPr>
          <p:nvPr/>
        </p:nvSpPr>
        <p:spPr bwMode="auto">
          <a:xfrm>
            <a:off x="5181600" y="2971800"/>
            <a:ext cx="1981200" cy="1066800"/>
          </a:xfrm>
          <a:prstGeom prst="rect">
            <a:avLst/>
          </a:prstGeom>
          <a:gradFill rotWithShape="0">
            <a:gsLst>
              <a:gs pos="0">
                <a:srgbClr val="CCECFF"/>
              </a:gs>
              <a:gs pos="50000">
                <a:srgbClr val="CCECFF">
                  <a:gamma/>
                  <a:tint val="0"/>
                  <a:invGamma/>
                </a:srgbClr>
              </a:gs>
              <a:gs pos="100000">
                <a:srgbClr val="CCECFF"/>
              </a:gs>
            </a:gsLst>
            <a:lin ang="18900000" scaled="1"/>
          </a:gradFill>
          <a:ln w="9525">
            <a:noFill/>
            <a:miter lim="800000"/>
            <a:headEnd type="none" w="sm" len="sm"/>
            <a:tailEnd type="none" w="sm" len="sm"/>
          </a:ln>
          <a:effectLst/>
        </p:spPr>
        <p:txBody>
          <a:bodyPr wrap="none" lIns="90000" tIns="46800" rIns="90000" bIns="46800" anchor="ctr"/>
          <a:lstStyle/>
          <a:p>
            <a:pPr algn="just"/>
            <a:r>
              <a:rPr lang="es-ES" sz="1800">
                <a:solidFill>
                  <a:srgbClr val="000099"/>
                </a:solidFill>
                <a:latin typeface="Tahoma" pitchFamily="34" charset="0"/>
              </a:rPr>
              <a:t>CF =</a:t>
            </a:r>
            <a:r>
              <a:rPr lang="es-MX" sz="1800">
                <a:solidFill>
                  <a:srgbClr val="000099"/>
                </a:solidFill>
                <a:latin typeface="Tahoma" pitchFamily="34" charset="0"/>
              </a:rPr>
              <a:t> $.10,145.06</a:t>
            </a:r>
          </a:p>
          <a:p>
            <a:pPr algn="just"/>
            <a:r>
              <a:rPr lang="es-MX" sz="1800">
                <a:solidFill>
                  <a:srgbClr val="000099"/>
                </a:solidFill>
                <a:latin typeface="Tahoma" pitchFamily="34" charset="0"/>
              </a:rPr>
              <a:t>Cv = $.11,807.89</a:t>
            </a:r>
          </a:p>
          <a:p>
            <a:pPr algn="just"/>
            <a:r>
              <a:rPr lang="es-ES" sz="1800">
                <a:solidFill>
                  <a:srgbClr val="000099"/>
                </a:solidFill>
                <a:latin typeface="Tahoma" pitchFamily="34" charset="0"/>
              </a:rPr>
              <a:t>PVu =</a:t>
            </a:r>
            <a:r>
              <a:rPr lang="es-MX" sz="1800">
                <a:solidFill>
                  <a:srgbClr val="000099"/>
                </a:solidFill>
                <a:latin typeface="Tahoma" pitchFamily="34" charset="0"/>
              </a:rPr>
              <a:t> $.60.00</a:t>
            </a:r>
            <a:endParaRPr lang="es-ES" sz="1800">
              <a:solidFill>
                <a:srgbClr val="000099"/>
              </a:solidFill>
              <a:latin typeface="Tahoma" pitchFamily="34" charset="0"/>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fld id="{946375D2-7372-4DD0-9F4C-3B8AD62D873E}" type="slidenum">
              <a:rPr lang="es-ES_tradnl"/>
              <a:pPr/>
              <a:t>89</a:t>
            </a:fld>
            <a:endParaRPr lang="es-ES_tradnl"/>
          </a:p>
        </p:txBody>
      </p:sp>
      <p:sp>
        <p:nvSpPr>
          <p:cNvPr id="354308" name="AutoShape 4"/>
          <p:cNvSpPr>
            <a:spLocks noChangeArrowheads="1"/>
          </p:cNvSpPr>
          <p:nvPr/>
        </p:nvSpPr>
        <p:spPr bwMode="auto">
          <a:xfrm>
            <a:off x="1682750" y="625475"/>
            <a:ext cx="4878388"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PUNTO DE EQUILIBRIO</a:t>
            </a:r>
          </a:p>
        </p:txBody>
      </p:sp>
      <p:sp>
        <p:nvSpPr>
          <p:cNvPr id="354309" name="Oval 5"/>
          <p:cNvSpPr>
            <a:spLocks noChangeArrowheads="1"/>
          </p:cNvSpPr>
          <p:nvPr/>
        </p:nvSpPr>
        <p:spPr bwMode="auto">
          <a:xfrm>
            <a:off x="762000" y="625475"/>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
        <p:nvSpPr>
          <p:cNvPr id="354310" name="Rectangle 6"/>
          <p:cNvSpPr>
            <a:spLocks noChangeArrowheads="1"/>
          </p:cNvSpPr>
          <p:nvPr/>
        </p:nvSpPr>
        <p:spPr bwMode="auto">
          <a:xfrm>
            <a:off x="685800" y="1463675"/>
            <a:ext cx="7772400" cy="48006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Times New Roman" pitchFamily="18" charset="0"/>
            </a:endParaRPr>
          </a:p>
        </p:txBody>
      </p:sp>
      <p:sp>
        <p:nvSpPr>
          <p:cNvPr id="354311" name="AutoShape 7"/>
          <p:cNvSpPr>
            <a:spLocks noChangeArrowheads="1"/>
          </p:cNvSpPr>
          <p:nvPr/>
        </p:nvSpPr>
        <p:spPr bwMode="auto">
          <a:xfrm>
            <a:off x="71438" y="85725"/>
            <a:ext cx="44450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....V.	ANÁLISIS FINANCIERO PARA EL CETNAV</a:t>
            </a:r>
          </a:p>
        </p:txBody>
      </p:sp>
      <p:graphicFrame>
        <p:nvGraphicFramePr>
          <p:cNvPr id="387072" name="Object 1024"/>
          <p:cNvGraphicFramePr>
            <a:graphicFrameLocks noChangeAspect="1"/>
          </p:cNvGraphicFramePr>
          <p:nvPr/>
        </p:nvGraphicFramePr>
        <p:xfrm>
          <a:off x="1674813" y="1833563"/>
          <a:ext cx="5902325" cy="4097337"/>
        </p:xfrm>
        <a:graphic>
          <a:graphicData uri="http://schemas.openxmlformats.org/presentationml/2006/ole">
            <p:oleObj spid="_x0000_s387072" name="Gráfico" r:id="rId3" imgW="9734821" imgH="6772637" progId="Excel.Chart.8">
              <p:embed/>
            </p:oleObj>
          </a:graphicData>
        </a:graphic>
      </p:graphicFrame>
      <p:graphicFrame>
        <p:nvGraphicFramePr>
          <p:cNvPr id="387073" name="Object 1025"/>
          <p:cNvGraphicFramePr>
            <a:graphicFrameLocks noChangeAspect="1"/>
          </p:cNvGraphicFramePr>
          <p:nvPr/>
        </p:nvGraphicFramePr>
        <p:xfrm>
          <a:off x="762000" y="1447800"/>
          <a:ext cx="7162800" cy="4800600"/>
        </p:xfrm>
        <a:graphic>
          <a:graphicData uri="http://schemas.openxmlformats.org/presentationml/2006/ole">
            <p:oleObj spid="_x0000_s387073" name="Hoja de cálculo" r:id="rId4" imgW="6296431" imgH="4648682" progId="Excel.Sheet.8">
              <p:embed/>
            </p:oleObj>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Marcador de número de diapositiva"/>
          <p:cNvSpPr>
            <a:spLocks noGrp="1"/>
          </p:cNvSpPr>
          <p:nvPr>
            <p:ph type="sldNum" sz="quarter" idx="12"/>
          </p:nvPr>
        </p:nvSpPr>
        <p:spPr/>
        <p:txBody>
          <a:bodyPr/>
          <a:lstStyle/>
          <a:p>
            <a:fld id="{5FEBF1D2-2E0E-4A02-8359-7A9983FFA6C5}" type="slidenum">
              <a:rPr lang="es-ES_tradnl"/>
              <a:pPr/>
              <a:t>9</a:t>
            </a:fld>
            <a:endParaRPr lang="es-ES_tradnl"/>
          </a:p>
        </p:txBody>
      </p:sp>
      <p:sp>
        <p:nvSpPr>
          <p:cNvPr id="154637" name="Rectangle 13"/>
          <p:cNvSpPr>
            <a:spLocks noChangeArrowheads="1"/>
          </p:cNvSpPr>
          <p:nvPr/>
        </p:nvSpPr>
        <p:spPr bwMode="auto">
          <a:xfrm>
            <a:off x="1538288" y="1062038"/>
            <a:ext cx="6553200" cy="152400"/>
          </a:xfrm>
          <a:prstGeom prst="rect">
            <a:avLst/>
          </a:prstGeom>
          <a:gradFill rotWithShape="0">
            <a:gsLst>
              <a:gs pos="0">
                <a:srgbClr val="00CC99"/>
              </a:gs>
              <a:gs pos="100000">
                <a:srgbClr val="00CC99">
                  <a:gamma/>
                  <a:shade val="0"/>
                  <a:invGamma/>
                </a:srgbClr>
              </a:gs>
            </a:gsLst>
            <a:lin ang="5400000" scaled="1"/>
          </a:gradFill>
          <a:ln w="9525">
            <a:noFill/>
            <a:miter lim="800000"/>
            <a:headEnd/>
            <a:tailEnd/>
          </a:ln>
          <a:effectLst/>
        </p:spPr>
        <p:txBody>
          <a:bodyPr wrap="none" anchor="ctr"/>
          <a:lstStyle/>
          <a:p>
            <a:endParaRPr lang="es-ES"/>
          </a:p>
        </p:txBody>
      </p:sp>
      <p:sp>
        <p:nvSpPr>
          <p:cNvPr id="154638" name="AutoShape 14"/>
          <p:cNvSpPr>
            <a:spLocks noChangeArrowheads="1"/>
          </p:cNvSpPr>
          <p:nvPr/>
        </p:nvSpPr>
        <p:spPr bwMode="auto">
          <a:xfrm>
            <a:off x="1828800" y="685800"/>
            <a:ext cx="5867400" cy="847725"/>
          </a:xfrm>
          <a:prstGeom prst="roundRect">
            <a:avLst>
              <a:gd name="adj" fmla="val 50000"/>
            </a:avLst>
          </a:prstGeom>
          <a:gradFill rotWithShape="0">
            <a:gsLst>
              <a:gs pos="0">
                <a:srgbClr val="008080"/>
              </a:gs>
              <a:gs pos="100000">
                <a:srgbClr val="008080">
                  <a:gamma/>
                  <a:shade val="0"/>
                  <a:invGamma/>
                </a:srgbClr>
              </a:gs>
            </a:gsLst>
            <a:lin ang="5400000" scaled="1"/>
          </a:gradFill>
          <a:ln w="9525">
            <a:noFill/>
            <a:round/>
            <a:headEnd/>
            <a:tailEnd/>
          </a:ln>
          <a:effectLst/>
        </p:spPr>
        <p:txBody>
          <a:bodyPr wrap="none" anchor="ctr"/>
          <a:lstStyle/>
          <a:p>
            <a:pPr algn="ctr" eaLnBrk="0" hangingPunct="0">
              <a:lnSpc>
                <a:spcPct val="90000"/>
              </a:lnSpc>
            </a:pPr>
            <a:r>
              <a:rPr lang="es-ES_tradnl" sz="2600" b="1" i="1">
                <a:solidFill>
                  <a:schemeClr val="bg1"/>
                </a:solidFill>
                <a:effectLst>
                  <a:outerShdw blurRad="38100" dist="38100" dir="2700000" algn="tl">
                    <a:srgbClr val="000000"/>
                  </a:outerShdw>
                </a:effectLst>
                <a:latin typeface="Arial" charset="0"/>
              </a:rPr>
              <a:t>OBJETIVOS ESTRATÉGICOS</a:t>
            </a:r>
          </a:p>
          <a:p>
            <a:pPr algn="ctr" eaLnBrk="0" hangingPunct="0">
              <a:lnSpc>
                <a:spcPct val="90000"/>
              </a:lnSpc>
            </a:pPr>
            <a:r>
              <a:rPr lang="es-ES_tradnl" sz="2600" b="1" i="1">
                <a:solidFill>
                  <a:schemeClr val="bg1"/>
                </a:solidFill>
                <a:effectLst>
                  <a:outerShdw blurRad="38100" dist="38100" dir="2700000" algn="tl">
                    <a:srgbClr val="000000"/>
                  </a:outerShdw>
                </a:effectLst>
                <a:latin typeface="Arial" charset="0"/>
              </a:rPr>
              <a:t>DEL CETNAV</a:t>
            </a:r>
          </a:p>
        </p:txBody>
      </p:sp>
      <p:sp>
        <p:nvSpPr>
          <p:cNvPr id="154639" name="Oval 15"/>
          <p:cNvSpPr>
            <a:spLocks noChangeArrowheads="1"/>
          </p:cNvSpPr>
          <p:nvPr/>
        </p:nvSpPr>
        <p:spPr bwMode="auto">
          <a:xfrm>
            <a:off x="7848600" y="923925"/>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4640" name="Oval 16"/>
          <p:cNvSpPr>
            <a:spLocks noChangeArrowheads="1"/>
          </p:cNvSpPr>
          <p:nvPr/>
        </p:nvSpPr>
        <p:spPr bwMode="auto">
          <a:xfrm>
            <a:off x="1295400" y="923925"/>
            <a:ext cx="381000" cy="381000"/>
          </a:xfrm>
          <a:prstGeom prst="ellipse">
            <a:avLst/>
          </a:prstGeom>
          <a:gradFill rotWithShape="0">
            <a:gsLst>
              <a:gs pos="0">
                <a:srgbClr val="008080"/>
              </a:gs>
              <a:gs pos="50000">
                <a:srgbClr val="008080">
                  <a:gamma/>
                  <a:shade val="0"/>
                  <a:invGamma/>
                </a:srgbClr>
              </a:gs>
              <a:gs pos="100000">
                <a:srgbClr val="008080"/>
              </a:gs>
            </a:gsLst>
            <a:lin ang="18900000" scaled="1"/>
          </a:gradFill>
          <a:ln w="9525">
            <a:noFill/>
            <a:round/>
            <a:headEnd/>
            <a:tailEnd/>
          </a:ln>
          <a:effectLst/>
        </p:spPr>
        <p:txBody>
          <a:bodyPr wrap="none" anchor="ctr"/>
          <a:lstStyle/>
          <a:p>
            <a:endParaRPr lang="es-ES"/>
          </a:p>
        </p:txBody>
      </p:sp>
      <p:sp>
        <p:nvSpPr>
          <p:cNvPr id="154641" name="AutoShape 17"/>
          <p:cNvSpPr>
            <a:spLocks noChangeArrowheads="1"/>
          </p:cNvSpPr>
          <p:nvPr/>
        </p:nvSpPr>
        <p:spPr bwMode="auto">
          <a:xfrm>
            <a:off x="76200" y="69850"/>
            <a:ext cx="3989388"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....I.	MARCO CONCEPTUAL DEL CETNAV</a:t>
            </a:r>
          </a:p>
        </p:txBody>
      </p:sp>
      <p:sp>
        <p:nvSpPr>
          <p:cNvPr id="154642" name="Oval 18"/>
          <p:cNvSpPr>
            <a:spLocks noChangeArrowheads="1"/>
          </p:cNvSpPr>
          <p:nvPr/>
        </p:nvSpPr>
        <p:spPr bwMode="auto">
          <a:xfrm>
            <a:off x="457200" y="762000"/>
            <a:ext cx="762000" cy="762000"/>
          </a:xfrm>
          <a:prstGeom prst="ellipse">
            <a:avLst/>
          </a:prstGeom>
          <a:solidFill>
            <a:srgbClr val="FFFF00"/>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008080"/>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C.</a:t>
            </a:r>
          </a:p>
        </p:txBody>
      </p:sp>
      <p:sp>
        <p:nvSpPr>
          <p:cNvPr id="154643" name="AutoShape 19"/>
          <p:cNvSpPr>
            <a:spLocks noChangeArrowheads="1"/>
          </p:cNvSpPr>
          <p:nvPr/>
        </p:nvSpPr>
        <p:spPr bwMode="auto">
          <a:xfrm>
            <a:off x="990600" y="1981200"/>
            <a:ext cx="2362200" cy="1905000"/>
          </a:xfrm>
          <a:prstGeom prst="bevel">
            <a:avLst>
              <a:gd name="adj" fmla="val 3157"/>
            </a:avLst>
          </a:prstGeom>
          <a:gradFill rotWithShape="0">
            <a:gsLst>
              <a:gs pos="0">
                <a:srgbClr val="99FF99">
                  <a:gamma/>
                  <a:tint val="0"/>
                  <a:invGamma/>
                </a:srgbClr>
              </a:gs>
              <a:gs pos="100000">
                <a:srgbClr val="99FF99"/>
              </a:gs>
            </a:gsLst>
            <a:lin ang="5400000" scaled="1"/>
          </a:gradFill>
          <a:ln w="9525">
            <a:solidFill>
              <a:schemeClr val="bg1"/>
            </a:solidFill>
            <a:miter lim="800000"/>
            <a:headEnd/>
            <a:tailEnd/>
          </a:ln>
          <a:effectLst/>
        </p:spPr>
        <p:txBody>
          <a:bodyPr wrap="none" anchor="ctr"/>
          <a:lstStyle/>
          <a:p>
            <a:pPr marL="381000" indent="-381000" algn="ctr" eaLnBrk="0" hangingPunct="0">
              <a:lnSpc>
                <a:spcPct val="115000"/>
              </a:lnSpc>
              <a:tabLst>
                <a:tab pos="1619250" algn="l"/>
              </a:tabLst>
            </a:pPr>
            <a:r>
              <a:rPr lang="es-EC" sz="1800" b="1">
                <a:latin typeface="Arial Narrow" pitchFamily="34" charset="0"/>
              </a:rPr>
              <a:t>CAPACITAR</a:t>
            </a:r>
          </a:p>
          <a:p>
            <a:pPr marL="381000" indent="-381000" algn="ctr" eaLnBrk="0" hangingPunct="0">
              <a:lnSpc>
                <a:spcPct val="115000"/>
              </a:lnSpc>
              <a:tabLst>
                <a:tab pos="1619250" algn="l"/>
              </a:tabLst>
            </a:pPr>
            <a:r>
              <a:rPr lang="es-EC" sz="1800" b="1">
                <a:latin typeface="Arial Narrow" pitchFamily="34" charset="0"/>
              </a:rPr>
              <a:t>AL PERSONAL PARA</a:t>
            </a:r>
          </a:p>
          <a:p>
            <a:pPr marL="381000" indent="-381000" algn="ctr" eaLnBrk="0" hangingPunct="0">
              <a:lnSpc>
                <a:spcPct val="115000"/>
              </a:lnSpc>
              <a:tabLst>
                <a:tab pos="1619250" algn="l"/>
              </a:tabLst>
            </a:pPr>
            <a:r>
              <a:rPr lang="es-EC" sz="1800" b="1">
                <a:latin typeface="Arial Narrow" pitchFamily="34" charset="0"/>
              </a:rPr>
              <a:t>SATISFACER LAS</a:t>
            </a:r>
          </a:p>
          <a:p>
            <a:pPr marL="381000" indent="-381000" algn="ctr" eaLnBrk="0" hangingPunct="0">
              <a:lnSpc>
                <a:spcPct val="115000"/>
              </a:lnSpc>
              <a:tabLst>
                <a:tab pos="1619250" algn="l"/>
              </a:tabLst>
            </a:pPr>
            <a:r>
              <a:rPr lang="es-EC" sz="1800" b="1">
                <a:latin typeface="Arial Narrow" pitchFamily="34" charset="0"/>
              </a:rPr>
              <a:t>NECESIDADES</a:t>
            </a:r>
          </a:p>
          <a:p>
            <a:pPr marL="381000" indent="-381000" algn="ctr" eaLnBrk="0" hangingPunct="0">
              <a:lnSpc>
                <a:spcPct val="115000"/>
              </a:lnSpc>
              <a:tabLst>
                <a:tab pos="1619250" algn="l"/>
              </a:tabLst>
            </a:pPr>
            <a:r>
              <a:rPr lang="es-EC" sz="1800" b="1">
                <a:latin typeface="Arial Narrow" pitchFamily="34" charset="0"/>
              </a:rPr>
              <a:t>INSTITUCIONALES</a:t>
            </a:r>
          </a:p>
        </p:txBody>
      </p:sp>
      <p:sp>
        <p:nvSpPr>
          <p:cNvPr id="154644" name="AutoShape 20"/>
          <p:cNvSpPr>
            <a:spLocks noChangeArrowheads="1"/>
          </p:cNvSpPr>
          <p:nvPr/>
        </p:nvSpPr>
        <p:spPr bwMode="auto">
          <a:xfrm>
            <a:off x="5410200" y="1674813"/>
            <a:ext cx="2573338" cy="1911350"/>
          </a:xfrm>
          <a:prstGeom prst="bevel">
            <a:avLst>
              <a:gd name="adj" fmla="val 2023"/>
            </a:avLst>
          </a:prstGeom>
          <a:gradFill rotWithShape="0">
            <a:gsLst>
              <a:gs pos="0">
                <a:srgbClr val="99FF99">
                  <a:gamma/>
                  <a:tint val="0"/>
                  <a:invGamma/>
                </a:srgbClr>
              </a:gs>
              <a:gs pos="100000">
                <a:srgbClr val="99FF99"/>
              </a:gs>
            </a:gsLst>
            <a:lin ang="5400000" scaled="1"/>
          </a:gradFill>
          <a:ln w="9525">
            <a:solidFill>
              <a:schemeClr val="bg1"/>
            </a:solidFill>
            <a:miter lim="800000"/>
            <a:headEnd/>
            <a:tailEnd/>
          </a:ln>
          <a:effectLst/>
        </p:spPr>
        <p:txBody>
          <a:bodyPr>
            <a:spAutoFit/>
          </a:bodyPr>
          <a:lstStyle/>
          <a:p>
            <a:pPr algn="ctr" eaLnBrk="0" hangingPunct="0">
              <a:lnSpc>
                <a:spcPct val="105000"/>
              </a:lnSpc>
            </a:pPr>
            <a:r>
              <a:rPr lang="es-ES_tradnl" sz="1800" b="1">
                <a:effectLst>
                  <a:outerShdw blurRad="38100" dist="38100" dir="2700000" algn="tl">
                    <a:srgbClr val="FFFFFF"/>
                  </a:outerShdw>
                </a:effectLst>
                <a:latin typeface="Arial Narrow" pitchFamily="34" charset="0"/>
              </a:rPr>
              <a:t>ALCANZAR LA EXCELENCIA EDUCATIVA EN LA FORMACIÓN DE TECNOLOGOS MILITARES Y CIVILES.</a:t>
            </a:r>
            <a:endParaRPr lang="es-ES_tradnl" sz="1800" b="1">
              <a:solidFill>
                <a:schemeClr val="bg1"/>
              </a:solidFill>
              <a:effectLst>
                <a:outerShdw blurRad="38100" dist="38100" dir="2700000" algn="tl">
                  <a:srgbClr val="000000"/>
                </a:outerShdw>
              </a:effectLst>
              <a:latin typeface="Arial Narrow" pitchFamily="34" charset="0"/>
            </a:endParaRPr>
          </a:p>
        </p:txBody>
      </p:sp>
      <p:sp>
        <p:nvSpPr>
          <p:cNvPr id="154645" name="AutoShape 21"/>
          <p:cNvSpPr>
            <a:spLocks noChangeArrowheads="1"/>
          </p:cNvSpPr>
          <p:nvPr/>
        </p:nvSpPr>
        <p:spPr bwMode="auto">
          <a:xfrm>
            <a:off x="987425" y="4114800"/>
            <a:ext cx="2517775" cy="1943100"/>
          </a:xfrm>
          <a:prstGeom prst="bevel">
            <a:avLst>
              <a:gd name="adj" fmla="val 2875"/>
            </a:avLst>
          </a:prstGeom>
          <a:gradFill rotWithShape="0">
            <a:gsLst>
              <a:gs pos="0">
                <a:srgbClr val="99FF99">
                  <a:gamma/>
                  <a:tint val="0"/>
                  <a:invGamma/>
                </a:srgbClr>
              </a:gs>
              <a:gs pos="100000">
                <a:srgbClr val="99FF99"/>
              </a:gs>
            </a:gsLst>
            <a:lin ang="5400000" scaled="1"/>
          </a:gradFill>
          <a:ln w="9525">
            <a:solidFill>
              <a:schemeClr val="bg1"/>
            </a:solidFill>
            <a:miter lim="800000"/>
            <a:headEnd/>
            <a:tailEnd/>
          </a:ln>
          <a:effectLst/>
        </p:spPr>
        <p:txBody>
          <a:bodyPr>
            <a:spAutoFit/>
          </a:bodyPr>
          <a:lstStyle/>
          <a:p>
            <a:pPr algn="ctr" eaLnBrk="0" hangingPunct="0">
              <a:lnSpc>
                <a:spcPct val="90000"/>
              </a:lnSpc>
            </a:pPr>
            <a:r>
              <a:rPr lang="es-ES_tradnl" sz="1800" b="1">
                <a:latin typeface="Arial Narrow" pitchFamily="34" charset="0"/>
              </a:rPr>
              <a:t>OPTIMIZAR LA FORMACIÓN, ESPECIALIZACIÓN, PERFECCIONAMIENTO Y EL EMPLEO DEL RECURSO HUMANO NAVAL.</a:t>
            </a:r>
            <a:endParaRPr lang="es-ES_tradnl" sz="1800" b="1">
              <a:effectLst>
                <a:outerShdw blurRad="38100" dist="38100" dir="2700000" algn="tl">
                  <a:srgbClr val="FFFFFF"/>
                </a:outerShdw>
              </a:effectLst>
              <a:latin typeface="Arial Narrow" pitchFamily="34" charset="0"/>
            </a:endParaRPr>
          </a:p>
        </p:txBody>
      </p:sp>
      <p:sp>
        <p:nvSpPr>
          <p:cNvPr id="154646" name="AutoShape 22"/>
          <p:cNvSpPr>
            <a:spLocks noChangeArrowheads="1"/>
          </p:cNvSpPr>
          <p:nvPr/>
        </p:nvSpPr>
        <p:spPr bwMode="auto">
          <a:xfrm>
            <a:off x="5029200" y="3978275"/>
            <a:ext cx="2936875" cy="1006475"/>
          </a:xfrm>
          <a:prstGeom prst="bevel">
            <a:avLst>
              <a:gd name="adj" fmla="val 2023"/>
            </a:avLst>
          </a:prstGeom>
          <a:gradFill rotWithShape="0">
            <a:gsLst>
              <a:gs pos="0">
                <a:srgbClr val="99FF99">
                  <a:gamma/>
                  <a:tint val="0"/>
                  <a:invGamma/>
                </a:srgbClr>
              </a:gs>
              <a:gs pos="100000">
                <a:srgbClr val="99FF99"/>
              </a:gs>
            </a:gsLst>
            <a:lin ang="5400000" scaled="1"/>
          </a:gradFill>
          <a:ln w="9525">
            <a:solidFill>
              <a:schemeClr val="bg1"/>
            </a:solidFill>
            <a:miter lim="800000"/>
            <a:headEnd/>
            <a:tailEnd/>
          </a:ln>
          <a:effectLst/>
        </p:spPr>
        <p:txBody>
          <a:bodyPr>
            <a:spAutoFit/>
          </a:bodyPr>
          <a:lstStyle/>
          <a:p>
            <a:pPr algn="ctr" eaLnBrk="0" hangingPunct="0">
              <a:lnSpc>
                <a:spcPct val="105000"/>
              </a:lnSpc>
            </a:pPr>
            <a:r>
              <a:rPr lang="es-ES_tradnl" sz="1800" b="1">
                <a:effectLst>
                  <a:outerShdw blurRad="38100" dist="38100" dir="2700000" algn="tl">
                    <a:srgbClr val="FFFFFF"/>
                  </a:outerShdw>
                </a:effectLst>
                <a:latin typeface="Arial Narrow" pitchFamily="34" charset="0"/>
              </a:rPr>
              <a:t>ALCANZAR LA</a:t>
            </a:r>
          </a:p>
          <a:p>
            <a:pPr algn="ctr" eaLnBrk="0" hangingPunct="0">
              <a:lnSpc>
                <a:spcPct val="105000"/>
              </a:lnSpc>
            </a:pPr>
            <a:r>
              <a:rPr lang="es-ES_tradnl" sz="1800" b="1">
                <a:effectLst>
                  <a:outerShdw blurRad="38100" dist="38100" dir="2700000" algn="tl">
                    <a:srgbClr val="FFFFFF"/>
                  </a:outerShdw>
                </a:effectLst>
                <a:latin typeface="Arial Narrow" pitchFamily="34" charset="0"/>
              </a:rPr>
              <a:t>AUTOSUFICIENCIA DEL</a:t>
            </a:r>
          </a:p>
          <a:p>
            <a:pPr algn="ctr" eaLnBrk="0" hangingPunct="0">
              <a:lnSpc>
                <a:spcPct val="105000"/>
              </a:lnSpc>
            </a:pPr>
            <a:r>
              <a:rPr lang="es-ES_tradnl" sz="1800" b="1">
                <a:effectLst>
                  <a:outerShdw blurRad="38100" dist="38100" dir="2700000" algn="tl">
                    <a:srgbClr val="FFFFFF"/>
                  </a:outerShdw>
                </a:effectLst>
                <a:latin typeface="Arial Narrow" pitchFamily="34" charset="0"/>
              </a:rPr>
              <a:t>CETNAV</a:t>
            </a:r>
            <a:endParaRPr lang="es-ES_tradnl" sz="1800" b="1">
              <a:solidFill>
                <a:schemeClr val="bg1"/>
              </a:solidFill>
              <a:effectLst>
                <a:outerShdw blurRad="38100" dist="38100" dir="2700000" algn="tl">
                  <a:srgbClr val="000000"/>
                </a:outerShdw>
              </a:effectLst>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43"/>
                                        </p:tgtEl>
                                        <p:attrNameLst>
                                          <p:attrName>style.visibility</p:attrName>
                                        </p:attrNameLst>
                                      </p:cBhvr>
                                      <p:to>
                                        <p:strVal val="visible"/>
                                      </p:to>
                                    </p:set>
                                    <p:animEffect transition="in" filter="blinds(horizontal)">
                                      <p:cBhvr>
                                        <p:cTn id="7" dur="500"/>
                                        <p:tgtEl>
                                          <p:spTgt spid="1546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4645"/>
                                        </p:tgtEl>
                                        <p:attrNameLst>
                                          <p:attrName>style.visibility</p:attrName>
                                        </p:attrNameLst>
                                      </p:cBhvr>
                                      <p:to>
                                        <p:strVal val="visible"/>
                                      </p:to>
                                    </p:set>
                                    <p:animEffect transition="in" filter="blinds(horizontal)">
                                      <p:cBhvr>
                                        <p:cTn id="12" dur="500"/>
                                        <p:tgtEl>
                                          <p:spTgt spid="1546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4644"/>
                                        </p:tgtEl>
                                        <p:attrNameLst>
                                          <p:attrName>style.visibility</p:attrName>
                                        </p:attrNameLst>
                                      </p:cBhvr>
                                      <p:to>
                                        <p:strVal val="visible"/>
                                      </p:to>
                                    </p:set>
                                    <p:animEffect transition="in" filter="blinds(horizontal)">
                                      <p:cBhvr>
                                        <p:cTn id="17" dur="500"/>
                                        <p:tgtEl>
                                          <p:spTgt spid="1546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4646"/>
                                        </p:tgtEl>
                                        <p:attrNameLst>
                                          <p:attrName>style.visibility</p:attrName>
                                        </p:attrNameLst>
                                      </p:cBhvr>
                                      <p:to>
                                        <p:strVal val="visible"/>
                                      </p:to>
                                    </p:set>
                                    <p:animEffect transition="in" filter="blinds(horizontal)">
                                      <p:cBhvr>
                                        <p:cTn id="22" dur="500"/>
                                        <p:tgtEl>
                                          <p:spTgt spid="154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3" grpId="0" animBg="1" autoUpdateAnimBg="0"/>
      <p:bldP spid="154644" grpId="0" animBg="1" autoUpdateAnimBg="0"/>
      <p:bldP spid="154645" grpId="0" animBg="1" autoUpdateAnimBg="0"/>
      <p:bldP spid="154646"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fld id="{30C95A3F-C637-4CA0-AB54-D636763AF206}" type="slidenum">
              <a:rPr lang="es-ES_tradnl"/>
              <a:pPr/>
              <a:t>90</a:t>
            </a:fld>
            <a:endParaRPr lang="es-ES_tradnl"/>
          </a:p>
        </p:txBody>
      </p:sp>
      <p:sp>
        <p:nvSpPr>
          <p:cNvPr id="369667" name="AutoShape 1027"/>
          <p:cNvSpPr>
            <a:spLocks noChangeArrowheads="1"/>
          </p:cNvSpPr>
          <p:nvPr/>
        </p:nvSpPr>
        <p:spPr bwMode="auto">
          <a:xfrm>
            <a:off x="1682750" y="625475"/>
            <a:ext cx="4878388" cy="744538"/>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wrap="none">
            <a:spAutoFit/>
          </a:bodyPr>
          <a:lstStyle/>
          <a:p>
            <a:pPr eaLnBrk="0" hangingPunct="0"/>
            <a:r>
              <a:rPr lang="es-ES_tradnl" sz="3200" b="1" i="1">
                <a:solidFill>
                  <a:schemeClr val="bg1"/>
                </a:solidFill>
                <a:effectLst>
                  <a:outerShdw blurRad="38100" dist="38100" dir="2700000" algn="tl">
                    <a:srgbClr val="000000"/>
                  </a:outerShdw>
                </a:effectLst>
                <a:latin typeface="Arial" charset="0"/>
              </a:rPr>
              <a:t>PUNTO DE EQUILIBRIO</a:t>
            </a:r>
          </a:p>
        </p:txBody>
      </p:sp>
      <p:sp>
        <p:nvSpPr>
          <p:cNvPr id="369668" name="Oval 1028"/>
          <p:cNvSpPr>
            <a:spLocks noChangeArrowheads="1"/>
          </p:cNvSpPr>
          <p:nvPr/>
        </p:nvSpPr>
        <p:spPr bwMode="auto">
          <a:xfrm>
            <a:off x="762000" y="625475"/>
            <a:ext cx="762000" cy="762000"/>
          </a:xfrm>
          <a:prstGeom prst="ellipse">
            <a:avLst/>
          </a:prstGeom>
          <a:solidFill>
            <a:srgbClr val="CC0099"/>
          </a:solidFill>
          <a:ln w="9525">
            <a:noFill/>
            <a:round/>
            <a:headEnd/>
            <a:tailEnd/>
          </a:ln>
          <a:effectLst/>
          <a:scene3d>
            <a:camera prst="legacyPerspectiveFront">
              <a:rot lat="1500000" lon="20099999" rev="0"/>
            </a:camera>
            <a:lightRig rig="legacyNormal4" dir="t"/>
          </a:scene3d>
          <a:sp3d extrusionH="150800" prstMaterial="legacyMetal">
            <a:bevelT w="13500" h="13500" prst="angle"/>
            <a:bevelB w="13500" h="13500" prst="angle"/>
            <a:extrusionClr>
              <a:srgbClr val="660066"/>
            </a:extrusionClr>
          </a:sp3d>
        </p:spPr>
        <p:txBody>
          <a:bodyPr wrap="none" anchor="ctr">
            <a:flatTx/>
          </a:bodyPr>
          <a:lstStyle/>
          <a:p>
            <a:pPr algn="ctr" eaLnBrk="0" hangingPunct="0"/>
            <a:r>
              <a:rPr lang="es-ES_tradnl" b="1">
                <a:solidFill>
                  <a:schemeClr val="bg1"/>
                </a:solidFill>
                <a:effectLst>
                  <a:outerShdw blurRad="38100" dist="38100" dir="2700000" algn="tl">
                    <a:srgbClr val="000000"/>
                  </a:outerShdw>
                </a:effectLst>
                <a:latin typeface="Arial" charset="0"/>
              </a:rPr>
              <a:t>D.</a:t>
            </a:r>
          </a:p>
        </p:txBody>
      </p:sp>
      <p:sp>
        <p:nvSpPr>
          <p:cNvPr id="369669" name="Rectangle 1029"/>
          <p:cNvSpPr>
            <a:spLocks noChangeArrowheads="1"/>
          </p:cNvSpPr>
          <p:nvPr/>
        </p:nvSpPr>
        <p:spPr bwMode="auto">
          <a:xfrm>
            <a:off x="685800" y="1463675"/>
            <a:ext cx="7772400" cy="4800600"/>
          </a:xfrm>
          <a:prstGeom prst="rect">
            <a:avLst/>
          </a:prstGeom>
          <a:solidFill>
            <a:schemeClr val="bg1">
              <a:alpha val="50000"/>
            </a:schemeClr>
          </a:solidFill>
          <a:ln w="9525">
            <a:noFill/>
            <a:miter lim="800000"/>
            <a:headEnd/>
            <a:tailEnd/>
          </a:ln>
          <a:effectLst/>
        </p:spPr>
        <p:txBody>
          <a:bodyPr/>
          <a:lstStyle/>
          <a:p>
            <a:pPr marL="342900" indent="-342900" algn="just">
              <a:spcBef>
                <a:spcPct val="20000"/>
              </a:spcBef>
              <a:buSzPct val="50000"/>
            </a:pPr>
            <a:endParaRPr lang="es-MX" sz="1200" b="1">
              <a:solidFill>
                <a:srgbClr val="000066"/>
              </a:solidFill>
              <a:effectLst>
                <a:outerShdw blurRad="38100" dist="38100" dir="2700000" algn="tl">
                  <a:srgbClr val="C0C0C0"/>
                </a:outerShdw>
              </a:effectLst>
              <a:latin typeface="Arial" charset="0"/>
              <a:cs typeface="Times New Roman" pitchFamily="18" charset="0"/>
            </a:endParaRPr>
          </a:p>
        </p:txBody>
      </p:sp>
      <p:sp>
        <p:nvSpPr>
          <p:cNvPr id="369670" name="AutoShape 1030"/>
          <p:cNvSpPr>
            <a:spLocks noChangeArrowheads="1"/>
          </p:cNvSpPr>
          <p:nvPr/>
        </p:nvSpPr>
        <p:spPr bwMode="auto">
          <a:xfrm>
            <a:off x="71438" y="85725"/>
            <a:ext cx="4445000" cy="377825"/>
          </a:xfrm>
          <a:prstGeom prst="bevel">
            <a:avLst>
              <a:gd name="adj" fmla="val 12500"/>
            </a:avLst>
          </a:prstGeom>
          <a:gradFill rotWithShape="0">
            <a:gsLst>
              <a:gs pos="0">
                <a:srgbClr val="0099CC"/>
              </a:gs>
              <a:gs pos="100000">
                <a:srgbClr val="0099CC">
                  <a:gamma/>
                  <a:shade val="0"/>
                  <a:invGamma/>
                </a:srgbClr>
              </a:gs>
            </a:gsLst>
            <a:lin ang="5400000" scaled="1"/>
          </a:gradFill>
          <a:ln w="9525">
            <a:noFill/>
            <a:miter lim="800000"/>
            <a:headEnd/>
            <a:tailEnd/>
          </a:ln>
          <a:effectLst/>
        </p:spPr>
        <p:txBody>
          <a:bodyPr wrap="none">
            <a:spAutoFit/>
          </a:bodyPr>
          <a:lstStyle/>
          <a:p>
            <a:pPr marL="571500" indent="-571500" eaLnBrk="0" hangingPunct="0"/>
            <a:r>
              <a:rPr lang="es-ES_tradnl" sz="1400" b="1" i="1">
                <a:solidFill>
                  <a:schemeClr val="bg1"/>
                </a:solidFill>
                <a:effectLst>
                  <a:outerShdw blurRad="38100" dist="38100" dir="2700000" algn="tl">
                    <a:srgbClr val="000000"/>
                  </a:outerShdw>
                </a:effectLst>
                <a:latin typeface="Arial" charset="0"/>
              </a:rPr>
              <a:t>....V.	ANÁLISIS FINANCIERO PARA EL CETNAV</a:t>
            </a:r>
          </a:p>
        </p:txBody>
      </p:sp>
      <p:graphicFrame>
        <p:nvGraphicFramePr>
          <p:cNvPr id="388096" name="Object 1024"/>
          <p:cNvGraphicFramePr>
            <a:graphicFrameLocks noChangeAspect="1"/>
          </p:cNvGraphicFramePr>
          <p:nvPr/>
        </p:nvGraphicFramePr>
        <p:xfrm>
          <a:off x="1674813" y="1833563"/>
          <a:ext cx="5902325" cy="4097337"/>
        </p:xfrm>
        <a:graphic>
          <a:graphicData uri="http://schemas.openxmlformats.org/presentationml/2006/ole">
            <p:oleObj spid="_x0000_s388096" name="Gráfico" r:id="rId3" imgW="9734821" imgH="6772637" progId="Excel.Chart.8">
              <p:embed/>
            </p:oleObj>
          </a:graphicData>
        </a:graphic>
      </p:graphicFrame>
      <p:graphicFrame>
        <p:nvGraphicFramePr>
          <p:cNvPr id="388097" name="Object 1025"/>
          <p:cNvGraphicFramePr>
            <a:graphicFrameLocks noChangeAspect="1"/>
          </p:cNvGraphicFramePr>
          <p:nvPr/>
        </p:nvGraphicFramePr>
        <p:xfrm>
          <a:off x="762000" y="1447800"/>
          <a:ext cx="7162800" cy="4800600"/>
        </p:xfrm>
        <a:graphic>
          <a:graphicData uri="http://schemas.openxmlformats.org/presentationml/2006/ole">
            <p:oleObj spid="_x0000_s388097" name="Hoja de cálculo" r:id="rId4" imgW="6296431" imgH="4724641" progId="Excel.Sheet.8">
              <p:embed/>
            </p:oleObj>
          </a:graphicData>
        </a:graphic>
      </p:graphicFrame>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fld id="{13D4ACD5-A0F7-4D3B-A956-E0C560126DA7}" type="slidenum">
              <a:rPr lang="es-ES_tradnl"/>
              <a:pPr/>
              <a:t>91</a:t>
            </a:fld>
            <a:endParaRPr lang="es-ES_tradnl"/>
          </a:p>
        </p:txBody>
      </p:sp>
      <p:sp>
        <p:nvSpPr>
          <p:cNvPr id="367620" name="AutoShape 4"/>
          <p:cNvSpPr>
            <a:spLocks noChangeArrowheads="1"/>
          </p:cNvSpPr>
          <p:nvPr/>
        </p:nvSpPr>
        <p:spPr bwMode="auto">
          <a:xfrm>
            <a:off x="1614488" y="639763"/>
            <a:ext cx="7285037" cy="6429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a:spAutoFit/>
          </a:bodyPr>
          <a:lstStyle/>
          <a:p>
            <a:pPr eaLnBrk="0" hangingPunct="0"/>
            <a:r>
              <a:rPr lang="es-ES_tradnl" sz="2700" b="1" i="1">
                <a:solidFill>
                  <a:schemeClr val="bg1"/>
                </a:solidFill>
                <a:effectLst>
                  <a:outerShdw blurRad="38100" dist="38100" dir="2700000" algn="tl">
                    <a:srgbClr val="000000"/>
                  </a:outerShdw>
                </a:effectLst>
                <a:latin typeface="Arial" charset="0"/>
              </a:rPr>
              <a:t>CONCLUSIONES Y RECOMENDACIONES</a:t>
            </a:r>
          </a:p>
        </p:txBody>
      </p:sp>
      <p:sp>
        <p:nvSpPr>
          <p:cNvPr id="367621" name="AutoShape 5"/>
          <p:cNvSpPr>
            <a:spLocks noChangeArrowheads="1"/>
          </p:cNvSpPr>
          <p:nvPr/>
        </p:nvSpPr>
        <p:spPr bwMode="auto">
          <a:xfrm>
            <a:off x="87313" y="261938"/>
            <a:ext cx="1512887" cy="1319212"/>
          </a:xfrm>
          <a:prstGeom prst="bevel">
            <a:avLst>
              <a:gd name="adj" fmla="val 8542"/>
            </a:avLst>
          </a:prstGeom>
          <a:solidFill>
            <a:srgbClr val="00CCFF"/>
          </a:solidFill>
          <a:ln w="9525">
            <a:noFill/>
            <a:miter lim="800000"/>
            <a:headEnd/>
            <a:tailEnd/>
          </a:ln>
          <a:effectLst/>
        </p:spPr>
        <p:txBody>
          <a:bodyPr>
            <a:spAutoFit/>
          </a:bodyPr>
          <a:lstStyle/>
          <a:p>
            <a:pPr eaLnBrk="0" hangingPunct="0"/>
            <a:r>
              <a:rPr lang="es-ES_tradnl" sz="7200" b="1"/>
              <a:t>VI</a:t>
            </a:r>
          </a:p>
        </p:txBody>
      </p:sp>
      <p:sp>
        <p:nvSpPr>
          <p:cNvPr id="367622" name="Text Box 6"/>
          <p:cNvSpPr txBox="1">
            <a:spLocks noChangeArrowheads="1"/>
          </p:cNvSpPr>
          <p:nvPr/>
        </p:nvSpPr>
        <p:spPr bwMode="auto">
          <a:xfrm>
            <a:off x="685800" y="1600200"/>
            <a:ext cx="8229600" cy="4327525"/>
          </a:xfrm>
          <a:prstGeom prst="rect">
            <a:avLst/>
          </a:prstGeom>
          <a:solidFill>
            <a:srgbClr val="66FF99">
              <a:alpha val="50000"/>
            </a:srgbClr>
          </a:solidFill>
          <a:ln w="9525">
            <a:noFill/>
            <a:miter lim="800000"/>
            <a:headEnd/>
            <a:tailEnd/>
          </a:ln>
          <a:effectLst/>
        </p:spPr>
        <p:txBody>
          <a:bodyPr>
            <a:spAutoFit/>
          </a:bodyPr>
          <a:lstStyle/>
          <a:p>
            <a:pPr marL="457200" indent="-457200" algn="just">
              <a:spcBef>
                <a:spcPct val="20000"/>
              </a:spcBef>
              <a:buSzPct val="95000"/>
              <a:buFontTx/>
              <a:buAutoNum type="arabicPeriod"/>
            </a:pPr>
            <a:r>
              <a:rPr lang="es-ES" sz="1200" b="1">
                <a:solidFill>
                  <a:srgbClr val="000066"/>
                </a:solidFill>
                <a:effectLst>
                  <a:outerShdw blurRad="38100" dist="38100" dir="2700000" algn="tl">
                    <a:srgbClr val="000000"/>
                  </a:outerShdw>
                </a:effectLst>
                <a:latin typeface="Arial" charset="0"/>
                <a:cs typeface="Arial" charset="0"/>
              </a:rPr>
              <a:t>ES MENESTER TOMAR</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EN</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CONSIDERACIÓN LA CAPACITACIÓN PERMANENTE DE EL PERSONAL </a:t>
            </a:r>
            <a:r>
              <a:rPr lang="es-MX" sz="1200" b="1">
                <a:solidFill>
                  <a:srgbClr val="000066"/>
                </a:solidFill>
                <a:effectLst>
                  <a:outerShdw blurRad="38100" dist="38100" dir="2700000" algn="tl">
                    <a:srgbClr val="000000"/>
                  </a:outerShdw>
                </a:effectLst>
                <a:latin typeface="Arial" charset="0"/>
                <a:cs typeface="Arial" charset="0"/>
              </a:rPr>
              <a:t>      </a:t>
            </a:r>
          </a:p>
          <a:p>
            <a:pPr marL="457200" indent="-457200" algn="just">
              <a:spcBef>
                <a:spcPct val="20000"/>
              </a:spcBef>
              <a:buSzPct val="95000"/>
            </a:pP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QUE PRESTA SERVICIOS</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EN</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EL CETNAV, PARA CUALQUIERA DE LOS RANGOS DE JERARQUÍAS EN QUE SE ENCUENTREN.</a:t>
            </a: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pP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buFontTx/>
              <a:buAutoNum type="arabicPeriod" startAt="2"/>
            </a:pPr>
            <a:r>
              <a:rPr lang="es-ES" sz="1200" b="1">
                <a:solidFill>
                  <a:srgbClr val="000066"/>
                </a:solidFill>
                <a:effectLst>
                  <a:outerShdw blurRad="38100" dist="38100" dir="2700000" algn="tl">
                    <a:srgbClr val="000000"/>
                  </a:outerShdw>
                </a:effectLst>
                <a:latin typeface="Arial" charset="0"/>
                <a:cs typeface="Arial" charset="0"/>
              </a:rPr>
              <a:t>LA MAYORÍA DE LOS FUNCIONARIOS DE ESTA </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NSTITUCIÓN SON PERSONAS QUE PRESENTAN</a:t>
            </a:r>
            <a:r>
              <a:rPr lang="es-MX" sz="1200" b="1">
                <a:solidFill>
                  <a:srgbClr val="000066"/>
                </a:solidFill>
                <a:effectLst>
                  <a:outerShdw blurRad="38100" dist="38100" dir="2700000" algn="tl">
                    <a:srgbClr val="000000"/>
                  </a:outerShdw>
                </a:effectLst>
                <a:latin typeface="Arial" charset="0"/>
                <a:cs typeface="Arial" charset="0"/>
              </a:rPr>
              <a:t>     </a:t>
            </a:r>
          </a:p>
          <a:p>
            <a:pPr marL="457200" indent="-457200" algn="just">
              <a:spcBef>
                <a:spcPct val="20000"/>
              </a:spcBef>
              <a:buSzPct val="50000"/>
            </a:pP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UN NIVEL DE INSTRUCCIÓN PROMEDIO DE SECUNDARIA, POR LO QUE RESULTA EVIDENTE LA </a:t>
            </a:r>
            <a:r>
              <a:rPr lang="es-MX" sz="1200" b="1">
                <a:solidFill>
                  <a:srgbClr val="000066"/>
                </a:solidFill>
                <a:effectLst>
                  <a:outerShdw blurRad="38100" dist="38100" dir="2700000" algn="tl">
                    <a:srgbClr val="000000"/>
                  </a:outerShdw>
                </a:effectLst>
                <a:latin typeface="Arial" charset="0"/>
                <a:cs typeface="Arial" charset="0"/>
              </a:rPr>
              <a:t>   </a:t>
            </a:r>
          </a:p>
          <a:p>
            <a:pPr marL="457200" indent="-457200" algn="just">
              <a:spcBef>
                <a:spcPct val="20000"/>
              </a:spcBef>
              <a:buSzPct val="50000"/>
            </a:pP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FALTA DE UN ADECUADO PERFIL PROFESIONAL EN ESTA ÁREA, POR LO QUE SE SUGIERE </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SEGUIR IMPULSANDO LA CAPACITACIÓN Y ACTUALIZACIÓN EN ÁREAS TÉCNICAS</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Y</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HUMANÍSTICAS QUE DARÁN SOPORTE AL SERVICIO QUE OFRECEN.</a:t>
            </a: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50000"/>
            </a:pP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buFontTx/>
              <a:buAutoNum type="arabicPeriod" startAt="3"/>
            </a:pPr>
            <a:r>
              <a:rPr lang="es-MX" sz="1200" b="1">
                <a:solidFill>
                  <a:srgbClr val="000066"/>
                </a:solidFill>
                <a:effectLst>
                  <a:outerShdw blurRad="38100" dist="38100" dir="2700000" algn="tl">
                    <a:srgbClr val="000000"/>
                  </a:outerShdw>
                </a:effectLst>
                <a:latin typeface="Arial" charset="0"/>
                <a:cs typeface="Arial" charset="0"/>
              </a:rPr>
              <a:t>SE DEBERÁ EFECTUAR </a:t>
            </a:r>
            <a:r>
              <a:rPr lang="es-ES" sz="1200" b="1">
                <a:solidFill>
                  <a:srgbClr val="000066"/>
                </a:solidFill>
                <a:effectLst>
                  <a:outerShdw blurRad="38100" dist="38100" dir="2700000" algn="tl">
                    <a:srgbClr val="000000"/>
                  </a:outerShdw>
                </a:effectLst>
                <a:latin typeface="Arial" charset="0"/>
                <a:cs typeface="Arial" charset="0"/>
              </a:rPr>
              <a:t>UNA</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EFECTIVA DIFUSIÓN A CORTO, MEDIANO COMO LARGO PLAZO, </a:t>
            </a:r>
            <a:r>
              <a:rPr lang="es-MX" sz="1200" b="1">
                <a:solidFill>
                  <a:srgbClr val="000066"/>
                </a:solidFill>
                <a:effectLst>
                  <a:outerShdw blurRad="38100" dist="38100" dir="2700000" algn="tl">
                    <a:srgbClr val="000000"/>
                  </a:outerShdw>
                </a:effectLst>
                <a:latin typeface="Arial" charset="0"/>
                <a:cs typeface="Arial" charset="0"/>
              </a:rPr>
              <a:t>    PARA</a:t>
            </a:r>
            <a:r>
              <a:rPr lang="es-ES" sz="1200" b="1">
                <a:solidFill>
                  <a:srgbClr val="000066"/>
                </a:solidFill>
                <a:effectLst>
                  <a:outerShdw blurRad="38100" dist="38100" dir="2700000" algn="tl">
                    <a:srgbClr val="000000"/>
                  </a:outerShdw>
                </a:effectLst>
                <a:latin typeface="Arial" charset="0"/>
                <a:cs typeface="Arial" charset="0"/>
              </a:rPr>
              <a:t> QUE LOS ATRIBUTOS QUE SE HAN DESTACADO INCIDAN EN LA PERCEPCIÓN DE LOS CLIENTES POTENCIALES Y EN LOS DIFERENTES SECTORES DE LA SOCIEDAD.</a:t>
            </a: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50000"/>
            </a:pP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buFontTx/>
              <a:buAutoNum type="arabicPeriod" startAt="4"/>
            </a:pPr>
            <a:r>
              <a:rPr lang="es-MX" sz="1200" b="1">
                <a:solidFill>
                  <a:srgbClr val="000066"/>
                </a:solidFill>
                <a:effectLst>
                  <a:outerShdw blurRad="38100" dist="38100" dir="2700000" algn="tl">
                    <a:srgbClr val="000000"/>
                  </a:outerShdw>
                </a:effectLst>
                <a:latin typeface="Arial" charset="0"/>
                <a:cs typeface="Arial" charset="0"/>
              </a:rPr>
              <a:t>TODAS</a:t>
            </a:r>
            <a:r>
              <a:rPr lang="es-ES" sz="1200" b="1">
                <a:solidFill>
                  <a:srgbClr val="000066"/>
                </a:solidFill>
                <a:effectLst>
                  <a:outerShdw blurRad="38100" dist="38100" dir="2700000" algn="tl">
                    <a:srgbClr val="000000"/>
                  </a:outerShdw>
                </a:effectLst>
                <a:latin typeface="Arial" charset="0"/>
                <a:cs typeface="Arial" charset="0"/>
              </a:rPr>
              <a:t> LAS ACCIONES ENCAMINADAS A CUMPLIR CON LOS OBJETIVOS DIRECTA O</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INDIRECTAMENTE, DEBEN TENER LA IMPORTANCIA  EN CUANTO A COMO SERÁN COMUNICADAS.</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POR LO QUE SE RECOMIENDA LA CREACIÓN DE UN DEPARTAMENTO DE RELACIONES PÚBLICAS</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Y DIVULGACIÓN PARA QUE DE SOPORTE A LO PLANTEADO EN ESTA PROPUESTA.</a:t>
            </a: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pP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buFontTx/>
              <a:buAutoNum type="arabicPeriod" startAt="5"/>
            </a:pPr>
            <a:r>
              <a:rPr lang="es-ES" sz="1200" b="1">
                <a:solidFill>
                  <a:srgbClr val="000066"/>
                </a:solidFill>
                <a:effectLst>
                  <a:outerShdw blurRad="38100" dist="38100" dir="2700000" algn="tl">
                    <a:srgbClr val="000000"/>
                  </a:outerShdw>
                </a:effectLst>
                <a:latin typeface="Arial" charset="0"/>
                <a:cs typeface="Arial" charset="0"/>
              </a:rPr>
              <a:t>DESARROLL</a:t>
            </a:r>
            <a:r>
              <a:rPr lang="es-MX" sz="1200" b="1">
                <a:solidFill>
                  <a:srgbClr val="000066"/>
                </a:solidFill>
                <a:effectLst>
                  <a:outerShdw blurRad="38100" dist="38100" dir="2700000" algn="tl">
                    <a:srgbClr val="000000"/>
                  </a:outerShdw>
                </a:effectLst>
                <a:latin typeface="Arial" charset="0"/>
                <a:cs typeface="Arial" charset="0"/>
              </a:rPr>
              <a:t>AR</a:t>
            </a:r>
            <a:r>
              <a:rPr lang="es-ES" sz="1200" b="1">
                <a:solidFill>
                  <a:srgbClr val="000066"/>
                </a:solidFill>
                <a:effectLst>
                  <a:outerShdw blurRad="38100" dist="38100" dir="2700000" algn="tl">
                    <a:srgbClr val="000000"/>
                  </a:outerShdw>
                </a:effectLst>
                <a:latin typeface="Arial" charset="0"/>
                <a:cs typeface="Arial" charset="0"/>
              </a:rPr>
              <a:t> ALIANZAS Y CONVENIOS DE TIPO</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ESTRATÉGICO, CON EL ÚNICO FIN DE TENER UN MAYOR </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CONTACTO CON LA COMUNIDAD Y LOS DIFERENTES SECTORES</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DE LA SOCIEDAD.</a:t>
            </a:r>
            <a:endParaRPr lang="es-ES_tradnl" sz="3200" b="1" i="1">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7622"/>
                                        </p:tgtEl>
                                        <p:attrNameLst>
                                          <p:attrName>style.visibility</p:attrName>
                                        </p:attrNameLst>
                                      </p:cBhvr>
                                      <p:to>
                                        <p:strVal val="visible"/>
                                      </p:to>
                                    </p:set>
                                    <p:animEffect transition="in" filter="blinds(horizontal)">
                                      <p:cBhvr>
                                        <p:cTn id="7" dur="500"/>
                                        <p:tgtEl>
                                          <p:spTgt spid="367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2"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fld id="{36EDD6BE-8CDA-4F04-A280-3BCE6BE66DD9}" type="slidenum">
              <a:rPr lang="es-ES_tradnl"/>
              <a:pPr/>
              <a:t>92</a:t>
            </a:fld>
            <a:endParaRPr lang="es-ES_tradnl"/>
          </a:p>
        </p:txBody>
      </p:sp>
      <p:sp>
        <p:nvSpPr>
          <p:cNvPr id="368643" name="AutoShape 3"/>
          <p:cNvSpPr>
            <a:spLocks noChangeArrowheads="1"/>
          </p:cNvSpPr>
          <p:nvPr/>
        </p:nvSpPr>
        <p:spPr bwMode="auto">
          <a:xfrm>
            <a:off x="1614488" y="639763"/>
            <a:ext cx="7285037" cy="6429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a:spAutoFit/>
          </a:bodyPr>
          <a:lstStyle/>
          <a:p>
            <a:pPr eaLnBrk="0" hangingPunct="0"/>
            <a:r>
              <a:rPr lang="es-ES_tradnl" sz="2700" b="1" i="1">
                <a:solidFill>
                  <a:schemeClr val="bg1"/>
                </a:solidFill>
                <a:effectLst>
                  <a:outerShdw blurRad="38100" dist="38100" dir="2700000" algn="tl">
                    <a:srgbClr val="000000"/>
                  </a:outerShdw>
                </a:effectLst>
                <a:latin typeface="Arial" charset="0"/>
              </a:rPr>
              <a:t>CONCLUSIONES Y RECOMENDACIONES</a:t>
            </a:r>
          </a:p>
        </p:txBody>
      </p:sp>
      <p:sp>
        <p:nvSpPr>
          <p:cNvPr id="368644" name="AutoShape 4"/>
          <p:cNvSpPr>
            <a:spLocks noChangeArrowheads="1"/>
          </p:cNvSpPr>
          <p:nvPr/>
        </p:nvSpPr>
        <p:spPr bwMode="auto">
          <a:xfrm>
            <a:off x="87313" y="261938"/>
            <a:ext cx="1512887" cy="1319212"/>
          </a:xfrm>
          <a:prstGeom prst="bevel">
            <a:avLst>
              <a:gd name="adj" fmla="val 8542"/>
            </a:avLst>
          </a:prstGeom>
          <a:solidFill>
            <a:srgbClr val="00CCFF"/>
          </a:solidFill>
          <a:ln w="9525">
            <a:noFill/>
            <a:miter lim="800000"/>
            <a:headEnd/>
            <a:tailEnd/>
          </a:ln>
          <a:effectLst/>
        </p:spPr>
        <p:txBody>
          <a:bodyPr>
            <a:spAutoFit/>
          </a:bodyPr>
          <a:lstStyle/>
          <a:p>
            <a:pPr eaLnBrk="0" hangingPunct="0"/>
            <a:r>
              <a:rPr lang="es-ES_tradnl" sz="7200" b="1"/>
              <a:t>VI</a:t>
            </a:r>
          </a:p>
        </p:txBody>
      </p:sp>
      <p:sp>
        <p:nvSpPr>
          <p:cNvPr id="368645" name="Text Box 5"/>
          <p:cNvSpPr txBox="1">
            <a:spLocks noChangeArrowheads="1"/>
          </p:cNvSpPr>
          <p:nvPr/>
        </p:nvSpPr>
        <p:spPr bwMode="auto">
          <a:xfrm>
            <a:off x="685800" y="1600200"/>
            <a:ext cx="7772400" cy="4035425"/>
          </a:xfrm>
          <a:prstGeom prst="rect">
            <a:avLst/>
          </a:prstGeom>
          <a:solidFill>
            <a:srgbClr val="66FF99">
              <a:alpha val="50000"/>
            </a:srgbClr>
          </a:solidFill>
          <a:ln w="9525">
            <a:noFill/>
            <a:miter lim="800000"/>
            <a:headEnd/>
            <a:tailEnd/>
          </a:ln>
          <a:effectLst/>
        </p:spPr>
        <p:txBody>
          <a:bodyPr>
            <a:spAutoFit/>
          </a:bodyPr>
          <a:lstStyle/>
          <a:p>
            <a:pPr marL="457200" indent="-457200" algn="just">
              <a:spcBef>
                <a:spcPct val="20000"/>
              </a:spcBef>
              <a:buSzPct val="50000"/>
            </a:pP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buFontTx/>
              <a:buAutoNum type="arabicPeriod" startAt="6"/>
            </a:pPr>
            <a:r>
              <a:rPr lang="es-MX" sz="1200" b="1">
                <a:solidFill>
                  <a:srgbClr val="000066"/>
                </a:solidFill>
                <a:effectLst>
                  <a:outerShdw blurRad="38100" dist="38100" dir="2700000" algn="tl">
                    <a:srgbClr val="000000"/>
                  </a:outerShdw>
                </a:effectLst>
                <a:latin typeface="Arial" charset="0"/>
                <a:cs typeface="Arial" charset="0"/>
              </a:rPr>
              <a:t>APLICAR UN PLAN ESTRATÉGICO QUE ENFOQUE LA PROMOCIÓN DE LOS ATRIBUTOS DE LA CARRERA EN MENCIÓN, BASANDOSE EN EL CUMPLIMIENTO DE SU PENSUM DE ESTUDIOS MEDIANTE EL SISTEMA DE MÓDULOS INTENSIVOS EN EL QUE DOCENTES Y ESTUDIANTES DESEMPEÑEN UN ROL TANTO DE INSTRUCTOR COMO DE EJECUTOR. </a:t>
            </a:r>
          </a:p>
          <a:p>
            <a:pPr marL="457200" indent="-457200" algn="just">
              <a:spcBef>
                <a:spcPct val="20000"/>
              </a:spcBef>
              <a:buSzPct val="95000"/>
            </a:pP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buFontTx/>
              <a:buAutoNum type="arabicPeriod" startAt="7"/>
            </a:pPr>
            <a:r>
              <a:rPr lang="es-MX" sz="1200" b="1">
                <a:solidFill>
                  <a:srgbClr val="000066"/>
                </a:solidFill>
                <a:effectLst>
                  <a:outerShdw blurRad="38100" dist="38100" dir="2700000" algn="tl">
                    <a:srgbClr val="000000"/>
                  </a:outerShdw>
                </a:effectLst>
                <a:latin typeface="Arial" charset="0"/>
                <a:cs typeface="Arial" charset="0"/>
              </a:rPr>
              <a:t>CONCENTRAR EL PENSUM EN UN PERIODO DE DURACIÓN DE 7 SEMANAS, EN EL QUE SE PROMUEVA LA INVESTIGACIÓN FUERA DEL AULA, ASÍ COMO PROPONER TRABAJOS CONCRETOS EN EL QUE SE DEBERAN APLICAR LOS CONCEPTOS APRENDIDOS. </a:t>
            </a:r>
          </a:p>
          <a:p>
            <a:pPr marL="457200" indent="-457200" algn="just">
              <a:spcBef>
                <a:spcPct val="20000"/>
              </a:spcBef>
              <a:buSzPct val="95000"/>
            </a:pP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buFontTx/>
              <a:buAutoNum type="arabicPeriod" startAt="8"/>
            </a:pPr>
            <a:r>
              <a:rPr lang="es-MX" sz="1200" b="1">
                <a:solidFill>
                  <a:srgbClr val="000066"/>
                </a:solidFill>
                <a:effectLst>
                  <a:outerShdw blurRad="38100" dist="38100" dir="2700000" algn="tl">
                    <a:srgbClr val="000000"/>
                  </a:outerShdw>
                </a:effectLst>
                <a:latin typeface="Arial" charset="0"/>
                <a:cs typeface="Arial" charset="0"/>
              </a:rPr>
              <a:t>CONTRATAR A EXPERTOS PARA LA SUPERVISIÓN DE PLANES Y PROGRAMAS DE ESTUDIOS( REINGENIERIA DE LA MALLA CURRICULAR), ANTES, DURANTE Y POSTERIOR AL PROCESO ENSEÑANZA APRENDIZAJE. </a:t>
            </a:r>
          </a:p>
          <a:p>
            <a:pPr marL="457200" indent="-457200" algn="just">
              <a:spcBef>
                <a:spcPct val="20000"/>
              </a:spcBef>
              <a:buSzPct val="50000"/>
            </a:pP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buFontTx/>
              <a:buAutoNum type="arabicPeriod" startAt="9"/>
            </a:pPr>
            <a:r>
              <a:rPr lang="es-MX" sz="1200" b="1">
                <a:solidFill>
                  <a:srgbClr val="000066"/>
                </a:solidFill>
                <a:effectLst>
                  <a:outerShdw blurRad="38100" dist="38100" dir="2700000" algn="tl">
                    <a:srgbClr val="000000"/>
                  </a:outerShdw>
                </a:effectLst>
                <a:latin typeface="Arial" charset="0"/>
                <a:cs typeface="Arial" charset="0"/>
              </a:rPr>
              <a:t>O</a:t>
            </a:r>
            <a:r>
              <a:rPr lang="es-ES" sz="1200" b="1">
                <a:solidFill>
                  <a:srgbClr val="000066"/>
                </a:solidFill>
                <a:effectLst>
                  <a:outerShdw blurRad="38100" dist="38100" dir="2700000" algn="tl">
                    <a:srgbClr val="000000"/>
                  </a:outerShdw>
                </a:effectLst>
                <a:latin typeface="Arial" charset="0"/>
                <a:cs typeface="Arial" charset="0"/>
              </a:rPr>
              <a:t>FRECER LA OPORTUNIDAD DE ACCEDER A SERVICIOS POR MEDIO DE</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DESCUENTOS</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ESPECIALES PARA AQUELLOS ESTUDIANTES DESTACADOS DE TODOS </a:t>
            </a:r>
            <a:r>
              <a:rPr lang="es-MX" sz="1200" b="1">
                <a:solidFill>
                  <a:srgbClr val="000066"/>
                </a:solidFill>
                <a:effectLst>
                  <a:outerShdw blurRad="38100" dist="38100" dir="2700000" algn="tl">
                    <a:srgbClr val="000000"/>
                  </a:outerShdw>
                </a:effectLst>
                <a:latin typeface="Arial" charset="0"/>
                <a:cs typeface="Arial" charset="0"/>
              </a:rPr>
              <a:t>L</a:t>
            </a:r>
            <a:r>
              <a:rPr lang="es-ES" sz="1200" b="1">
                <a:solidFill>
                  <a:srgbClr val="000066"/>
                </a:solidFill>
                <a:effectLst>
                  <a:outerShdw blurRad="38100" dist="38100" dir="2700000" algn="tl">
                    <a:srgbClr val="000000"/>
                  </a:outerShdw>
                </a:effectLst>
                <a:latin typeface="Arial" charset="0"/>
                <a:cs typeface="Arial" charset="0"/>
              </a:rPr>
              <a:t>OS COLEGIOS</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E INSTITUCIONES EDUCATIVAS DE NIVEL MEDIO, ASÍ COMO EL DESARROLLO DE </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OBRAS DE TIPO</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SOCIAL QUE COMO PARTE DE LA INSTITUCIÓN ARMADA LO HA VENIDO</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DESARROLLANDO. </a:t>
            </a: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SzPct val="95000"/>
            </a:pPr>
            <a:endParaRPr lang="es-ES" sz="1200" b="1">
              <a:solidFill>
                <a:srgbClr val="000066"/>
              </a:solidFill>
              <a:effectLst>
                <a:outerShdw blurRad="38100" dist="38100" dir="2700000" algn="tl">
                  <a:srgbClr val="000000"/>
                </a:outerShdw>
              </a:effectLst>
              <a:latin typeface="Arial"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45"/>
                                        </p:tgtEl>
                                        <p:attrNameLst>
                                          <p:attrName>style.visibility</p:attrName>
                                        </p:attrNameLst>
                                      </p:cBhvr>
                                      <p:to>
                                        <p:strVal val="visible"/>
                                      </p:to>
                                    </p:set>
                                    <p:animEffect transition="in" filter="blinds(horizontal)">
                                      <p:cBhvr>
                                        <p:cTn id="7" dur="500"/>
                                        <p:tgtEl>
                                          <p:spTgt spid="368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5"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fld id="{8D34EEBE-ECE8-4A8A-AF6C-588B6E7363A5}" type="slidenum">
              <a:rPr lang="es-ES_tradnl"/>
              <a:pPr/>
              <a:t>93</a:t>
            </a:fld>
            <a:endParaRPr lang="es-ES_tradnl"/>
          </a:p>
        </p:txBody>
      </p:sp>
      <p:sp>
        <p:nvSpPr>
          <p:cNvPr id="374788" name="AutoShape 4"/>
          <p:cNvSpPr>
            <a:spLocks noChangeArrowheads="1"/>
          </p:cNvSpPr>
          <p:nvPr/>
        </p:nvSpPr>
        <p:spPr bwMode="auto">
          <a:xfrm>
            <a:off x="1614488" y="639763"/>
            <a:ext cx="7285037" cy="642937"/>
          </a:xfrm>
          <a:prstGeom prst="bevel">
            <a:avLst>
              <a:gd name="adj" fmla="val 12500"/>
            </a:avLst>
          </a:prstGeom>
          <a:gradFill rotWithShape="0">
            <a:gsLst>
              <a:gs pos="0">
                <a:srgbClr val="006699"/>
              </a:gs>
              <a:gs pos="100000">
                <a:srgbClr val="006699">
                  <a:gamma/>
                  <a:shade val="0"/>
                  <a:invGamma/>
                </a:srgbClr>
              </a:gs>
            </a:gsLst>
            <a:lin ang="5400000" scaled="1"/>
          </a:gradFill>
          <a:ln w="9525">
            <a:noFill/>
            <a:miter lim="800000"/>
            <a:headEnd/>
            <a:tailEnd/>
          </a:ln>
          <a:effectLst/>
        </p:spPr>
        <p:txBody>
          <a:bodyPr>
            <a:spAutoFit/>
          </a:bodyPr>
          <a:lstStyle/>
          <a:p>
            <a:pPr eaLnBrk="0" hangingPunct="0"/>
            <a:r>
              <a:rPr lang="es-ES_tradnl" sz="2700" b="1" i="1">
                <a:solidFill>
                  <a:schemeClr val="bg1"/>
                </a:solidFill>
                <a:effectLst>
                  <a:outerShdw blurRad="38100" dist="38100" dir="2700000" algn="tl">
                    <a:srgbClr val="000000"/>
                  </a:outerShdw>
                </a:effectLst>
                <a:latin typeface="Arial" charset="0"/>
              </a:rPr>
              <a:t>CONCLUSIONES Y RECOMENDACIONES</a:t>
            </a:r>
          </a:p>
        </p:txBody>
      </p:sp>
      <p:sp>
        <p:nvSpPr>
          <p:cNvPr id="374789" name="AutoShape 5"/>
          <p:cNvSpPr>
            <a:spLocks noChangeArrowheads="1"/>
          </p:cNvSpPr>
          <p:nvPr/>
        </p:nvSpPr>
        <p:spPr bwMode="auto">
          <a:xfrm>
            <a:off x="87313" y="261938"/>
            <a:ext cx="1512887" cy="1319212"/>
          </a:xfrm>
          <a:prstGeom prst="bevel">
            <a:avLst>
              <a:gd name="adj" fmla="val 8542"/>
            </a:avLst>
          </a:prstGeom>
          <a:solidFill>
            <a:srgbClr val="00CCFF"/>
          </a:solidFill>
          <a:ln w="9525">
            <a:noFill/>
            <a:miter lim="800000"/>
            <a:headEnd/>
            <a:tailEnd/>
          </a:ln>
          <a:effectLst/>
        </p:spPr>
        <p:txBody>
          <a:bodyPr>
            <a:spAutoFit/>
          </a:bodyPr>
          <a:lstStyle/>
          <a:p>
            <a:pPr eaLnBrk="0" hangingPunct="0"/>
            <a:r>
              <a:rPr lang="es-ES_tradnl" sz="7200" b="1"/>
              <a:t>VI</a:t>
            </a:r>
          </a:p>
        </p:txBody>
      </p:sp>
      <p:sp>
        <p:nvSpPr>
          <p:cNvPr id="374790" name="Text Box 6"/>
          <p:cNvSpPr txBox="1">
            <a:spLocks noChangeArrowheads="1"/>
          </p:cNvSpPr>
          <p:nvPr/>
        </p:nvSpPr>
        <p:spPr bwMode="auto">
          <a:xfrm>
            <a:off x="609600" y="2286000"/>
            <a:ext cx="7772400" cy="2392363"/>
          </a:xfrm>
          <a:prstGeom prst="rect">
            <a:avLst/>
          </a:prstGeom>
          <a:solidFill>
            <a:srgbClr val="66FF99">
              <a:alpha val="50000"/>
            </a:srgbClr>
          </a:solidFill>
          <a:ln w="9525">
            <a:noFill/>
            <a:miter lim="800000"/>
            <a:headEnd/>
            <a:tailEnd/>
          </a:ln>
          <a:effectLst/>
        </p:spPr>
        <p:txBody>
          <a:bodyPr>
            <a:spAutoFit/>
          </a:bodyPr>
          <a:lstStyle/>
          <a:p>
            <a:pPr marL="457200" indent="-457200" algn="just">
              <a:spcBef>
                <a:spcPct val="20000"/>
              </a:spcBef>
              <a:buSzPct val="95000"/>
            </a:pPr>
            <a:endParaRPr lang="es-ES" sz="1200" b="1">
              <a:solidFill>
                <a:srgbClr val="000066"/>
              </a:solidFill>
              <a:effectLst>
                <a:outerShdw blurRad="38100" dist="38100" dir="2700000" algn="tl">
                  <a:srgbClr val="000000"/>
                </a:outerShdw>
              </a:effectLst>
              <a:latin typeface="Arial" charset="0"/>
              <a:cs typeface="Times New Roman" pitchFamily="18" charset="0"/>
            </a:endParaRPr>
          </a:p>
          <a:p>
            <a:pPr marL="457200" indent="-457200" algn="just">
              <a:spcBef>
                <a:spcPct val="20000"/>
              </a:spcBef>
              <a:buFontTx/>
              <a:buAutoNum type="arabicPeriod" startAt="10"/>
            </a:pPr>
            <a:r>
              <a:rPr lang="es-ES" sz="1200" b="1">
                <a:solidFill>
                  <a:srgbClr val="000066"/>
                </a:solidFill>
                <a:effectLst>
                  <a:outerShdw blurRad="38100" dist="38100" dir="2700000" algn="tl">
                    <a:srgbClr val="000000"/>
                  </a:outerShdw>
                </a:effectLst>
                <a:latin typeface="Arial" charset="0"/>
                <a:cs typeface="Arial" charset="0"/>
              </a:rPr>
              <a:t>CONTINUAR CON LAS VISITAS A LOS DIFERENTES COLEGIOS Y DEMÁS</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INSTITUCIONES DE FORMACIÓN, ASÍ COMO A EMPRESAS  E INDUSTRIAS DE NUESTRO ENTORNO.</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SE RECOM</a:t>
            </a:r>
            <a:r>
              <a:rPr lang="es-MX" sz="1200" b="1">
                <a:solidFill>
                  <a:srgbClr val="000066"/>
                </a:solidFill>
                <a:effectLst>
                  <a:outerShdw blurRad="38100" dist="38100" dir="2700000" algn="tl">
                    <a:srgbClr val="000000"/>
                  </a:outerShdw>
                </a:effectLst>
                <a:latin typeface="Arial" charset="0"/>
                <a:cs typeface="Arial" charset="0"/>
              </a:rPr>
              <a:t>I</a:t>
            </a:r>
            <a:r>
              <a:rPr lang="es-ES" sz="1200" b="1">
                <a:solidFill>
                  <a:srgbClr val="000066"/>
                </a:solidFill>
                <a:effectLst>
                  <a:outerShdw blurRad="38100" dist="38100" dir="2700000" algn="tl">
                    <a:srgbClr val="000000"/>
                  </a:outerShdw>
                </a:effectLst>
                <a:latin typeface="Arial" charset="0"/>
                <a:cs typeface="Arial" charset="0"/>
              </a:rPr>
              <a:t>ENDA LA EXPLOTACIÓN DE LAS HERRAMIENTAS TECNOLÓGICAS, COMO ES EL </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SISTEMA DEL MARKETING ELECTRÓNICO CON LA CREACIÓN DE MANERA INMEDIATA DE LA </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PÁGINA WEB DEL CETNAV. </a:t>
            </a: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pPr>
            <a:endParaRPr lang="es-MX" sz="1200" b="1">
              <a:solidFill>
                <a:srgbClr val="000066"/>
              </a:solidFill>
              <a:effectLst>
                <a:outerShdw blurRad="38100" dist="38100" dir="2700000" algn="tl">
                  <a:srgbClr val="000000"/>
                </a:outerShdw>
              </a:effectLst>
              <a:latin typeface="Arial" charset="0"/>
              <a:cs typeface="Arial" charset="0"/>
            </a:endParaRPr>
          </a:p>
          <a:p>
            <a:pPr marL="457200" indent="-457200" algn="just">
              <a:spcBef>
                <a:spcPct val="20000"/>
              </a:spcBef>
              <a:buFontTx/>
              <a:buAutoNum type="arabicPeriod" startAt="11"/>
            </a:pPr>
            <a:r>
              <a:rPr lang="es-ES" sz="1200" b="1">
                <a:solidFill>
                  <a:srgbClr val="000066"/>
                </a:solidFill>
                <a:effectLst>
                  <a:outerShdw blurRad="38100" dist="38100" dir="2700000" algn="tl">
                    <a:srgbClr val="000000"/>
                  </a:outerShdw>
                </a:effectLst>
                <a:latin typeface="Arial" charset="0"/>
                <a:cs typeface="Arial" charset="0"/>
              </a:rPr>
              <a:t>ES IMPRESCINDIBLE RESPETAR LA CONTINUIDAD DE LOS PROCESOS. COMO INSTITUCIÓN QUE FORMA PARTE DE LA ARMADA, EXISTE EL RELEVO CADA DOS AÑOS DE LAS AUTORIDADES, LO </a:t>
            </a:r>
            <a:r>
              <a:rPr lang="es-MX" sz="1200" b="1">
                <a:solidFill>
                  <a:srgbClr val="000066"/>
                </a:solidFill>
                <a:effectLst>
                  <a:outerShdw blurRad="38100" dist="38100" dir="2700000" algn="tl">
                    <a:srgbClr val="000000"/>
                  </a:outerShdw>
                </a:effectLst>
                <a:latin typeface="Arial" charset="0"/>
                <a:cs typeface="Arial" charset="0"/>
              </a:rPr>
              <a:t>    </a:t>
            </a:r>
            <a:r>
              <a:rPr lang="es-ES" sz="1200" b="1">
                <a:solidFill>
                  <a:srgbClr val="000066"/>
                </a:solidFill>
                <a:effectLst>
                  <a:outerShdw blurRad="38100" dist="38100" dir="2700000" algn="tl">
                    <a:srgbClr val="000000"/>
                  </a:outerShdw>
                </a:effectLst>
                <a:latin typeface="Arial" charset="0"/>
                <a:cs typeface="Arial" charset="0"/>
              </a:rPr>
              <a:t>QUE DIFICULTA LA CONTINUIDAD DE LOS PLANES PROPUESTOS POR LAS ANTERIORES AUTORIDADES Y ÉSTAS CORRAN RIESGO DE NO CUMPLIRSE EN SU TOTALIDAD.</a:t>
            </a:r>
            <a:r>
              <a:rPr lang="es-MX" sz="1200" b="1">
                <a:solidFill>
                  <a:srgbClr val="000066"/>
                </a:solidFill>
                <a:effectLst>
                  <a:outerShdw blurRad="38100" dist="38100" dir="2700000" algn="tl">
                    <a:srgbClr val="000000"/>
                  </a:outerShdw>
                </a:effectLst>
                <a:latin typeface="Arial" charset="0"/>
                <a:cs typeface="Arial" charset="0"/>
              </a:rPr>
              <a:t>    </a:t>
            </a:r>
            <a:endParaRPr lang="es-ES_tradnl" sz="1200" b="1">
              <a:solidFill>
                <a:srgbClr val="000066"/>
              </a:solidFill>
              <a:effectLst>
                <a:outerShdw blurRad="38100" dist="38100" dir="2700000" algn="tl">
                  <a:srgbClr val="000000"/>
                </a:outerShdw>
              </a:effectLst>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4790"/>
                                        </p:tgtEl>
                                        <p:attrNameLst>
                                          <p:attrName>style.visibility</p:attrName>
                                        </p:attrNameLst>
                                      </p:cBhvr>
                                      <p:to>
                                        <p:strVal val="visible"/>
                                      </p:to>
                                    </p:set>
                                    <p:animEffect transition="in" filter="blinds(horizontal)">
                                      <p:cBhvr>
                                        <p:cTn id="7" dur="500"/>
                                        <p:tgtEl>
                                          <p:spTgt spid="374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0"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número de diapositiva"/>
          <p:cNvSpPr>
            <a:spLocks noGrp="1"/>
          </p:cNvSpPr>
          <p:nvPr>
            <p:ph type="sldNum" sz="quarter" idx="12"/>
          </p:nvPr>
        </p:nvSpPr>
        <p:spPr/>
        <p:txBody>
          <a:bodyPr/>
          <a:lstStyle/>
          <a:p>
            <a:fld id="{0027883C-9B6E-474C-90B4-250B66F33620}" type="slidenum">
              <a:rPr lang="es-ES_tradnl"/>
              <a:pPr/>
              <a:t>94</a:t>
            </a:fld>
            <a:endParaRPr lang="es-ES_tradnl"/>
          </a:p>
        </p:txBody>
      </p:sp>
      <p:sp>
        <p:nvSpPr>
          <p:cNvPr id="371714" name="AutoShape 2"/>
          <p:cNvSpPr>
            <a:spLocks noChangeArrowheads="1"/>
          </p:cNvSpPr>
          <p:nvPr/>
        </p:nvSpPr>
        <p:spPr bwMode="auto">
          <a:xfrm>
            <a:off x="990600" y="1562100"/>
            <a:ext cx="7200900" cy="3505200"/>
          </a:xfrm>
          <a:prstGeom prst="bevel">
            <a:avLst>
              <a:gd name="adj" fmla="val 4347"/>
            </a:avLst>
          </a:prstGeom>
          <a:gradFill rotWithShape="0">
            <a:gsLst>
              <a:gs pos="0">
                <a:srgbClr val="FFCC00">
                  <a:gamma/>
                  <a:shade val="0"/>
                  <a:invGamma/>
                </a:srgbClr>
              </a:gs>
              <a:gs pos="50000">
                <a:srgbClr val="FFCC00"/>
              </a:gs>
              <a:gs pos="100000">
                <a:srgbClr val="FFCC00">
                  <a:gamma/>
                  <a:shade val="0"/>
                  <a:invGamma/>
                </a:srgbClr>
              </a:gs>
            </a:gsLst>
            <a:lin ang="2700000" scaled="1"/>
          </a:gradFill>
          <a:ln w="9525">
            <a:noFill/>
            <a:miter lim="800000"/>
            <a:headEnd/>
            <a:tailEnd/>
          </a:ln>
          <a:effectLst/>
        </p:spPr>
        <p:txBody>
          <a:bodyPr wrap="none" anchor="ctr"/>
          <a:lstStyle/>
          <a:p>
            <a:endParaRPr lang="es-ES"/>
          </a:p>
        </p:txBody>
      </p:sp>
      <p:sp>
        <p:nvSpPr>
          <p:cNvPr id="371715" name="AutoShape 3"/>
          <p:cNvSpPr>
            <a:spLocks noChangeArrowheads="1"/>
          </p:cNvSpPr>
          <p:nvPr/>
        </p:nvSpPr>
        <p:spPr bwMode="auto">
          <a:xfrm>
            <a:off x="1808163" y="2312988"/>
            <a:ext cx="5597525" cy="1989137"/>
          </a:xfrm>
          <a:prstGeom prst="roundRect">
            <a:avLst>
              <a:gd name="adj" fmla="val 50000"/>
            </a:avLst>
          </a:prstGeom>
          <a:gradFill rotWithShape="0">
            <a:gsLst>
              <a:gs pos="0">
                <a:srgbClr val="CC9900"/>
              </a:gs>
              <a:gs pos="100000">
                <a:srgbClr val="CC9900">
                  <a:gamma/>
                  <a:shade val="0"/>
                  <a:invGamma/>
                </a:srgbClr>
              </a:gs>
            </a:gsLst>
            <a:lin ang="5400000" scaled="1"/>
          </a:gradFill>
          <a:ln w="9525">
            <a:noFill/>
            <a:round/>
            <a:headEnd/>
            <a:tailEnd/>
          </a:ln>
          <a:effectLst>
            <a:outerShdw dist="35921" dir="2700000" algn="ctr" rotWithShape="0">
              <a:schemeClr val="tx1"/>
            </a:outerShdw>
          </a:effectLst>
        </p:spPr>
        <p:txBody>
          <a:bodyPr>
            <a:spAutoFit/>
          </a:bodyPr>
          <a:lstStyle/>
          <a:p>
            <a:pPr eaLnBrk="0" hangingPunct="0"/>
            <a:r>
              <a:rPr lang="es-ES_tradnl" sz="8800" b="1" i="1">
                <a:solidFill>
                  <a:schemeClr val="bg1"/>
                </a:solidFill>
                <a:effectLst>
                  <a:outerShdw blurRad="38100" dist="38100" dir="2700000" algn="tl">
                    <a:srgbClr val="000000"/>
                  </a:outerShdw>
                </a:effectLst>
              </a:rPr>
              <a:t>GRACIAS</a:t>
            </a:r>
          </a:p>
        </p:txBody>
      </p:sp>
      <p:sp>
        <p:nvSpPr>
          <p:cNvPr id="371716" name="Rectangle 4"/>
          <p:cNvSpPr>
            <a:spLocks noChangeArrowheads="1"/>
          </p:cNvSpPr>
          <p:nvPr/>
        </p:nvSpPr>
        <p:spPr bwMode="auto">
          <a:xfrm>
            <a:off x="1543050" y="1962150"/>
            <a:ext cx="6153150" cy="114300"/>
          </a:xfrm>
          <a:prstGeom prst="rect">
            <a:avLst/>
          </a:prstGeom>
          <a:gradFill rotWithShape="0">
            <a:gsLst>
              <a:gs pos="0">
                <a:srgbClr val="FFCC00"/>
              </a:gs>
              <a:gs pos="100000">
                <a:srgbClr val="FFCC00">
                  <a:gamma/>
                  <a:shade val="0"/>
                  <a:invGamma/>
                </a:srgbClr>
              </a:gs>
            </a:gsLst>
            <a:lin ang="5400000" scaled="1"/>
          </a:gradFill>
          <a:ln w="9525">
            <a:noFill/>
            <a:miter lim="800000"/>
            <a:headEnd/>
            <a:tailEnd/>
          </a:ln>
          <a:effectLst/>
        </p:spPr>
        <p:txBody>
          <a:bodyPr wrap="none" anchor="ctr"/>
          <a:lstStyle/>
          <a:p>
            <a:endParaRPr lang="es-ES"/>
          </a:p>
        </p:txBody>
      </p:sp>
      <p:sp>
        <p:nvSpPr>
          <p:cNvPr id="371717" name="Oval 5"/>
          <p:cNvSpPr>
            <a:spLocks noChangeArrowheads="1"/>
          </p:cNvSpPr>
          <p:nvPr/>
        </p:nvSpPr>
        <p:spPr bwMode="auto">
          <a:xfrm>
            <a:off x="1276350" y="1809750"/>
            <a:ext cx="419100" cy="419100"/>
          </a:xfrm>
          <a:prstGeom prst="ellipse">
            <a:avLst/>
          </a:prstGeom>
          <a:gradFill rotWithShape="0">
            <a:gsLst>
              <a:gs pos="0">
                <a:srgbClr val="FFCC00"/>
              </a:gs>
              <a:gs pos="100000">
                <a:srgbClr val="FFCC00">
                  <a:gamma/>
                  <a:shade val="0"/>
                  <a:invGamma/>
                </a:srgbClr>
              </a:gs>
            </a:gsLst>
            <a:lin ang="5400000" scaled="1"/>
          </a:gradFill>
          <a:ln w="9525">
            <a:noFill/>
            <a:round/>
            <a:headEnd/>
            <a:tailEnd/>
          </a:ln>
          <a:effectLst/>
        </p:spPr>
        <p:txBody>
          <a:bodyPr wrap="none" anchor="ctr"/>
          <a:lstStyle/>
          <a:p>
            <a:endParaRPr lang="es-ES"/>
          </a:p>
        </p:txBody>
      </p:sp>
      <p:sp>
        <p:nvSpPr>
          <p:cNvPr id="371718" name="Oval 6"/>
          <p:cNvSpPr>
            <a:spLocks noChangeArrowheads="1"/>
          </p:cNvSpPr>
          <p:nvPr/>
        </p:nvSpPr>
        <p:spPr bwMode="auto">
          <a:xfrm>
            <a:off x="7505700" y="1809750"/>
            <a:ext cx="419100" cy="419100"/>
          </a:xfrm>
          <a:prstGeom prst="ellipse">
            <a:avLst/>
          </a:prstGeom>
          <a:gradFill rotWithShape="0">
            <a:gsLst>
              <a:gs pos="0">
                <a:srgbClr val="FFCC00"/>
              </a:gs>
              <a:gs pos="100000">
                <a:srgbClr val="FFCC00">
                  <a:gamma/>
                  <a:shade val="0"/>
                  <a:invGamma/>
                </a:srgbClr>
              </a:gs>
            </a:gsLst>
            <a:lin ang="5400000" scaled="1"/>
          </a:gradFill>
          <a:ln w="9525">
            <a:noFill/>
            <a:round/>
            <a:headEnd/>
            <a:tailEnd/>
          </a:ln>
          <a:effectLst/>
        </p:spPr>
        <p:txBody>
          <a:bodyPr wrap="none" anchor="ctr"/>
          <a:lstStyle/>
          <a:p>
            <a:endParaRPr lang="es-ES"/>
          </a:p>
        </p:txBody>
      </p:sp>
      <p:sp>
        <p:nvSpPr>
          <p:cNvPr id="371719" name="Rectangle 7"/>
          <p:cNvSpPr>
            <a:spLocks noChangeArrowheads="1"/>
          </p:cNvSpPr>
          <p:nvPr/>
        </p:nvSpPr>
        <p:spPr bwMode="auto">
          <a:xfrm>
            <a:off x="1524000" y="4572000"/>
            <a:ext cx="6153150" cy="114300"/>
          </a:xfrm>
          <a:prstGeom prst="rect">
            <a:avLst/>
          </a:prstGeom>
          <a:gradFill rotWithShape="0">
            <a:gsLst>
              <a:gs pos="0">
                <a:srgbClr val="FFCC00"/>
              </a:gs>
              <a:gs pos="100000">
                <a:srgbClr val="FFCC00">
                  <a:gamma/>
                  <a:shade val="0"/>
                  <a:invGamma/>
                </a:srgbClr>
              </a:gs>
            </a:gsLst>
            <a:lin ang="5400000" scaled="1"/>
          </a:gradFill>
          <a:ln w="9525">
            <a:noFill/>
            <a:miter lim="800000"/>
            <a:headEnd/>
            <a:tailEnd/>
          </a:ln>
          <a:effectLst/>
        </p:spPr>
        <p:txBody>
          <a:bodyPr wrap="none" anchor="ctr"/>
          <a:lstStyle/>
          <a:p>
            <a:endParaRPr lang="es-ES"/>
          </a:p>
        </p:txBody>
      </p:sp>
      <p:sp>
        <p:nvSpPr>
          <p:cNvPr id="371720" name="Oval 8"/>
          <p:cNvSpPr>
            <a:spLocks noChangeArrowheads="1"/>
          </p:cNvSpPr>
          <p:nvPr/>
        </p:nvSpPr>
        <p:spPr bwMode="auto">
          <a:xfrm>
            <a:off x="1276350" y="4400550"/>
            <a:ext cx="419100" cy="419100"/>
          </a:xfrm>
          <a:prstGeom prst="ellipse">
            <a:avLst/>
          </a:prstGeom>
          <a:gradFill rotWithShape="0">
            <a:gsLst>
              <a:gs pos="0">
                <a:srgbClr val="FFCC00"/>
              </a:gs>
              <a:gs pos="100000">
                <a:srgbClr val="FFCC00">
                  <a:gamma/>
                  <a:shade val="0"/>
                  <a:invGamma/>
                </a:srgbClr>
              </a:gs>
            </a:gsLst>
            <a:lin ang="5400000" scaled="1"/>
          </a:gradFill>
          <a:ln w="9525">
            <a:noFill/>
            <a:round/>
            <a:headEnd/>
            <a:tailEnd/>
          </a:ln>
          <a:effectLst/>
        </p:spPr>
        <p:txBody>
          <a:bodyPr wrap="none" anchor="ctr"/>
          <a:lstStyle/>
          <a:p>
            <a:pPr algn="ctr" eaLnBrk="0" hangingPunct="0"/>
            <a:endParaRPr lang="es-ES"/>
          </a:p>
        </p:txBody>
      </p:sp>
      <p:sp>
        <p:nvSpPr>
          <p:cNvPr id="371721" name="Oval 9"/>
          <p:cNvSpPr>
            <a:spLocks noChangeArrowheads="1"/>
          </p:cNvSpPr>
          <p:nvPr/>
        </p:nvSpPr>
        <p:spPr bwMode="auto">
          <a:xfrm>
            <a:off x="7505700" y="4400550"/>
            <a:ext cx="419100" cy="419100"/>
          </a:xfrm>
          <a:prstGeom prst="ellipse">
            <a:avLst/>
          </a:prstGeom>
          <a:gradFill rotWithShape="0">
            <a:gsLst>
              <a:gs pos="0">
                <a:srgbClr val="FFCC00"/>
              </a:gs>
              <a:gs pos="100000">
                <a:srgbClr val="FFCC00">
                  <a:gamma/>
                  <a:shade val="0"/>
                  <a:invGamma/>
                </a:srgbClr>
              </a:gs>
            </a:gsLst>
            <a:lin ang="5400000" scaled="1"/>
          </a:gradFill>
          <a:ln w="9525">
            <a:noFill/>
            <a:round/>
            <a:headEnd/>
            <a:tailEnd/>
          </a:ln>
          <a:effectLst/>
        </p:spPr>
        <p:txBody>
          <a:bodyPr wrap="none" anchor="ctr"/>
          <a:lstStyle/>
          <a:p>
            <a:pPr algn="ctr" eaLnBrk="0" hangingPunct="0"/>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71715"/>
                                        </p:tgtEl>
                                        <p:attrNameLst>
                                          <p:attrName>style.visibility</p:attrName>
                                        </p:attrNameLst>
                                      </p:cBhvr>
                                      <p:to>
                                        <p:strVal val="visible"/>
                                      </p:to>
                                    </p:set>
                                    <p:anim calcmode="lin" valueType="num">
                                      <p:cBhvr>
                                        <p:cTn id="7" dur="500" fill="hold"/>
                                        <p:tgtEl>
                                          <p:spTgt spid="371715"/>
                                        </p:tgtEl>
                                        <p:attrNameLst>
                                          <p:attrName>ppt_w</p:attrName>
                                        </p:attrNameLst>
                                      </p:cBhvr>
                                      <p:tavLst>
                                        <p:tav tm="0">
                                          <p:val>
                                            <p:fltVal val="0"/>
                                          </p:val>
                                        </p:tav>
                                        <p:tav tm="100000">
                                          <p:val>
                                            <p:strVal val="#ppt_w"/>
                                          </p:val>
                                        </p:tav>
                                      </p:tavLst>
                                    </p:anim>
                                    <p:anim calcmode="lin" valueType="num">
                                      <p:cBhvr>
                                        <p:cTn id="8" dur="500" fill="hold"/>
                                        <p:tgtEl>
                                          <p:spTgt spid="371715"/>
                                        </p:tgtEl>
                                        <p:attrNameLst>
                                          <p:attrName>ppt_h</p:attrName>
                                        </p:attrNameLst>
                                      </p:cBhvr>
                                      <p:tavLst>
                                        <p:tav tm="0">
                                          <p:val>
                                            <p:fltVal val="0"/>
                                          </p:val>
                                        </p:tav>
                                        <p:tav tm="100000">
                                          <p:val>
                                            <p:strVal val="#ppt_h"/>
                                          </p:val>
                                        </p:tav>
                                      </p:tavLst>
                                    </p:anim>
                                    <p:anim calcmode="lin" valueType="num">
                                      <p:cBhvr>
                                        <p:cTn id="9" dur="500" fill="hold"/>
                                        <p:tgtEl>
                                          <p:spTgt spid="371715"/>
                                        </p:tgtEl>
                                        <p:attrNameLst>
                                          <p:attrName>ppt_x</p:attrName>
                                        </p:attrNameLst>
                                      </p:cBhvr>
                                      <p:tavLst>
                                        <p:tav tm="0">
                                          <p:val>
                                            <p:fltVal val="0.5"/>
                                          </p:val>
                                        </p:tav>
                                        <p:tav tm="100000">
                                          <p:val>
                                            <p:strVal val="#ppt_x"/>
                                          </p:val>
                                        </p:tav>
                                      </p:tavLst>
                                    </p:anim>
                                    <p:anim calcmode="lin" valueType="num">
                                      <p:cBhvr>
                                        <p:cTn id="10" dur="500" fill="hold"/>
                                        <p:tgtEl>
                                          <p:spTgt spid="3717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animBg="1" autoUpdateAnimBg="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50000">
              <a:schemeClr val="bg1"/>
            </a:gs>
            <a:gs pos="100000">
              <a:schemeClr val="accent1"/>
            </a:gs>
          </a:gsLst>
          <a:lin ang="18900000" scaled="1"/>
        </a:gradFill>
        <a:ln w="9525" cap="flat" cmpd="sng" algn="ctr">
          <a:solidFill>
            <a:schemeClr val="tx1"/>
          </a:solidFill>
          <a:prstDash val="solid"/>
          <a:round/>
          <a:headEnd type="none" w="sm" len="sm"/>
          <a:tailEnd type="none" w="sm" len="sm"/>
        </a:ln>
        <a:effectLst/>
      </a:spPr>
      <a:bodyPr vert="horz" wrap="non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accent1"/>
            </a:gs>
            <a:gs pos="50000">
              <a:schemeClr val="bg1"/>
            </a:gs>
            <a:gs pos="100000">
              <a:schemeClr val="accent1"/>
            </a:gs>
          </a:gsLst>
          <a:lin ang="18900000" scaled="1"/>
        </a:gradFill>
        <a:ln w="9525" cap="flat" cmpd="sng" algn="ctr">
          <a:solidFill>
            <a:schemeClr val="tx1"/>
          </a:solidFill>
          <a:prstDash val="solid"/>
          <a:round/>
          <a:headEnd type="none" w="sm" len="sm"/>
          <a:tailEnd type="none" w="sm" len="sm"/>
        </a:ln>
        <a:effectLst/>
      </a:spPr>
      <a:bodyPr vert="horz" wrap="non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presentaciones\Vuelo sin motor.pot</Template>
  <TotalTime>7701</TotalTime>
  <Words>5076</Words>
  <PresentationFormat>Presentación en pantalla (4:3)</PresentationFormat>
  <Paragraphs>1393</Paragraphs>
  <Slides>94</Slides>
  <Notes>31</Notes>
  <HiddenSlides>0</HiddenSlides>
  <MMClips>0</MMClips>
  <ScaleCrop>false</ScaleCrop>
  <HeadingPairs>
    <vt:vector size="10" baseType="variant">
      <vt:variant>
        <vt:lpstr>Fuentes usadas</vt:lpstr>
      </vt:variant>
      <vt:variant>
        <vt:i4>9</vt:i4>
      </vt:variant>
      <vt:variant>
        <vt:lpstr>Tema</vt:lpstr>
      </vt:variant>
      <vt:variant>
        <vt:i4>1</vt:i4>
      </vt:variant>
      <vt:variant>
        <vt:lpstr>Servidores OLE incrustados</vt:lpstr>
      </vt:variant>
      <vt:variant>
        <vt:i4>3</vt:i4>
      </vt:variant>
      <vt:variant>
        <vt:lpstr>Títulos de diapositiva</vt:lpstr>
      </vt:variant>
      <vt:variant>
        <vt:i4>94</vt:i4>
      </vt:variant>
      <vt:variant>
        <vt:lpstr>Presentaciones personalizadas</vt:lpstr>
      </vt:variant>
      <vt:variant>
        <vt:i4>1</vt:i4>
      </vt:variant>
    </vt:vector>
  </HeadingPairs>
  <TitlesOfParts>
    <vt:vector size="108" baseType="lpstr">
      <vt:lpstr>Times New Roman</vt:lpstr>
      <vt:lpstr>Impact</vt:lpstr>
      <vt:lpstr>Arial</vt:lpstr>
      <vt:lpstr>Arial Narrow</vt:lpstr>
      <vt:lpstr>Courier New</vt:lpstr>
      <vt:lpstr>Tahoma</vt:lpstr>
      <vt:lpstr>Arial Unicode MS</vt:lpstr>
      <vt:lpstr>Wingdings</vt:lpstr>
      <vt:lpstr>Bookman Old Style</vt:lpstr>
      <vt:lpstr>Diseño predeterminado</vt:lpstr>
      <vt:lpstr>Documento de Microsoft Word</vt:lpstr>
      <vt:lpstr>Gráfico de Microsoft Excel</vt:lpstr>
      <vt:lpstr>Hoja de cálculo de Microsoft Excel</vt:lpstr>
      <vt:lpstr>Diapositiva 1</vt:lpstr>
      <vt:lpstr>Estructura de la Presentación</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Presentación personalizada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   INSTITUTO DE CIENCIAS HUMANISTICAS Y ECONOMICAS  ICHE</dc:title>
  <cp:lastModifiedBy>Administrador</cp:lastModifiedBy>
  <cp:revision>199</cp:revision>
  <dcterms:modified xsi:type="dcterms:W3CDTF">2009-12-14T15:56:01Z</dcterms:modified>
</cp:coreProperties>
</file>