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5400" dirty="0" smtClean="0">
                <a:solidFill>
                  <a:schemeClr val="bg2">
                    <a:lumMod val="75000"/>
                  </a:schemeClr>
                </a:solidFill>
              </a:rPr>
              <a:t>Sistema de Seguridad para un Laboratorio</a:t>
            </a:r>
            <a:endParaRPr lang="es-ES" sz="5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/>
          <a:lstStyle/>
          <a:p>
            <a:r>
              <a:rPr lang="es-ES" dirty="0" smtClean="0"/>
              <a:t>Víctor Manuel </a:t>
            </a:r>
            <a:r>
              <a:rPr lang="es-ES" dirty="0" err="1" smtClean="0"/>
              <a:t>Asanza</a:t>
            </a:r>
            <a:r>
              <a:rPr lang="es-ES" dirty="0" smtClean="0"/>
              <a:t> Armijos</a:t>
            </a:r>
          </a:p>
          <a:p>
            <a:r>
              <a:rPr lang="es-ES" dirty="0" smtClean="0"/>
              <a:t>Guillermo Xavier </a:t>
            </a:r>
            <a:r>
              <a:rPr lang="es-ES" dirty="0" err="1" smtClean="0"/>
              <a:t>Calvopiña</a:t>
            </a:r>
            <a:r>
              <a:rPr lang="es-ES" dirty="0" smtClean="0"/>
              <a:t> Martínez</a:t>
            </a:r>
          </a:p>
          <a:p>
            <a:endParaRPr lang="es-ES" dirty="0"/>
          </a:p>
        </p:txBody>
      </p:sp>
      <p:pic>
        <p:nvPicPr>
          <p:cNvPr id="1026" name="Imagen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5728"/>
            <a:ext cx="2214578" cy="180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marL="342900" lvl="2" indent="-342900"/>
            <a:r>
              <a:rPr lang="es-ES" sz="3200" b="1" i="1" dirty="0" smtClean="0"/>
              <a:t>Protocolo de transmisión de datos</a:t>
            </a:r>
          </a:p>
          <a:p>
            <a:r>
              <a:rPr lang="es-ES" dirty="0" smtClean="0"/>
              <a:t>“VAV”  -&gt; encargado</a:t>
            </a:r>
          </a:p>
          <a:p>
            <a:r>
              <a:rPr lang="es-ES" dirty="0" smtClean="0"/>
              <a:t>“VAE”  -&gt; estudiante</a:t>
            </a:r>
          </a:p>
          <a:p>
            <a:r>
              <a:rPr lang="es-ES" dirty="0" smtClean="0"/>
              <a:t>“E”+”ADC”-&gt; </a:t>
            </a:r>
            <a:r>
              <a:rPr lang="es-ES" dirty="0" err="1" smtClean="0"/>
              <a:t>temp</a:t>
            </a:r>
            <a:endParaRPr lang="es-ES" dirty="0" smtClean="0"/>
          </a:p>
          <a:p>
            <a:r>
              <a:rPr lang="es-ES" dirty="0" smtClean="0"/>
              <a:t>“BE”+ “velocidad ventilador”  -&gt; cero</a:t>
            </a:r>
          </a:p>
          <a:p>
            <a:r>
              <a:rPr lang="es-ES" dirty="0" smtClean="0"/>
              <a:t>“BF”+”velocidad ventilador”   -&gt; =/  cero</a:t>
            </a:r>
          </a:p>
          <a:p>
            <a:r>
              <a:rPr lang="es-ES" dirty="0" smtClean="0"/>
              <a:t>“L1” -&gt; Luces ON,  “L0” -&gt; Luces OFF</a:t>
            </a:r>
          </a:p>
          <a:p>
            <a:r>
              <a:rPr lang="es-ES" dirty="0" smtClean="0"/>
              <a:t>“MO”+”</a:t>
            </a:r>
            <a:r>
              <a:rPr lang="es-ES" dirty="0" err="1" smtClean="0"/>
              <a:t>X_grad</a:t>
            </a:r>
            <a:r>
              <a:rPr lang="es-ES" dirty="0" smtClean="0"/>
              <a:t>”+”</a:t>
            </a:r>
            <a:r>
              <a:rPr lang="es-ES" dirty="0" err="1" smtClean="0"/>
              <a:t>Y_grad</a:t>
            </a:r>
            <a:r>
              <a:rPr lang="es-ES" dirty="0" smtClean="0"/>
              <a:t>”  -&gt; servomotores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2800" b="1" cap="all" dirty="0">
                <a:solidFill>
                  <a:schemeClr val="tx2">
                    <a:lumMod val="25000"/>
                  </a:schemeClr>
                </a:solidFill>
              </a:rPr>
              <a:t>IMPLEMENTACION DEL HARDWARE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pic>
        <p:nvPicPr>
          <p:cNvPr id="22530" name="Picture 2" descr="esquemat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52543" y="-252401"/>
            <a:ext cx="5710352" cy="807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Ruteo de ALTIUM de las pistas en la tarje.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23554" name="Picture 2" descr="pc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630006" y="370202"/>
            <a:ext cx="5556914" cy="681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Imagen 3D de la cara inferior de la tarjeta.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Imagen 3D de la cara superior de la tarjeta.</a:t>
            </a:r>
          </a:p>
          <a:p>
            <a:endParaRPr lang="es-ES" dirty="0"/>
          </a:p>
        </p:txBody>
      </p:sp>
      <p:pic>
        <p:nvPicPr>
          <p:cNvPr id="24578" name="Picture 2" descr="pcb 3d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290"/>
            <a:ext cx="5143536" cy="236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pcb 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429000"/>
            <a:ext cx="5072098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solidFill>
                  <a:schemeClr val="tx2">
                    <a:lumMod val="25000"/>
                  </a:schemeClr>
                </a:solidFill>
              </a:rPr>
              <a:t>Conclusiones</a:t>
            </a:r>
            <a:endParaRPr lang="es-ES" sz="4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42910" y="3500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tx2">
                    <a:lumMod val="25000"/>
                  </a:schemeClr>
                </a:solidFill>
              </a:rPr>
              <a:t>Recomendaciones</a:t>
            </a:r>
            <a:endParaRPr lang="es-ES" sz="48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s-EC" sz="2800" b="1" cap="all" dirty="0">
                <a:solidFill>
                  <a:schemeClr val="tx2">
                    <a:lumMod val="25000"/>
                  </a:schemeClr>
                </a:solidFill>
              </a:rPr>
              <a:t>OBJETIVOS Y ALCANCE DEL PROYECTO</a:t>
            </a:r>
            <a:r>
              <a:rPr lang="es-ES" sz="4400" b="1" cap="all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es-ES" sz="4400" b="1" cap="all" dirty="0">
                <a:solidFill>
                  <a:schemeClr val="tx2">
                    <a:lumMod val="25000"/>
                  </a:schemeClr>
                </a:solidFill>
              </a:rPr>
            </a:br>
            <a:endParaRPr lang="es-ES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endParaRPr lang="es-ES" sz="2800" dirty="0" smtClean="0"/>
          </a:p>
          <a:p>
            <a:pPr marL="342900" lvl="2" indent="-342900"/>
            <a:r>
              <a:rPr lang="es-ES" sz="2800" dirty="0" smtClean="0"/>
              <a:t>1.- </a:t>
            </a:r>
            <a:r>
              <a:rPr lang="es-ES" sz="2800" b="1" i="1" dirty="0" smtClean="0"/>
              <a:t>Validación y control de acceso del personal del  laboratorio.</a:t>
            </a:r>
            <a:endParaRPr lang="es-ES" sz="2000" dirty="0" smtClean="0"/>
          </a:p>
          <a:p>
            <a:r>
              <a:rPr lang="es-ES" sz="2800" dirty="0" smtClean="0"/>
              <a:t>2.- </a:t>
            </a:r>
            <a:r>
              <a:rPr lang="es-ES" sz="2800" b="1" i="1" dirty="0" err="1" smtClean="0"/>
              <a:t>Sensado</a:t>
            </a:r>
            <a:r>
              <a:rPr lang="es-ES" sz="2800" b="1" i="1" dirty="0" smtClean="0"/>
              <a:t> y control de temperatura.</a:t>
            </a:r>
          </a:p>
          <a:p>
            <a:r>
              <a:rPr lang="es-ES" sz="2800" b="1" i="1" dirty="0" smtClean="0"/>
              <a:t>3.- Control de luces.</a:t>
            </a:r>
          </a:p>
          <a:p>
            <a:r>
              <a:rPr lang="es-ES" sz="2800" b="1" i="1" dirty="0" smtClean="0"/>
              <a:t>4.- .   Acceso remoto a la cámara de monitoreo.</a:t>
            </a:r>
          </a:p>
          <a:p>
            <a:r>
              <a:rPr lang="es-ES" sz="2800" b="1" i="1" dirty="0" smtClean="0"/>
              <a:t>5.- Visualización ante posibles detecciones.</a:t>
            </a:r>
            <a:endParaRPr lang="es-E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>
                <a:solidFill>
                  <a:schemeClr val="tx2">
                    <a:lumMod val="25000"/>
                  </a:schemeClr>
                </a:solidFill>
              </a:rPr>
              <a:t>Base teórica de lo que se va a utilizar</a:t>
            </a:r>
            <a:endParaRPr lang="es-E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MOTO DRIVER - L293</a:t>
            </a:r>
            <a:endParaRPr lang="es-ES" sz="2800" dirty="0"/>
          </a:p>
        </p:txBody>
      </p:sp>
      <p:pic>
        <p:nvPicPr>
          <p:cNvPr id="2050" name="Imagen 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214686"/>
            <a:ext cx="35115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n 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286124"/>
            <a:ext cx="29813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LM35</a:t>
            </a:r>
          </a:p>
          <a:p>
            <a:endParaRPr lang="es-ES" sz="2400" b="1" dirty="0" smtClean="0"/>
          </a:p>
          <a:p>
            <a:endParaRPr lang="es-ES" sz="2400" b="1" dirty="0" smtClean="0"/>
          </a:p>
          <a:p>
            <a:endParaRPr lang="es-ES" sz="2400" b="1" dirty="0" smtClean="0"/>
          </a:p>
          <a:p>
            <a:endParaRPr lang="es-ES" sz="2400" b="1" dirty="0" smtClean="0"/>
          </a:p>
          <a:p>
            <a:endParaRPr lang="es-ES" sz="2400" b="1" dirty="0" smtClean="0"/>
          </a:p>
          <a:p>
            <a:endParaRPr lang="es-ES" sz="2400" b="1" dirty="0" smtClean="0"/>
          </a:p>
          <a:p>
            <a:endParaRPr lang="es-ES" sz="2400" b="1" dirty="0" smtClean="0"/>
          </a:p>
          <a:p>
            <a:r>
              <a:rPr lang="es-ES" sz="2800" b="1" dirty="0" smtClean="0"/>
              <a:t>SERVOMOTOR</a:t>
            </a:r>
            <a:endParaRPr lang="es-ES" sz="2800" dirty="0" smtClean="0"/>
          </a:p>
          <a:p>
            <a:endParaRPr lang="es-E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857232"/>
            <a:ext cx="2151062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85860"/>
            <a:ext cx="1847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15" descr="Picture of servo gear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4500570"/>
            <a:ext cx="25527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16" descr="http://cfievalladolid2.net/tecno/cyr_01/robotica/sistema/images/motore5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429132"/>
            <a:ext cx="16002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s-ES" dirty="0" smtClean="0"/>
              <a:t>Control PWM</a:t>
            </a:r>
          </a:p>
          <a:p>
            <a:endParaRPr lang="es-ES" sz="2800" dirty="0" smtClean="0"/>
          </a:p>
          <a:p>
            <a:endParaRPr lang="es-ES" sz="2800" dirty="0" smtClean="0"/>
          </a:p>
          <a:p>
            <a:endParaRPr lang="es-ES" sz="2800" dirty="0" smtClean="0"/>
          </a:p>
          <a:p>
            <a:endParaRPr lang="es-ES" sz="2800" dirty="0" smtClean="0"/>
          </a:p>
          <a:p>
            <a:r>
              <a:rPr lang="es-ES" sz="2800" b="1" dirty="0" smtClean="0"/>
              <a:t>PIC18F4520</a:t>
            </a:r>
            <a:endParaRPr lang="es-ES" sz="2800" dirty="0"/>
          </a:p>
        </p:txBody>
      </p:sp>
      <p:pic>
        <p:nvPicPr>
          <p:cNvPr id="4100" name="Imagen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71546"/>
            <a:ext cx="3648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en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714752"/>
            <a:ext cx="47244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>
                    <a:lumMod val="25000"/>
                  </a:schemeClr>
                </a:solidFill>
              </a:rPr>
              <a:t>VI o función especifica que utiliza</a:t>
            </a:r>
            <a:endParaRPr lang="es-E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TCP / IP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71744"/>
            <a:ext cx="1927658" cy="99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571744"/>
            <a:ext cx="169814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00570"/>
            <a:ext cx="1758318" cy="92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s-ES" b="1" dirty="0" smtClean="0"/>
              <a:t>Controladores</a:t>
            </a: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2849704" cy="122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928802"/>
            <a:ext cx="3121048" cy="111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4000504"/>
            <a:ext cx="1701612" cy="168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s-ES" b="1" dirty="0" smtClean="0"/>
              <a:t>Credencial</a:t>
            </a:r>
            <a:endParaRPr lang="es-E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3625612" cy="133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714488"/>
            <a:ext cx="2514879" cy="102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286124"/>
            <a:ext cx="2815606" cy="11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286124"/>
            <a:ext cx="2737625" cy="110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929198"/>
            <a:ext cx="3835794" cy="129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5072074"/>
            <a:ext cx="3582297" cy="108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" b="1" cap="all" dirty="0" smtClean="0">
                <a:solidFill>
                  <a:schemeClr val="tx2">
                    <a:lumMod val="25000"/>
                  </a:schemeClr>
                </a:solidFill>
              </a:rPr>
              <a:t>DISEÑO DE LA SOLUCIÓN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s-ES" b="1" i="1" dirty="0" smtClean="0"/>
              <a:t>Diseño general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1357290" y="2500306"/>
          <a:ext cx="6528975" cy="1624014"/>
        </p:xfrm>
        <a:graphic>
          <a:graphicData uri="http://schemas.openxmlformats.org/presentationml/2006/ole">
            <p:oleObj spid="_x0000_s8193" r:id="rId3" imgW="9196730" imgH="228539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194</Words>
  <PresentationFormat>Presentación en pantalla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Sistema de Seguridad para un Laboratorio</vt:lpstr>
      <vt:lpstr>OBJETIVOS Y ALCANCE DEL PROYECTO </vt:lpstr>
      <vt:lpstr>Base teórica de lo que se va a utilizar</vt:lpstr>
      <vt:lpstr>Diapositiva 4</vt:lpstr>
      <vt:lpstr>Diapositiva 5</vt:lpstr>
      <vt:lpstr>VI o función especifica que utiliza</vt:lpstr>
      <vt:lpstr>Diapositiva 7</vt:lpstr>
      <vt:lpstr>Diapositiva 8</vt:lpstr>
      <vt:lpstr>DISEÑO DE LA SOLUCIÓN</vt:lpstr>
      <vt:lpstr>Diapositiva 10</vt:lpstr>
      <vt:lpstr>IMPLEMENTACION DEL HARDWARE </vt:lpstr>
      <vt:lpstr>Ruteo de ALTIUM de las pistas en la tarje. </vt:lpstr>
      <vt:lpstr>Diapositiva 13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Seguridad para un Laboratorio</dc:title>
  <cp:lastModifiedBy>Oregano Flow</cp:lastModifiedBy>
  <cp:revision>9</cp:revision>
  <dcterms:modified xsi:type="dcterms:W3CDTF">2009-05-12T09:44:43Z</dcterms:modified>
</cp:coreProperties>
</file>