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DB917-9BF6-45DC-B10A-F35050EE065B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8FD21-E873-4E97-956D-A63BC95E9903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508C7-80C4-452B-A3AE-1CB9437F77CE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C8DB2-0672-40D6-8AD9-094D85676A3B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ABFDF-465E-41E2-ABF7-D389C6B04B4D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B313C-FEA6-44E0-BBE7-4D9B838F62BC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125F2-4228-4560-8768-50C0B14DB2D5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8BE46-9BD3-415A-A5A8-DC94E926C0AF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906DFD-B01C-4AC7-A7D6-6D0F096198AA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BAB84-74F8-4C6D-BF64-19D84A837097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AC0D5-A363-4F6D-80D5-644AD3EF487A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_trad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_trad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EDC6D99-AEA8-47E1-ACC4-EC5B1F0CFDE5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3175"/>
          <a:ext cx="9144000" cy="6850063"/>
        </p:xfrm>
        <a:graphic>
          <a:graphicData uri="http://schemas.openxmlformats.org/presentationml/2006/ole">
            <p:oleObj spid="_x0000_s2050" name="Diapositiva" r:id="rId3" imgW="4548526" imgH="3407297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0" y="3175"/>
          <a:ext cx="9144000" cy="6850063"/>
        </p:xfrm>
        <a:graphic>
          <a:graphicData uri="http://schemas.openxmlformats.org/presentationml/2006/ole">
            <p:oleObj spid="_x0000_s11266" name="Diapositiva" r:id="rId3" imgW="4548526" imgH="3407297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0" y="3175"/>
          <a:ext cx="9144000" cy="6850063"/>
        </p:xfrm>
        <a:graphic>
          <a:graphicData uri="http://schemas.openxmlformats.org/presentationml/2006/ole">
            <p:oleObj spid="_x0000_s12290" name="Diapositiva" r:id="rId3" imgW="4548526" imgH="3407297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0" y="3175"/>
          <a:ext cx="9144000" cy="6850063"/>
        </p:xfrm>
        <a:graphic>
          <a:graphicData uri="http://schemas.openxmlformats.org/presentationml/2006/ole">
            <p:oleObj spid="_x0000_s13314" name="Diapositiva" r:id="rId3" imgW="4548526" imgH="3407297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0" y="3175"/>
          <a:ext cx="9144000" cy="6850063"/>
        </p:xfrm>
        <a:graphic>
          <a:graphicData uri="http://schemas.openxmlformats.org/presentationml/2006/ole">
            <p:oleObj spid="_x0000_s14338" name="Diapositiva" r:id="rId3" imgW="4548526" imgH="3407297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0" y="3175"/>
          <a:ext cx="9144000" cy="6850063"/>
        </p:xfrm>
        <a:graphic>
          <a:graphicData uri="http://schemas.openxmlformats.org/presentationml/2006/ole">
            <p:oleObj spid="_x0000_s15362" name="Diapositiva" r:id="rId3" imgW="4548526" imgH="3407297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0" y="3175"/>
          <a:ext cx="9144000" cy="6850063"/>
        </p:xfrm>
        <a:graphic>
          <a:graphicData uri="http://schemas.openxmlformats.org/presentationml/2006/ole">
            <p:oleObj spid="_x0000_s16386" name="Diapositiva" r:id="rId3" imgW="4548526" imgH="3407297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0" y="3175"/>
          <a:ext cx="9144000" cy="6850063"/>
        </p:xfrm>
        <a:graphic>
          <a:graphicData uri="http://schemas.openxmlformats.org/presentationml/2006/ole">
            <p:oleObj spid="_x0000_s17410" name="Diapositiva" r:id="rId3" imgW="4548526" imgH="3407297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075" name="Diapositiva" r:id="rId3" imgW="4548526" imgH="3407297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0" y="0"/>
          <a:ext cx="9144000" cy="6827838"/>
        </p:xfrm>
        <a:graphic>
          <a:graphicData uri="http://schemas.openxmlformats.org/presentationml/2006/ole">
            <p:oleObj spid="_x0000_s4098" name="Diapositiva" r:id="rId3" imgW="4548526" imgH="3407297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0" y="3175"/>
          <a:ext cx="9144000" cy="6850063"/>
        </p:xfrm>
        <a:graphic>
          <a:graphicData uri="http://schemas.openxmlformats.org/presentationml/2006/ole">
            <p:oleObj spid="_x0000_s5122" name="Diapositiva" r:id="rId3" imgW="4548526" imgH="3407297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6146" name="Diapositiva" r:id="rId3" imgW="4548526" imgH="3407297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0" y="3175"/>
          <a:ext cx="9144000" cy="6848475"/>
        </p:xfrm>
        <a:graphic>
          <a:graphicData uri="http://schemas.openxmlformats.org/presentationml/2006/ole">
            <p:oleObj spid="_x0000_s7170" name="Diapositiva" r:id="rId3" imgW="4548526" imgH="3407297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0" y="3175"/>
          <a:ext cx="9144000" cy="6854825"/>
        </p:xfrm>
        <a:graphic>
          <a:graphicData uri="http://schemas.openxmlformats.org/presentationml/2006/ole">
            <p:oleObj spid="_x0000_s8194" name="Diapositiva" r:id="rId3" imgW="4548526" imgH="3407297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0" y="3175"/>
          <a:ext cx="9144000" cy="6850063"/>
        </p:xfrm>
        <a:graphic>
          <a:graphicData uri="http://schemas.openxmlformats.org/presentationml/2006/ole">
            <p:oleObj spid="_x0000_s9218" name="Diapositiva" r:id="rId3" imgW="4548526" imgH="3407297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0" y="3175"/>
          <a:ext cx="9144000" cy="6850063"/>
        </p:xfrm>
        <a:graphic>
          <a:graphicData uri="http://schemas.openxmlformats.org/presentationml/2006/ole">
            <p:oleObj spid="_x0000_s10242" name="Diapositiva" r:id="rId3" imgW="4548526" imgH="3407297" progId="PowerPoint.Slide.8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0</Words>
  <Application>Microsoft PowerPoint</Application>
  <PresentationFormat>Presentación en pantalla (4:3)</PresentationFormat>
  <Paragraphs>0</Paragraphs>
  <Slides>17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0" baseType="lpstr">
      <vt:lpstr>Times New Roman</vt:lpstr>
      <vt:lpstr>Tema de Office</vt:lpstr>
      <vt:lpstr>Diapositiva de Microsoft PowerPoint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Company>Transferdatos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 título de diapositiva</dc:title>
  <dc:creator>Eladio Vera</dc:creator>
  <cp:lastModifiedBy>Ayudante</cp:lastModifiedBy>
  <cp:revision>1</cp:revision>
  <dcterms:created xsi:type="dcterms:W3CDTF">2002-02-22T05:40:24Z</dcterms:created>
  <dcterms:modified xsi:type="dcterms:W3CDTF">2009-07-15T18:45:09Z</dcterms:modified>
</cp:coreProperties>
</file>