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6" r:id="rId2"/>
    <p:sldId id="257" r:id="rId3"/>
    <p:sldId id="258" r:id="rId4"/>
    <p:sldId id="260" r:id="rId5"/>
    <p:sldId id="261" r:id="rId6"/>
    <p:sldId id="272" r:id="rId7"/>
    <p:sldId id="262" r:id="rId8"/>
    <p:sldId id="263" r:id="rId9"/>
    <p:sldId id="264" r:id="rId10"/>
    <p:sldId id="270" r:id="rId11"/>
    <p:sldId id="265" r:id="rId12"/>
    <p:sldId id="266" r:id="rId13"/>
    <p:sldId id="271" r:id="rId14"/>
    <p:sldId id="267" r:id="rId15"/>
    <p:sldId id="269" r:id="rId16"/>
    <p:sldId id="268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fld id="{2C589C6E-5A39-43B3-A482-47EF8BA54E20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3016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s-ES" sz="2400">
              <a:latin typeface="Times New Roman" pitchFamily="18" charset="0"/>
            </a:endParaRPr>
          </a:p>
        </p:txBody>
      </p:sp>
      <p:sp>
        <p:nvSpPr>
          <p:cNvPr id="43017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s-ES" sz="2400">
              <a:latin typeface="Times New Roman" pitchFamily="18" charset="0"/>
            </a:endParaRPr>
          </a:p>
        </p:txBody>
      </p:sp>
      <p:sp>
        <p:nvSpPr>
          <p:cNvPr id="43018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s-ES" sz="2400">
              <a:latin typeface="Times New Roman" pitchFamily="18" charset="0"/>
            </a:endParaRPr>
          </a:p>
        </p:txBody>
      </p:sp>
      <p:pic>
        <p:nvPicPr>
          <p:cNvPr id="43022" name="Picture 14" descr="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349250"/>
            <a:ext cx="869950" cy="1022350"/>
          </a:xfrm>
          <a:prstGeom prst="rect">
            <a:avLst/>
          </a:prstGeom>
          <a:noFill/>
        </p:spPr>
      </p:pic>
      <p:pic>
        <p:nvPicPr>
          <p:cNvPr id="43023" name="Picture 15" descr="logo fimcp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81000"/>
            <a:ext cx="560388" cy="969963"/>
          </a:xfrm>
          <a:prstGeom prst="rect">
            <a:avLst/>
          </a:prstGeom>
          <a:noFill/>
        </p:spPr>
      </p:pic>
      <p:pic>
        <p:nvPicPr>
          <p:cNvPr id="43024" name="Picture 16" descr="espol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914400" y="381000"/>
            <a:ext cx="914400" cy="8953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63661-E390-4BFC-89A3-5C8F7A1338EB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F84BC-9B8F-4B2D-A6D5-CCC71BA0A69A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1524000" y="1905000"/>
            <a:ext cx="7010400" cy="4114800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67A4C021-B699-4D11-84E9-3C1FAD5EAEAA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946257-36B2-4217-8A74-FF24CF0FC83C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E2C0E1-AA43-40C8-BA15-A8C7C05C808C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630FD0-044C-40EA-AB81-BE51765DB808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2A5BC-26B6-4E75-A439-EAA850B386DB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961FA7-FAB4-4045-8B84-DB7C890745CB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CA5BA3-8100-48DB-84F6-91D6269DF18B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0BC15E-742B-4759-9015-53DD10ACBA0C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ED5C5-A943-4E07-B33D-14B4F55B34F7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0782C08B-772B-42D8-837E-FD8B8B8F0058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1992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s-ES" sz="2400">
              <a:latin typeface="Times New Roman" pitchFamily="18" charset="0"/>
            </a:endParaRPr>
          </a:p>
        </p:txBody>
      </p:sp>
      <p:sp>
        <p:nvSpPr>
          <p:cNvPr id="41993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s-ES" sz="2400">
              <a:latin typeface="Times New Roman" pitchFamily="18" charset="0"/>
            </a:endParaRPr>
          </a:p>
        </p:txBody>
      </p:sp>
      <p:sp>
        <p:nvSpPr>
          <p:cNvPr id="41994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s-ES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e_Microsoft_Office_Word_97-2003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Documento_de_Microsoft_Office_Word_97-20032.doc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e_Microsoft_Office_Word_97-20033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Documento_de_Microsoft_Office_Word_97-20034.doc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5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1371600"/>
            <a:ext cx="6781800" cy="3581400"/>
          </a:xfrm>
        </p:spPr>
        <p:txBody>
          <a:bodyPr/>
          <a:lstStyle/>
          <a:p>
            <a:pPr algn="ctr"/>
            <a:r>
              <a:rPr lang="es-EC" altLang="zh-CN" sz="3200" b="1">
                <a:ea typeface="宋体" pitchFamily="2" charset="-122"/>
              </a:rPr>
              <a:t>TESIS</a:t>
            </a:r>
            <a:r>
              <a:rPr lang="es-EC" altLang="zh-CN" sz="3200">
                <a:ea typeface="宋体" pitchFamily="2" charset="-122"/>
              </a:rPr>
              <a:t/>
            </a:r>
            <a:br>
              <a:rPr lang="es-EC" altLang="zh-CN" sz="3200">
                <a:ea typeface="宋体" pitchFamily="2" charset="-122"/>
              </a:rPr>
            </a:br>
            <a:r>
              <a:rPr lang="es-EC" altLang="zh-CN" sz="3200">
                <a:ea typeface="宋体" pitchFamily="2" charset="-122"/>
              </a:rPr>
              <a:t>“Identificación y Eliminación de restricciones en un Proceso de Ingreso y Salida de Contenedores de un puerto, empleando un Modelo de Simulación”</a:t>
            </a:r>
            <a:r>
              <a:rPr lang="en-US" altLang="zh-CN" sz="3200">
                <a:ea typeface="宋体" pitchFamily="2" charset="-122"/>
              </a:rPr>
              <a:t> </a:t>
            </a:r>
            <a:endParaRPr lang="en-US" sz="320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5410200"/>
            <a:ext cx="6400800" cy="91440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2100" b="1"/>
              <a:t>Autor</a:t>
            </a:r>
            <a:r>
              <a:rPr lang="en-US" sz="2100"/>
              <a:t>: Gladys Quirola Molina</a:t>
            </a:r>
          </a:p>
          <a:p>
            <a:pPr algn="ctr">
              <a:lnSpc>
                <a:spcPct val="80000"/>
              </a:lnSpc>
            </a:pPr>
            <a:r>
              <a:rPr lang="es-ES" sz="2100" b="1"/>
              <a:t>Director</a:t>
            </a:r>
            <a:r>
              <a:rPr lang="es-ES" sz="2100"/>
              <a:t>: Ing. Marcos Buestán B.</a:t>
            </a:r>
            <a:endParaRPr lang="en-US" sz="2100"/>
          </a:p>
          <a:p>
            <a:pPr algn="ctr">
              <a:lnSpc>
                <a:spcPct val="80000"/>
              </a:lnSpc>
            </a:pPr>
            <a:r>
              <a:rPr lang="en-US" sz="2100"/>
              <a:t>Febrero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b="1"/>
              <a:t>Establecimiento del Número de Réplicas</a:t>
            </a: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57348" name="Object 4"/>
          <p:cNvGraphicFramePr>
            <a:graphicFrameLocks noChangeAspect="1"/>
          </p:cNvGraphicFramePr>
          <p:nvPr/>
        </p:nvGraphicFramePr>
        <p:xfrm>
          <a:off x="3962400" y="1676400"/>
          <a:ext cx="1524000" cy="754063"/>
        </p:xfrm>
        <a:graphic>
          <a:graphicData uri="http://schemas.openxmlformats.org/presentationml/2006/ole">
            <p:oleObj spid="_x0000_s57348" name="Ecuación" r:id="rId3" imgW="939800" imgH="469900" progId="Equation.3">
              <p:embed/>
            </p:oleObj>
          </a:graphicData>
        </a:graphic>
      </p:graphicFrame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4"/>
          <a:srcRect t="7410"/>
          <a:stretch>
            <a:fillRect/>
          </a:stretch>
        </p:blipFill>
        <p:spPr bwMode="auto">
          <a:xfrm>
            <a:off x="304800" y="3611563"/>
            <a:ext cx="4237038" cy="228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1" name="Picture 7"/>
          <p:cNvPicPr>
            <a:picLocks noChangeAspect="1" noChangeArrowheads="1"/>
          </p:cNvPicPr>
          <p:nvPr/>
        </p:nvPicPr>
        <p:blipFill>
          <a:blip r:embed="rId5"/>
          <a:srcRect t="5867"/>
          <a:stretch>
            <a:fillRect/>
          </a:stretch>
        </p:blipFill>
        <p:spPr bwMode="auto">
          <a:xfrm>
            <a:off x="4648200" y="3570288"/>
            <a:ext cx="42037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3657600" y="25146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>
                <a:cs typeface="Arial" charset="0"/>
              </a:rPr>
              <a:t>α</a:t>
            </a:r>
            <a:r>
              <a:rPr lang="es-ES">
                <a:cs typeface="Arial" charset="0"/>
              </a:rPr>
              <a:t>=0.01    e= 0.25 min    </a:t>
            </a:r>
            <a:endParaRPr lang="el-GR">
              <a:cs typeface="Arial" charset="0"/>
            </a:endParaRP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990600" y="3200400"/>
            <a:ext cx="297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chemeClr val="tx2"/>
                </a:solidFill>
                <a:cs typeface="Arial" charset="0"/>
              </a:rPr>
              <a:t>DESVIACIÓN ESTÁNDAR</a:t>
            </a:r>
            <a:endParaRPr lang="el-GR" b="1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5410200" y="3200400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chemeClr val="tx2"/>
                </a:solidFill>
                <a:cs typeface="Arial" charset="0"/>
              </a:rPr>
              <a:t>NÚMERO DE RÉPLICAS</a:t>
            </a:r>
            <a:endParaRPr lang="el-GR" b="1">
              <a:solidFill>
                <a:schemeClr val="tx2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b="1"/>
              <a:t>Resultados de la Simulación</a:t>
            </a: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1752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49156" name="Object 4"/>
          <p:cNvGraphicFramePr>
            <a:graphicFrameLocks noChangeAspect="1"/>
          </p:cNvGraphicFramePr>
          <p:nvPr/>
        </p:nvGraphicFramePr>
        <p:xfrm>
          <a:off x="152400" y="2590800"/>
          <a:ext cx="4475163" cy="2887663"/>
        </p:xfrm>
        <a:graphic>
          <a:graphicData uri="http://schemas.openxmlformats.org/presentationml/2006/ole">
            <p:oleObj spid="_x0000_s49156" name="Documento" r:id="rId3" imgW="4702517" imgH="2536651" progId="Word.Document.8">
              <p:embed/>
            </p:oleObj>
          </a:graphicData>
        </a:graphic>
      </p:graphicFrame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1752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533400" y="2133600"/>
            <a:ext cx="830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/>
              <a:t>ESCENARIO CON BUQUE – DÍA	              ESCENARIO SIN BUQUE - DÍA</a:t>
            </a:r>
          </a:p>
        </p:txBody>
      </p:sp>
      <p:graphicFrame>
        <p:nvGraphicFramePr>
          <p:cNvPr id="49161" name="Object 9"/>
          <p:cNvGraphicFramePr>
            <a:graphicFrameLocks noChangeAspect="1"/>
          </p:cNvGraphicFramePr>
          <p:nvPr>
            <p:ph idx="1"/>
          </p:nvPr>
        </p:nvGraphicFramePr>
        <p:xfrm>
          <a:off x="4724400" y="2590800"/>
          <a:ext cx="4265613" cy="2876550"/>
        </p:xfrm>
        <a:graphic>
          <a:graphicData uri="http://schemas.openxmlformats.org/presentationml/2006/ole">
            <p:oleObj spid="_x0000_s49161" name="Documento" r:id="rId4" imgW="4694185" imgH="239010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b="1"/>
              <a:t>Resultados de la Simulación</a:t>
            </a: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0" y="1752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1752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304800" y="2071688"/>
            <a:ext cx="8534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/>
              <a:t>ESCENARIO CON BUQUE – NOCHE         ESCENARIO SIN BUQUE - NOCHE</a:t>
            </a: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22336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50183" name="Object 7"/>
          <p:cNvGraphicFramePr>
            <a:graphicFrameLocks noChangeAspect="1"/>
          </p:cNvGraphicFramePr>
          <p:nvPr/>
        </p:nvGraphicFramePr>
        <p:xfrm>
          <a:off x="228600" y="2895600"/>
          <a:ext cx="4267200" cy="2743200"/>
        </p:xfrm>
        <a:graphic>
          <a:graphicData uri="http://schemas.openxmlformats.org/presentationml/2006/ole">
            <p:oleObj spid="_x0000_s50183" name="Documento" r:id="rId3" imgW="4694185" imgH="2390100" progId="Word.Document.8">
              <p:embed/>
            </p:oleObj>
          </a:graphicData>
        </a:graphic>
      </p:graphicFrame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0" y="22336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50185" name="Object 9"/>
          <p:cNvGraphicFramePr>
            <a:graphicFrameLocks noChangeAspect="1"/>
          </p:cNvGraphicFramePr>
          <p:nvPr/>
        </p:nvGraphicFramePr>
        <p:xfrm>
          <a:off x="4524375" y="2895600"/>
          <a:ext cx="4391025" cy="2743200"/>
        </p:xfrm>
        <a:graphic>
          <a:graphicData uri="http://schemas.openxmlformats.org/presentationml/2006/ole">
            <p:oleObj spid="_x0000_s50185" name="Documento" r:id="rId4" imgW="4694185" imgH="239010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b="1"/>
              <a:t>Identificación del Cuello de Botella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905000"/>
            <a:ext cx="7010400" cy="1600200"/>
          </a:xfrm>
        </p:spPr>
        <p:txBody>
          <a:bodyPr/>
          <a:lstStyle/>
          <a:p>
            <a:r>
              <a:rPr lang="es-ES"/>
              <a:t>Luego de los resultados obtenidos, se pudo establecer que las garitas eran la operación restrictiva del proceso.</a:t>
            </a:r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810000"/>
            <a:ext cx="60198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b="1"/>
              <a:t>Análisis de Movimientos</a:t>
            </a:r>
          </a:p>
        </p:txBody>
      </p:sp>
      <p:pic>
        <p:nvPicPr>
          <p:cNvPr id="54276" name="Picture 4" descr="Diagrama acti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524000"/>
            <a:ext cx="54864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b="1"/>
              <a:t>Propuestas de Mejora</a:t>
            </a: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247900"/>
            <a:ext cx="47244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-233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56327" name="Object 7"/>
          <p:cNvGraphicFramePr>
            <a:graphicFrameLocks noChangeAspect="1"/>
          </p:cNvGraphicFramePr>
          <p:nvPr/>
        </p:nvGraphicFramePr>
        <p:xfrm>
          <a:off x="6132513" y="1600200"/>
          <a:ext cx="2782887" cy="5257800"/>
        </p:xfrm>
        <a:graphic>
          <a:graphicData uri="http://schemas.openxmlformats.org/presentationml/2006/ole">
            <p:oleObj spid="_x0000_s56327" name="Visio" r:id="rId4" imgW="7318858" imgH="10906354" progId="Visio.Drawing.11">
              <p:embed/>
            </p:oleObj>
          </a:graphicData>
        </a:graphic>
      </p:graphicFrame>
      <p:pic>
        <p:nvPicPr>
          <p:cNvPr id="56329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217988"/>
            <a:ext cx="5791200" cy="142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b="1"/>
              <a:t>Propuestas de Mejora</a:t>
            </a:r>
          </a:p>
        </p:txBody>
      </p:sp>
      <p:pic>
        <p:nvPicPr>
          <p:cNvPr id="55300" name="Picture 4" descr="EIR actual"/>
          <p:cNvPicPr>
            <a:picLocks noChangeAspect="1" noChangeArrowheads="1"/>
          </p:cNvPicPr>
          <p:nvPr/>
        </p:nvPicPr>
        <p:blipFill>
          <a:blip r:embed="rId2" cstate="print"/>
          <a:srcRect l="2071" b="4039"/>
          <a:stretch>
            <a:fillRect/>
          </a:stretch>
        </p:blipFill>
        <p:spPr bwMode="auto">
          <a:xfrm>
            <a:off x="533400" y="1676400"/>
            <a:ext cx="39179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3"/>
          <a:srcRect l="50139"/>
          <a:stretch>
            <a:fillRect/>
          </a:stretch>
        </p:blipFill>
        <p:spPr bwMode="auto">
          <a:xfrm>
            <a:off x="4876800" y="1600200"/>
            <a:ext cx="393065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2" name="Oval 6"/>
          <p:cNvSpPr>
            <a:spLocks noChangeArrowheads="1"/>
          </p:cNvSpPr>
          <p:nvPr/>
        </p:nvSpPr>
        <p:spPr bwMode="auto">
          <a:xfrm>
            <a:off x="533400" y="3352800"/>
            <a:ext cx="3886200" cy="838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5303" name="Oval 7"/>
          <p:cNvSpPr>
            <a:spLocks noChangeArrowheads="1"/>
          </p:cNvSpPr>
          <p:nvPr/>
        </p:nvSpPr>
        <p:spPr bwMode="auto">
          <a:xfrm>
            <a:off x="609600" y="4267200"/>
            <a:ext cx="3886200" cy="1066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5304" name="Oval 8"/>
          <p:cNvSpPr>
            <a:spLocks noChangeArrowheads="1"/>
          </p:cNvSpPr>
          <p:nvPr/>
        </p:nvSpPr>
        <p:spPr bwMode="auto">
          <a:xfrm>
            <a:off x="6934200" y="3505200"/>
            <a:ext cx="1752600" cy="1371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2" grpId="0" animBg="1"/>
      <p:bldP spid="55303" grpId="0" animBg="1"/>
      <p:bldP spid="5530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b="1"/>
              <a:t>Toma de Tiempos luego de las mejoras</a:t>
            </a: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981200"/>
            <a:ext cx="3810000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3"/>
          <a:srcRect l="17740" t="16667" r="22203" b="44444"/>
          <a:stretch>
            <a:fillRect/>
          </a:stretch>
        </p:blipFill>
        <p:spPr bwMode="auto">
          <a:xfrm>
            <a:off x="838200" y="4038600"/>
            <a:ext cx="3810000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3" name="Picture 7"/>
          <p:cNvPicPr>
            <a:picLocks noChangeAspect="1" noChangeArrowheads="1"/>
          </p:cNvPicPr>
          <p:nvPr/>
        </p:nvPicPr>
        <p:blipFill>
          <a:blip r:embed="rId4"/>
          <a:srcRect l="15652" t="22917" r="23613" b="37732"/>
          <a:stretch>
            <a:fillRect/>
          </a:stretch>
        </p:blipFill>
        <p:spPr bwMode="auto">
          <a:xfrm>
            <a:off x="5126038" y="4038600"/>
            <a:ext cx="3636962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1295400" y="60198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/>
              <a:t>DÍA</a:t>
            </a:r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5562600" y="59436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/>
              <a:t>NOCHE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b="1"/>
              <a:t>Establecimiento del Número de Réplicas</a:t>
            </a: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61444" name="Object 4"/>
          <p:cNvGraphicFramePr>
            <a:graphicFrameLocks noChangeAspect="1"/>
          </p:cNvGraphicFramePr>
          <p:nvPr/>
        </p:nvGraphicFramePr>
        <p:xfrm>
          <a:off x="3962400" y="1676400"/>
          <a:ext cx="1524000" cy="754063"/>
        </p:xfrm>
        <a:graphic>
          <a:graphicData uri="http://schemas.openxmlformats.org/presentationml/2006/ole">
            <p:oleObj spid="_x0000_s61444" name="Ecuación" r:id="rId3" imgW="939800" imgH="469900" progId="Equation.3">
              <p:embed/>
            </p:oleObj>
          </a:graphicData>
        </a:graphic>
      </p:graphicFrame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3657600" y="25146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>
                <a:cs typeface="Arial" charset="0"/>
              </a:rPr>
              <a:t>α</a:t>
            </a:r>
            <a:r>
              <a:rPr lang="es-ES">
                <a:cs typeface="Arial" charset="0"/>
              </a:rPr>
              <a:t>=0.01    e= 0.25 min    </a:t>
            </a:r>
            <a:endParaRPr lang="el-GR">
              <a:cs typeface="Arial" charset="0"/>
            </a:endParaRP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990600" y="3200400"/>
            <a:ext cx="297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chemeClr val="tx2"/>
                </a:solidFill>
                <a:cs typeface="Arial" charset="0"/>
              </a:rPr>
              <a:t>DESVIACIÓN ESTÁNDAR</a:t>
            </a:r>
            <a:endParaRPr lang="el-GR" b="1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5410200" y="3200400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chemeClr val="tx2"/>
                </a:solidFill>
                <a:cs typeface="Arial" charset="0"/>
              </a:rPr>
              <a:t>NÚMERO DE RÉPLICAS</a:t>
            </a:r>
            <a:endParaRPr lang="el-GR" b="1">
              <a:solidFill>
                <a:schemeClr val="tx2"/>
              </a:solidFill>
              <a:cs typeface="Arial" charset="0"/>
            </a:endParaRPr>
          </a:p>
        </p:txBody>
      </p:sp>
      <p:pic>
        <p:nvPicPr>
          <p:cNvPr id="61450" name="Picture 10"/>
          <p:cNvPicPr>
            <a:picLocks noChangeAspect="1" noChangeArrowheads="1"/>
          </p:cNvPicPr>
          <p:nvPr/>
        </p:nvPicPr>
        <p:blipFill>
          <a:blip r:embed="rId4"/>
          <a:srcRect t="6577"/>
          <a:stretch>
            <a:fillRect/>
          </a:stretch>
        </p:blipFill>
        <p:spPr bwMode="auto">
          <a:xfrm>
            <a:off x="203200" y="3744913"/>
            <a:ext cx="4292600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1" name="Picture 11"/>
          <p:cNvPicPr>
            <a:picLocks noChangeAspect="1" noChangeArrowheads="1"/>
          </p:cNvPicPr>
          <p:nvPr/>
        </p:nvPicPr>
        <p:blipFill>
          <a:blip r:embed="rId5"/>
          <a:srcRect t="5785"/>
          <a:stretch>
            <a:fillRect/>
          </a:stretch>
        </p:blipFill>
        <p:spPr bwMode="auto">
          <a:xfrm>
            <a:off x="4572000" y="3724275"/>
            <a:ext cx="4313238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b="1"/>
              <a:t>Comparación de Modelos</a:t>
            </a:r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600200"/>
            <a:ext cx="6096000" cy="487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7543800" cy="1143000"/>
          </a:xfrm>
        </p:spPr>
        <p:txBody>
          <a:bodyPr/>
          <a:lstStyle/>
          <a:p>
            <a:pPr algn="r"/>
            <a:r>
              <a:rPr lang="es-ES" altLang="zh-CN" b="1">
                <a:ea typeface="宋体" pitchFamily="2" charset="-122"/>
              </a:rPr>
              <a:t>Objetivo General de la Tesis</a:t>
            </a:r>
            <a:r>
              <a:rPr lang="en-US" altLang="zh-CN" b="1">
                <a:ea typeface="宋体" pitchFamily="2" charset="-122"/>
              </a:rPr>
              <a:t> </a:t>
            </a:r>
            <a:endParaRPr lang="en-US" b="1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676400"/>
            <a:ext cx="7010400" cy="41148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s-EC" altLang="zh-CN">
                <a:ea typeface="宋体" pitchFamily="2" charset="-122"/>
              </a:rPr>
              <a:t>Identificar los cuellos de botella del proceso de ingreso y salida de contenedores en base a un estudio de tiempos que proporcione la información necesaria para que a través de un modelo de simulación se identifiquen las operaciones restrictivas y se establezcan alternativas de mejora, que reduzcan su impacto.</a:t>
            </a:r>
            <a:r>
              <a:rPr lang="en-US" altLang="zh-CN">
                <a:ea typeface="宋体" pitchFamily="2" charset="-122"/>
              </a:rPr>
              <a:t>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b="1"/>
              <a:t>Comparación de Modelos</a:t>
            </a:r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600200"/>
            <a:ext cx="5943600" cy="484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b="1"/>
              <a:t>Comparación de Modelos</a:t>
            </a:r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600200"/>
            <a:ext cx="5867400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b="1"/>
              <a:t>Comparación de Modelos</a:t>
            </a:r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524000"/>
            <a:ext cx="5867400" cy="497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b="1"/>
              <a:t>Pruebas de Hipótesis</a:t>
            </a: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66564" name="Object 4"/>
          <p:cNvGraphicFramePr>
            <a:graphicFrameLocks noChangeAspect="1"/>
          </p:cNvGraphicFramePr>
          <p:nvPr/>
        </p:nvGraphicFramePr>
        <p:xfrm>
          <a:off x="3733800" y="1524000"/>
          <a:ext cx="1219200" cy="657225"/>
        </p:xfrm>
        <a:graphic>
          <a:graphicData uri="http://schemas.openxmlformats.org/presentationml/2006/ole">
            <p:oleObj spid="_x0000_s66564" name="Ecuación" r:id="rId3" imgW="850900" imgH="457200" progId="Equation.3">
              <p:embed/>
            </p:oleObj>
          </a:graphicData>
        </a:graphic>
      </p:graphicFrame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0" y="3157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66566" name="Object 6"/>
          <p:cNvGraphicFramePr>
            <a:graphicFrameLocks noChangeAspect="1"/>
          </p:cNvGraphicFramePr>
          <p:nvPr/>
        </p:nvGraphicFramePr>
        <p:xfrm>
          <a:off x="3733800" y="2209800"/>
          <a:ext cx="1066800" cy="811213"/>
        </p:xfrm>
        <a:graphic>
          <a:graphicData uri="http://schemas.openxmlformats.org/presentationml/2006/ole">
            <p:oleObj spid="_x0000_s66566" name="Ecuación" r:id="rId4" imgW="710891" imgH="545863" progId="Equation.3">
              <p:embed/>
            </p:oleObj>
          </a:graphicData>
        </a:graphic>
      </p:graphicFrame>
      <p:pic>
        <p:nvPicPr>
          <p:cNvPr id="67293" name="Picture 733"/>
          <p:cNvPicPr>
            <a:picLocks noChangeAspect="1" noChangeArrowheads="1"/>
          </p:cNvPicPr>
          <p:nvPr/>
        </p:nvPicPr>
        <p:blipFill>
          <a:blip r:embed="rId5"/>
          <a:srcRect t="7790"/>
          <a:stretch>
            <a:fillRect/>
          </a:stretch>
        </p:blipFill>
        <p:spPr bwMode="auto">
          <a:xfrm>
            <a:off x="609600" y="3297238"/>
            <a:ext cx="8001000" cy="2874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b="1"/>
              <a:t>Conclusiones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077200" cy="47244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s-ES" altLang="zh-CN">
                <a:ea typeface="宋体" pitchFamily="2" charset="-122"/>
              </a:rPr>
              <a:t>La garita de entrada generaba el mayor tiempo y por lo tanto era la operación restrictiva del proceso de ingreso y salida de contenedores del puerto.</a:t>
            </a:r>
          </a:p>
          <a:p>
            <a:pPr algn="just">
              <a:lnSpc>
                <a:spcPct val="90000"/>
              </a:lnSpc>
            </a:pPr>
            <a:r>
              <a:rPr lang="es-ES" altLang="zh-CN">
                <a:ea typeface="宋体" pitchFamily="2" charset="-122"/>
              </a:rPr>
              <a:t>El ingreso de los vehículos al puerto tiene mayor concentración entre las 20H00 y las 24H00. </a:t>
            </a:r>
          </a:p>
          <a:p>
            <a:pPr algn="just">
              <a:lnSpc>
                <a:spcPct val="90000"/>
              </a:lnSpc>
            </a:pPr>
            <a:r>
              <a:rPr lang="es-ES" altLang="zh-CN">
                <a:ea typeface="宋体" pitchFamily="2" charset="-122"/>
              </a:rPr>
              <a:t>Las propuestas de mejora se resumen en: 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es-ES" altLang="zh-CN">
                <a:ea typeface="宋体" pitchFamily="2" charset="-122"/>
              </a:rPr>
              <a:t>		- Implementación de una estación de 	trabajo   adicional en la garita de ingreso </a:t>
            </a:r>
          </a:p>
          <a:p>
            <a:pPr algn="just">
              <a:lnSpc>
                <a:spcPct val="90000"/>
              </a:lnSpc>
            </a:pPr>
            <a:endParaRPr lang="es-E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b="1"/>
              <a:t>Conclusiones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495800"/>
          </a:xfrm>
        </p:spPr>
        <p:txBody>
          <a:bodyPr/>
          <a:lstStyle/>
          <a:p>
            <a:pPr marL="571500" indent="-571500" algn="just">
              <a:lnSpc>
                <a:spcPct val="90000"/>
              </a:lnSpc>
              <a:buFont typeface="Wingdings" pitchFamily="2" charset="2"/>
              <a:buNone/>
            </a:pPr>
            <a:r>
              <a:rPr lang="es-ES" altLang="zh-CN">
                <a:ea typeface="宋体" pitchFamily="2" charset="-122"/>
              </a:rPr>
              <a:t>		- Modificación de los formatos de 	Recepción e Intercambio de Equipo </a:t>
            </a:r>
          </a:p>
          <a:p>
            <a:pPr marL="571500" indent="-571500" algn="just">
              <a:lnSpc>
                <a:spcPct val="90000"/>
              </a:lnSpc>
              <a:buFont typeface="Wingdings" pitchFamily="2" charset="2"/>
              <a:buNone/>
            </a:pPr>
            <a:r>
              <a:rPr lang="es-ES" altLang="zh-CN">
                <a:ea typeface="宋体" pitchFamily="2" charset="-122"/>
              </a:rPr>
              <a:t>		- Distribución adecuada del personal 	durante los turnos de trabajo de acuerdo 	al flujo de vehículos comprobar 	estadísticamente dicha comparación, </a:t>
            </a:r>
          </a:p>
          <a:p>
            <a:pPr marL="571500" indent="-571500" algn="just">
              <a:lnSpc>
                <a:spcPct val="90000"/>
              </a:lnSpc>
            </a:pPr>
            <a:r>
              <a:rPr lang="es-ES" altLang="zh-CN">
                <a:ea typeface="宋体" pitchFamily="2" charset="-122"/>
              </a:rPr>
              <a:t>Luego de la prueba de hipótesis realizada, se concluye que efectivamente existe una disminución del tiempo de atención de las garitas en un 35%. </a:t>
            </a:r>
            <a:endParaRPr lang="es-E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b="1"/>
              <a:t>Recomendaciones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altLang="zh-CN">
                <a:ea typeface="宋体" pitchFamily="2" charset="-122"/>
              </a:rPr>
              <a:t>Se recomienda mejorar la iluminación de la zona de ingreso de vehículos.</a:t>
            </a:r>
          </a:p>
          <a:p>
            <a:r>
              <a:rPr lang="es-ES" altLang="zh-CN">
                <a:ea typeface="宋体" pitchFamily="2" charset="-122"/>
              </a:rPr>
              <a:t>Mejorar el diseño de la garita de ingreso</a:t>
            </a:r>
          </a:p>
          <a:p>
            <a:r>
              <a:rPr lang="es-ES" altLang="zh-CN">
                <a:ea typeface="宋体" pitchFamily="2" charset="-122"/>
              </a:rPr>
              <a:t>Eliminar la actividad de colocación de esponjas que se realiza en la garita de ingreso actualmente</a:t>
            </a:r>
            <a:endParaRPr lang="es-E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7772400" cy="1143000"/>
          </a:xfrm>
        </p:spPr>
        <p:txBody>
          <a:bodyPr/>
          <a:lstStyle/>
          <a:p>
            <a:pPr marL="838200" indent="-838200" algn="ctr"/>
            <a:r>
              <a:rPr lang="es-ES" altLang="zh-CN" b="1">
                <a:ea typeface="宋体" pitchFamily="2" charset="-122"/>
              </a:rPr>
              <a:t>Objetivos Específicos</a:t>
            </a:r>
            <a:endParaRPr lang="en-US" b="1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752600"/>
            <a:ext cx="74676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C" sz="2600"/>
              <a:t>Identificar el cuello de botella del proceso de ingreso y salida de contenedores en base a un estudio de tiempos.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EC" sz="2600"/>
          </a:p>
          <a:p>
            <a:pPr>
              <a:lnSpc>
                <a:spcPct val="80000"/>
              </a:lnSpc>
            </a:pPr>
            <a:r>
              <a:rPr lang="es-EC" sz="2600"/>
              <a:t>Realizar un análisis de movimientos de las operaciones restrictivas.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EC" sz="2600"/>
          </a:p>
          <a:p>
            <a:pPr>
              <a:lnSpc>
                <a:spcPct val="80000"/>
              </a:lnSpc>
            </a:pPr>
            <a:r>
              <a:rPr lang="es-EC" sz="2600"/>
              <a:t>Establecer alternativas de mejora que permitan eliminar o disminuir el cuello de botella.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s-EC" sz="2600"/>
          </a:p>
          <a:p>
            <a:pPr>
              <a:lnSpc>
                <a:spcPct val="80000"/>
              </a:lnSpc>
            </a:pPr>
            <a:r>
              <a:rPr lang="es-EC" sz="2600"/>
              <a:t>Validar las mejoras planteadas como resultado del estudio de movimientos mediante el modelo de simulación.</a:t>
            </a:r>
            <a:endParaRPr lang="en-US" sz="2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90500"/>
            <a:ext cx="7696200" cy="1203325"/>
          </a:xfrm>
        </p:spPr>
        <p:txBody>
          <a:bodyPr/>
          <a:lstStyle/>
          <a:p>
            <a:pPr algn="ctr"/>
            <a:r>
              <a:rPr lang="es-ES" altLang="zh-CN" b="1">
                <a:ea typeface="宋体" pitchFamily="2" charset="-122"/>
              </a:rPr>
              <a:t>Metodología</a:t>
            </a:r>
            <a:endParaRPr lang="en-US" b="1"/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gray">
          <a:xfrm>
            <a:off x="1143000" y="2798763"/>
            <a:ext cx="2590800" cy="3425825"/>
          </a:xfrm>
          <a:prstGeom prst="chevron">
            <a:avLst>
              <a:gd name="adj" fmla="val 16468"/>
            </a:avLst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 marL="525463" eaLnBrk="1" hangingPunct="1"/>
            <a:r>
              <a:rPr lang="es-EC" b="1" u="sng">
                <a:solidFill>
                  <a:schemeClr val="bg1"/>
                </a:solidFill>
              </a:rPr>
              <a:t>Estudio de Tiempos</a:t>
            </a:r>
          </a:p>
          <a:p>
            <a:pPr marL="525463" eaLnBrk="1" hangingPunct="1"/>
            <a:r>
              <a:rPr lang="es-EC" b="1">
                <a:solidFill>
                  <a:schemeClr val="bg1"/>
                </a:solidFill>
              </a:rPr>
              <a:t>Objetivo: Identificar las operaciones restrictivas del proceso y obtener los estadísticos para input al modelo de simulación</a:t>
            </a:r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gray">
          <a:xfrm>
            <a:off x="1295400" y="1524000"/>
            <a:ext cx="2084388" cy="9382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s-EC" sz="2200" b="1">
                <a:solidFill>
                  <a:schemeClr val="bg1"/>
                </a:solidFill>
              </a:rPr>
              <a:t>Primera </a:t>
            </a:r>
          </a:p>
          <a:p>
            <a:pPr algn="ctr" eaLnBrk="1" hangingPunct="1"/>
            <a:r>
              <a:rPr lang="es-EC" sz="2200" b="1">
                <a:solidFill>
                  <a:schemeClr val="bg1"/>
                </a:solidFill>
              </a:rPr>
              <a:t>Etapa</a:t>
            </a:r>
          </a:p>
        </p:txBody>
      </p:sp>
      <p:sp>
        <p:nvSpPr>
          <p:cNvPr id="6154" name="AutoShape 10"/>
          <p:cNvSpPr>
            <a:spLocks noChangeArrowheads="1"/>
          </p:cNvSpPr>
          <p:nvPr/>
        </p:nvSpPr>
        <p:spPr bwMode="gray">
          <a:xfrm>
            <a:off x="6096000" y="2782888"/>
            <a:ext cx="2743200" cy="3425825"/>
          </a:xfrm>
          <a:prstGeom prst="chevron">
            <a:avLst>
              <a:gd name="adj" fmla="val 17384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 marL="514350" defTabSz="1371600" eaLnBrk="1" hangingPunct="1">
              <a:tabLst>
                <a:tab pos="346075" algn="l"/>
              </a:tabLst>
            </a:pPr>
            <a:r>
              <a:rPr lang="es-EC" b="1" u="sng">
                <a:solidFill>
                  <a:schemeClr val="bg1"/>
                </a:solidFill>
              </a:rPr>
              <a:t>Validación de Mejoras</a:t>
            </a:r>
          </a:p>
          <a:p>
            <a:pPr marL="514350" defTabSz="1371600" eaLnBrk="1" hangingPunct="1">
              <a:tabLst>
                <a:tab pos="346075" algn="l"/>
              </a:tabLst>
            </a:pPr>
            <a:r>
              <a:rPr lang="es-EC" b="1">
                <a:solidFill>
                  <a:schemeClr val="bg1"/>
                </a:solidFill>
              </a:rPr>
              <a:t>Objetivo: Incluir las mejoras planteadas en el estudio de movimientos al modelo de simulación y elaborar pruebas de hipótesis</a:t>
            </a:r>
          </a:p>
        </p:txBody>
      </p:sp>
      <p:sp>
        <p:nvSpPr>
          <p:cNvPr id="6155" name="AutoShape 11"/>
          <p:cNvSpPr>
            <a:spLocks noChangeArrowheads="1"/>
          </p:cNvSpPr>
          <p:nvPr/>
        </p:nvSpPr>
        <p:spPr bwMode="gray">
          <a:xfrm>
            <a:off x="6294438" y="1573213"/>
            <a:ext cx="2316162" cy="9382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s-EC" sz="2200" b="1">
                <a:solidFill>
                  <a:schemeClr val="bg1"/>
                </a:solidFill>
              </a:rPr>
              <a:t>Tercera</a:t>
            </a:r>
          </a:p>
          <a:p>
            <a:pPr algn="ctr" eaLnBrk="1" hangingPunct="1"/>
            <a:r>
              <a:rPr lang="es-EC" sz="2200" b="1">
                <a:solidFill>
                  <a:schemeClr val="bg1"/>
                </a:solidFill>
              </a:rPr>
              <a:t>Etapa</a:t>
            </a:r>
          </a:p>
        </p:txBody>
      </p:sp>
      <p:sp>
        <p:nvSpPr>
          <p:cNvPr id="6156" name="AutoShape 12"/>
          <p:cNvSpPr>
            <a:spLocks noChangeArrowheads="1"/>
          </p:cNvSpPr>
          <p:nvPr/>
        </p:nvSpPr>
        <p:spPr bwMode="gray">
          <a:xfrm>
            <a:off x="3581400" y="2800350"/>
            <a:ext cx="2590800" cy="3425825"/>
          </a:xfrm>
          <a:prstGeom prst="chevron">
            <a:avLst>
              <a:gd name="adj" fmla="val 16468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 marL="525463" eaLnBrk="1" hangingPunct="1"/>
            <a:r>
              <a:rPr lang="es-EC" b="1" u="sng">
                <a:solidFill>
                  <a:schemeClr val="bg1"/>
                </a:solidFill>
              </a:rPr>
              <a:t>Estudio de Movimientos</a:t>
            </a:r>
          </a:p>
          <a:p>
            <a:pPr marL="525463" eaLnBrk="1" hangingPunct="1"/>
            <a:r>
              <a:rPr lang="es-EC" b="1">
                <a:solidFill>
                  <a:schemeClr val="bg1"/>
                </a:solidFill>
              </a:rPr>
              <a:t>Objetivo: Ayudar a establecer alternativas de mejora a las operaciones restrictivas identificadas en el estudio de tiempos</a:t>
            </a:r>
          </a:p>
        </p:txBody>
      </p:sp>
      <p:sp>
        <p:nvSpPr>
          <p:cNvPr id="6157" name="AutoShape 13"/>
          <p:cNvSpPr>
            <a:spLocks noChangeArrowheads="1"/>
          </p:cNvSpPr>
          <p:nvPr/>
        </p:nvSpPr>
        <p:spPr bwMode="gray">
          <a:xfrm>
            <a:off x="3627438" y="1524000"/>
            <a:ext cx="2316162" cy="9382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s-EC" sz="2200" b="1">
                <a:solidFill>
                  <a:schemeClr val="bg1"/>
                </a:solidFill>
              </a:rPr>
              <a:t>Segunda</a:t>
            </a:r>
          </a:p>
          <a:p>
            <a:pPr algn="ctr" eaLnBrk="1" hangingPunct="1"/>
            <a:r>
              <a:rPr lang="es-EC" sz="2200" b="1">
                <a:solidFill>
                  <a:schemeClr val="bg1"/>
                </a:solidFill>
              </a:rPr>
              <a:t>Etapa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b="1"/>
              <a:t>Proceso de Ingreso y Salida de Contenedores del Puerto</a:t>
            </a:r>
          </a:p>
        </p:txBody>
      </p:sp>
      <p:sp>
        <p:nvSpPr>
          <p:cNvPr id="45060" name="Freeform 4"/>
          <p:cNvSpPr>
            <a:spLocks noEditPoints="1"/>
          </p:cNvSpPr>
          <p:nvPr/>
        </p:nvSpPr>
        <p:spPr bwMode="gray">
          <a:xfrm rot="-1358056">
            <a:off x="1066800" y="2801938"/>
            <a:ext cx="6853238" cy="2803525"/>
          </a:xfrm>
          <a:custGeom>
            <a:avLst/>
            <a:gdLst/>
            <a:ahLst/>
            <a:cxnLst>
              <a:cxn ang="0">
                <a:pos x="1692" y="12"/>
              </a:cxn>
              <a:cxn ang="0">
                <a:pos x="1234" y="74"/>
              </a:cxn>
              <a:cxn ang="0">
                <a:pos x="828" y="182"/>
              </a:cxn>
              <a:cxn ang="0">
                <a:pos x="486" y="330"/>
              </a:cxn>
              <a:cxn ang="0">
                <a:pos x="226" y="510"/>
              </a:cxn>
              <a:cxn ang="0">
                <a:pos x="58" y="718"/>
              </a:cxn>
              <a:cxn ang="0">
                <a:pos x="0" y="944"/>
              </a:cxn>
              <a:cxn ang="0">
                <a:pos x="58" y="1170"/>
              </a:cxn>
              <a:cxn ang="0">
                <a:pos x="226" y="1378"/>
              </a:cxn>
              <a:cxn ang="0">
                <a:pos x="486" y="1558"/>
              </a:cxn>
              <a:cxn ang="0">
                <a:pos x="828" y="1706"/>
              </a:cxn>
              <a:cxn ang="0">
                <a:pos x="1234" y="1814"/>
              </a:cxn>
              <a:cxn ang="0">
                <a:pos x="1692" y="1876"/>
              </a:cxn>
              <a:cxn ang="0">
                <a:pos x="2186" y="1884"/>
              </a:cxn>
              <a:cxn ang="0">
                <a:pos x="2658" y="1840"/>
              </a:cxn>
              <a:cxn ang="0">
                <a:pos x="3084" y="1746"/>
              </a:cxn>
              <a:cxn ang="0">
                <a:pos x="3448" y="1612"/>
              </a:cxn>
              <a:cxn ang="0">
                <a:pos x="3738" y="1442"/>
              </a:cxn>
              <a:cxn ang="0">
                <a:pos x="3938" y="1242"/>
              </a:cxn>
              <a:cxn ang="0">
                <a:pos x="4034" y="1022"/>
              </a:cxn>
              <a:cxn ang="0">
                <a:pos x="4014" y="790"/>
              </a:cxn>
              <a:cxn ang="0">
                <a:pos x="3882" y="576"/>
              </a:cxn>
              <a:cxn ang="0">
                <a:pos x="3650" y="386"/>
              </a:cxn>
              <a:cxn ang="0">
                <a:pos x="3334" y="228"/>
              </a:cxn>
              <a:cxn ang="0">
                <a:pos x="2948" y="106"/>
              </a:cxn>
              <a:cxn ang="0">
                <a:pos x="2506" y="28"/>
              </a:cxn>
              <a:cxn ang="0">
                <a:pos x="2020" y="0"/>
              </a:cxn>
              <a:cxn ang="0">
                <a:pos x="1606" y="1736"/>
              </a:cxn>
              <a:cxn ang="0">
                <a:pos x="1164" y="1678"/>
              </a:cxn>
              <a:cxn ang="0">
                <a:pos x="776" y="1576"/>
              </a:cxn>
              <a:cxn ang="0">
                <a:pos x="458" y="1436"/>
              </a:cxn>
              <a:cxn ang="0">
                <a:pos x="224" y="1266"/>
              </a:cxn>
              <a:cxn ang="0">
                <a:pos x="88" y="1074"/>
              </a:cxn>
              <a:cxn ang="0">
                <a:pos x="68" y="864"/>
              </a:cxn>
              <a:cxn ang="0">
                <a:pos x="166" y="664"/>
              </a:cxn>
              <a:cxn ang="0">
                <a:pos x="370" y="486"/>
              </a:cxn>
              <a:cxn ang="0">
                <a:pos x="662" y="336"/>
              </a:cxn>
              <a:cxn ang="0">
                <a:pos x="1028" y="222"/>
              </a:cxn>
              <a:cxn ang="0">
                <a:pos x="1454" y="148"/>
              </a:cxn>
              <a:cxn ang="0">
                <a:pos x="1922" y="120"/>
              </a:cxn>
              <a:cxn ang="0">
                <a:pos x="2392" y="148"/>
              </a:cxn>
              <a:cxn ang="0">
                <a:pos x="2818" y="222"/>
              </a:cxn>
              <a:cxn ang="0">
                <a:pos x="3184" y="336"/>
              </a:cxn>
              <a:cxn ang="0">
                <a:pos x="3476" y="486"/>
              </a:cxn>
              <a:cxn ang="0">
                <a:pos x="3680" y="664"/>
              </a:cxn>
              <a:cxn ang="0">
                <a:pos x="3778" y="864"/>
              </a:cxn>
              <a:cxn ang="0">
                <a:pos x="3758" y="1074"/>
              </a:cxn>
              <a:cxn ang="0">
                <a:pos x="3622" y="1266"/>
              </a:cxn>
              <a:cxn ang="0">
                <a:pos x="3388" y="1436"/>
              </a:cxn>
              <a:cxn ang="0">
                <a:pos x="3070" y="1576"/>
              </a:cxn>
              <a:cxn ang="0">
                <a:pos x="2682" y="1678"/>
              </a:cxn>
              <a:cxn ang="0">
                <a:pos x="2240" y="1736"/>
              </a:cxn>
            </a:cxnLst>
            <a:rect l="0" t="0" r="r" b="b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9412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360488" y="2727325"/>
            <a:ext cx="16271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C" sz="2000" b="1">
                <a:solidFill>
                  <a:schemeClr val="tx2"/>
                </a:solidFill>
                <a:latin typeface="Verdana" pitchFamily="34" charset="0"/>
              </a:rPr>
              <a:t>Embarque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1741488" y="4905375"/>
            <a:ext cx="1844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C" sz="2000" b="1">
                <a:solidFill>
                  <a:schemeClr val="tx2"/>
                </a:solidFill>
                <a:latin typeface="Verdana" pitchFamily="34" charset="0"/>
              </a:rPr>
              <a:t>Almacenaje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6618288" y="1981200"/>
            <a:ext cx="1566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C" sz="2000" b="1">
                <a:solidFill>
                  <a:schemeClr val="tx2"/>
                </a:solidFill>
                <a:latin typeface="Verdana" pitchFamily="34" charset="0"/>
              </a:rPr>
              <a:t>Despacho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4789488" y="4479925"/>
            <a:ext cx="163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C" sz="2000" b="1">
                <a:solidFill>
                  <a:schemeClr val="tx2"/>
                </a:solidFill>
                <a:latin typeface="Verdana" pitchFamily="34" charset="0"/>
              </a:rPr>
              <a:t>Recepción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3189288" y="3657600"/>
            <a:ext cx="297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EC" sz="3200" b="1">
                <a:solidFill>
                  <a:schemeClr val="tx2"/>
                </a:solidFill>
              </a:rPr>
              <a:t>Operaciones</a:t>
            </a:r>
          </a:p>
        </p:txBody>
      </p:sp>
      <p:pic>
        <p:nvPicPr>
          <p:cNvPr id="45066" name="Picture 10" descr="MMj02836170000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2888" y="3235325"/>
            <a:ext cx="1219200" cy="1143000"/>
          </a:xfrm>
          <a:prstGeom prst="rect">
            <a:avLst/>
          </a:prstGeom>
          <a:noFill/>
        </p:spPr>
      </p:pic>
      <p:pic>
        <p:nvPicPr>
          <p:cNvPr id="45067" name="Picture 11" descr="MCj0331686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1288" y="2063750"/>
            <a:ext cx="957262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8" name="Picture 12" descr="MCj0280577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09788" y="5292725"/>
            <a:ext cx="927100" cy="1260475"/>
          </a:xfrm>
          <a:prstGeom prst="rect">
            <a:avLst/>
          </a:prstGeom>
          <a:noFill/>
        </p:spPr>
      </p:pic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4300538" y="1660525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 sz="2000" b="1">
                <a:solidFill>
                  <a:schemeClr val="tx2"/>
                </a:solidFill>
                <a:latin typeface="Verdana" pitchFamily="34" charset="0"/>
              </a:rPr>
              <a:t>Descarga</a:t>
            </a:r>
          </a:p>
        </p:txBody>
      </p:sp>
      <p:pic>
        <p:nvPicPr>
          <p:cNvPr id="45070" name="Picture 14" descr="j029518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94488" y="2438400"/>
            <a:ext cx="1447800" cy="1017588"/>
          </a:xfrm>
          <a:prstGeom prst="rect">
            <a:avLst/>
          </a:prstGeom>
          <a:noFill/>
        </p:spPr>
      </p:pic>
      <p:grpSp>
        <p:nvGrpSpPr>
          <p:cNvPr id="45072" name="Group 16"/>
          <p:cNvGrpSpPr>
            <a:grpSpLocks/>
          </p:cNvGrpSpPr>
          <p:nvPr/>
        </p:nvGrpSpPr>
        <p:grpSpPr bwMode="auto">
          <a:xfrm>
            <a:off x="4987925" y="4835525"/>
            <a:ext cx="1325563" cy="952500"/>
            <a:chOff x="1536" y="288"/>
            <a:chExt cx="1392" cy="970"/>
          </a:xfrm>
        </p:grpSpPr>
        <p:sp>
          <p:nvSpPr>
            <p:cNvPr id="45073" name="Freeform 17"/>
            <p:cNvSpPr>
              <a:spLocks/>
            </p:cNvSpPr>
            <p:nvPr/>
          </p:nvSpPr>
          <p:spPr bwMode="auto">
            <a:xfrm>
              <a:off x="1607" y="288"/>
              <a:ext cx="1234" cy="763"/>
            </a:xfrm>
            <a:custGeom>
              <a:avLst/>
              <a:gdLst/>
              <a:ahLst/>
              <a:cxnLst>
                <a:cxn ang="0">
                  <a:pos x="1899" y="38"/>
                </a:cxn>
                <a:cxn ang="0">
                  <a:pos x="1836" y="44"/>
                </a:cxn>
                <a:cxn ang="0">
                  <a:pos x="1777" y="55"/>
                </a:cxn>
                <a:cxn ang="0">
                  <a:pos x="1720" y="71"/>
                </a:cxn>
                <a:cxn ang="0">
                  <a:pos x="1666" y="91"/>
                </a:cxn>
                <a:cxn ang="0">
                  <a:pos x="1610" y="94"/>
                </a:cxn>
                <a:cxn ang="0">
                  <a:pos x="1532" y="61"/>
                </a:cxn>
                <a:cxn ang="0">
                  <a:pos x="1451" y="35"/>
                </a:cxn>
                <a:cxn ang="0">
                  <a:pos x="1364" y="16"/>
                </a:cxn>
                <a:cxn ang="0">
                  <a:pos x="1272" y="4"/>
                </a:cxn>
                <a:cxn ang="0">
                  <a:pos x="1177" y="0"/>
                </a:cxn>
                <a:cxn ang="0">
                  <a:pos x="967" y="20"/>
                </a:cxn>
                <a:cxn ang="0">
                  <a:pos x="780" y="78"/>
                </a:cxn>
                <a:cxn ang="0">
                  <a:pos x="624" y="166"/>
                </a:cxn>
                <a:cxn ang="0">
                  <a:pos x="506" y="279"/>
                </a:cxn>
                <a:cxn ang="0">
                  <a:pos x="438" y="413"/>
                </a:cxn>
                <a:cxn ang="0">
                  <a:pos x="339" y="492"/>
                </a:cxn>
                <a:cxn ang="0">
                  <a:pos x="219" y="561"/>
                </a:cxn>
                <a:cxn ang="0">
                  <a:pos x="122" y="654"/>
                </a:cxn>
                <a:cxn ang="0">
                  <a:pos x="50" y="766"/>
                </a:cxn>
                <a:cxn ang="0">
                  <a:pos x="8" y="893"/>
                </a:cxn>
                <a:cxn ang="0">
                  <a:pos x="3" y="1038"/>
                </a:cxn>
                <a:cxn ang="0">
                  <a:pos x="47" y="1194"/>
                </a:cxn>
                <a:cxn ang="0">
                  <a:pos x="137" y="1329"/>
                </a:cxn>
                <a:cxn ang="0">
                  <a:pos x="263" y="1434"/>
                </a:cxn>
                <a:cxn ang="0">
                  <a:pos x="419" y="1502"/>
                </a:cxn>
                <a:cxn ang="0">
                  <a:pos x="597" y="1526"/>
                </a:cxn>
                <a:cxn ang="0">
                  <a:pos x="766" y="1505"/>
                </a:cxn>
                <a:cxn ang="0">
                  <a:pos x="915" y="1442"/>
                </a:cxn>
                <a:cxn ang="0">
                  <a:pos x="1040" y="1346"/>
                </a:cxn>
                <a:cxn ang="0">
                  <a:pos x="1131" y="1224"/>
                </a:cxn>
                <a:cxn ang="0">
                  <a:pos x="1184" y="1081"/>
                </a:cxn>
                <a:cxn ang="0">
                  <a:pos x="1290" y="1023"/>
                </a:cxn>
                <a:cxn ang="0">
                  <a:pos x="1431" y="999"/>
                </a:cxn>
                <a:cxn ang="0">
                  <a:pos x="1560" y="957"/>
                </a:cxn>
                <a:cxn ang="0">
                  <a:pos x="1675" y="901"/>
                </a:cxn>
                <a:cxn ang="0">
                  <a:pos x="1771" y="830"/>
                </a:cxn>
                <a:cxn ang="0">
                  <a:pos x="1839" y="778"/>
                </a:cxn>
                <a:cxn ang="0">
                  <a:pos x="1882" y="782"/>
                </a:cxn>
                <a:cxn ang="0">
                  <a:pos x="1926" y="785"/>
                </a:cxn>
                <a:cxn ang="0">
                  <a:pos x="2048" y="777"/>
                </a:cxn>
                <a:cxn ang="0">
                  <a:pos x="2193" y="740"/>
                </a:cxn>
                <a:cxn ang="0">
                  <a:pos x="2315" y="676"/>
                </a:cxn>
                <a:cxn ang="0">
                  <a:pos x="2406" y="589"/>
                </a:cxn>
                <a:cxn ang="0">
                  <a:pos x="2459" y="487"/>
                </a:cxn>
                <a:cxn ang="0">
                  <a:pos x="2467" y="373"/>
                </a:cxn>
                <a:cxn ang="0">
                  <a:pos x="2428" y="266"/>
                </a:cxn>
                <a:cxn ang="0">
                  <a:pos x="2349" y="173"/>
                </a:cxn>
                <a:cxn ang="0">
                  <a:pos x="2237" y="101"/>
                </a:cxn>
                <a:cxn ang="0">
                  <a:pos x="2099" y="53"/>
                </a:cxn>
                <a:cxn ang="0">
                  <a:pos x="1942" y="37"/>
                </a:cxn>
              </a:cxnLst>
              <a:rect l="0" t="0" r="r" b="b"/>
              <a:pathLst>
                <a:path w="2470" h="1526">
                  <a:moveTo>
                    <a:pt x="1942" y="37"/>
                  </a:moveTo>
                  <a:lnTo>
                    <a:pt x="1921" y="37"/>
                  </a:lnTo>
                  <a:lnTo>
                    <a:pt x="1899" y="38"/>
                  </a:lnTo>
                  <a:lnTo>
                    <a:pt x="1878" y="40"/>
                  </a:lnTo>
                  <a:lnTo>
                    <a:pt x="1857" y="41"/>
                  </a:lnTo>
                  <a:lnTo>
                    <a:pt x="1836" y="44"/>
                  </a:lnTo>
                  <a:lnTo>
                    <a:pt x="1817" y="48"/>
                  </a:lnTo>
                  <a:lnTo>
                    <a:pt x="1796" y="50"/>
                  </a:lnTo>
                  <a:lnTo>
                    <a:pt x="1777" y="55"/>
                  </a:lnTo>
                  <a:lnTo>
                    <a:pt x="1758" y="60"/>
                  </a:lnTo>
                  <a:lnTo>
                    <a:pt x="1738" y="65"/>
                  </a:lnTo>
                  <a:lnTo>
                    <a:pt x="1720" y="71"/>
                  </a:lnTo>
                  <a:lnTo>
                    <a:pt x="1702" y="78"/>
                  </a:lnTo>
                  <a:lnTo>
                    <a:pt x="1684" y="83"/>
                  </a:lnTo>
                  <a:lnTo>
                    <a:pt x="1666" y="91"/>
                  </a:lnTo>
                  <a:lnTo>
                    <a:pt x="1650" y="98"/>
                  </a:lnTo>
                  <a:lnTo>
                    <a:pt x="1633" y="106"/>
                  </a:lnTo>
                  <a:lnTo>
                    <a:pt x="1610" y="94"/>
                  </a:lnTo>
                  <a:lnTo>
                    <a:pt x="1585" y="83"/>
                  </a:lnTo>
                  <a:lnTo>
                    <a:pt x="1558" y="72"/>
                  </a:lnTo>
                  <a:lnTo>
                    <a:pt x="1532" y="61"/>
                  </a:lnTo>
                  <a:lnTo>
                    <a:pt x="1506" y="52"/>
                  </a:lnTo>
                  <a:lnTo>
                    <a:pt x="1478" y="44"/>
                  </a:lnTo>
                  <a:lnTo>
                    <a:pt x="1451" y="35"/>
                  </a:lnTo>
                  <a:lnTo>
                    <a:pt x="1422" y="29"/>
                  </a:lnTo>
                  <a:lnTo>
                    <a:pt x="1393" y="22"/>
                  </a:lnTo>
                  <a:lnTo>
                    <a:pt x="1364" y="16"/>
                  </a:lnTo>
                  <a:lnTo>
                    <a:pt x="1333" y="11"/>
                  </a:lnTo>
                  <a:lnTo>
                    <a:pt x="1303" y="7"/>
                  </a:lnTo>
                  <a:lnTo>
                    <a:pt x="1272" y="4"/>
                  </a:lnTo>
                  <a:lnTo>
                    <a:pt x="1240" y="1"/>
                  </a:lnTo>
                  <a:lnTo>
                    <a:pt x="1209" y="0"/>
                  </a:lnTo>
                  <a:lnTo>
                    <a:pt x="1177" y="0"/>
                  </a:lnTo>
                  <a:lnTo>
                    <a:pt x="1105" y="3"/>
                  </a:lnTo>
                  <a:lnTo>
                    <a:pt x="1034" y="10"/>
                  </a:lnTo>
                  <a:lnTo>
                    <a:pt x="967" y="20"/>
                  </a:lnTo>
                  <a:lnTo>
                    <a:pt x="902" y="35"/>
                  </a:lnTo>
                  <a:lnTo>
                    <a:pt x="839" y="55"/>
                  </a:lnTo>
                  <a:lnTo>
                    <a:pt x="780" y="78"/>
                  </a:lnTo>
                  <a:lnTo>
                    <a:pt x="723" y="104"/>
                  </a:lnTo>
                  <a:lnTo>
                    <a:pt x="672" y="134"/>
                  </a:lnTo>
                  <a:lnTo>
                    <a:pt x="624" y="166"/>
                  </a:lnTo>
                  <a:lnTo>
                    <a:pt x="579" y="202"/>
                  </a:lnTo>
                  <a:lnTo>
                    <a:pt x="541" y="238"/>
                  </a:lnTo>
                  <a:lnTo>
                    <a:pt x="506" y="279"/>
                  </a:lnTo>
                  <a:lnTo>
                    <a:pt x="479" y="322"/>
                  </a:lnTo>
                  <a:lnTo>
                    <a:pt x="455" y="367"/>
                  </a:lnTo>
                  <a:lnTo>
                    <a:pt x="438" y="413"/>
                  </a:lnTo>
                  <a:lnTo>
                    <a:pt x="427" y="461"/>
                  </a:lnTo>
                  <a:lnTo>
                    <a:pt x="382" y="474"/>
                  </a:lnTo>
                  <a:lnTo>
                    <a:pt x="339" y="492"/>
                  </a:lnTo>
                  <a:lnTo>
                    <a:pt x="296" y="512"/>
                  </a:lnTo>
                  <a:lnTo>
                    <a:pt x="257" y="536"/>
                  </a:lnTo>
                  <a:lnTo>
                    <a:pt x="219" y="561"/>
                  </a:lnTo>
                  <a:lnTo>
                    <a:pt x="184" y="590"/>
                  </a:lnTo>
                  <a:lnTo>
                    <a:pt x="151" y="621"/>
                  </a:lnTo>
                  <a:lnTo>
                    <a:pt x="122" y="654"/>
                  </a:lnTo>
                  <a:lnTo>
                    <a:pt x="94" y="690"/>
                  </a:lnTo>
                  <a:lnTo>
                    <a:pt x="71" y="726"/>
                  </a:lnTo>
                  <a:lnTo>
                    <a:pt x="50" y="766"/>
                  </a:lnTo>
                  <a:lnTo>
                    <a:pt x="32" y="807"/>
                  </a:lnTo>
                  <a:lnTo>
                    <a:pt x="18" y="849"/>
                  </a:lnTo>
                  <a:lnTo>
                    <a:pt x="8" y="893"/>
                  </a:lnTo>
                  <a:lnTo>
                    <a:pt x="3" y="936"/>
                  </a:lnTo>
                  <a:lnTo>
                    <a:pt x="0" y="983"/>
                  </a:lnTo>
                  <a:lnTo>
                    <a:pt x="3" y="1038"/>
                  </a:lnTo>
                  <a:lnTo>
                    <a:pt x="12" y="1092"/>
                  </a:lnTo>
                  <a:lnTo>
                    <a:pt x="26" y="1145"/>
                  </a:lnTo>
                  <a:lnTo>
                    <a:pt x="47" y="1194"/>
                  </a:lnTo>
                  <a:lnTo>
                    <a:pt x="72" y="1242"/>
                  </a:lnTo>
                  <a:lnTo>
                    <a:pt x="102" y="1286"/>
                  </a:lnTo>
                  <a:lnTo>
                    <a:pt x="137" y="1329"/>
                  </a:lnTo>
                  <a:lnTo>
                    <a:pt x="174" y="1367"/>
                  </a:lnTo>
                  <a:lnTo>
                    <a:pt x="217" y="1402"/>
                  </a:lnTo>
                  <a:lnTo>
                    <a:pt x="263" y="1434"/>
                  </a:lnTo>
                  <a:lnTo>
                    <a:pt x="313" y="1461"/>
                  </a:lnTo>
                  <a:lnTo>
                    <a:pt x="365" y="1484"/>
                  </a:lnTo>
                  <a:lnTo>
                    <a:pt x="419" y="1502"/>
                  </a:lnTo>
                  <a:lnTo>
                    <a:pt x="477" y="1515"/>
                  </a:lnTo>
                  <a:lnTo>
                    <a:pt x="537" y="1524"/>
                  </a:lnTo>
                  <a:lnTo>
                    <a:pt x="597" y="1526"/>
                  </a:lnTo>
                  <a:lnTo>
                    <a:pt x="656" y="1524"/>
                  </a:lnTo>
                  <a:lnTo>
                    <a:pt x="711" y="1517"/>
                  </a:lnTo>
                  <a:lnTo>
                    <a:pt x="766" y="1505"/>
                  </a:lnTo>
                  <a:lnTo>
                    <a:pt x="817" y="1488"/>
                  </a:lnTo>
                  <a:lnTo>
                    <a:pt x="868" y="1466"/>
                  </a:lnTo>
                  <a:lnTo>
                    <a:pt x="915" y="1442"/>
                  </a:lnTo>
                  <a:lnTo>
                    <a:pt x="960" y="1413"/>
                  </a:lnTo>
                  <a:lnTo>
                    <a:pt x="1001" y="1382"/>
                  </a:lnTo>
                  <a:lnTo>
                    <a:pt x="1040" y="1346"/>
                  </a:lnTo>
                  <a:lnTo>
                    <a:pt x="1075" y="1308"/>
                  </a:lnTo>
                  <a:lnTo>
                    <a:pt x="1105" y="1267"/>
                  </a:lnTo>
                  <a:lnTo>
                    <a:pt x="1131" y="1224"/>
                  </a:lnTo>
                  <a:lnTo>
                    <a:pt x="1153" y="1177"/>
                  </a:lnTo>
                  <a:lnTo>
                    <a:pt x="1171" y="1130"/>
                  </a:lnTo>
                  <a:lnTo>
                    <a:pt x="1184" y="1081"/>
                  </a:lnTo>
                  <a:lnTo>
                    <a:pt x="1191" y="1029"/>
                  </a:lnTo>
                  <a:lnTo>
                    <a:pt x="1240" y="1028"/>
                  </a:lnTo>
                  <a:lnTo>
                    <a:pt x="1290" y="1023"/>
                  </a:lnTo>
                  <a:lnTo>
                    <a:pt x="1339" y="1017"/>
                  </a:lnTo>
                  <a:lnTo>
                    <a:pt x="1386" y="1008"/>
                  </a:lnTo>
                  <a:lnTo>
                    <a:pt x="1431" y="999"/>
                  </a:lnTo>
                  <a:lnTo>
                    <a:pt x="1476" y="987"/>
                  </a:lnTo>
                  <a:lnTo>
                    <a:pt x="1518" y="973"/>
                  </a:lnTo>
                  <a:lnTo>
                    <a:pt x="1560" y="957"/>
                  </a:lnTo>
                  <a:lnTo>
                    <a:pt x="1600" y="940"/>
                  </a:lnTo>
                  <a:lnTo>
                    <a:pt x="1639" y="921"/>
                  </a:lnTo>
                  <a:lnTo>
                    <a:pt x="1675" y="901"/>
                  </a:lnTo>
                  <a:lnTo>
                    <a:pt x="1709" y="878"/>
                  </a:lnTo>
                  <a:lnTo>
                    <a:pt x="1741" y="854"/>
                  </a:lnTo>
                  <a:lnTo>
                    <a:pt x="1771" y="830"/>
                  </a:lnTo>
                  <a:lnTo>
                    <a:pt x="1799" y="804"/>
                  </a:lnTo>
                  <a:lnTo>
                    <a:pt x="1825" y="777"/>
                  </a:lnTo>
                  <a:lnTo>
                    <a:pt x="1839" y="778"/>
                  </a:lnTo>
                  <a:lnTo>
                    <a:pt x="1853" y="781"/>
                  </a:lnTo>
                  <a:lnTo>
                    <a:pt x="1868" y="782"/>
                  </a:lnTo>
                  <a:lnTo>
                    <a:pt x="1882" y="782"/>
                  </a:lnTo>
                  <a:lnTo>
                    <a:pt x="1897" y="784"/>
                  </a:lnTo>
                  <a:lnTo>
                    <a:pt x="1911" y="785"/>
                  </a:lnTo>
                  <a:lnTo>
                    <a:pt x="1926" y="785"/>
                  </a:lnTo>
                  <a:lnTo>
                    <a:pt x="1942" y="785"/>
                  </a:lnTo>
                  <a:lnTo>
                    <a:pt x="1995" y="784"/>
                  </a:lnTo>
                  <a:lnTo>
                    <a:pt x="2048" y="777"/>
                  </a:lnTo>
                  <a:lnTo>
                    <a:pt x="2099" y="769"/>
                  </a:lnTo>
                  <a:lnTo>
                    <a:pt x="2148" y="755"/>
                  </a:lnTo>
                  <a:lnTo>
                    <a:pt x="2193" y="740"/>
                  </a:lnTo>
                  <a:lnTo>
                    <a:pt x="2237" y="721"/>
                  </a:lnTo>
                  <a:lnTo>
                    <a:pt x="2278" y="699"/>
                  </a:lnTo>
                  <a:lnTo>
                    <a:pt x="2315" y="676"/>
                  </a:lnTo>
                  <a:lnTo>
                    <a:pt x="2349" y="649"/>
                  </a:lnTo>
                  <a:lnTo>
                    <a:pt x="2380" y="620"/>
                  </a:lnTo>
                  <a:lnTo>
                    <a:pt x="2406" y="589"/>
                  </a:lnTo>
                  <a:lnTo>
                    <a:pt x="2428" y="557"/>
                  </a:lnTo>
                  <a:lnTo>
                    <a:pt x="2446" y="522"/>
                  </a:lnTo>
                  <a:lnTo>
                    <a:pt x="2459" y="487"/>
                  </a:lnTo>
                  <a:lnTo>
                    <a:pt x="2467" y="450"/>
                  </a:lnTo>
                  <a:lnTo>
                    <a:pt x="2470" y="412"/>
                  </a:lnTo>
                  <a:lnTo>
                    <a:pt x="2467" y="373"/>
                  </a:lnTo>
                  <a:lnTo>
                    <a:pt x="2459" y="337"/>
                  </a:lnTo>
                  <a:lnTo>
                    <a:pt x="2446" y="300"/>
                  </a:lnTo>
                  <a:lnTo>
                    <a:pt x="2428" y="266"/>
                  </a:lnTo>
                  <a:lnTo>
                    <a:pt x="2406" y="233"/>
                  </a:lnTo>
                  <a:lnTo>
                    <a:pt x="2380" y="202"/>
                  </a:lnTo>
                  <a:lnTo>
                    <a:pt x="2349" y="173"/>
                  </a:lnTo>
                  <a:lnTo>
                    <a:pt x="2315" y="146"/>
                  </a:lnTo>
                  <a:lnTo>
                    <a:pt x="2278" y="123"/>
                  </a:lnTo>
                  <a:lnTo>
                    <a:pt x="2237" y="101"/>
                  </a:lnTo>
                  <a:lnTo>
                    <a:pt x="2193" y="82"/>
                  </a:lnTo>
                  <a:lnTo>
                    <a:pt x="2148" y="67"/>
                  </a:lnTo>
                  <a:lnTo>
                    <a:pt x="2099" y="53"/>
                  </a:lnTo>
                  <a:lnTo>
                    <a:pt x="2048" y="45"/>
                  </a:lnTo>
                  <a:lnTo>
                    <a:pt x="1995" y="38"/>
                  </a:lnTo>
                  <a:lnTo>
                    <a:pt x="1942" y="3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074" name="Freeform 18"/>
            <p:cNvSpPr>
              <a:spLocks/>
            </p:cNvSpPr>
            <p:nvPr/>
          </p:nvSpPr>
          <p:spPr bwMode="auto">
            <a:xfrm>
              <a:off x="2448" y="432"/>
              <a:ext cx="288" cy="563"/>
            </a:xfrm>
            <a:custGeom>
              <a:avLst/>
              <a:gdLst/>
              <a:ahLst/>
              <a:cxnLst>
                <a:cxn ang="0">
                  <a:pos x="243" y="7"/>
                </a:cxn>
                <a:cxn ang="0">
                  <a:pos x="0" y="3"/>
                </a:cxn>
                <a:cxn ang="0">
                  <a:pos x="48" y="9"/>
                </a:cxn>
                <a:cxn ang="0">
                  <a:pos x="18" y="51"/>
                </a:cxn>
                <a:cxn ang="0">
                  <a:pos x="36" y="75"/>
                </a:cxn>
                <a:cxn ang="0">
                  <a:pos x="54" y="135"/>
                </a:cxn>
                <a:cxn ang="0">
                  <a:pos x="54" y="171"/>
                </a:cxn>
                <a:cxn ang="0">
                  <a:pos x="84" y="261"/>
                </a:cxn>
                <a:cxn ang="0">
                  <a:pos x="94" y="286"/>
                </a:cxn>
                <a:cxn ang="0">
                  <a:pos x="113" y="314"/>
                </a:cxn>
                <a:cxn ang="0">
                  <a:pos x="141" y="323"/>
                </a:cxn>
                <a:cxn ang="0">
                  <a:pos x="150" y="398"/>
                </a:cxn>
                <a:cxn ang="0">
                  <a:pos x="132" y="611"/>
                </a:cxn>
                <a:cxn ang="0">
                  <a:pos x="234" y="546"/>
                </a:cxn>
                <a:cxn ang="0">
                  <a:pos x="240" y="255"/>
                </a:cxn>
                <a:cxn ang="0">
                  <a:pos x="243" y="7"/>
                </a:cxn>
              </a:cxnLst>
              <a:rect l="0" t="0" r="r" b="b"/>
              <a:pathLst>
                <a:path w="256" h="611">
                  <a:moveTo>
                    <a:pt x="243" y="7"/>
                  </a:moveTo>
                  <a:cubicBezTo>
                    <a:pt x="166" y="7"/>
                    <a:pt x="77" y="3"/>
                    <a:pt x="0" y="3"/>
                  </a:cubicBezTo>
                  <a:cubicBezTo>
                    <a:pt x="12" y="4"/>
                    <a:pt x="39" y="0"/>
                    <a:pt x="48" y="9"/>
                  </a:cubicBezTo>
                  <a:cubicBezTo>
                    <a:pt x="54" y="15"/>
                    <a:pt x="16" y="42"/>
                    <a:pt x="18" y="51"/>
                  </a:cubicBezTo>
                  <a:cubicBezTo>
                    <a:pt x="20" y="62"/>
                    <a:pt x="31" y="65"/>
                    <a:pt x="36" y="75"/>
                  </a:cubicBezTo>
                  <a:cubicBezTo>
                    <a:pt x="43" y="90"/>
                    <a:pt x="47" y="120"/>
                    <a:pt x="54" y="135"/>
                  </a:cubicBezTo>
                  <a:cubicBezTo>
                    <a:pt x="57" y="151"/>
                    <a:pt x="49" y="150"/>
                    <a:pt x="54" y="171"/>
                  </a:cubicBezTo>
                  <a:cubicBezTo>
                    <a:pt x="61" y="191"/>
                    <a:pt x="77" y="242"/>
                    <a:pt x="84" y="261"/>
                  </a:cubicBezTo>
                  <a:cubicBezTo>
                    <a:pt x="91" y="280"/>
                    <a:pt x="89" y="277"/>
                    <a:pt x="94" y="286"/>
                  </a:cubicBezTo>
                  <a:cubicBezTo>
                    <a:pt x="100" y="295"/>
                    <a:pt x="104" y="307"/>
                    <a:pt x="113" y="314"/>
                  </a:cubicBezTo>
                  <a:cubicBezTo>
                    <a:pt x="121" y="320"/>
                    <a:pt x="137" y="314"/>
                    <a:pt x="141" y="323"/>
                  </a:cubicBezTo>
                  <a:cubicBezTo>
                    <a:pt x="151" y="346"/>
                    <a:pt x="147" y="373"/>
                    <a:pt x="150" y="398"/>
                  </a:cubicBezTo>
                  <a:cubicBezTo>
                    <a:pt x="110" y="523"/>
                    <a:pt x="116" y="361"/>
                    <a:pt x="132" y="611"/>
                  </a:cubicBezTo>
                  <a:cubicBezTo>
                    <a:pt x="174" y="548"/>
                    <a:pt x="160" y="546"/>
                    <a:pt x="234" y="546"/>
                  </a:cubicBezTo>
                  <a:cubicBezTo>
                    <a:pt x="256" y="486"/>
                    <a:pt x="239" y="345"/>
                    <a:pt x="240" y="255"/>
                  </a:cubicBezTo>
                  <a:cubicBezTo>
                    <a:pt x="241" y="165"/>
                    <a:pt x="242" y="59"/>
                    <a:pt x="243" y="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45075" name="Freeform 19"/>
            <p:cNvSpPr>
              <a:spLocks/>
            </p:cNvSpPr>
            <p:nvPr/>
          </p:nvSpPr>
          <p:spPr bwMode="auto">
            <a:xfrm>
              <a:off x="2688" y="432"/>
              <a:ext cx="240" cy="48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31" y="37"/>
                </a:cxn>
                <a:cxn ang="0">
                  <a:pos x="303" y="37"/>
                </a:cxn>
                <a:cxn ang="0">
                  <a:pos x="312" y="232"/>
                </a:cxn>
                <a:cxn ang="0">
                  <a:pos x="312" y="669"/>
                </a:cxn>
                <a:cxn ang="0">
                  <a:pos x="303" y="632"/>
                </a:cxn>
                <a:cxn ang="0">
                  <a:pos x="257" y="669"/>
                </a:cxn>
                <a:cxn ang="0">
                  <a:pos x="24" y="697"/>
                </a:cxn>
                <a:cxn ang="0">
                  <a:pos x="80" y="683"/>
                </a:cxn>
                <a:cxn ang="0">
                  <a:pos x="34" y="632"/>
                </a:cxn>
                <a:cxn ang="0">
                  <a:pos x="15" y="548"/>
                </a:cxn>
                <a:cxn ang="0">
                  <a:pos x="15" y="186"/>
                </a:cxn>
                <a:cxn ang="0">
                  <a:pos x="24" y="0"/>
                </a:cxn>
              </a:cxnLst>
              <a:rect l="0" t="0" r="r" b="b"/>
              <a:pathLst>
                <a:path w="340" h="736">
                  <a:moveTo>
                    <a:pt x="24" y="0"/>
                  </a:moveTo>
                  <a:cubicBezTo>
                    <a:pt x="123" y="32"/>
                    <a:pt x="230" y="17"/>
                    <a:pt x="331" y="37"/>
                  </a:cubicBezTo>
                  <a:cubicBezTo>
                    <a:pt x="340" y="39"/>
                    <a:pt x="312" y="37"/>
                    <a:pt x="303" y="37"/>
                  </a:cubicBezTo>
                  <a:cubicBezTo>
                    <a:pt x="308" y="71"/>
                    <a:pt x="310" y="127"/>
                    <a:pt x="312" y="232"/>
                  </a:cubicBezTo>
                  <a:cubicBezTo>
                    <a:pt x="314" y="337"/>
                    <a:pt x="314" y="602"/>
                    <a:pt x="312" y="669"/>
                  </a:cubicBezTo>
                  <a:cubicBezTo>
                    <a:pt x="313" y="736"/>
                    <a:pt x="312" y="632"/>
                    <a:pt x="303" y="632"/>
                  </a:cubicBezTo>
                  <a:cubicBezTo>
                    <a:pt x="294" y="632"/>
                    <a:pt x="303" y="658"/>
                    <a:pt x="257" y="669"/>
                  </a:cubicBezTo>
                  <a:cubicBezTo>
                    <a:pt x="200" y="708"/>
                    <a:pt x="24" y="697"/>
                    <a:pt x="24" y="697"/>
                  </a:cubicBezTo>
                  <a:cubicBezTo>
                    <a:pt x="33" y="692"/>
                    <a:pt x="78" y="693"/>
                    <a:pt x="80" y="683"/>
                  </a:cubicBezTo>
                  <a:cubicBezTo>
                    <a:pt x="82" y="668"/>
                    <a:pt x="38" y="647"/>
                    <a:pt x="34" y="632"/>
                  </a:cubicBezTo>
                  <a:cubicBezTo>
                    <a:pt x="28" y="611"/>
                    <a:pt x="17" y="570"/>
                    <a:pt x="15" y="548"/>
                  </a:cubicBezTo>
                  <a:cubicBezTo>
                    <a:pt x="0" y="418"/>
                    <a:pt x="28" y="316"/>
                    <a:pt x="15" y="186"/>
                  </a:cubicBezTo>
                  <a:cubicBezTo>
                    <a:pt x="25" y="37"/>
                    <a:pt x="24" y="99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45076" name="Freeform 20"/>
            <p:cNvSpPr>
              <a:spLocks/>
            </p:cNvSpPr>
            <p:nvPr/>
          </p:nvSpPr>
          <p:spPr bwMode="auto">
            <a:xfrm>
              <a:off x="1536" y="974"/>
              <a:ext cx="1368" cy="283"/>
            </a:xfrm>
            <a:custGeom>
              <a:avLst/>
              <a:gdLst/>
              <a:ahLst/>
              <a:cxnLst>
                <a:cxn ang="0">
                  <a:pos x="1507" y="565"/>
                </a:cxn>
                <a:cxn ang="0">
                  <a:pos x="1709" y="556"/>
                </a:cxn>
                <a:cxn ang="0">
                  <a:pos x="1900" y="544"/>
                </a:cxn>
                <a:cxn ang="0">
                  <a:pos x="2077" y="525"/>
                </a:cxn>
                <a:cxn ang="0">
                  <a:pos x="2237" y="502"/>
                </a:cxn>
                <a:cxn ang="0">
                  <a:pos x="2380" y="473"/>
                </a:cxn>
                <a:cxn ang="0">
                  <a:pos x="2502" y="441"/>
                </a:cxn>
                <a:cxn ang="0">
                  <a:pos x="2600" y="405"/>
                </a:cxn>
                <a:cxn ang="0">
                  <a:pos x="2674" y="367"/>
                </a:cxn>
                <a:cxn ang="0">
                  <a:pos x="2720" y="326"/>
                </a:cxn>
                <a:cxn ang="0">
                  <a:pos x="2735" y="282"/>
                </a:cxn>
                <a:cxn ang="0">
                  <a:pos x="2720" y="240"/>
                </a:cxn>
                <a:cxn ang="0">
                  <a:pos x="2674" y="199"/>
                </a:cxn>
                <a:cxn ang="0">
                  <a:pos x="2600" y="160"/>
                </a:cxn>
                <a:cxn ang="0">
                  <a:pos x="2502" y="124"/>
                </a:cxn>
                <a:cxn ang="0">
                  <a:pos x="2380" y="93"/>
                </a:cxn>
                <a:cxn ang="0">
                  <a:pos x="2237" y="64"/>
                </a:cxn>
                <a:cxn ang="0">
                  <a:pos x="2077" y="41"/>
                </a:cxn>
                <a:cxn ang="0">
                  <a:pos x="1900" y="22"/>
                </a:cxn>
                <a:cxn ang="0">
                  <a:pos x="1709" y="10"/>
                </a:cxn>
                <a:cxn ang="0">
                  <a:pos x="1507" y="2"/>
                </a:cxn>
                <a:cxn ang="0">
                  <a:pos x="1297" y="0"/>
                </a:cxn>
                <a:cxn ang="0">
                  <a:pos x="1092" y="6"/>
                </a:cxn>
                <a:cxn ang="0">
                  <a:pos x="897" y="18"/>
                </a:cxn>
                <a:cxn ang="0">
                  <a:pos x="716" y="34"/>
                </a:cxn>
                <a:cxn ang="0">
                  <a:pos x="549" y="56"/>
                </a:cxn>
                <a:cxn ang="0">
                  <a:pos x="401" y="83"/>
                </a:cxn>
                <a:cxn ang="0">
                  <a:pos x="272" y="113"/>
                </a:cxn>
                <a:cxn ang="0">
                  <a:pos x="165" y="148"/>
                </a:cxn>
                <a:cxn ang="0">
                  <a:pos x="83" y="186"/>
                </a:cxn>
                <a:cxn ang="0">
                  <a:pos x="28" y="225"/>
                </a:cxn>
                <a:cxn ang="0">
                  <a:pos x="1" y="267"/>
                </a:cxn>
                <a:cxn ang="0">
                  <a:pos x="7" y="311"/>
                </a:cxn>
                <a:cxn ang="0">
                  <a:pos x="43" y="353"/>
                </a:cxn>
                <a:cxn ang="0">
                  <a:pos x="108" y="393"/>
                </a:cxn>
                <a:cxn ang="0">
                  <a:pos x="198" y="430"/>
                </a:cxn>
                <a:cxn ang="0">
                  <a:pos x="313" y="462"/>
                </a:cxn>
                <a:cxn ang="0">
                  <a:pos x="448" y="492"/>
                </a:cxn>
                <a:cxn ang="0">
                  <a:pos x="603" y="518"/>
                </a:cxn>
                <a:cxn ang="0">
                  <a:pos x="774" y="539"/>
                </a:cxn>
                <a:cxn ang="0">
                  <a:pos x="961" y="554"/>
                </a:cxn>
                <a:cxn ang="0">
                  <a:pos x="1159" y="563"/>
                </a:cxn>
                <a:cxn ang="0">
                  <a:pos x="1368" y="566"/>
                </a:cxn>
              </a:cxnLst>
              <a:rect l="0" t="0" r="r" b="b"/>
              <a:pathLst>
                <a:path w="2735" h="566">
                  <a:moveTo>
                    <a:pt x="1368" y="566"/>
                  </a:moveTo>
                  <a:lnTo>
                    <a:pt x="1438" y="566"/>
                  </a:lnTo>
                  <a:lnTo>
                    <a:pt x="1507" y="565"/>
                  </a:lnTo>
                  <a:lnTo>
                    <a:pt x="1576" y="563"/>
                  </a:lnTo>
                  <a:lnTo>
                    <a:pt x="1643" y="560"/>
                  </a:lnTo>
                  <a:lnTo>
                    <a:pt x="1709" y="556"/>
                  </a:lnTo>
                  <a:lnTo>
                    <a:pt x="1774" y="554"/>
                  </a:lnTo>
                  <a:lnTo>
                    <a:pt x="1838" y="548"/>
                  </a:lnTo>
                  <a:lnTo>
                    <a:pt x="1900" y="544"/>
                  </a:lnTo>
                  <a:lnTo>
                    <a:pt x="1961" y="539"/>
                  </a:lnTo>
                  <a:lnTo>
                    <a:pt x="2019" y="532"/>
                  </a:lnTo>
                  <a:lnTo>
                    <a:pt x="2077" y="525"/>
                  </a:lnTo>
                  <a:lnTo>
                    <a:pt x="2132" y="518"/>
                  </a:lnTo>
                  <a:lnTo>
                    <a:pt x="2186" y="510"/>
                  </a:lnTo>
                  <a:lnTo>
                    <a:pt x="2237" y="502"/>
                  </a:lnTo>
                  <a:lnTo>
                    <a:pt x="2287" y="492"/>
                  </a:lnTo>
                  <a:lnTo>
                    <a:pt x="2334" y="483"/>
                  </a:lnTo>
                  <a:lnTo>
                    <a:pt x="2380" y="473"/>
                  </a:lnTo>
                  <a:lnTo>
                    <a:pt x="2423" y="462"/>
                  </a:lnTo>
                  <a:lnTo>
                    <a:pt x="2463" y="453"/>
                  </a:lnTo>
                  <a:lnTo>
                    <a:pt x="2502" y="441"/>
                  </a:lnTo>
                  <a:lnTo>
                    <a:pt x="2537" y="430"/>
                  </a:lnTo>
                  <a:lnTo>
                    <a:pt x="2571" y="417"/>
                  </a:lnTo>
                  <a:lnTo>
                    <a:pt x="2600" y="405"/>
                  </a:lnTo>
                  <a:lnTo>
                    <a:pt x="2627" y="393"/>
                  </a:lnTo>
                  <a:lnTo>
                    <a:pt x="2652" y="381"/>
                  </a:lnTo>
                  <a:lnTo>
                    <a:pt x="2674" y="367"/>
                  </a:lnTo>
                  <a:lnTo>
                    <a:pt x="2692" y="353"/>
                  </a:lnTo>
                  <a:lnTo>
                    <a:pt x="2708" y="340"/>
                  </a:lnTo>
                  <a:lnTo>
                    <a:pt x="2720" y="326"/>
                  </a:lnTo>
                  <a:lnTo>
                    <a:pt x="2728" y="311"/>
                  </a:lnTo>
                  <a:lnTo>
                    <a:pt x="2734" y="297"/>
                  </a:lnTo>
                  <a:lnTo>
                    <a:pt x="2735" y="282"/>
                  </a:lnTo>
                  <a:lnTo>
                    <a:pt x="2734" y="267"/>
                  </a:lnTo>
                  <a:lnTo>
                    <a:pt x="2728" y="254"/>
                  </a:lnTo>
                  <a:lnTo>
                    <a:pt x="2720" y="240"/>
                  </a:lnTo>
                  <a:lnTo>
                    <a:pt x="2708" y="225"/>
                  </a:lnTo>
                  <a:lnTo>
                    <a:pt x="2692" y="212"/>
                  </a:lnTo>
                  <a:lnTo>
                    <a:pt x="2674" y="199"/>
                  </a:lnTo>
                  <a:lnTo>
                    <a:pt x="2652" y="186"/>
                  </a:lnTo>
                  <a:lnTo>
                    <a:pt x="2627" y="173"/>
                  </a:lnTo>
                  <a:lnTo>
                    <a:pt x="2600" y="160"/>
                  </a:lnTo>
                  <a:lnTo>
                    <a:pt x="2571" y="148"/>
                  </a:lnTo>
                  <a:lnTo>
                    <a:pt x="2537" y="137"/>
                  </a:lnTo>
                  <a:lnTo>
                    <a:pt x="2502" y="124"/>
                  </a:lnTo>
                  <a:lnTo>
                    <a:pt x="2463" y="113"/>
                  </a:lnTo>
                  <a:lnTo>
                    <a:pt x="2423" y="103"/>
                  </a:lnTo>
                  <a:lnTo>
                    <a:pt x="2380" y="93"/>
                  </a:lnTo>
                  <a:lnTo>
                    <a:pt x="2334" y="83"/>
                  </a:lnTo>
                  <a:lnTo>
                    <a:pt x="2287" y="74"/>
                  </a:lnTo>
                  <a:lnTo>
                    <a:pt x="2237" y="64"/>
                  </a:lnTo>
                  <a:lnTo>
                    <a:pt x="2186" y="56"/>
                  </a:lnTo>
                  <a:lnTo>
                    <a:pt x="2132" y="48"/>
                  </a:lnTo>
                  <a:lnTo>
                    <a:pt x="2077" y="41"/>
                  </a:lnTo>
                  <a:lnTo>
                    <a:pt x="2019" y="34"/>
                  </a:lnTo>
                  <a:lnTo>
                    <a:pt x="1961" y="28"/>
                  </a:lnTo>
                  <a:lnTo>
                    <a:pt x="1900" y="22"/>
                  </a:lnTo>
                  <a:lnTo>
                    <a:pt x="1838" y="18"/>
                  </a:lnTo>
                  <a:lnTo>
                    <a:pt x="1774" y="13"/>
                  </a:lnTo>
                  <a:lnTo>
                    <a:pt x="1709" y="10"/>
                  </a:lnTo>
                  <a:lnTo>
                    <a:pt x="1643" y="6"/>
                  </a:lnTo>
                  <a:lnTo>
                    <a:pt x="1576" y="3"/>
                  </a:lnTo>
                  <a:lnTo>
                    <a:pt x="1507" y="2"/>
                  </a:lnTo>
                  <a:lnTo>
                    <a:pt x="1438" y="0"/>
                  </a:lnTo>
                  <a:lnTo>
                    <a:pt x="1368" y="0"/>
                  </a:lnTo>
                  <a:lnTo>
                    <a:pt x="1297" y="0"/>
                  </a:lnTo>
                  <a:lnTo>
                    <a:pt x="1228" y="2"/>
                  </a:lnTo>
                  <a:lnTo>
                    <a:pt x="1159" y="3"/>
                  </a:lnTo>
                  <a:lnTo>
                    <a:pt x="1092" y="6"/>
                  </a:lnTo>
                  <a:lnTo>
                    <a:pt x="1026" y="10"/>
                  </a:lnTo>
                  <a:lnTo>
                    <a:pt x="961" y="13"/>
                  </a:lnTo>
                  <a:lnTo>
                    <a:pt x="897" y="18"/>
                  </a:lnTo>
                  <a:lnTo>
                    <a:pt x="835" y="22"/>
                  </a:lnTo>
                  <a:lnTo>
                    <a:pt x="774" y="28"/>
                  </a:lnTo>
                  <a:lnTo>
                    <a:pt x="716" y="34"/>
                  </a:lnTo>
                  <a:lnTo>
                    <a:pt x="658" y="41"/>
                  </a:lnTo>
                  <a:lnTo>
                    <a:pt x="603" y="48"/>
                  </a:lnTo>
                  <a:lnTo>
                    <a:pt x="549" y="56"/>
                  </a:lnTo>
                  <a:lnTo>
                    <a:pt x="498" y="64"/>
                  </a:lnTo>
                  <a:lnTo>
                    <a:pt x="448" y="74"/>
                  </a:lnTo>
                  <a:lnTo>
                    <a:pt x="401" y="83"/>
                  </a:lnTo>
                  <a:lnTo>
                    <a:pt x="355" y="93"/>
                  </a:lnTo>
                  <a:lnTo>
                    <a:pt x="313" y="103"/>
                  </a:lnTo>
                  <a:lnTo>
                    <a:pt x="272" y="113"/>
                  </a:lnTo>
                  <a:lnTo>
                    <a:pt x="234" y="124"/>
                  </a:lnTo>
                  <a:lnTo>
                    <a:pt x="198" y="137"/>
                  </a:lnTo>
                  <a:lnTo>
                    <a:pt x="165" y="148"/>
                  </a:lnTo>
                  <a:lnTo>
                    <a:pt x="136" y="160"/>
                  </a:lnTo>
                  <a:lnTo>
                    <a:pt x="108" y="173"/>
                  </a:lnTo>
                  <a:lnTo>
                    <a:pt x="83" y="186"/>
                  </a:lnTo>
                  <a:lnTo>
                    <a:pt x="61" y="199"/>
                  </a:lnTo>
                  <a:lnTo>
                    <a:pt x="43" y="212"/>
                  </a:lnTo>
                  <a:lnTo>
                    <a:pt x="28" y="225"/>
                  </a:lnTo>
                  <a:lnTo>
                    <a:pt x="15" y="240"/>
                  </a:lnTo>
                  <a:lnTo>
                    <a:pt x="7" y="254"/>
                  </a:lnTo>
                  <a:lnTo>
                    <a:pt x="1" y="267"/>
                  </a:lnTo>
                  <a:lnTo>
                    <a:pt x="0" y="282"/>
                  </a:lnTo>
                  <a:lnTo>
                    <a:pt x="1" y="297"/>
                  </a:lnTo>
                  <a:lnTo>
                    <a:pt x="7" y="311"/>
                  </a:lnTo>
                  <a:lnTo>
                    <a:pt x="15" y="326"/>
                  </a:lnTo>
                  <a:lnTo>
                    <a:pt x="28" y="340"/>
                  </a:lnTo>
                  <a:lnTo>
                    <a:pt x="43" y="353"/>
                  </a:lnTo>
                  <a:lnTo>
                    <a:pt x="61" y="367"/>
                  </a:lnTo>
                  <a:lnTo>
                    <a:pt x="83" y="381"/>
                  </a:lnTo>
                  <a:lnTo>
                    <a:pt x="108" y="393"/>
                  </a:lnTo>
                  <a:lnTo>
                    <a:pt x="136" y="405"/>
                  </a:lnTo>
                  <a:lnTo>
                    <a:pt x="165" y="417"/>
                  </a:lnTo>
                  <a:lnTo>
                    <a:pt x="198" y="430"/>
                  </a:lnTo>
                  <a:lnTo>
                    <a:pt x="234" y="441"/>
                  </a:lnTo>
                  <a:lnTo>
                    <a:pt x="272" y="453"/>
                  </a:lnTo>
                  <a:lnTo>
                    <a:pt x="313" y="462"/>
                  </a:lnTo>
                  <a:lnTo>
                    <a:pt x="355" y="473"/>
                  </a:lnTo>
                  <a:lnTo>
                    <a:pt x="401" y="483"/>
                  </a:lnTo>
                  <a:lnTo>
                    <a:pt x="448" y="492"/>
                  </a:lnTo>
                  <a:lnTo>
                    <a:pt x="498" y="502"/>
                  </a:lnTo>
                  <a:lnTo>
                    <a:pt x="549" y="510"/>
                  </a:lnTo>
                  <a:lnTo>
                    <a:pt x="603" y="518"/>
                  </a:lnTo>
                  <a:lnTo>
                    <a:pt x="658" y="525"/>
                  </a:lnTo>
                  <a:lnTo>
                    <a:pt x="716" y="532"/>
                  </a:lnTo>
                  <a:lnTo>
                    <a:pt x="774" y="539"/>
                  </a:lnTo>
                  <a:lnTo>
                    <a:pt x="835" y="544"/>
                  </a:lnTo>
                  <a:lnTo>
                    <a:pt x="897" y="548"/>
                  </a:lnTo>
                  <a:lnTo>
                    <a:pt x="961" y="554"/>
                  </a:lnTo>
                  <a:lnTo>
                    <a:pt x="1026" y="556"/>
                  </a:lnTo>
                  <a:lnTo>
                    <a:pt x="1092" y="560"/>
                  </a:lnTo>
                  <a:lnTo>
                    <a:pt x="1159" y="563"/>
                  </a:lnTo>
                  <a:lnTo>
                    <a:pt x="1228" y="565"/>
                  </a:lnTo>
                  <a:lnTo>
                    <a:pt x="1297" y="566"/>
                  </a:lnTo>
                  <a:lnTo>
                    <a:pt x="1368" y="566"/>
                  </a:lnTo>
                  <a:close/>
                </a:path>
              </a:pathLst>
            </a:custGeom>
            <a:solidFill>
              <a:srgbClr val="E2E8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077" name="Freeform 21"/>
            <p:cNvSpPr>
              <a:spLocks/>
            </p:cNvSpPr>
            <p:nvPr/>
          </p:nvSpPr>
          <p:spPr bwMode="auto">
            <a:xfrm>
              <a:off x="2142" y="905"/>
              <a:ext cx="200" cy="314"/>
            </a:xfrm>
            <a:custGeom>
              <a:avLst/>
              <a:gdLst/>
              <a:ahLst/>
              <a:cxnLst>
                <a:cxn ang="0">
                  <a:pos x="72" y="597"/>
                </a:cxn>
                <a:cxn ang="0">
                  <a:pos x="92" y="609"/>
                </a:cxn>
                <a:cxn ang="0">
                  <a:pos x="114" y="617"/>
                </a:cxn>
                <a:cxn ang="0">
                  <a:pos x="136" y="623"/>
                </a:cxn>
                <a:cxn ang="0">
                  <a:pos x="159" y="625"/>
                </a:cxn>
                <a:cxn ang="0">
                  <a:pos x="183" y="627"/>
                </a:cxn>
                <a:cxn ang="0">
                  <a:pos x="205" y="627"/>
                </a:cxn>
                <a:cxn ang="0">
                  <a:pos x="227" y="627"/>
                </a:cxn>
                <a:cxn ang="0">
                  <a:pos x="248" y="627"/>
                </a:cxn>
                <a:cxn ang="0">
                  <a:pos x="294" y="618"/>
                </a:cxn>
                <a:cxn ang="0">
                  <a:pos x="328" y="595"/>
                </a:cxn>
                <a:cxn ang="0">
                  <a:pos x="356" y="561"/>
                </a:cxn>
                <a:cxn ang="0">
                  <a:pos x="375" y="515"/>
                </a:cxn>
                <a:cxn ang="0">
                  <a:pos x="388" y="462"/>
                </a:cxn>
                <a:cxn ang="0">
                  <a:pos x="396" y="402"/>
                </a:cxn>
                <a:cxn ang="0">
                  <a:pos x="400" y="339"/>
                </a:cxn>
                <a:cxn ang="0">
                  <a:pos x="401" y="274"/>
                </a:cxn>
                <a:cxn ang="0">
                  <a:pos x="399" y="212"/>
                </a:cxn>
                <a:cxn ang="0">
                  <a:pos x="389" y="158"/>
                </a:cxn>
                <a:cxn ang="0">
                  <a:pos x="372" y="111"/>
                </a:cxn>
                <a:cxn ang="0">
                  <a:pos x="350" y="72"/>
                </a:cxn>
                <a:cxn ang="0">
                  <a:pos x="321" y="41"/>
                </a:cxn>
                <a:cxn ang="0">
                  <a:pos x="287" y="19"/>
                </a:cxn>
                <a:cxn ang="0">
                  <a:pos x="245" y="4"/>
                </a:cxn>
                <a:cxn ang="0">
                  <a:pos x="198" y="0"/>
                </a:cxn>
                <a:cxn ang="0">
                  <a:pos x="151" y="7"/>
                </a:cxn>
                <a:cxn ang="0">
                  <a:pos x="111" y="24"/>
                </a:cxn>
                <a:cxn ang="0">
                  <a:pos x="76" y="53"/>
                </a:cxn>
                <a:cxn ang="0">
                  <a:pos x="49" y="90"/>
                </a:cxn>
                <a:cxn ang="0">
                  <a:pos x="28" y="136"/>
                </a:cxn>
                <a:cxn ang="0">
                  <a:pos x="13" y="189"/>
                </a:cxn>
                <a:cxn ang="0">
                  <a:pos x="3" y="248"/>
                </a:cxn>
                <a:cxn ang="0">
                  <a:pos x="0" y="310"/>
                </a:cxn>
                <a:cxn ang="0">
                  <a:pos x="0" y="350"/>
                </a:cxn>
                <a:cxn ang="0">
                  <a:pos x="0" y="392"/>
                </a:cxn>
                <a:cxn ang="0">
                  <a:pos x="3" y="432"/>
                </a:cxn>
                <a:cxn ang="0">
                  <a:pos x="7" y="471"/>
                </a:cxn>
                <a:cxn ang="0">
                  <a:pos x="16" y="509"/>
                </a:cxn>
                <a:cxn ang="0">
                  <a:pos x="29" y="543"/>
                </a:cxn>
                <a:cxn ang="0">
                  <a:pos x="47" y="572"/>
                </a:cxn>
                <a:cxn ang="0">
                  <a:pos x="72" y="597"/>
                </a:cxn>
              </a:cxnLst>
              <a:rect l="0" t="0" r="r" b="b"/>
              <a:pathLst>
                <a:path w="401" h="627">
                  <a:moveTo>
                    <a:pt x="72" y="597"/>
                  </a:moveTo>
                  <a:lnTo>
                    <a:pt x="92" y="609"/>
                  </a:lnTo>
                  <a:lnTo>
                    <a:pt x="114" y="617"/>
                  </a:lnTo>
                  <a:lnTo>
                    <a:pt x="136" y="623"/>
                  </a:lnTo>
                  <a:lnTo>
                    <a:pt x="159" y="625"/>
                  </a:lnTo>
                  <a:lnTo>
                    <a:pt x="183" y="627"/>
                  </a:lnTo>
                  <a:lnTo>
                    <a:pt x="205" y="627"/>
                  </a:lnTo>
                  <a:lnTo>
                    <a:pt x="227" y="627"/>
                  </a:lnTo>
                  <a:lnTo>
                    <a:pt x="248" y="627"/>
                  </a:lnTo>
                  <a:lnTo>
                    <a:pt x="294" y="618"/>
                  </a:lnTo>
                  <a:lnTo>
                    <a:pt x="328" y="595"/>
                  </a:lnTo>
                  <a:lnTo>
                    <a:pt x="356" y="561"/>
                  </a:lnTo>
                  <a:lnTo>
                    <a:pt x="375" y="515"/>
                  </a:lnTo>
                  <a:lnTo>
                    <a:pt x="388" y="462"/>
                  </a:lnTo>
                  <a:lnTo>
                    <a:pt x="396" y="402"/>
                  </a:lnTo>
                  <a:lnTo>
                    <a:pt x="400" y="339"/>
                  </a:lnTo>
                  <a:lnTo>
                    <a:pt x="401" y="274"/>
                  </a:lnTo>
                  <a:lnTo>
                    <a:pt x="399" y="212"/>
                  </a:lnTo>
                  <a:lnTo>
                    <a:pt x="389" y="158"/>
                  </a:lnTo>
                  <a:lnTo>
                    <a:pt x="372" y="111"/>
                  </a:lnTo>
                  <a:lnTo>
                    <a:pt x="350" y="72"/>
                  </a:lnTo>
                  <a:lnTo>
                    <a:pt x="321" y="41"/>
                  </a:lnTo>
                  <a:lnTo>
                    <a:pt x="287" y="19"/>
                  </a:lnTo>
                  <a:lnTo>
                    <a:pt x="245" y="4"/>
                  </a:lnTo>
                  <a:lnTo>
                    <a:pt x="198" y="0"/>
                  </a:lnTo>
                  <a:lnTo>
                    <a:pt x="151" y="7"/>
                  </a:lnTo>
                  <a:lnTo>
                    <a:pt x="111" y="24"/>
                  </a:lnTo>
                  <a:lnTo>
                    <a:pt x="76" y="53"/>
                  </a:lnTo>
                  <a:lnTo>
                    <a:pt x="49" y="90"/>
                  </a:lnTo>
                  <a:lnTo>
                    <a:pt x="28" y="136"/>
                  </a:lnTo>
                  <a:lnTo>
                    <a:pt x="13" y="189"/>
                  </a:lnTo>
                  <a:lnTo>
                    <a:pt x="3" y="248"/>
                  </a:lnTo>
                  <a:lnTo>
                    <a:pt x="0" y="310"/>
                  </a:lnTo>
                  <a:lnTo>
                    <a:pt x="0" y="350"/>
                  </a:lnTo>
                  <a:lnTo>
                    <a:pt x="0" y="392"/>
                  </a:lnTo>
                  <a:lnTo>
                    <a:pt x="3" y="432"/>
                  </a:lnTo>
                  <a:lnTo>
                    <a:pt x="7" y="471"/>
                  </a:lnTo>
                  <a:lnTo>
                    <a:pt x="16" y="509"/>
                  </a:lnTo>
                  <a:lnTo>
                    <a:pt x="29" y="543"/>
                  </a:lnTo>
                  <a:lnTo>
                    <a:pt x="47" y="572"/>
                  </a:lnTo>
                  <a:lnTo>
                    <a:pt x="72" y="597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078" name="Freeform 22"/>
            <p:cNvSpPr>
              <a:spLocks/>
            </p:cNvSpPr>
            <p:nvPr/>
          </p:nvSpPr>
          <p:spPr bwMode="auto">
            <a:xfrm>
              <a:off x="1723" y="1076"/>
              <a:ext cx="159" cy="116"/>
            </a:xfrm>
            <a:custGeom>
              <a:avLst/>
              <a:gdLst/>
              <a:ahLst/>
              <a:cxnLst>
                <a:cxn ang="0">
                  <a:pos x="159" y="230"/>
                </a:cxn>
                <a:cxn ang="0">
                  <a:pos x="191" y="227"/>
                </a:cxn>
                <a:cxn ang="0">
                  <a:pos x="221" y="221"/>
                </a:cxn>
                <a:cxn ang="0">
                  <a:pos x="249" y="211"/>
                </a:cxn>
                <a:cxn ang="0">
                  <a:pos x="272" y="196"/>
                </a:cxn>
                <a:cxn ang="0">
                  <a:pos x="290" y="180"/>
                </a:cxn>
                <a:cxn ang="0">
                  <a:pos x="305" y="161"/>
                </a:cxn>
                <a:cxn ang="0">
                  <a:pos x="315" y="139"/>
                </a:cxn>
                <a:cxn ang="0">
                  <a:pos x="318" y="116"/>
                </a:cxn>
                <a:cxn ang="0">
                  <a:pos x="315" y="92"/>
                </a:cxn>
                <a:cxn ang="0">
                  <a:pos x="305" y="71"/>
                </a:cxn>
                <a:cxn ang="0">
                  <a:pos x="290" y="50"/>
                </a:cxn>
                <a:cxn ang="0">
                  <a:pos x="272" y="34"/>
                </a:cxn>
                <a:cxn ang="0">
                  <a:pos x="249" y="20"/>
                </a:cxn>
                <a:cxn ang="0">
                  <a:pos x="221" y="9"/>
                </a:cxn>
                <a:cxn ang="0">
                  <a:pos x="191" y="2"/>
                </a:cxn>
                <a:cxn ang="0">
                  <a:pos x="159" y="0"/>
                </a:cxn>
                <a:cxn ang="0">
                  <a:pos x="127" y="2"/>
                </a:cxn>
                <a:cxn ang="0">
                  <a:pos x="97" y="9"/>
                </a:cxn>
                <a:cxn ang="0">
                  <a:pos x="70" y="20"/>
                </a:cxn>
                <a:cxn ang="0">
                  <a:pos x="47" y="34"/>
                </a:cxn>
                <a:cxn ang="0">
                  <a:pos x="27" y="50"/>
                </a:cxn>
                <a:cxn ang="0">
                  <a:pos x="12" y="71"/>
                </a:cxn>
                <a:cxn ang="0">
                  <a:pos x="3" y="92"/>
                </a:cxn>
                <a:cxn ang="0">
                  <a:pos x="0" y="116"/>
                </a:cxn>
                <a:cxn ang="0">
                  <a:pos x="3" y="139"/>
                </a:cxn>
                <a:cxn ang="0">
                  <a:pos x="12" y="161"/>
                </a:cxn>
                <a:cxn ang="0">
                  <a:pos x="27" y="180"/>
                </a:cxn>
                <a:cxn ang="0">
                  <a:pos x="47" y="196"/>
                </a:cxn>
                <a:cxn ang="0">
                  <a:pos x="70" y="211"/>
                </a:cxn>
                <a:cxn ang="0">
                  <a:pos x="97" y="221"/>
                </a:cxn>
                <a:cxn ang="0">
                  <a:pos x="127" y="227"/>
                </a:cxn>
                <a:cxn ang="0">
                  <a:pos x="159" y="230"/>
                </a:cxn>
              </a:cxnLst>
              <a:rect l="0" t="0" r="r" b="b"/>
              <a:pathLst>
                <a:path w="318" h="230">
                  <a:moveTo>
                    <a:pt x="159" y="230"/>
                  </a:moveTo>
                  <a:lnTo>
                    <a:pt x="191" y="227"/>
                  </a:lnTo>
                  <a:lnTo>
                    <a:pt x="221" y="221"/>
                  </a:lnTo>
                  <a:lnTo>
                    <a:pt x="249" y="211"/>
                  </a:lnTo>
                  <a:lnTo>
                    <a:pt x="272" y="196"/>
                  </a:lnTo>
                  <a:lnTo>
                    <a:pt x="290" y="180"/>
                  </a:lnTo>
                  <a:lnTo>
                    <a:pt x="305" y="161"/>
                  </a:lnTo>
                  <a:lnTo>
                    <a:pt x="315" y="139"/>
                  </a:lnTo>
                  <a:lnTo>
                    <a:pt x="318" y="116"/>
                  </a:lnTo>
                  <a:lnTo>
                    <a:pt x="315" y="92"/>
                  </a:lnTo>
                  <a:lnTo>
                    <a:pt x="305" y="71"/>
                  </a:lnTo>
                  <a:lnTo>
                    <a:pt x="290" y="50"/>
                  </a:lnTo>
                  <a:lnTo>
                    <a:pt x="272" y="34"/>
                  </a:lnTo>
                  <a:lnTo>
                    <a:pt x="249" y="20"/>
                  </a:lnTo>
                  <a:lnTo>
                    <a:pt x="221" y="9"/>
                  </a:lnTo>
                  <a:lnTo>
                    <a:pt x="191" y="2"/>
                  </a:lnTo>
                  <a:lnTo>
                    <a:pt x="159" y="0"/>
                  </a:lnTo>
                  <a:lnTo>
                    <a:pt x="127" y="2"/>
                  </a:lnTo>
                  <a:lnTo>
                    <a:pt x="97" y="9"/>
                  </a:lnTo>
                  <a:lnTo>
                    <a:pt x="70" y="20"/>
                  </a:lnTo>
                  <a:lnTo>
                    <a:pt x="47" y="34"/>
                  </a:lnTo>
                  <a:lnTo>
                    <a:pt x="27" y="50"/>
                  </a:lnTo>
                  <a:lnTo>
                    <a:pt x="12" y="71"/>
                  </a:lnTo>
                  <a:lnTo>
                    <a:pt x="3" y="92"/>
                  </a:lnTo>
                  <a:lnTo>
                    <a:pt x="0" y="116"/>
                  </a:lnTo>
                  <a:lnTo>
                    <a:pt x="3" y="139"/>
                  </a:lnTo>
                  <a:lnTo>
                    <a:pt x="12" y="161"/>
                  </a:lnTo>
                  <a:lnTo>
                    <a:pt x="27" y="180"/>
                  </a:lnTo>
                  <a:lnTo>
                    <a:pt x="47" y="196"/>
                  </a:lnTo>
                  <a:lnTo>
                    <a:pt x="70" y="211"/>
                  </a:lnTo>
                  <a:lnTo>
                    <a:pt x="97" y="221"/>
                  </a:lnTo>
                  <a:lnTo>
                    <a:pt x="127" y="227"/>
                  </a:lnTo>
                  <a:lnTo>
                    <a:pt x="159" y="23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079" name="Freeform 23"/>
            <p:cNvSpPr>
              <a:spLocks/>
            </p:cNvSpPr>
            <p:nvPr/>
          </p:nvSpPr>
          <p:spPr bwMode="auto">
            <a:xfrm>
              <a:off x="1647" y="1057"/>
              <a:ext cx="555" cy="99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15" y="111"/>
                </a:cxn>
                <a:cxn ang="0">
                  <a:pos x="29" y="122"/>
                </a:cxn>
                <a:cxn ang="0">
                  <a:pos x="49" y="137"/>
                </a:cxn>
                <a:cxn ang="0">
                  <a:pos x="67" y="151"/>
                </a:cxn>
                <a:cxn ang="0">
                  <a:pos x="85" y="158"/>
                </a:cxn>
                <a:cxn ang="0">
                  <a:pos x="127" y="167"/>
                </a:cxn>
                <a:cxn ang="0">
                  <a:pos x="179" y="178"/>
                </a:cxn>
                <a:cxn ang="0">
                  <a:pos x="216" y="185"/>
                </a:cxn>
                <a:cxn ang="0">
                  <a:pos x="390" y="193"/>
                </a:cxn>
                <a:cxn ang="0">
                  <a:pos x="400" y="193"/>
                </a:cxn>
                <a:cxn ang="0">
                  <a:pos x="423" y="193"/>
                </a:cxn>
                <a:cxn ang="0">
                  <a:pos x="458" y="193"/>
                </a:cxn>
                <a:cxn ang="0">
                  <a:pos x="499" y="193"/>
                </a:cxn>
                <a:cxn ang="0">
                  <a:pos x="540" y="194"/>
                </a:cxn>
                <a:cxn ang="0">
                  <a:pos x="576" y="194"/>
                </a:cxn>
                <a:cxn ang="0">
                  <a:pos x="603" y="196"/>
                </a:cxn>
                <a:cxn ang="0">
                  <a:pos x="616" y="197"/>
                </a:cxn>
                <a:cxn ang="0">
                  <a:pos x="628" y="197"/>
                </a:cxn>
                <a:cxn ang="0">
                  <a:pos x="654" y="197"/>
                </a:cxn>
                <a:cxn ang="0">
                  <a:pos x="689" y="196"/>
                </a:cxn>
                <a:cxn ang="0">
                  <a:pos x="729" y="194"/>
                </a:cxn>
                <a:cxn ang="0">
                  <a:pos x="769" y="192"/>
                </a:cxn>
                <a:cxn ang="0">
                  <a:pos x="805" y="190"/>
                </a:cxn>
                <a:cxn ang="0">
                  <a:pos x="831" y="189"/>
                </a:cxn>
                <a:cxn ang="0">
                  <a:pos x="844" y="189"/>
                </a:cxn>
                <a:cxn ang="0">
                  <a:pos x="865" y="188"/>
                </a:cxn>
                <a:cxn ang="0">
                  <a:pos x="900" y="185"/>
                </a:cxn>
                <a:cxn ang="0">
                  <a:pos x="934" y="184"/>
                </a:cxn>
                <a:cxn ang="0">
                  <a:pos x="949" y="182"/>
                </a:cxn>
                <a:cxn ang="0">
                  <a:pos x="1079" y="137"/>
                </a:cxn>
                <a:cxn ang="0">
                  <a:pos x="1111" y="0"/>
                </a:cxn>
              </a:cxnLst>
              <a:rect l="0" t="0" r="r" b="b"/>
              <a:pathLst>
                <a:path w="1111" h="197">
                  <a:moveTo>
                    <a:pt x="39" y="9"/>
                  </a:moveTo>
                  <a:lnTo>
                    <a:pt x="0" y="38"/>
                  </a:lnTo>
                  <a:lnTo>
                    <a:pt x="14" y="110"/>
                  </a:lnTo>
                  <a:lnTo>
                    <a:pt x="15" y="111"/>
                  </a:lnTo>
                  <a:lnTo>
                    <a:pt x="21" y="115"/>
                  </a:lnTo>
                  <a:lnTo>
                    <a:pt x="29" y="122"/>
                  </a:lnTo>
                  <a:lnTo>
                    <a:pt x="39" y="130"/>
                  </a:lnTo>
                  <a:lnTo>
                    <a:pt x="49" y="137"/>
                  </a:lnTo>
                  <a:lnTo>
                    <a:pt x="58" y="145"/>
                  </a:lnTo>
                  <a:lnTo>
                    <a:pt x="67" y="151"/>
                  </a:lnTo>
                  <a:lnTo>
                    <a:pt x="74" y="155"/>
                  </a:lnTo>
                  <a:lnTo>
                    <a:pt x="85" y="158"/>
                  </a:lnTo>
                  <a:lnTo>
                    <a:pt x="103" y="163"/>
                  </a:lnTo>
                  <a:lnTo>
                    <a:pt x="127" y="167"/>
                  </a:lnTo>
                  <a:lnTo>
                    <a:pt x="154" y="173"/>
                  </a:lnTo>
                  <a:lnTo>
                    <a:pt x="179" y="178"/>
                  </a:lnTo>
                  <a:lnTo>
                    <a:pt x="201" y="182"/>
                  </a:lnTo>
                  <a:lnTo>
                    <a:pt x="216" y="185"/>
                  </a:lnTo>
                  <a:lnTo>
                    <a:pt x="222" y="186"/>
                  </a:lnTo>
                  <a:lnTo>
                    <a:pt x="390" y="193"/>
                  </a:lnTo>
                  <a:lnTo>
                    <a:pt x="393" y="193"/>
                  </a:lnTo>
                  <a:lnTo>
                    <a:pt x="400" y="193"/>
                  </a:lnTo>
                  <a:lnTo>
                    <a:pt x="410" y="193"/>
                  </a:lnTo>
                  <a:lnTo>
                    <a:pt x="423" y="193"/>
                  </a:lnTo>
                  <a:lnTo>
                    <a:pt x="440" y="193"/>
                  </a:lnTo>
                  <a:lnTo>
                    <a:pt x="458" y="193"/>
                  </a:lnTo>
                  <a:lnTo>
                    <a:pt x="479" y="193"/>
                  </a:lnTo>
                  <a:lnTo>
                    <a:pt x="499" y="193"/>
                  </a:lnTo>
                  <a:lnTo>
                    <a:pt x="519" y="194"/>
                  </a:lnTo>
                  <a:lnTo>
                    <a:pt x="540" y="194"/>
                  </a:lnTo>
                  <a:lnTo>
                    <a:pt x="559" y="194"/>
                  </a:lnTo>
                  <a:lnTo>
                    <a:pt x="576" y="194"/>
                  </a:lnTo>
                  <a:lnTo>
                    <a:pt x="591" y="196"/>
                  </a:lnTo>
                  <a:lnTo>
                    <a:pt x="603" y="196"/>
                  </a:lnTo>
                  <a:lnTo>
                    <a:pt x="611" y="196"/>
                  </a:lnTo>
                  <a:lnTo>
                    <a:pt x="616" y="197"/>
                  </a:lnTo>
                  <a:lnTo>
                    <a:pt x="620" y="197"/>
                  </a:lnTo>
                  <a:lnTo>
                    <a:pt x="628" y="197"/>
                  </a:lnTo>
                  <a:lnTo>
                    <a:pt x="639" y="197"/>
                  </a:lnTo>
                  <a:lnTo>
                    <a:pt x="654" y="197"/>
                  </a:lnTo>
                  <a:lnTo>
                    <a:pt x="671" y="196"/>
                  </a:lnTo>
                  <a:lnTo>
                    <a:pt x="689" y="196"/>
                  </a:lnTo>
                  <a:lnTo>
                    <a:pt x="708" y="194"/>
                  </a:lnTo>
                  <a:lnTo>
                    <a:pt x="729" y="194"/>
                  </a:lnTo>
                  <a:lnTo>
                    <a:pt x="750" y="193"/>
                  </a:lnTo>
                  <a:lnTo>
                    <a:pt x="769" y="192"/>
                  </a:lnTo>
                  <a:lnTo>
                    <a:pt x="788" y="192"/>
                  </a:lnTo>
                  <a:lnTo>
                    <a:pt x="805" y="190"/>
                  </a:lnTo>
                  <a:lnTo>
                    <a:pt x="819" y="190"/>
                  </a:lnTo>
                  <a:lnTo>
                    <a:pt x="831" y="189"/>
                  </a:lnTo>
                  <a:lnTo>
                    <a:pt x="840" y="189"/>
                  </a:lnTo>
                  <a:lnTo>
                    <a:pt x="844" y="189"/>
                  </a:lnTo>
                  <a:lnTo>
                    <a:pt x="852" y="189"/>
                  </a:lnTo>
                  <a:lnTo>
                    <a:pt x="865" y="188"/>
                  </a:lnTo>
                  <a:lnTo>
                    <a:pt x="882" y="186"/>
                  </a:lnTo>
                  <a:lnTo>
                    <a:pt x="900" y="185"/>
                  </a:lnTo>
                  <a:lnTo>
                    <a:pt x="918" y="185"/>
                  </a:lnTo>
                  <a:lnTo>
                    <a:pt x="934" y="184"/>
                  </a:lnTo>
                  <a:lnTo>
                    <a:pt x="945" y="182"/>
                  </a:lnTo>
                  <a:lnTo>
                    <a:pt x="949" y="182"/>
                  </a:lnTo>
                  <a:lnTo>
                    <a:pt x="1024" y="173"/>
                  </a:lnTo>
                  <a:lnTo>
                    <a:pt x="1079" y="137"/>
                  </a:lnTo>
                  <a:lnTo>
                    <a:pt x="1111" y="72"/>
                  </a:lnTo>
                  <a:lnTo>
                    <a:pt x="1111" y="0"/>
                  </a:lnTo>
                  <a:lnTo>
                    <a:pt x="39" y="9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080" name="Rectangle 24"/>
            <p:cNvSpPr>
              <a:spLocks noChangeArrowheads="1"/>
            </p:cNvSpPr>
            <p:nvPr/>
          </p:nvSpPr>
          <p:spPr bwMode="auto">
            <a:xfrm>
              <a:off x="1935" y="691"/>
              <a:ext cx="21" cy="127"/>
            </a:xfrm>
            <a:prstGeom prst="rect">
              <a:avLst/>
            </a:prstGeom>
            <a:solidFill>
              <a:srgbClr val="A5A5A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081" name="Freeform 25"/>
            <p:cNvSpPr>
              <a:spLocks/>
            </p:cNvSpPr>
            <p:nvPr/>
          </p:nvSpPr>
          <p:spPr bwMode="auto">
            <a:xfrm>
              <a:off x="1664" y="380"/>
              <a:ext cx="966" cy="762"/>
            </a:xfrm>
            <a:custGeom>
              <a:avLst/>
              <a:gdLst/>
              <a:ahLst/>
              <a:cxnLst>
                <a:cxn ang="0">
                  <a:pos x="844" y="54"/>
                </a:cxn>
                <a:cxn ang="0">
                  <a:pos x="763" y="45"/>
                </a:cxn>
                <a:cxn ang="0">
                  <a:pos x="782" y="0"/>
                </a:cxn>
                <a:cxn ang="0">
                  <a:pos x="537" y="9"/>
                </a:cxn>
                <a:cxn ang="0">
                  <a:pos x="540" y="50"/>
                </a:cxn>
                <a:cxn ang="0">
                  <a:pos x="492" y="78"/>
                </a:cxn>
                <a:cxn ang="0">
                  <a:pos x="340" y="270"/>
                </a:cxn>
                <a:cxn ang="0">
                  <a:pos x="308" y="416"/>
                </a:cxn>
                <a:cxn ang="0">
                  <a:pos x="85" y="520"/>
                </a:cxn>
                <a:cxn ang="0">
                  <a:pos x="84" y="575"/>
                </a:cxn>
                <a:cxn ang="0">
                  <a:pos x="67" y="584"/>
                </a:cxn>
                <a:cxn ang="0">
                  <a:pos x="43" y="597"/>
                </a:cxn>
                <a:cxn ang="0">
                  <a:pos x="20" y="612"/>
                </a:cxn>
                <a:cxn ang="0">
                  <a:pos x="4" y="637"/>
                </a:cxn>
                <a:cxn ang="0">
                  <a:pos x="0" y="677"/>
                </a:cxn>
                <a:cxn ang="0">
                  <a:pos x="235" y="707"/>
                </a:cxn>
                <a:cxn ang="0">
                  <a:pos x="535" y="681"/>
                </a:cxn>
                <a:cxn ang="0">
                  <a:pos x="536" y="667"/>
                </a:cxn>
                <a:cxn ang="0">
                  <a:pos x="542" y="635"/>
                </a:cxn>
                <a:cxn ang="0">
                  <a:pos x="552" y="602"/>
                </a:cxn>
                <a:cxn ang="0">
                  <a:pos x="568" y="585"/>
                </a:cxn>
                <a:cxn ang="0">
                  <a:pos x="591" y="584"/>
                </a:cxn>
                <a:cxn ang="0">
                  <a:pos x="617" y="584"/>
                </a:cxn>
                <a:cxn ang="0">
                  <a:pos x="638" y="585"/>
                </a:cxn>
                <a:cxn ang="0">
                  <a:pos x="647" y="586"/>
                </a:cxn>
                <a:cxn ang="0">
                  <a:pos x="647" y="584"/>
                </a:cxn>
                <a:cxn ang="0">
                  <a:pos x="661" y="598"/>
                </a:cxn>
                <a:cxn ang="0">
                  <a:pos x="676" y="630"/>
                </a:cxn>
                <a:cxn ang="0">
                  <a:pos x="689" y="682"/>
                </a:cxn>
                <a:cxn ang="0">
                  <a:pos x="698" y="731"/>
                </a:cxn>
                <a:cxn ang="0">
                  <a:pos x="701" y="752"/>
                </a:cxn>
                <a:cxn ang="0">
                  <a:pos x="740" y="762"/>
                </a:cxn>
                <a:cxn ang="0">
                  <a:pos x="966" y="579"/>
                </a:cxn>
                <a:cxn ang="0">
                  <a:pos x="936" y="304"/>
                </a:cxn>
                <a:cxn ang="0">
                  <a:pos x="872" y="60"/>
                </a:cxn>
              </a:cxnLst>
              <a:rect l="0" t="0" r="r" b="b"/>
              <a:pathLst>
                <a:path w="966" h="762">
                  <a:moveTo>
                    <a:pt x="872" y="60"/>
                  </a:moveTo>
                  <a:lnTo>
                    <a:pt x="844" y="54"/>
                  </a:lnTo>
                  <a:lnTo>
                    <a:pt x="784" y="45"/>
                  </a:lnTo>
                  <a:lnTo>
                    <a:pt x="763" y="45"/>
                  </a:lnTo>
                  <a:lnTo>
                    <a:pt x="770" y="19"/>
                  </a:lnTo>
                  <a:lnTo>
                    <a:pt x="782" y="0"/>
                  </a:lnTo>
                  <a:lnTo>
                    <a:pt x="675" y="0"/>
                  </a:lnTo>
                  <a:lnTo>
                    <a:pt x="537" y="9"/>
                  </a:lnTo>
                  <a:lnTo>
                    <a:pt x="533" y="26"/>
                  </a:lnTo>
                  <a:lnTo>
                    <a:pt x="540" y="50"/>
                  </a:lnTo>
                  <a:lnTo>
                    <a:pt x="516" y="63"/>
                  </a:lnTo>
                  <a:lnTo>
                    <a:pt x="492" y="78"/>
                  </a:lnTo>
                  <a:lnTo>
                    <a:pt x="441" y="227"/>
                  </a:lnTo>
                  <a:lnTo>
                    <a:pt x="340" y="270"/>
                  </a:lnTo>
                  <a:lnTo>
                    <a:pt x="347" y="278"/>
                  </a:lnTo>
                  <a:lnTo>
                    <a:pt x="308" y="416"/>
                  </a:lnTo>
                  <a:lnTo>
                    <a:pt x="109" y="492"/>
                  </a:lnTo>
                  <a:lnTo>
                    <a:pt x="85" y="520"/>
                  </a:lnTo>
                  <a:lnTo>
                    <a:pt x="87" y="573"/>
                  </a:lnTo>
                  <a:lnTo>
                    <a:pt x="84" y="575"/>
                  </a:lnTo>
                  <a:lnTo>
                    <a:pt x="78" y="578"/>
                  </a:lnTo>
                  <a:lnTo>
                    <a:pt x="67" y="584"/>
                  </a:lnTo>
                  <a:lnTo>
                    <a:pt x="55" y="590"/>
                  </a:lnTo>
                  <a:lnTo>
                    <a:pt x="43" y="597"/>
                  </a:lnTo>
                  <a:lnTo>
                    <a:pt x="31" y="605"/>
                  </a:lnTo>
                  <a:lnTo>
                    <a:pt x="20" y="612"/>
                  </a:lnTo>
                  <a:lnTo>
                    <a:pt x="13" y="619"/>
                  </a:lnTo>
                  <a:lnTo>
                    <a:pt x="4" y="637"/>
                  </a:lnTo>
                  <a:lnTo>
                    <a:pt x="0" y="658"/>
                  </a:lnTo>
                  <a:lnTo>
                    <a:pt x="0" y="677"/>
                  </a:lnTo>
                  <a:lnTo>
                    <a:pt x="0" y="685"/>
                  </a:lnTo>
                  <a:lnTo>
                    <a:pt x="235" y="707"/>
                  </a:lnTo>
                  <a:lnTo>
                    <a:pt x="486" y="697"/>
                  </a:lnTo>
                  <a:lnTo>
                    <a:pt x="535" y="681"/>
                  </a:lnTo>
                  <a:lnTo>
                    <a:pt x="535" y="677"/>
                  </a:lnTo>
                  <a:lnTo>
                    <a:pt x="536" y="667"/>
                  </a:lnTo>
                  <a:lnTo>
                    <a:pt x="539" y="652"/>
                  </a:lnTo>
                  <a:lnTo>
                    <a:pt x="542" y="635"/>
                  </a:lnTo>
                  <a:lnTo>
                    <a:pt x="546" y="617"/>
                  </a:lnTo>
                  <a:lnTo>
                    <a:pt x="552" y="602"/>
                  </a:lnTo>
                  <a:lnTo>
                    <a:pt x="560" y="590"/>
                  </a:lnTo>
                  <a:lnTo>
                    <a:pt x="568" y="585"/>
                  </a:lnTo>
                  <a:lnTo>
                    <a:pt x="578" y="584"/>
                  </a:lnTo>
                  <a:lnTo>
                    <a:pt x="591" y="584"/>
                  </a:lnTo>
                  <a:lnTo>
                    <a:pt x="604" y="584"/>
                  </a:lnTo>
                  <a:lnTo>
                    <a:pt x="617" y="584"/>
                  </a:lnTo>
                  <a:lnTo>
                    <a:pt x="629" y="584"/>
                  </a:lnTo>
                  <a:lnTo>
                    <a:pt x="638" y="585"/>
                  </a:lnTo>
                  <a:lnTo>
                    <a:pt x="645" y="586"/>
                  </a:lnTo>
                  <a:lnTo>
                    <a:pt x="647" y="586"/>
                  </a:lnTo>
                  <a:lnTo>
                    <a:pt x="647" y="585"/>
                  </a:lnTo>
                  <a:lnTo>
                    <a:pt x="647" y="584"/>
                  </a:lnTo>
                  <a:lnTo>
                    <a:pt x="651" y="588"/>
                  </a:lnTo>
                  <a:lnTo>
                    <a:pt x="661" y="598"/>
                  </a:lnTo>
                  <a:lnTo>
                    <a:pt x="669" y="610"/>
                  </a:lnTo>
                  <a:lnTo>
                    <a:pt x="676" y="630"/>
                  </a:lnTo>
                  <a:lnTo>
                    <a:pt x="683" y="655"/>
                  </a:lnTo>
                  <a:lnTo>
                    <a:pt x="689" y="682"/>
                  </a:lnTo>
                  <a:lnTo>
                    <a:pt x="694" y="708"/>
                  </a:lnTo>
                  <a:lnTo>
                    <a:pt x="698" y="731"/>
                  </a:lnTo>
                  <a:lnTo>
                    <a:pt x="701" y="746"/>
                  </a:lnTo>
                  <a:lnTo>
                    <a:pt x="701" y="752"/>
                  </a:lnTo>
                  <a:lnTo>
                    <a:pt x="723" y="757"/>
                  </a:lnTo>
                  <a:lnTo>
                    <a:pt x="740" y="762"/>
                  </a:lnTo>
                  <a:lnTo>
                    <a:pt x="944" y="688"/>
                  </a:lnTo>
                  <a:lnTo>
                    <a:pt x="966" y="579"/>
                  </a:lnTo>
                  <a:lnTo>
                    <a:pt x="940" y="548"/>
                  </a:lnTo>
                  <a:lnTo>
                    <a:pt x="936" y="304"/>
                  </a:lnTo>
                  <a:lnTo>
                    <a:pt x="868" y="56"/>
                  </a:lnTo>
                  <a:lnTo>
                    <a:pt x="872" y="60"/>
                  </a:lnTo>
                  <a:close/>
                </a:path>
              </a:pathLst>
            </a:custGeom>
            <a:solidFill>
              <a:srgbClr val="4CA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082" name="Freeform 26"/>
            <p:cNvSpPr>
              <a:spLocks/>
            </p:cNvSpPr>
            <p:nvPr/>
          </p:nvSpPr>
          <p:spPr bwMode="auto">
            <a:xfrm>
              <a:off x="2702" y="437"/>
              <a:ext cx="203" cy="434"/>
            </a:xfrm>
            <a:custGeom>
              <a:avLst/>
              <a:gdLst/>
              <a:ahLst/>
              <a:cxnLst>
                <a:cxn ang="0">
                  <a:pos x="405" y="8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0" y="0"/>
                </a:cxn>
                <a:cxn ang="0">
                  <a:pos x="0" y="870"/>
                </a:cxn>
                <a:cxn ang="0">
                  <a:pos x="26" y="870"/>
                </a:cxn>
                <a:cxn ang="0">
                  <a:pos x="26" y="37"/>
                </a:cxn>
                <a:cxn ang="0">
                  <a:pos x="404" y="44"/>
                </a:cxn>
                <a:cxn ang="0">
                  <a:pos x="405" y="8"/>
                </a:cxn>
              </a:cxnLst>
              <a:rect l="0" t="0" r="r" b="b"/>
              <a:pathLst>
                <a:path w="405" h="870">
                  <a:moveTo>
                    <a:pt x="405" y="8"/>
                  </a:moveTo>
                  <a:lnTo>
                    <a:pt x="26" y="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870"/>
                  </a:lnTo>
                  <a:lnTo>
                    <a:pt x="26" y="870"/>
                  </a:lnTo>
                  <a:lnTo>
                    <a:pt x="26" y="37"/>
                  </a:lnTo>
                  <a:lnTo>
                    <a:pt x="404" y="44"/>
                  </a:lnTo>
                  <a:lnTo>
                    <a:pt x="405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083" name="Freeform 27"/>
            <p:cNvSpPr>
              <a:spLocks/>
            </p:cNvSpPr>
            <p:nvPr/>
          </p:nvSpPr>
          <p:spPr bwMode="auto">
            <a:xfrm>
              <a:off x="2607" y="1225"/>
              <a:ext cx="46" cy="29"/>
            </a:xfrm>
            <a:custGeom>
              <a:avLst/>
              <a:gdLst/>
              <a:ahLst/>
              <a:cxnLst>
                <a:cxn ang="0">
                  <a:pos x="30" y="3"/>
                </a:cxn>
                <a:cxn ang="0">
                  <a:pos x="25" y="9"/>
                </a:cxn>
                <a:cxn ang="0">
                  <a:pos x="15" y="23"/>
                </a:cxn>
                <a:cxn ang="0">
                  <a:pos x="4" y="37"/>
                </a:cxn>
                <a:cxn ang="0">
                  <a:pos x="0" y="43"/>
                </a:cxn>
                <a:cxn ang="0">
                  <a:pos x="3" y="46"/>
                </a:cxn>
                <a:cxn ang="0">
                  <a:pos x="10" y="50"/>
                </a:cxn>
                <a:cxn ang="0">
                  <a:pos x="19" y="56"/>
                </a:cxn>
                <a:cxn ang="0">
                  <a:pos x="28" y="58"/>
                </a:cxn>
                <a:cxn ang="0">
                  <a:pos x="36" y="58"/>
                </a:cxn>
                <a:cxn ang="0">
                  <a:pos x="44" y="57"/>
                </a:cxn>
                <a:cxn ang="0">
                  <a:pos x="51" y="56"/>
                </a:cxn>
                <a:cxn ang="0">
                  <a:pos x="57" y="53"/>
                </a:cxn>
                <a:cxn ang="0">
                  <a:pos x="62" y="48"/>
                </a:cxn>
                <a:cxn ang="0">
                  <a:pos x="71" y="39"/>
                </a:cxn>
                <a:cxn ang="0">
                  <a:pos x="77" y="31"/>
                </a:cxn>
                <a:cxn ang="0">
                  <a:pos x="82" y="27"/>
                </a:cxn>
                <a:cxn ang="0">
                  <a:pos x="84" y="26"/>
                </a:cxn>
                <a:cxn ang="0">
                  <a:pos x="87" y="23"/>
                </a:cxn>
                <a:cxn ang="0">
                  <a:pos x="89" y="20"/>
                </a:cxn>
                <a:cxn ang="0">
                  <a:pos x="91" y="18"/>
                </a:cxn>
                <a:cxn ang="0">
                  <a:pos x="91" y="15"/>
                </a:cxn>
                <a:cxn ang="0">
                  <a:pos x="91" y="8"/>
                </a:cxn>
                <a:cxn ang="0">
                  <a:pos x="91" y="3"/>
                </a:cxn>
                <a:cxn ang="0">
                  <a:pos x="91" y="0"/>
                </a:cxn>
                <a:cxn ang="0">
                  <a:pos x="65" y="5"/>
                </a:cxn>
                <a:cxn ang="0">
                  <a:pos x="30" y="3"/>
                </a:cxn>
              </a:cxnLst>
              <a:rect l="0" t="0" r="r" b="b"/>
              <a:pathLst>
                <a:path w="91" h="58">
                  <a:moveTo>
                    <a:pt x="30" y="3"/>
                  </a:moveTo>
                  <a:lnTo>
                    <a:pt x="25" y="9"/>
                  </a:lnTo>
                  <a:lnTo>
                    <a:pt x="15" y="23"/>
                  </a:lnTo>
                  <a:lnTo>
                    <a:pt x="4" y="37"/>
                  </a:lnTo>
                  <a:lnTo>
                    <a:pt x="0" y="43"/>
                  </a:lnTo>
                  <a:lnTo>
                    <a:pt x="3" y="46"/>
                  </a:lnTo>
                  <a:lnTo>
                    <a:pt x="10" y="50"/>
                  </a:lnTo>
                  <a:lnTo>
                    <a:pt x="19" y="56"/>
                  </a:lnTo>
                  <a:lnTo>
                    <a:pt x="28" y="58"/>
                  </a:lnTo>
                  <a:lnTo>
                    <a:pt x="36" y="58"/>
                  </a:lnTo>
                  <a:lnTo>
                    <a:pt x="44" y="57"/>
                  </a:lnTo>
                  <a:lnTo>
                    <a:pt x="51" y="56"/>
                  </a:lnTo>
                  <a:lnTo>
                    <a:pt x="57" y="53"/>
                  </a:lnTo>
                  <a:lnTo>
                    <a:pt x="62" y="48"/>
                  </a:lnTo>
                  <a:lnTo>
                    <a:pt x="71" y="39"/>
                  </a:lnTo>
                  <a:lnTo>
                    <a:pt x="77" y="31"/>
                  </a:lnTo>
                  <a:lnTo>
                    <a:pt x="82" y="27"/>
                  </a:lnTo>
                  <a:lnTo>
                    <a:pt x="84" y="26"/>
                  </a:lnTo>
                  <a:lnTo>
                    <a:pt x="87" y="23"/>
                  </a:lnTo>
                  <a:lnTo>
                    <a:pt x="89" y="20"/>
                  </a:lnTo>
                  <a:lnTo>
                    <a:pt x="91" y="18"/>
                  </a:lnTo>
                  <a:lnTo>
                    <a:pt x="91" y="15"/>
                  </a:lnTo>
                  <a:lnTo>
                    <a:pt x="91" y="8"/>
                  </a:lnTo>
                  <a:lnTo>
                    <a:pt x="91" y="3"/>
                  </a:lnTo>
                  <a:lnTo>
                    <a:pt x="91" y="0"/>
                  </a:lnTo>
                  <a:lnTo>
                    <a:pt x="65" y="5"/>
                  </a:lnTo>
                  <a:lnTo>
                    <a:pt x="30" y="3"/>
                  </a:lnTo>
                  <a:close/>
                </a:path>
              </a:pathLst>
            </a:custGeom>
            <a:solidFill>
              <a:srgbClr val="99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084" name="Freeform 28"/>
            <p:cNvSpPr>
              <a:spLocks/>
            </p:cNvSpPr>
            <p:nvPr/>
          </p:nvSpPr>
          <p:spPr bwMode="auto">
            <a:xfrm>
              <a:off x="2758" y="904"/>
              <a:ext cx="84" cy="168"/>
            </a:xfrm>
            <a:custGeom>
              <a:avLst/>
              <a:gdLst/>
              <a:ahLst/>
              <a:cxnLst>
                <a:cxn ang="0">
                  <a:pos x="68" y="324"/>
                </a:cxn>
                <a:cxn ang="0">
                  <a:pos x="111" y="335"/>
                </a:cxn>
                <a:cxn ang="0">
                  <a:pos x="169" y="333"/>
                </a:cxn>
                <a:cxn ang="0">
                  <a:pos x="155" y="0"/>
                </a:cxn>
                <a:cxn ang="0">
                  <a:pos x="0" y="34"/>
                </a:cxn>
                <a:cxn ang="0">
                  <a:pos x="68" y="324"/>
                </a:cxn>
              </a:cxnLst>
              <a:rect l="0" t="0" r="r" b="b"/>
              <a:pathLst>
                <a:path w="169" h="335">
                  <a:moveTo>
                    <a:pt x="68" y="324"/>
                  </a:moveTo>
                  <a:lnTo>
                    <a:pt x="111" y="335"/>
                  </a:lnTo>
                  <a:lnTo>
                    <a:pt x="169" y="333"/>
                  </a:lnTo>
                  <a:lnTo>
                    <a:pt x="155" y="0"/>
                  </a:lnTo>
                  <a:lnTo>
                    <a:pt x="0" y="34"/>
                  </a:lnTo>
                  <a:lnTo>
                    <a:pt x="68" y="324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085" name="Freeform 29"/>
            <p:cNvSpPr>
              <a:spLocks/>
            </p:cNvSpPr>
            <p:nvPr/>
          </p:nvSpPr>
          <p:spPr bwMode="auto">
            <a:xfrm>
              <a:off x="2714" y="1039"/>
              <a:ext cx="44" cy="56"/>
            </a:xfrm>
            <a:custGeom>
              <a:avLst/>
              <a:gdLst/>
              <a:ahLst/>
              <a:cxnLst>
                <a:cxn ang="0">
                  <a:pos x="0" y="103"/>
                </a:cxn>
                <a:cxn ang="0">
                  <a:pos x="7" y="105"/>
                </a:cxn>
                <a:cxn ang="0">
                  <a:pos x="18" y="106"/>
                </a:cxn>
                <a:cxn ang="0">
                  <a:pos x="32" y="107"/>
                </a:cxn>
                <a:cxn ang="0">
                  <a:pos x="47" y="109"/>
                </a:cxn>
                <a:cxn ang="0">
                  <a:pos x="63" y="110"/>
                </a:cxn>
                <a:cxn ang="0">
                  <a:pos x="75" y="110"/>
                </a:cxn>
                <a:cxn ang="0">
                  <a:pos x="85" y="112"/>
                </a:cxn>
                <a:cxn ang="0">
                  <a:pos x="87" y="112"/>
                </a:cxn>
                <a:cxn ang="0">
                  <a:pos x="6" y="0"/>
                </a:cxn>
                <a:cxn ang="0">
                  <a:pos x="0" y="103"/>
                </a:cxn>
              </a:cxnLst>
              <a:rect l="0" t="0" r="r" b="b"/>
              <a:pathLst>
                <a:path w="87" h="112">
                  <a:moveTo>
                    <a:pt x="0" y="103"/>
                  </a:moveTo>
                  <a:lnTo>
                    <a:pt x="7" y="105"/>
                  </a:lnTo>
                  <a:lnTo>
                    <a:pt x="18" y="106"/>
                  </a:lnTo>
                  <a:lnTo>
                    <a:pt x="32" y="107"/>
                  </a:lnTo>
                  <a:lnTo>
                    <a:pt x="47" y="109"/>
                  </a:lnTo>
                  <a:lnTo>
                    <a:pt x="63" y="110"/>
                  </a:lnTo>
                  <a:lnTo>
                    <a:pt x="75" y="110"/>
                  </a:lnTo>
                  <a:lnTo>
                    <a:pt x="85" y="112"/>
                  </a:lnTo>
                  <a:lnTo>
                    <a:pt x="87" y="112"/>
                  </a:lnTo>
                  <a:lnTo>
                    <a:pt x="6" y="0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086" name="Freeform 30"/>
            <p:cNvSpPr>
              <a:spLocks/>
            </p:cNvSpPr>
            <p:nvPr/>
          </p:nvSpPr>
          <p:spPr bwMode="auto">
            <a:xfrm>
              <a:off x="2707" y="916"/>
              <a:ext cx="99" cy="179"/>
            </a:xfrm>
            <a:custGeom>
              <a:avLst/>
              <a:gdLst/>
              <a:ahLst/>
              <a:cxnLst>
                <a:cxn ang="0">
                  <a:pos x="99" y="358"/>
                </a:cxn>
                <a:cxn ang="0">
                  <a:pos x="118" y="354"/>
                </a:cxn>
                <a:cxn ang="0">
                  <a:pos x="138" y="343"/>
                </a:cxn>
                <a:cxn ang="0">
                  <a:pos x="154" y="325"/>
                </a:cxn>
                <a:cxn ang="0">
                  <a:pos x="168" y="302"/>
                </a:cxn>
                <a:cxn ang="0">
                  <a:pos x="181" y="273"/>
                </a:cxn>
                <a:cxn ang="0">
                  <a:pos x="189" y="242"/>
                </a:cxn>
                <a:cxn ang="0">
                  <a:pos x="196" y="207"/>
                </a:cxn>
                <a:cxn ang="0">
                  <a:pos x="197" y="168"/>
                </a:cxn>
                <a:cxn ang="0">
                  <a:pos x="194" y="132"/>
                </a:cxn>
                <a:cxn ang="0">
                  <a:pos x="188" y="98"/>
                </a:cxn>
                <a:cxn ang="0">
                  <a:pos x="175" y="69"/>
                </a:cxn>
                <a:cxn ang="0">
                  <a:pos x="161" y="44"/>
                </a:cxn>
                <a:cxn ang="0">
                  <a:pos x="143" y="25"/>
                </a:cxn>
                <a:cxn ang="0">
                  <a:pos x="124" y="12"/>
                </a:cxn>
                <a:cxn ang="0">
                  <a:pos x="103" y="2"/>
                </a:cxn>
                <a:cxn ang="0">
                  <a:pos x="82" y="0"/>
                </a:cxn>
                <a:cxn ang="0">
                  <a:pos x="63" y="2"/>
                </a:cxn>
                <a:cxn ang="0">
                  <a:pos x="47" y="12"/>
                </a:cxn>
                <a:cxn ang="0">
                  <a:pos x="33" y="25"/>
                </a:cxn>
                <a:cxn ang="0">
                  <a:pos x="20" y="44"/>
                </a:cxn>
                <a:cxn ang="0">
                  <a:pos x="12" y="69"/>
                </a:cxn>
                <a:cxn ang="0">
                  <a:pos x="5" y="98"/>
                </a:cxn>
                <a:cxn ang="0">
                  <a:pos x="1" y="132"/>
                </a:cxn>
                <a:cxn ang="0">
                  <a:pos x="0" y="168"/>
                </a:cxn>
                <a:cxn ang="0">
                  <a:pos x="1" y="207"/>
                </a:cxn>
                <a:cxn ang="0">
                  <a:pos x="8" y="242"/>
                </a:cxn>
                <a:cxn ang="0">
                  <a:pos x="16" y="273"/>
                </a:cxn>
                <a:cxn ang="0">
                  <a:pos x="29" y="302"/>
                </a:cxn>
                <a:cxn ang="0">
                  <a:pos x="44" y="325"/>
                </a:cxn>
                <a:cxn ang="0">
                  <a:pos x="60" y="343"/>
                </a:cxn>
                <a:cxn ang="0">
                  <a:pos x="78" y="354"/>
                </a:cxn>
                <a:cxn ang="0">
                  <a:pos x="99" y="358"/>
                </a:cxn>
              </a:cxnLst>
              <a:rect l="0" t="0" r="r" b="b"/>
              <a:pathLst>
                <a:path w="197" h="358">
                  <a:moveTo>
                    <a:pt x="99" y="358"/>
                  </a:moveTo>
                  <a:lnTo>
                    <a:pt x="118" y="354"/>
                  </a:lnTo>
                  <a:lnTo>
                    <a:pt x="138" y="343"/>
                  </a:lnTo>
                  <a:lnTo>
                    <a:pt x="154" y="325"/>
                  </a:lnTo>
                  <a:lnTo>
                    <a:pt x="168" y="302"/>
                  </a:lnTo>
                  <a:lnTo>
                    <a:pt x="181" y="273"/>
                  </a:lnTo>
                  <a:lnTo>
                    <a:pt x="189" y="242"/>
                  </a:lnTo>
                  <a:lnTo>
                    <a:pt x="196" y="207"/>
                  </a:lnTo>
                  <a:lnTo>
                    <a:pt x="197" y="168"/>
                  </a:lnTo>
                  <a:lnTo>
                    <a:pt x="194" y="132"/>
                  </a:lnTo>
                  <a:lnTo>
                    <a:pt x="188" y="98"/>
                  </a:lnTo>
                  <a:lnTo>
                    <a:pt x="175" y="69"/>
                  </a:lnTo>
                  <a:lnTo>
                    <a:pt x="161" y="44"/>
                  </a:lnTo>
                  <a:lnTo>
                    <a:pt x="143" y="25"/>
                  </a:lnTo>
                  <a:lnTo>
                    <a:pt x="124" y="12"/>
                  </a:lnTo>
                  <a:lnTo>
                    <a:pt x="103" y="2"/>
                  </a:lnTo>
                  <a:lnTo>
                    <a:pt x="82" y="0"/>
                  </a:lnTo>
                  <a:lnTo>
                    <a:pt x="63" y="2"/>
                  </a:lnTo>
                  <a:lnTo>
                    <a:pt x="47" y="12"/>
                  </a:lnTo>
                  <a:lnTo>
                    <a:pt x="33" y="25"/>
                  </a:lnTo>
                  <a:lnTo>
                    <a:pt x="20" y="44"/>
                  </a:lnTo>
                  <a:lnTo>
                    <a:pt x="12" y="69"/>
                  </a:lnTo>
                  <a:lnTo>
                    <a:pt x="5" y="98"/>
                  </a:lnTo>
                  <a:lnTo>
                    <a:pt x="1" y="132"/>
                  </a:lnTo>
                  <a:lnTo>
                    <a:pt x="0" y="168"/>
                  </a:lnTo>
                  <a:lnTo>
                    <a:pt x="1" y="207"/>
                  </a:lnTo>
                  <a:lnTo>
                    <a:pt x="8" y="242"/>
                  </a:lnTo>
                  <a:lnTo>
                    <a:pt x="16" y="273"/>
                  </a:lnTo>
                  <a:lnTo>
                    <a:pt x="29" y="302"/>
                  </a:lnTo>
                  <a:lnTo>
                    <a:pt x="44" y="325"/>
                  </a:lnTo>
                  <a:lnTo>
                    <a:pt x="60" y="343"/>
                  </a:lnTo>
                  <a:lnTo>
                    <a:pt x="78" y="354"/>
                  </a:lnTo>
                  <a:lnTo>
                    <a:pt x="99" y="358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087" name="Freeform 31"/>
            <p:cNvSpPr>
              <a:spLocks/>
            </p:cNvSpPr>
            <p:nvPr/>
          </p:nvSpPr>
          <p:spPr bwMode="auto">
            <a:xfrm>
              <a:off x="2804" y="901"/>
              <a:ext cx="97" cy="168"/>
            </a:xfrm>
            <a:custGeom>
              <a:avLst/>
              <a:gdLst/>
              <a:ahLst/>
              <a:cxnLst>
                <a:cxn ang="0">
                  <a:pos x="100" y="337"/>
                </a:cxn>
                <a:cxn ang="0">
                  <a:pos x="118" y="334"/>
                </a:cxn>
                <a:cxn ang="0">
                  <a:pos x="136" y="329"/>
                </a:cxn>
                <a:cxn ang="0">
                  <a:pos x="151" y="318"/>
                </a:cxn>
                <a:cxn ang="0">
                  <a:pos x="166" y="303"/>
                </a:cxn>
                <a:cxn ang="0">
                  <a:pos x="177" y="284"/>
                </a:cxn>
                <a:cxn ang="0">
                  <a:pos x="185" y="259"/>
                </a:cxn>
                <a:cxn ang="0">
                  <a:pos x="192" y="230"/>
                </a:cxn>
                <a:cxn ang="0">
                  <a:pos x="194" y="198"/>
                </a:cxn>
                <a:cxn ang="0">
                  <a:pos x="191" y="162"/>
                </a:cxn>
                <a:cxn ang="0">
                  <a:pos x="185" y="127"/>
                </a:cxn>
                <a:cxn ang="0">
                  <a:pos x="176" y="94"/>
                </a:cxn>
                <a:cxn ang="0">
                  <a:pos x="165" y="64"/>
                </a:cxn>
                <a:cxn ang="0">
                  <a:pos x="149" y="38"/>
                </a:cxn>
                <a:cxn ang="0">
                  <a:pos x="133" y="18"/>
                </a:cxn>
                <a:cxn ang="0">
                  <a:pos x="115" y="4"/>
                </a:cxn>
                <a:cxn ang="0">
                  <a:pos x="97" y="0"/>
                </a:cxn>
                <a:cxn ang="0">
                  <a:pos x="79" y="4"/>
                </a:cxn>
                <a:cxn ang="0">
                  <a:pos x="61" y="14"/>
                </a:cxn>
                <a:cxn ang="0">
                  <a:pos x="44" y="30"/>
                </a:cxn>
                <a:cxn ang="0">
                  <a:pos x="31" y="51"/>
                </a:cxn>
                <a:cxn ang="0">
                  <a:pos x="18" y="76"/>
                </a:cxn>
                <a:cxn ang="0">
                  <a:pos x="8" y="105"/>
                </a:cxn>
                <a:cxn ang="0">
                  <a:pos x="3" y="138"/>
                </a:cxn>
                <a:cxn ang="0">
                  <a:pos x="0" y="172"/>
                </a:cxn>
                <a:cxn ang="0">
                  <a:pos x="3" y="206"/>
                </a:cxn>
                <a:cxn ang="0">
                  <a:pos x="8" y="237"/>
                </a:cxn>
                <a:cxn ang="0">
                  <a:pos x="18" y="266"/>
                </a:cxn>
                <a:cxn ang="0">
                  <a:pos x="32" y="289"/>
                </a:cxn>
                <a:cxn ang="0">
                  <a:pos x="46" y="310"/>
                </a:cxn>
                <a:cxn ang="0">
                  <a:pos x="64" y="325"/>
                </a:cxn>
                <a:cxn ang="0">
                  <a:pos x="82" y="334"/>
                </a:cxn>
                <a:cxn ang="0">
                  <a:pos x="100" y="337"/>
                </a:cxn>
              </a:cxnLst>
              <a:rect l="0" t="0" r="r" b="b"/>
              <a:pathLst>
                <a:path w="194" h="337">
                  <a:moveTo>
                    <a:pt x="100" y="337"/>
                  </a:moveTo>
                  <a:lnTo>
                    <a:pt x="118" y="334"/>
                  </a:lnTo>
                  <a:lnTo>
                    <a:pt x="136" y="329"/>
                  </a:lnTo>
                  <a:lnTo>
                    <a:pt x="151" y="318"/>
                  </a:lnTo>
                  <a:lnTo>
                    <a:pt x="166" y="303"/>
                  </a:lnTo>
                  <a:lnTo>
                    <a:pt x="177" y="284"/>
                  </a:lnTo>
                  <a:lnTo>
                    <a:pt x="185" y="259"/>
                  </a:lnTo>
                  <a:lnTo>
                    <a:pt x="192" y="230"/>
                  </a:lnTo>
                  <a:lnTo>
                    <a:pt x="194" y="198"/>
                  </a:lnTo>
                  <a:lnTo>
                    <a:pt x="191" y="162"/>
                  </a:lnTo>
                  <a:lnTo>
                    <a:pt x="185" y="127"/>
                  </a:lnTo>
                  <a:lnTo>
                    <a:pt x="176" y="94"/>
                  </a:lnTo>
                  <a:lnTo>
                    <a:pt x="165" y="64"/>
                  </a:lnTo>
                  <a:lnTo>
                    <a:pt x="149" y="38"/>
                  </a:lnTo>
                  <a:lnTo>
                    <a:pt x="133" y="18"/>
                  </a:lnTo>
                  <a:lnTo>
                    <a:pt x="115" y="4"/>
                  </a:lnTo>
                  <a:lnTo>
                    <a:pt x="97" y="0"/>
                  </a:lnTo>
                  <a:lnTo>
                    <a:pt x="79" y="4"/>
                  </a:lnTo>
                  <a:lnTo>
                    <a:pt x="61" y="14"/>
                  </a:lnTo>
                  <a:lnTo>
                    <a:pt x="44" y="30"/>
                  </a:lnTo>
                  <a:lnTo>
                    <a:pt x="31" y="51"/>
                  </a:lnTo>
                  <a:lnTo>
                    <a:pt x="18" y="76"/>
                  </a:lnTo>
                  <a:lnTo>
                    <a:pt x="8" y="105"/>
                  </a:lnTo>
                  <a:lnTo>
                    <a:pt x="3" y="138"/>
                  </a:lnTo>
                  <a:lnTo>
                    <a:pt x="0" y="172"/>
                  </a:lnTo>
                  <a:lnTo>
                    <a:pt x="3" y="206"/>
                  </a:lnTo>
                  <a:lnTo>
                    <a:pt x="8" y="237"/>
                  </a:lnTo>
                  <a:lnTo>
                    <a:pt x="18" y="266"/>
                  </a:lnTo>
                  <a:lnTo>
                    <a:pt x="32" y="289"/>
                  </a:lnTo>
                  <a:lnTo>
                    <a:pt x="46" y="310"/>
                  </a:lnTo>
                  <a:lnTo>
                    <a:pt x="64" y="325"/>
                  </a:lnTo>
                  <a:lnTo>
                    <a:pt x="82" y="334"/>
                  </a:lnTo>
                  <a:lnTo>
                    <a:pt x="100" y="337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088" name="Freeform 32"/>
            <p:cNvSpPr>
              <a:spLocks/>
            </p:cNvSpPr>
            <p:nvPr/>
          </p:nvSpPr>
          <p:spPr bwMode="auto">
            <a:xfrm>
              <a:off x="1685" y="792"/>
              <a:ext cx="56" cy="76"/>
            </a:xfrm>
            <a:custGeom>
              <a:avLst/>
              <a:gdLst/>
              <a:ahLst/>
              <a:cxnLst>
                <a:cxn ang="0">
                  <a:pos x="55" y="153"/>
                </a:cxn>
                <a:cxn ang="0">
                  <a:pos x="66" y="151"/>
                </a:cxn>
                <a:cxn ang="0">
                  <a:pos x="77" y="147"/>
                </a:cxn>
                <a:cxn ang="0">
                  <a:pos x="85" y="140"/>
                </a:cxn>
                <a:cxn ang="0">
                  <a:pos x="94" y="131"/>
                </a:cxn>
                <a:cxn ang="0">
                  <a:pos x="101" y="120"/>
                </a:cxn>
                <a:cxn ang="0">
                  <a:pos x="106" y="108"/>
                </a:cxn>
                <a:cxn ang="0">
                  <a:pos x="109" y="94"/>
                </a:cxn>
                <a:cxn ang="0">
                  <a:pos x="110" y="79"/>
                </a:cxn>
                <a:cxn ang="0">
                  <a:pos x="110" y="64"/>
                </a:cxn>
                <a:cxn ang="0">
                  <a:pos x="108" y="49"/>
                </a:cxn>
                <a:cxn ang="0">
                  <a:pos x="105" y="36"/>
                </a:cxn>
                <a:cxn ang="0">
                  <a:pos x="101" y="25"/>
                </a:cxn>
                <a:cxn ang="0">
                  <a:pos x="94" y="14"/>
                </a:cxn>
                <a:cxn ang="0">
                  <a:pos x="87" y="7"/>
                </a:cxn>
                <a:cxn ang="0">
                  <a:pos x="79" y="1"/>
                </a:cxn>
                <a:cxn ang="0">
                  <a:pos x="67" y="0"/>
                </a:cxn>
                <a:cxn ang="0">
                  <a:pos x="56" y="1"/>
                </a:cxn>
                <a:cxn ang="0">
                  <a:pos x="44" y="7"/>
                </a:cxn>
                <a:cxn ang="0">
                  <a:pos x="33" y="14"/>
                </a:cxn>
                <a:cxn ang="0">
                  <a:pos x="22" y="25"/>
                </a:cxn>
                <a:cxn ang="0">
                  <a:pos x="14" y="36"/>
                </a:cxn>
                <a:cxn ang="0">
                  <a:pos x="7" y="49"/>
                </a:cxn>
                <a:cxn ang="0">
                  <a:pos x="1" y="64"/>
                </a:cxn>
                <a:cxn ang="0">
                  <a:pos x="0" y="79"/>
                </a:cxn>
                <a:cxn ang="0">
                  <a:pos x="1" y="94"/>
                </a:cxn>
                <a:cxn ang="0">
                  <a:pos x="4" y="108"/>
                </a:cxn>
                <a:cxn ang="0">
                  <a:pos x="9" y="120"/>
                </a:cxn>
                <a:cxn ang="0">
                  <a:pos x="16" y="131"/>
                </a:cxn>
                <a:cxn ang="0">
                  <a:pos x="25" y="140"/>
                </a:cxn>
                <a:cxn ang="0">
                  <a:pos x="33" y="147"/>
                </a:cxn>
                <a:cxn ang="0">
                  <a:pos x="44" y="151"/>
                </a:cxn>
                <a:cxn ang="0">
                  <a:pos x="55" y="153"/>
                </a:cxn>
              </a:cxnLst>
              <a:rect l="0" t="0" r="r" b="b"/>
              <a:pathLst>
                <a:path w="110" h="153">
                  <a:moveTo>
                    <a:pt x="55" y="153"/>
                  </a:moveTo>
                  <a:lnTo>
                    <a:pt x="66" y="151"/>
                  </a:lnTo>
                  <a:lnTo>
                    <a:pt x="77" y="147"/>
                  </a:lnTo>
                  <a:lnTo>
                    <a:pt x="85" y="140"/>
                  </a:lnTo>
                  <a:lnTo>
                    <a:pt x="94" y="131"/>
                  </a:lnTo>
                  <a:lnTo>
                    <a:pt x="101" y="120"/>
                  </a:lnTo>
                  <a:lnTo>
                    <a:pt x="106" y="108"/>
                  </a:lnTo>
                  <a:lnTo>
                    <a:pt x="109" y="94"/>
                  </a:lnTo>
                  <a:lnTo>
                    <a:pt x="110" y="79"/>
                  </a:lnTo>
                  <a:lnTo>
                    <a:pt x="110" y="64"/>
                  </a:lnTo>
                  <a:lnTo>
                    <a:pt x="108" y="49"/>
                  </a:lnTo>
                  <a:lnTo>
                    <a:pt x="105" y="36"/>
                  </a:lnTo>
                  <a:lnTo>
                    <a:pt x="101" y="25"/>
                  </a:lnTo>
                  <a:lnTo>
                    <a:pt x="94" y="14"/>
                  </a:lnTo>
                  <a:lnTo>
                    <a:pt x="87" y="7"/>
                  </a:lnTo>
                  <a:lnTo>
                    <a:pt x="79" y="1"/>
                  </a:lnTo>
                  <a:lnTo>
                    <a:pt x="67" y="0"/>
                  </a:lnTo>
                  <a:lnTo>
                    <a:pt x="56" y="1"/>
                  </a:lnTo>
                  <a:lnTo>
                    <a:pt x="44" y="7"/>
                  </a:lnTo>
                  <a:lnTo>
                    <a:pt x="33" y="14"/>
                  </a:lnTo>
                  <a:lnTo>
                    <a:pt x="22" y="25"/>
                  </a:lnTo>
                  <a:lnTo>
                    <a:pt x="14" y="36"/>
                  </a:lnTo>
                  <a:lnTo>
                    <a:pt x="7" y="49"/>
                  </a:lnTo>
                  <a:lnTo>
                    <a:pt x="1" y="64"/>
                  </a:lnTo>
                  <a:lnTo>
                    <a:pt x="0" y="79"/>
                  </a:lnTo>
                  <a:lnTo>
                    <a:pt x="1" y="94"/>
                  </a:lnTo>
                  <a:lnTo>
                    <a:pt x="4" y="108"/>
                  </a:lnTo>
                  <a:lnTo>
                    <a:pt x="9" y="120"/>
                  </a:lnTo>
                  <a:lnTo>
                    <a:pt x="16" y="131"/>
                  </a:lnTo>
                  <a:lnTo>
                    <a:pt x="25" y="140"/>
                  </a:lnTo>
                  <a:lnTo>
                    <a:pt x="33" y="147"/>
                  </a:lnTo>
                  <a:lnTo>
                    <a:pt x="44" y="151"/>
                  </a:lnTo>
                  <a:lnTo>
                    <a:pt x="55" y="153"/>
                  </a:lnTo>
                  <a:close/>
                </a:path>
              </a:pathLst>
            </a:custGeom>
            <a:solidFill>
              <a:srgbClr val="D8D8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089" name="Freeform 33"/>
            <p:cNvSpPr>
              <a:spLocks/>
            </p:cNvSpPr>
            <p:nvPr/>
          </p:nvSpPr>
          <p:spPr bwMode="auto">
            <a:xfrm>
              <a:off x="2212" y="1008"/>
              <a:ext cx="129" cy="207"/>
            </a:xfrm>
            <a:custGeom>
              <a:avLst/>
              <a:gdLst/>
              <a:ahLst/>
              <a:cxnLst>
                <a:cxn ang="0">
                  <a:pos x="129" y="416"/>
                </a:cxn>
                <a:cxn ang="0">
                  <a:pos x="155" y="412"/>
                </a:cxn>
                <a:cxn ang="0">
                  <a:pos x="180" y="399"/>
                </a:cxn>
                <a:cxn ang="0">
                  <a:pos x="202" y="380"/>
                </a:cxn>
                <a:cxn ang="0">
                  <a:pos x="222" y="354"/>
                </a:cxn>
                <a:cxn ang="0">
                  <a:pos x="237" y="324"/>
                </a:cxn>
                <a:cxn ang="0">
                  <a:pos x="249" y="289"/>
                </a:cxn>
                <a:cxn ang="0">
                  <a:pos x="256" y="251"/>
                </a:cxn>
                <a:cxn ang="0">
                  <a:pos x="259" y="209"/>
                </a:cxn>
                <a:cxn ang="0">
                  <a:pos x="256" y="166"/>
                </a:cxn>
                <a:cxn ang="0">
                  <a:pos x="249" y="127"/>
                </a:cxn>
                <a:cxn ang="0">
                  <a:pos x="237" y="91"/>
                </a:cxn>
                <a:cxn ang="0">
                  <a:pos x="222" y="61"/>
                </a:cxn>
                <a:cxn ang="0">
                  <a:pos x="202" y="36"/>
                </a:cxn>
                <a:cxn ang="0">
                  <a:pos x="180" y="16"/>
                </a:cxn>
                <a:cxn ang="0">
                  <a:pos x="155" y="4"/>
                </a:cxn>
                <a:cxn ang="0">
                  <a:pos x="129" y="0"/>
                </a:cxn>
                <a:cxn ang="0">
                  <a:pos x="103" y="4"/>
                </a:cxn>
                <a:cxn ang="0">
                  <a:pos x="79" y="16"/>
                </a:cxn>
                <a:cxn ang="0">
                  <a:pos x="57" y="36"/>
                </a:cxn>
                <a:cxn ang="0">
                  <a:pos x="38" y="61"/>
                </a:cxn>
                <a:cxn ang="0">
                  <a:pos x="23" y="91"/>
                </a:cxn>
                <a:cxn ang="0">
                  <a:pos x="10" y="127"/>
                </a:cxn>
                <a:cxn ang="0">
                  <a:pos x="3" y="166"/>
                </a:cxn>
                <a:cxn ang="0">
                  <a:pos x="0" y="209"/>
                </a:cxn>
                <a:cxn ang="0">
                  <a:pos x="3" y="251"/>
                </a:cxn>
                <a:cxn ang="0">
                  <a:pos x="10" y="289"/>
                </a:cxn>
                <a:cxn ang="0">
                  <a:pos x="23" y="324"/>
                </a:cxn>
                <a:cxn ang="0">
                  <a:pos x="38" y="354"/>
                </a:cxn>
                <a:cxn ang="0">
                  <a:pos x="57" y="380"/>
                </a:cxn>
                <a:cxn ang="0">
                  <a:pos x="79" y="399"/>
                </a:cxn>
                <a:cxn ang="0">
                  <a:pos x="103" y="412"/>
                </a:cxn>
                <a:cxn ang="0">
                  <a:pos x="129" y="416"/>
                </a:cxn>
              </a:cxnLst>
              <a:rect l="0" t="0" r="r" b="b"/>
              <a:pathLst>
                <a:path w="259" h="416">
                  <a:moveTo>
                    <a:pt x="129" y="416"/>
                  </a:moveTo>
                  <a:lnTo>
                    <a:pt x="155" y="412"/>
                  </a:lnTo>
                  <a:lnTo>
                    <a:pt x="180" y="399"/>
                  </a:lnTo>
                  <a:lnTo>
                    <a:pt x="202" y="380"/>
                  </a:lnTo>
                  <a:lnTo>
                    <a:pt x="222" y="354"/>
                  </a:lnTo>
                  <a:lnTo>
                    <a:pt x="237" y="324"/>
                  </a:lnTo>
                  <a:lnTo>
                    <a:pt x="249" y="289"/>
                  </a:lnTo>
                  <a:lnTo>
                    <a:pt x="256" y="251"/>
                  </a:lnTo>
                  <a:lnTo>
                    <a:pt x="259" y="209"/>
                  </a:lnTo>
                  <a:lnTo>
                    <a:pt x="256" y="166"/>
                  </a:lnTo>
                  <a:lnTo>
                    <a:pt x="249" y="127"/>
                  </a:lnTo>
                  <a:lnTo>
                    <a:pt x="237" y="91"/>
                  </a:lnTo>
                  <a:lnTo>
                    <a:pt x="222" y="61"/>
                  </a:lnTo>
                  <a:lnTo>
                    <a:pt x="202" y="36"/>
                  </a:lnTo>
                  <a:lnTo>
                    <a:pt x="180" y="16"/>
                  </a:lnTo>
                  <a:lnTo>
                    <a:pt x="155" y="4"/>
                  </a:lnTo>
                  <a:lnTo>
                    <a:pt x="129" y="0"/>
                  </a:lnTo>
                  <a:lnTo>
                    <a:pt x="103" y="4"/>
                  </a:lnTo>
                  <a:lnTo>
                    <a:pt x="79" y="16"/>
                  </a:lnTo>
                  <a:lnTo>
                    <a:pt x="57" y="36"/>
                  </a:lnTo>
                  <a:lnTo>
                    <a:pt x="38" y="61"/>
                  </a:lnTo>
                  <a:lnTo>
                    <a:pt x="23" y="91"/>
                  </a:lnTo>
                  <a:lnTo>
                    <a:pt x="10" y="127"/>
                  </a:lnTo>
                  <a:lnTo>
                    <a:pt x="3" y="166"/>
                  </a:lnTo>
                  <a:lnTo>
                    <a:pt x="0" y="209"/>
                  </a:lnTo>
                  <a:lnTo>
                    <a:pt x="3" y="251"/>
                  </a:lnTo>
                  <a:lnTo>
                    <a:pt x="10" y="289"/>
                  </a:lnTo>
                  <a:lnTo>
                    <a:pt x="23" y="324"/>
                  </a:lnTo>
                  <a:lnTo>
                    <a:pt x="38" y="354"/>
                  </a:lnTo>
                  <a:lnTo>
                    <a:pt x="57" y="380"/>
                  </a:lnTo>
                  <a:lnTo>
                    <a:pt x="79" y="399"/>
                  </a:lnTo>
                  <a:lnTo>
                    <a:pt x="103" y="412"/>
                  </a:lnTo>
                  <a:lnTo>
                    <a:pt x="129" y="416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090" name="Freeform 34"/>
            <p:cNvSpPr>
              <a:spLocks/>
            </p:cNvSpPr>
            <p:nvPr/>
          </p:nvSpPr>
          <p:spPr bwMode="auto">
            <a:xfrm>
              <a:off x="2250" y="1049"/>
              <a:ext cx="65" cy="124"/>
            </a:xfrm>
            <a:custGeom>
              <a:avLst/>
              <a:gdLst/>
              <a:ahLst/>
              <a:cxnLst>
                <a:cxn ang="0">
                  <a:pos x="65" y="248"/>
                </a:cxn>
                <a:cxn ang="0">
                  <a:pos x="78" y="246"/>
                </a:cxn>
                <a:cxn ang="0">
                  <a:pos x="90" y="239"/>
                </a:cxn>
                <a:cxn ang="0">
                  <a:pos x="101" y="226"/>
                </a:cxn>
                <a:cxn ang="0">
                  <a:pos x="111" y="211"/>
                </a:cxn>
                <a:cxn ang="0">
                  <a:pos x="119" y="194"/>
                </a:cxn>
                <a:cxn ang="0">
                  <a:pos x="125" y="172"/>
                </a:cxn>
                <a:cxn ang="0">
                  <a:pos x="129" y="149"/>
                </a:cxn>
                <a:cxn ang="0">
                  <a:pos x="130" y="124"/>
                </a:cxn>
                <a:cxn ang="0">
                  <a:pos x="129" y="100"/>
                </a:cxn>
                <a:cxn ang="0">
                  <a:pos x="125" y="77"/>
                </a:cxn>
                <a:cxn ang="0">
                  <a:pos x="119" y="55"/>
                </a:cxn>
                <a:cxn ang="0">
                  <a:pos x="111" y="37"/>
                </a:cxn>
                <a:cxn ang="0">
                  <a:pos x="101" y="22"/>
                </a:cxn>
                <a:cxn ang="0">
                  <a:pos x="90" y="10"/>
                </a:cxn>
                <a:cxn ang="0">
                  <a:pos x="78" y="3"/>
                </a:cxn>
                <a:cxn ang="0">
                  <a:pos x="65" y="0"/>
                </a:cxn>
                <a:cxn ang="0">
                  <a:pos x="53" y="3"/>
                </a:cxn>
                <a:cxn ang="0">
                  <a:pos x="40" y="10"/>
                </a:cxn>
                <a:cxn ang="0">
                  <a:pos x="29" y="22"/>
                </a:cxn>
                <a:cxn ang="0">
                  <a:pos x="19" y="37"/>
                </a:cxn>
                <a:cxn ang="0">
                  <a:pos x="11" y="55"/>
                </a:cxn>
                <a:cxn ang="0">
                  <a:pos x="6" y="77"/>
                </a:cxn>
                <a:cxn ang="0">
                  <a:pos x="1" y="100"/>
                </a:cxn>
                <a:cxn ang="0">
                  <a:pos x="0" y="124"/>
                </a:cxn>
                <a:cxn ang="0">
                  <a:pos x="1" y="149"/>
                </a:cxn>
                <a:cxn ang="0">
                  <a:pos x="6" y="172"/>
                </a:cxn>
                <a:cxn ang="0">
                  <a:pos x="11" y="194"/>
                </a:cxn>
                <a:cxn ang="0">
                  <a:pos x="19" y="211"/>
                </a:cxn>
                <a:cxn ang="0">
                  <a:pos x="29" y="226"/>
                </a:cxn>
                <a:cxn ang="0">
                  <a:pos x="40" y="239"/>
                </a:cxn>
                <a:cxn ang="0">
                  <a:pos x="53" y="246"/>
                </a:cxn>
                <a:cxn ang="0">
                  <a:pos x="65" y="248"/>
                </a:cxn>
              </a:cxnLst>
              <a:rect l="0" t="0" r="r" b="b"/>
              <a:pathLst>
                <a:path w="130" h="248">
                  <a:moveTo>
                    <a:pt x="65" y="248"/>
                  </a:moveTo>
                  <a:lnTo>
                    <a:pt x="78" y="246"/>
                  </a:lnTo>
                  <a:lnTo>
                    <a:pt x="90" y="239"/>
                  </a:lnTo>
                  <a:lnTo>
                    <a:pt x="101" y="226"/>
                  </a:lnTo>
                  <a:lnTo>
                    <a:pt x="111" y="211"/>
                  </a:lnTo>
                  <a:lnTo>
                    <a:pt x="119" y="194"/>
                  </a:lnTo>
                  <a:lnTo>
                    <a:pt x="125" y="172"/>
                  </a:lnTo>
                  <a:lnTo>
                    <a:pt x="129" y="149"/>
                  </a:lnTo>
                  <a:lnTo>
                    <a:pt x="130" y="124"/>
                  </a:lnTo>
                  <a:lnTo>
                    <a:pt x="129" y="100"/>
                  </a:lnTo>
                  <a:lnTo>
                    <a:pt x="125" y="77"/>
                  </a:lnTo>
                  <a:lnTo>
                    <a:pt x="119" y="55"/>
                  </a:lnTo>
                  <a:lnTo>
                    <a:pt x="111" y="37"/>
                  </a:lnTo>
                  <a:lnTo>
                    <a:pt x="101" y="22"/>
                  </a:lnTo>
                  <a:lnTo>
                    <a:pt x="90" y="10"/>
                  </a:lnTo>
                  <a:lnTo>
                    <a:pt x="78" y="3"/>
                  </a:lnTo>
                  <a:lnTo>
                    <a:pt x="65" y="0"/>
                  </a:lnTo>
                  <a:lnTo>
                    <a:pt x="53" y="3"/>
                  </a:lnTo>
                  <a:lnTo>
                    <a:pt x="40" y="10"/>
                  </a:lnTo>
                  <a:lnTo>
                    <a:pt x="29" y="22"/>
                  </a:lnTo>
                  <a:lnTo>
                    <a:pt x="19" y="37"/>
                  </a:lnTo>
                  <a:lnTo>
                    <a:pt x="11" y="55"/>
                  </a:lnTo>
                  <a:lnTo>
                    <a:pt x="6" y="77"/>
                  </a:lnTo>
                  <a:lnTo>
                    <a:pt x="1" y="100"/>
                  </a:lnTo>
                  <a:lnTo>
                    <a:pt x="0" y="124"/>
                  </a:lnTo>
                  <a:lnTo>
                    <a:pt x="1" y="149"/>
                  </a:lnTo>
                  <a:lnTo>
                    <a:pt x="6" y="172"/>
                  </a:lnTo>
                  <a:lnTo>
                    <a:pt x="11" y="194"/>
                  </a:lnTo>
                  <a:lnTo>
                    <a:pt x="19" y="211"/>
                  </a:lnTo>
                  <a:lnTo>
                    <a:pt x="29" y="226"/>
                  </a:lnTo>
                  <a:lnTo>
                    <a:pt x="40" y="239"/>
                  </a:lnTo>
                  <a:lnTo>
                    <a:pt x="53" y="246"/>
                  </a:lnTo>
                  <a:lnTo>
                    <a:pt x="65" y="248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091" name="Freeform 35"/>
            <p:cNvSpPr>
              <a:spLocks/>
            </p:cNvSpPr>
            <p:nvPr/>
          </p:nvSpPr>
          <p:spPr bwMode="auto">
            <a:xfrm>
              <a:off x="2485" y="659"/>
              <a:ext cx="26" cy="133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3" y="47"/>
                </a:cxn>
                <a:cxn ang="0">
                  <a:pos x="2" y="132"/>
                </a:cxn>
                <a:cxn ang="0">
                  <a:pos x="0" y="216"/>
                </a:cxn>
                <a:cxn ang="0">
                  <a:pos x="0" y="255"/>
                </a:cxn>
                <a:cxn ang="0">
                  <a:pos x="46" y="264"/>
                </a:cxn>
                <a:cxn ang="0">
                  <a:pos x="53" y="227"/>
                </a:cxn>
                <a:cxn ang="0">
                  <a:pos x="53" y="4"/>
                </a:cxn>
                <a:cxn ang="0">
                  <a:pos x="25" y="0"/>
                </a:cxn>
                <a:cxn ang="0">
                  <a:pos x="3" y="5"/>
                </a:cxn>
              </a:cxnLst>
              <a:rect l="0" t="0" r="r" b="b"/>
              <a:pathLst>
                <a:path w="53" h="264">
                  <a:moveTo>
                    <a:pt x="3" y="5"/>
                  </a:moveTo>
                  <a:lnTo>
                    <a:pt x="3" y="47"/>
                  </a:lnTo>
                  <a:lnTo>
                    <a:pt x="2" y="132"/>
                  </a:lnTo>
                  <a:lnTo>
                    <a:pt x="0" y="216"/>
                  </a:lnTo>
                  <a:lnTo>
                    <a:pt x="0" y="255"/>
                  </a:lnTo>
                  <a:lnTo>
                    <a:pt x="46" y="264"/>
                  </a:lnTo>
                  <a:lnTo>
                    <a:pt x="53" y="227"/>
                  </a:lnTo>
                  <a:lnTo>
                    <a:pt x="53" y="4"/>
                  </a:lnTo>
                  <a:lnTo>
                    <a:pt x="25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A5A5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092" name="Freeform 36"/>
            <p:cNvSpPr>
              <a:spLocks/>
            </p:cNvSpPr>
            <p:nvPr/>
          </p:nvSpPr>
          <p:spPr bwMode="auto">
            <a:xfrm>
              <a:off x="2599" y="638"/>
              <a:ext cx="37" cy="50"/>
            </a:xfrm>
            <a:custGeom>
              <a:avLst/>
              <a:gdLst/>
              <a:ahLst/>
              <a:cxnLst>
                <a:cxn ang="0">
                  <a:pos x="38" y="101"/>
                </a:cxn>
                <a:cxn ang="0">
                  <a:pos x="53" y="97"/>
                </a:cxn>
                <a:cxn ang="0">
                  <a:pos x="64" y="86"/>
                </a:cxn>
                <a:cxn ang="0">
                  <a:pos x="72" y="70"/>
                </a:cxn>
                <a:cxn ang="0">
                  <a:pos x="75" y="51"/>
                </a:cxn>
                <a:cxn ang="0">
                  <a:pos x="72" y="31"/>
                </a:cxn>
                <a:cxn ang="0">
                  <a:pos x="64" y="15"/>
                </a:cxn>
                <a:cxn ang="0">
                  <a:pos x="53" y="4"/>
                </a:cxn>
                <a:cxn ang="0">
                  <a:pos x="38" y="0"/>
                </a:cxn>
                <a:cxn ang="0">
                  <a:pos x="23" y="4"/>
                </a:cxn>
                <a:cxn ang="0">
                  <a:pos x="11" y="15"/>
                </a:cxn>
                <a:cxn ang="0">
                  <a:pos x="3" y="31"/>
                </a:cxn>
                <a:cxn ang="0">
                  <a:pos x="0" y="51"/>
                </a:cxn>
                <a:cxn ang="0">
                  <a:pos x="3" y="70"/>
                </a:cxn>
                <a:cxn ang="0">
                  <a:pos x="11" y="86"/>
                </a:cxn>
                <a:cxn ang="0">
                  <a:pos x="23" y="97"/>
                </a:cxn>
                <a:cxn ang="0">
                  <a:pos x="38" y="101"/>
                </a:cxn>
              </a:cxnLst>
              <a:rect l="0" t="0" r="r" b="b"/>
              <a:pathLst>
                <a:path w="75" h="101">
                  <a:moveTo>
                    <a:pt x="38" y="101"/>
                  </a:moveTo>
                  <a:lnTo>
                    <a:pt x="53" y="97"/>
                  </a:lnTo>
                  <a:lnTo>
                    <a:pt x="64" y="86"/>
                  </a:lnTo>
                  <a:lnTo>
                    <a:pt x="72" y="70"/>
                  </a:lnTo>
                  <a:lnTo>
                    <a:pt x="75" y="51"/>
                  </a:lnTo>
                  <a:lnTo>
                    <a:pt x="72" y="31"/>
                  </a:lnTo>
                  <a:lnTo>
                    <a:pt x="64" y="15"/>
                  </a:lnTo>
                  <a:lnTo>
                    <a:pt x="53" y="4"/>
                  </a:lnTo>
                  <a:lnTo>
                    <a:pt x="38" y="0"/>
                  </a:lnTo>
                  <a:lnTo>
                    <a:pt x="23" y="4"/>
                  </a:lnTo>
                  <a:lnTo>
                    <a:pt x="11" y="15"/>
                  </a:lnTo>
                  <a:lnTo>
                    <a:pt x="3" y="31"/>
                  </a:lnTo>
                  <a:lnTo>
                    <a:pt x="0" y="51"/>
                  </a:lnTo>
                  <a:lnTo>
                    <a:pt x="3" y="70"/>
                  </a:lnTo>
                  <a:lnTo>
                    <a:pt x="11" y="86"/>
                  </a:lnTo>
                  <a:lnTo>
                    <a:pt x="23" y="97"/>
                  </a:lnTo>
                  <a:lnTo>
                    <a:pt x="38" y="101"/>
                  </a:lnTo>
                  <a:close/>
                </a:path>
              </a:pathLst>
            </a:custGeom>
            <a:solidFill>
              <a:srgbClr val="D8D8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093" name="Freeform 37"/>
            <p:cNvSpPr>
              <a:spLocks/>
            </p:cNvSpPr>
            <p:nvPr/>
          </p:nvSpPr>
          <p:spPr bwMode="auto">
            <a:xfrm>
              <a:off x="2545" y="710"/>
              <a:ext cx="30" cy="93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" y="12"/>
                </a:cxn>
                <a:cxn ang="0">
                  <a:pos x="9" y="17"/>
                </a:cxn>
                <a:cxn ang="0">
                  <a:pos x="16" y="23"/>
                </a:cxn>
                <a:cxn ang="0">
                  <a:pos x="19" y="27"/>
                </a:cxn>
                <a:cxn ang="0">
                  <a:pos x="22" y="54"/>
                </a:cxn>
                <a:cxn ang="0">
                  <a:pos x="29" y="109"/>
                </a:cxn>
                <a:cxn ang="0">
                  <a:pos x="34" y="162"/>
                </a:cxn>
                <a:cxn ang="0">
                  <a:pos x="37" y="186"/>
                </a:cxn>
                <a:cxn ang="0">
                  <a:pos x="59" y="184"/>
                </a:cxn>
                <a:cxn ang="0">
                  <a:pos x="59" y="113"/>
                </a:cxn>
                <a:cxn ang="0">
                  <a:pos x="48" y="45"/>
                </a:cxn>
                <a:cxn ang="0">
                  <a:pos x="36" y="19"/>
                </a:cxn>
                <a:cxn ang="0">
                  <a:pos x="16" y="0"/>
                </a:cxn>
                <a:cxn ang="0">
                  <a:pos x="0" y="10"/>
                </a:cxn>
              </a:cxnLst>
              <a:rect l="0" t="0" r="r" b="b"/>
              <a:pathLst>
                <a:path w="59" h="186">
                  <a:moveTo>
                    <a:pt x="0" y="10"/>
                  </a:moveTo>
                  <a:lnTo>
                    <a:pt x="2" y="12"/>
                  </a:lnTo>
                  <a:lnTo>
                    <a:pt x="9" y="17"/>
                  </a:lnTo>
                  <a:lnTo>
                    <a:pt x="16" y="23"/>
                  </a:lnTo>
                  <a:lnTo>
                    <a:pt x="19" y="27"/>
                  </a:lnTo>
                  <a:lnTo>
                    <a:pt x="22" y="54"/>
                  </a:lnTo>
                  <a:lnTo>
                    <a:pt x="29" y="109"/>
                  </a:lnTo>
                  <a:lnTo>
                    <a:pt x="34" y="162"/>
                  </a:lnTo>
                  <a:lnTo>
                    <a:pt x="37" y="186"/>
                  </a:lnTo>
                  <a:lnTo>
                    <a:pt x="59" y="184"/>
                  </a:lnTo>
                  <a:lnTo>
                    <a:pt x="59" y="113"/>
                  </a:lnTo>
                  <a:lnTo>
                    <a:pt x="48" y="45"/>
                  </a:lnTo>
                  <a:lnTo>
                    <a:pt x="36" y="19"/>
                  </a:lnTo>
                  <a:lnTo>
                    <a:pt x="16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A5A5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094" name="Freeform 38"/>
            <p:cNvSpPr>
              <a:spLocks/>
            </p:cNvSpPr>
            <p:nvPr/>
          </p:nvSpPr>
          <p:spPr bwMode="auto">
            <a:xfrm>
              <a:off x="2003" y="1016"/>
              <a:ext cx="94" cy="4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" y="45"/>
                </a:cxn>
                <a:cxn ang="0">
                  <a:pos x="0" y="86"/>
                </a:cxn>
                <a:cxn ang="0">
                  <a:pos x="175" y="81"/>
                </a:cxn>
                <a:cxn ang="0">
                  <a:pos x="188" y="2"/>
                </a:cxn>
                <a:cxn ang="0">
                  <a:pos x="15" y="0"/>
                </a:cxn>
              </a:cxnLst>
              <a:rect l="0" t="0" r="r" b="b"/>
              <a:pathLst>
                <a:path w="188" h="86">
                  <a:moveTo>
                    <a:pt x="15" y="0"/>
                  </a:moveTo>
                  <a:lnTo>
                    <a:pt x="1" y="45"/>
                  </a:lnTo>
                  <a:lnTo>
                    <a:pt x="0" y="86"/>
                  </a:lnTo>
                  <a:lnTo>
                    <a:pt x="175" y="81"/>
                  </a:lnTo>
                  <a:lnTo>
                    <a:pt x="188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D8D8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095" name="Freeform 39"/>
            <p:cNvSpPr>
              <a:spLocks/>
            </p:cNvSpPr>
            <p:nvPr/>
          </p:nvSpPr>
          <p:spPr bwMode="auto">
            <a:xfrm>
              <a:off x="2088" y="1004"/>
              <a:ext cx="91" cy="54"/>
            </a:xfrm>
            <a:custGeom>
              <a:avLst/>
              <a:gdLst/>
              <a:ahLst/>
              <a:cxnLst>
                <a:cxn ang="0">
                  <a:pos x="18" y="26"/>
                </a:cxn>
                <a:cxn ang="0">
                  <a:pos x="0" y="108"/>
                </a:cxn>
                <a:cxn ang="0">
                  <a:pos x="118" y="94"/>
                </a:cxn>
                <a:cxn ang="0">
                  <a:pos x="183" y="68"/>
                </a:cxn>
                <a:cxn ang="0">
                  <a:pos x="182" y="26"/>
                </a:cxn>
                <a:cxn ang="0">
                  <a:pos x="162" y="0"/>
                </a:cxn>
                <a:cxn ang="0">
                  <a:pos x="122" y="14"/>
                </a:cxn>
                <a:cxn ang="0">
                  <a:pos x="18" y="26"/>
                </a:cxn>
              </a:cxnLst>
              <a:rect l="0" t="0" r="r" b="b"/>
              <a:pathLst>
                <a:path w="183" h="108">
                  <a:moveTo>
                    <a:pt x="18" y="26"/>
                  </a:moveTo>
                  <a:lnTo>
                    <a:pt x="0" y="108"/>
                  </a:lnTo>
                  <a:lnTo>
                    <a:pt x="118" y="94"/>
                  </a:lnTo>
                  <a:lnTo>
                    <a:pt x="183" y="68"/>
                  </a:lnTo>
                  <a:lnTo>
                    <a:pt x="182" y="26"/>
                  </a:lnTo>
                  <a:lnTo>
                    <a:pt x="162" y="0"/>
                  </a:lnTo>
                  <a:lnTo>
                    <a:pt x="122" y="14"/>
                  </a:lnTo>
                  <a:lnTo>
                    <a:pt x="18" y="26"/>
                  </a:lnTo>
                  <a:close/>
                </a:path>
              </a:pathLst>
            </a:custGeom>
            <a:solidFill>
              <a:srgbClr val="FFA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096" name="Freeform 40"/>
            <p:cNvSpPr>
              <a:spLocks/>
            </p:cNvSpPr>
            <p:nvPr/>
          </p:nvSpPr>
          <p:spPr bwMode="auto">
            <a:xfrm>
              <a:off x="1665" y="1009"/>
              <a:ext cx="24" cy="4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79"/>
                </a:cxn>
                <a:cxn ang="0">
                  <a:pos x="48" y="80"/>
                </a:cxn>
                <a:cxn ang="0">
                  <a:pos x="45" y="35"/>
                </a:cxn>
                <a:cxn ang="0">
                  <a:pos x="41" y="7"/>
                </a:cxn>
                <a:cxn ang="0">
                  <a:pos x="8" y="0"/>
                </a:cxn>
              </a:cxnLst>
              <a:rect l="0" t="0" r="r" b="b"/>
              <a:pathLst>
                <a:path w="48" h="80">
                  <a:moveTo>
                    <a:pt x="8" y="0"/>
                  </a:moveTo>
                  <a:lnTo>
                    <a:pt x="0" y="79"/>
                  </a:lnTo>
                  <a:lnTo>
                    <a:pt x="48" y="80"/>
                  </a:lnTo>
                  <a:lnTo>
                    <a:pt x="45" y="35"/>
                  </a:lnTo>
                  <a:lnTo>
                    <a:pt x="41" y="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A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097" name="Freeform 41"/>
            <p:cNvSpPr>
              <a:spLocks/>
            </p:cNvSpPr>
            <p:nvPr/>
          </p:nvSpPr>
          <p:spPr bwMode="auto">
            <a:xfrm>
              <a:off x="1686" y="1011"/>
              <a:ext cx="38" cy="4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51" y="4"/>
                </a:cxn>
                <a:cxn ang="0">
                  <a:pos x="71" y="24"/>
                </a:cxn>
                <a:cxn ang="0">
                  <a:pos x="76" y="82"/>
                </a:cxn>
                <a:cxn ang="0">
                  <a:pos x="17" y="78"/>
                </a:cxn>
                <a:cxn ang="0">
                  <a:pos x="0" y="74"/>
                </a:cxn>
                <a:cxn ang="0">
                  <a:pos x="10" y="0"/>
                </a:cxn>
              </a:cxnLst>
              <a:rect l="0" t="0" r="r" b="b"/>
              <a:pathLst>
                <a:path w="76" h="82">
                  <a:moveTo>
                    <a:pt x="10" y="0"/>
                  </a:moveTo>
                  <a:lnTo>
                    <a:pt x="51" y="4"/>
                  </a:lnTo>
                  <a:lnTo>
                    <a:pt x="71" y="24"/>
                  </a:lnTo>
                  <a:lnTo>
                    <a:pt x="76" y="82"/>
                  </a:lnTo>
                  <a:lnTo>
                    <a:pt x="17" y="78"/>
                  </a:lnTo>
                  <a:lnTo>
                    <a:pt x="0" y="7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8D8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098" name="Freeform 42"/>
            <p:cNvSpPr>
              <a:spLocks/>
            </p:cNvSpPr>
            <p:nvPr/>
          </p:nvSpPr>
          <p:spPr bwMode="auto">
            <a:xfrm>
              <a:off x="1749" y="869"/>
              <a:ext cx="225" cy="214"/>
            </a:xfrm>
            <a:custGeom>
              <a:avLst/>
              <a:gdLst/>
              <a:ahLst/>
              <a:cxnLst>
                <a:cxn ang="0">
                  <a:pos x="76" y="6"/>
                </a:cxn>
                <a:cxn ang="0">
                  <a:pos x="8" y="44"/>
                </a:cxn>
                <a:cxn ang="0">
                  <a:pos x="1" y="80"/>
                </a:cxn>
                <a:cxn ang="0">
                  <a:pos x="0" y="412"/>
                </a:cxn>
                <a:cxn ang="0">
                  <a:pos x="210" y="424"/>
                </a:cxn>
                <a:cxn ang="0">
                  <a:pos x="451" y="427"/>
                </a:cxn>
                <a:cxn ang="0">
                  <a:pos x="442" y="99"/>
                </a:cxn>
                <a:cxn ang="0">
                  <a:pos x="419" y="33"/>
                </a:cxn>
                <a:cxn ang="0">
                  <a:pos x="387" y="9"/>
                </a:cxn>
                <a:cxn ang="0">
                  <a:pos x="310" y="0"/>
                </a:cxn>
                <a:cxn ang="0">
                  <a:pos x="76" y="6"/>
                </a:cxn>
              </a:cxnLst>
              <a:rect l="0" t="0" r="r" b="b"/>
              <a:pathLst>
                <a:path w="451" h="427">
                  <a:moveTo>
                    <a:pt x="76" y="6"/>
                  </a:moveTo>
                  <a:lnTo>
                    <a:pt x="8" y="44"/>
                  </a:lnTo>
                  <a:lnTo>
                    <a:pt x="1" y="80"/>
                  </a:lnTo>
                  <a:lnTo>
                    <a:pt x="0" y="412"/>
                  </a:lnTo>
                  <a:lnTo>
                    <a:pt x="210" y="424"/>
                  </a:lnTo>
                  <a:lnTo>
                    <a:pt x="451" y="427"/>
                  </a:lnTo>
                  <a:lnTo>
                    <a:pt x="442" y="99"/>
                  </a:lnTo>
                  <a:lnTo>
                    <a:pt x="419" y="33"/>
                  </a:lnTo>
                  <a:lnTo>
                    <a:pt x="387" y="9"/>
                  </a:lnTo>
                  <a:lnTo>
                    <a:pt x="310" y="0"/>
                  </a:lnTo>
                  <a:lnTo>
                    <a:pt x="76" y="6"/>
                  </a:lnTo>
                  <a:close/>
                </a:path>
              </a:pathLst>
            </a:custGeom>
            <a:solidFill>
              <a:srgbClr val="D8D8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099" name="Freeform 43"/>
            <p:cNvSpPr>
              <a:spLocks/>
            </p:cNvSpPr>
            <p:nvPr/>
          </p:nvSpPr>
          <p:spPr bwMode="auto">
            <a:xfrm>
              <a:off x="1985" y="649"/>
              <a:ext cx="115" cy="145"/>
            </a:xfrm>
            <a:custGeom>
              <a:avLst/>
              <a:gdLst/>
              <a:ahLst/>
              <a:cxnLst>
                <a:cxn ang="0">
                  <a:pos x="76" y="23"/>
                </a:cxn>
                <a:cxn ang="0">
                  <a:pos x="0" y="289"/>
                </a:cxn>
                <a:cxn ang="0">
                  <a:pos x="169" y="270"/>
                </a:cxn>
                <a:cxn ang="0">
                  <a:pos x="229" y="0"/>
                </a:cxn>
                <a:cxn ang="0">
                  <a:pos x="76" y="23"/>
                </a:cxn>
              </a:cxnLst>
              <a:rect l="0" t="0" r="r" b="b"/>
              <a:pathLst>
                <a:path w="229" h="289">
                  <a:moveTo>
                    <a:pt x="76" y="23"/>
                  </a:moveTo>
                  <a:lnTo>
                    <a:pt x="0" y="289"/>
                  </a:lnTo>
                  <a:lnTo>
                    <a:pt x="169" y="270"/>
                  </a:lnTo>
                  <a:lnTo>
                    <a:pt x="229" y="0"/>
                  </a:lnTo>
                  <a:lnTo>
                    <a:pt x="76" y="23"/>
                  </a:lnTo>
                  <a:close/>
                </a:path>
              </a:pathLst>
            </a:custGeom>
            <a:solidFill>
              <a:srgbClr val="D1F2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00" name="Freeform 44"/>
            <p:cNvSpPr>
              <a:spLocks/>
            </p:cNvSpPr>
            <p:nvPr/>
          </p:nvSpPr>
          <p:spPr bwMode="auto">
            <a:xfrm>
              <a:off x="2068" y="649"/>
              <a:ext cx="268" cy="142"/>
            </a:xfrm>
            <a:custGeom>
              <a:avLst/>
              <a:gdLst/>
              <a:ahLst/>
              <a:cxnLst>
                <a:cxn ang="0">
                  <a:pos x="55" y="3"/>
                </a:cxn>
                <a:cxn ang="0">
                  <a:pos x="410" y="0"/>
                </a:cxn>
                <a:cxn ang="0">
                  <a:pos x="506" y="6"/>
                </a:cxn>
                <a:cxn ang="0">
                  <a:pos x="535" y="11"/>
                </a:cxn>
                <a:cxn ang="0">
                  <a:pos x="466" y="284"/>
                </a:cxn>
                <a:cxn ang="0">
                  <a:pos x="245" y="270"/>
                </a:cxn>
                <a:cxn ang="0">
                  <a:pos x="73" y="266"/>
                </a:cxn>
                <a:cxn ang="0">
                  <a:pos x="0" y="270"/>
                </a:cxn>
                <a:cxn ang="0">
                  <a:pos x="55" y="3"/>
                </a:cxn>
              </a:cxnLst>
              <a:rect l="0" t="0" r="r" b="b"/>
              <a:pathLst>
                <a:path w="535" h="284">
                  <a:moveTo>
                    <a:pt x="55" y="3"/>
                  </a:moveTo>
                  <a:lnTo>
                    <a:pt x="410" y="0"/>
                  </a:lnTo>
                  <a:lnTo>
                    <a:pt x="506" y="6"/>
                  </a:lnTo>
                  <a:lnTo>
                    <a:pt x="535" y="11"/>
                  </a:lnTo>
                  <a:lnTo>
                    <a:pt x="466" y="284"/>
                  </a:lnTo>
                  <a:lnTo>
                    <a:pt x="245" y="270"/>
                  </a:lnTo>
                  <a:lnTo>
                    <a:pt x="73" y="266"/>
                  </a:lnTo>
                  <a:lnTo>
                    <a:pt x="0" y="270"/>
                  </a:lnTo>
                  <a:lnTo>
                    <a:pt x="55" y="3"/>
                  </a:lnTo>
                  <a:close/>
                </a:path>
              </a:pathLst>
            </a:custGeom>
            <a:solidFill>
              <a:srgbClr val="00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01" name="Freeform 45"/>
            <p:cNvSpPr>
              <a:spLocks/>
            </p:cNvSpPr>
            <p:nvPr/>
          </p:nvSpPr>
          <p:spPr bwMode="auto">
            <a:xfrm>
              <a:off x="2333" y="659"/>
              <a:ext cx="128" cy="145"/>
            </a:xfrm>
            <a:custGeom>
              <a:avLst/>
              <a:gdLst/>
              <a:ahLst/>
              <a:cxnLst>
                <a:cxn ang="0">
                  <a:pos x="53" y="13"/>
                </a:cxn>
                <a:cxn ang="0">
                  <a:pos x="24" y="39"/>
                </a:cxn>
                <a:cxn ang="0">
                  <a:pos x="0" y="291"/>
                </a:cxn>
                <a:cxn ang="0">
                  <a:pos x="253" y="265"/>
                </a:cxn>
                <a:cxn ang="0">
                  <a:pos x="256" y="142"/>
                </a:cxn>
                <a:cxn ang="0">
                  <a:pos x="248" y="33"/>
                </a:cxn>
                <a:cxn ang="0">
                  <a:pos x="224" y="0"/>
                </a:cxn>
                <a:cxn ang="0">
                  <a:pos x="157" y="0"/>
                </a:cxn>
                <a:cxn ang="0">
                  <a:pos x="53" y="13"/>
                </a:cxn>
              </a:cxnLst>
              <a:rect l="0" t="0" r="r" b="b"/>
              <a:pathLst>
                <a:path w="256" h="291">
                  <a:moveTo>
                    <a:pt x="53" y="13"/>
                  </a:moveTo>
                  <a:lnTo>
                    <a:pt x="24" y="39"/>
                  </a:lnTo>
                  <a:lnTo>
                    <a:pt x="0" y="291"/>
                  </a:lnTo>
                  <a:lnTo>
                    <a:pt x="253" y="265"/>
                  </a:lnTo>
                  <a:lnTo>
                    <a:pt x="256" y="142"/>
                  </a:lnTo>
                  <a:lnTo>
                    <a:pt x="248" y="33"/>
                  </a:lnTo>
                  <a:lnTo>
                    <a:pt x="224" y="0"/>
                  </a:lnTo>
                  <a:lnTo>
                    <a:pt x="157" y="0"/>
                  </a:lnTo>
                  <a:lnTo>
                    <a:pt x="53" y="13"/>
                  </a:lnTo>
                  <a:close/>
                </a:path>
              </a:pathLst>
            </a:custGeom>
            <a:solidFill>
              <a:srgbClr val="007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02" name="Freeform 46"/>
            <p:cNvSpPr>
              <a:spLocks/>
            </p:cNvSpPr>
            <p:nvPr/>
          </p:nvSpPr>
          <p:spPr bwMode="auto">
            <a:xfrm>
              <a:off x="2093" y="593"/>
              <a:ext cx="45" cy="19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89" y="31"/>
                </a:cxn>
                <a:cxn ang="0">
                  <a:pos x="78" y="5"/>
                </a:cxn>
                <a:cxn ang="0">
                  <a:pos x="37" y="0"/>
                </a:cxn>
                <a:cxn ang="0">
                  <a:pos x="11" y="16"/>
                </a:cxn>
                <a:cxn ang="0">
                  <a:pos x="0" y="36"/>
                </a:cxn>
              </a:cxnLst>
              <a:rect l="0" t="0" r="r" b="b"/>
              <a:pathLst>
                <a:path w="89" h="36">
                  <a:moveTo>
                    <a:pt x="0" y="36"/>
                  </a:moveTo>
                  <a:lnTo>
                    <a:pt x="89" y="31"/>
                  </a:lnTo>
                  <a:lnTo>
                    <a:pt x="78" y="5"/>
                  </a:lnTo>
                  <a:lnTo>
                    <a:pt x="37" y="0"/>
                  </a:lnTo>
                  <a:lnTo>
                    <a:pt x="11" y="1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A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03" name="Freeform 47"/>
            <p:cNvSpPr>
              <a:spLocks/>
            </p:cNvSpPr>
            <p:nvPr/>
          </p:nvSpPr>
          <p:spPr bwMode="auto">
            <a:xfrm>
              <a:off x="2171" y="587"/>
              <a:ext cx="149" cy="25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18" y="15"/>
                </a:cxn>
                <a:cxn ang="0">
                  <a:pos x="0" y="41"/>
                </a:cxn>
                <a:cxn ang="0">
                  <a:pos x="171" y="41"/>
                </a:cxn>
                <a:cxn ang="0">
                  <a:pos x="297" y="49"/>
                </a:cxn>
                <a:cxn ang="0">
                  <a:pos x="279" y="10"/>
                </a:cxn>
                <a:cxn ang="0">
                  <a:pos x="231" y="7"/>
                </a:cxn>
                <a:cxn ang="0">
                  <a:pos x="210" y="21"/>
                </a:cxn>
                <a:cxn ang="0">
                  <a:pos x="189" y="7"/>
                </a:cxn>
                <a:cxn ang="0">
                  <a:pos x="144" y="0"/>
                </a:cxn>
                <a:cxn ang="0">
                  <a:pos x="110" y="18"/>
                </a:cxn>
                <a:cxn ang="0">
                  <a:pos x="84" y="6"/>
                </a:cxn>
                <a:cxn ang="0">
                  <a:pos x="50" y="0"/>
                </a:cxn>
              </a:cxnLst>
              <a:rect l="0" t="0" r="r" b="b"/>
              <a:pathLst>
                <a:path w="297" h="49">
                  <a:moveTo>
                    <a:pt x="50" y="0"/>
                  </a:moveTo>
                  <a:lnTo>
                    <a:pt x="18" y="15"/>
                  </a:lnTo>
                  <a:lnTo>
                    <a:pt x="0" y="41"/>
                  </a:lnTo>
                  <a:lnTo>
                    <a:pt x="171" y="41"/>
                  </a:lnTo>
                  <a:lnTo>
                    <a:pt x="297" y="49"/>
                  </a:lnTo>
                  <a:lnTo>
                    <a:pt x="279" y="10"/>
                  </a:lnTo>
                  <a:lnTo>
                    <a:pt x="231" y="7"/>
                  </a:lnTo>
                  <a:lnTo>
                    <a:pt x="210" y="21"/>
                  </a:lnTo>
                  <a:lnTo>
                    <a:pt x="189" y="7"/>
                  </a:lnTo>
                  <a:lnTo>
                    <a:pt x="144" y="0"/>
                  </a:lnTo>
                  <a:lnTo>
                    <a:pt x="110" y="18"/>
                  </a:lnTo>
                  <a:lnTo>
                    <a:pt x="84" y="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A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04" name="Freeform 48"/>
            <p:cNvSpPr>
              <a:spLocks/>
            </p:cNvSpPr>
            <p:nvPr/>
          </p:nvSpPr>
          <p:spPr bwMode="auto">
            <a:xfrm>
              <a:off x="2382" y="601"/>
              <a:ext cx="42" cy="20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0" y="29"/>
                </a:cxn>
                <a:cxn ang="0">
                  <a:pos x="84" y="38"/>
                </a:cxn>
                <a:cxn ang="0">
                  <a:pos x="84" y="7"/>
                </a:cxn>
                <a:cxn ang="0">
                  <a:pos x="47" y="0"/>
                </a:cxn>
                <a:cxn ang="0">
                  <a:pos x="20" y="0"/>
                </a:cxn>
              </a:cxnLst>
              <a:rect l="0" t="0" r="r" b="b"/>
              <a:pathLst>
                <a:path w="84" h="38">
                  <a:moveTo>
                    <a:pt x="20" y="0"/>
                  </a:moveTo>
                  <a:lnTo>
                    <a:pt x="0" y="29"/>
                  </a:lnTo>
                  <a:lnTo>
                    <a:pt x="84" y="38"/>
                  </a:lnTo>
                  <a:lnTo>
                    <a:pt x="84" y="7"/>
                  </a:lnTo>
                  <a:lnTo>
                    <a:pt x="47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A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05" name="Freeform 49"/>
            <p:cNvSpPr>
              <a:spLocks/>
            </p:cNvSpPr>
            <p:nvPr/>
          </p:nvSpPr>
          <p:spPr bwMode="auto">
            <a:xfrm>
              <a:off x="2731" y="955"/>
              <a:ext cx="61" cy="103"/>
            </a:xfrm>
            <a:custGeom>
              <a:avLst/>
              <a:gdLst/>
              <a:ahLst/>
              <a:cxnLst>
                <a:cxn ang="0">
                  <a:pos x="59" y="206"/>
                </a:cxn>
                <a:cxn ang="0">
                  <a:pos x="72" y="203"/>
                </a:cxn>
                <a:cxn ang="0">
                  <a:pos x="83" y="198"/>
                </a:cxn>
                <a:cxn ang="0">
                  <a:pos x="93" y="188"/>
                </a:cxn>
                <a:cxn ang="0">
                  <a:pos x="102" y="176"/>
                </a:cxn>
                <a:cxn ang="0">
                  <a:pos x="109" y="161"/>
                </a:cxn>
                <a:cxn ang="0">
                  <a:pos x="116" y="143"/>
                </a:cxn>
                <a:cxn ang="0">
                  <a:pos x="119" y="123"/>
                </a:cxn>
                <a:cxn ang="0">
                  <a:pos x="120" y="102"/>
                </a:cxn>
                <a:cxn ang="0">
                  <a:pos x="119" y="82"/>
                </a:cxn>
                <a:cxn ang="0">
                  <a:pos x="116" y="63"/>
                </a:cxn>
                <a:cxn ang="0">
                  <a:pos x="109" y="45"/>
                </a:cxn>
                <a:cxn ang="0">
                  <a:pos x="102" y="30"/>
                </a:cxn>
                <a:cxn ang="0">
                  <a:pos x="93" y="18"/>
                </a:cxn>
                <a:cxn ang="0">
                  <a:pos x="83" y="8"/>
                </a:cxn>
                <a:cxn ang="0">
                  <a:pos x="72" y="3"/>
                </a:cxn>
                <a:cxn ang="0">
                  <a:pos x="59" y="0"/>
                </a:cxn>
                <a:cxn ang="0">
                  <a:pos x="48" y="3"/>
                </a:cxn>
                <a:cxn ang="0">
                  <a:pos x="37" y="8"/>
                </a:cxn>
                <a:cxn ang="0">
                  <a:pos x="26" y="18"/>
                </a:cxn>
                <a:cxn ang="0">
                  <a:pos x="18" y="30"/>
                </a:cxn>
                <a:cxn ang="0">
                  <a:pos x="11" y="45"/>
                </a:cxn>
                <a:cxn ang="0">
                  <a:pos x="4" y="63"/>
                </a:cxn>
                <a:cxn ang="0">
                  <a:pos x="1" y="82"/>
                </a:cxn>
                <a:cxn ang="0">
                  <a:pos x="0" y="102"/>
                </a:cxn>
                <a:cxn ang="0">
                  <a:pos x="1" y="123"/>
                </a:cxn>
                <a:cxn ang="0">
                  <a:pos x="4" y="143"/>
                </a:cxn>
                <a:cxn ang="0">
                  <a:pos x="11" y="161"/>
                </a:cxn>
                <a:cxn ang="0">
                  <a:pos x="18" y="176"/>
                </a:cxn>
                <a:cxn ang="0">
                  <a:pos x="26" y="188"/>
                </a:cxn>
                <a:cxn ang="0">
                  <a:pos x="37" y="198"/>
                </a:cxn>
                <a:cxn ang="0">
                  <a:pos x="48" y="203"/>
                </a:cxn>
                <a:cxn ang="0">
                  <a:pos x="59" y="206"/>
                </a:cxn>
              </a:cxnLst>
              <a:rect l="0" t="0" r="r" b="b"/>
              <a:pathLst>
                <a:path w="120" h="206">
                  <a:moveTo>
                    <a:pt x="59" y="206"/>
                  </a:moveTo>
                  <a:lnTo>
                    <a:pt x="72" y="203"/>
                  </a:lnTo>
                  <a:lnTo>
                    <a:pt x="83" y="198"/>
                  </a:lnTo>
                  <a:lnTo>
                    <a:pt x="93" y="188"/>
                  </a:lnTo>
                  <a:lnTo>
                    <a:pt x="102" y="176"/>
                  </a:lnTo>
                  <a:lnTo>
                    <a:pt x="109" y="161"/>
                  </a:lnTo>
                  <a:lnTo>
                    <a:pt x="116" y="143"/>
                  </a:lnTo>
                  <a:lnTo>
                    <a:pt x="119" y="123"/>
                  </a:lnTo>
                  <a:lnTo>
                    <a:pt x="120" y="102"/>
                  </a:lnTo>
                  <a:lnTo>
                    <a:pt x="119" y="82"/>
                  </a:lnTo>
                  <a:lnTo>
                    <a:pt x="116" y="63"/>
                  </a:lnTo>
                  <a:lnTo>
                    <a:pt x="109" y="45"/>
                  </a:lnTo>
                  <a:lnTo>
                    <a:pt x="102" y="30"/>
                  </a:lnTo>
                  <a:lnTo>
                    <a:pt x="93" y="18"/>
                  </a:lnTo>
                  <a:lnTo>
                    <a:pt x="83" y="8"/>
                  </a:lnTo>
                  <a:lnTo>
                    <a:pt x="72" y="3"/>
                  </a:lnTo>
                  <a:lnTo>
                    <a:pt x="59" y="0"/>
                  </a:lnTo>
                  <a:lnTo>
                    <a:pt x="48" y="3"/>
                  </a:lnTo>
                  <a:lnTo>
                    <a:pt x="37" y="8"/>
                  </a:lnTo>
                  <a:lnTo>
                    <a:pt x="26" y="18"/>
                  </a:lnTo>
                  <a:lnTo>
                    <a:pt x="18" y="30"/>
                  </a:lnTo>
                  <a:lnTo>
                    <a:pt x="11" y="45"/>
                  </a:lnTo>
                  <a:lnTo>
                    <a:pt x="4" y="63"/>
                  </a:lnTo>
                  <a:lnTo>
                    <a:pt x="1" y="82"/>
                  </a:lnTo>
                  <a:lnTo>
                    <a:pt x="0" y="102"/>
                  </a:lnTo>
                  <a:lnTo>
                    <a:pt x="1" y="123"/>
                  </a:lnTo>
                  <a:lnTo>
                    <a:pt x="4" y="143"/>
                  </a:lnTo>
                  <a:lnTo>
                    <a:pt x="11" y="161"/>
                  </a:lnTo>
                  <a:lnTo>
                    <a:pt x="18" y="176"/>
                  </a:lnTo>
                  <a:lnTo>
                    <a:pt x="26" y="188"/>
                  </a:lnTo>
                  <a:lnTo>
                    <a:pt x="37" y="198"/>
                  </a:lnTo>
                  <a:lnTo>
                    <a:pt x="48" y="203"/>
                  </a:lnTo>
                  <a:lnTo>
                    <a:pt x="59" y="206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06" name="Freeform 50"/>
            <p:cNvSpPr>
              <a:spLocks/>
            </p:cNvSpPr>
            <p:nvPr/>
          </p:nvSpPr>
          <p:spPr bwMode="auto">
            <a:xfrm>
              <a:off x="2836" y="936"/>
              <a:ext cx="48" cy="97"/>
            </a:xfrm>
            <a:custGeom>
              <a:avLst/>
              <a:gdLst/>
              <a:ahLst/>
              <a:cxnLst>
                <a:cxn ang="0">
                  <a:pos x="48" y="195"/>
                </a:cxn>
                <a:cxn ang="0">
                  <a:pos x="58" y="194"/>
                </a:cxn>
                <a:cxn ang="0">
                  <a:pos x="67" y="187"/>
                </a:cxn>
                <a:cxn ang="0">
                  <a:pos x="76" y="179"/>
                </a:cxn>
                <a:cxn ang="0">
                  <a:pos x="83" y="166"/>
                </a:cxn>
                <a:cxn ang="0">
                  <a:pos x="88" y="153"/>
                </a:cxn>
                <a:cxn ang="0">
                  <a:pos x="92" y="136"/>
                </a:cxn>
                <a:cxn ang="0">
                  <a:pos x="95" y="117"/>
                </a:cxn>
                <a:cxn ang="0">
                  <a:pos x="97" y="98"/>
                </a:cxn>
                <a:cxn ang="0">
                  <a:pos x="95" y="78"/>
                </a:cxn>
                <a:cxn ang="0">
                  <a:pos x="92" y="60"/>
                </a:cxn>
                <a:cxn ang="0">
                  <a:pos x="88" y="44"/>
                </a:cxn>
                <a:cxn ang="0">
                  <a:pos x="83" y="29"/>
                </a:cxn>
                <a:cxn ang="0">
                  <a:pos x="76" y="16"/>
                </a:cxn>
                <a:cxn ang="0">
                  <a:pos x="67" y="8"/>
                </a:cxn>
                <a:cxn ang="0">
                  <a:pos x="58" y="1"/>
                </a:cxn>
                <a:cxn ang="0">
                  <a:pos x="48" y="0"/>
                </a:cxn>
                <a:cxn ang="0">
                  <a:pos x="38" y="1"/>
                </a:cxn>
                <a:cxn ang="0">
                  <a:pos x="30" y="8"/>
                </a:cxn>
                <a:cxn ang="0">
                  <a:pos x="22" y="16"/>
                </a:cxn>
                <a:cxn ang="0">
                  <a:pos x="14" y="29"/>
                </a:cxn>
                <a:cxn ang="0">
                  <a:pos x="8" y="44"/>
                </a:cxn>
                <a:cxn ang="0">
                  <a:pos x="4" y="60"/>
                </a:cxn>
                <a:cxn ang="0">
                  <a:pos x="1" y="78"/>
                </a:cxn>
                <a:cxn ang="0">
                  <a:pos x="0" y="98"/>
                </a:cxn>
                <a:cxn ang="0">
                  <a:pos x="1" y="117"/>
                </a:cxn>
                <a:cxn ang="0">
                  <a:pos x="4" y="136"/>
                </a:cxn>
                <a:cxn ang="0">
                  <a:pos x="8" y="153"/>
                </a:cxn>
                <a:cxn ang="0">
                  <a:pos x="14" y="166"/>
                </a:cxn>
                <a:cxn ang="0">
                  <a:pos x="22" y="179"/>
                </a:cxn>
                <a:cxn ang="0">
                  <a:pos x="30" y="187"/>
                </a:cxn>
                <a:cxn ang="0">
                  <a:pos x="38" y="194"/>
                </a:cxn>
                <a:cxn ang="0">
                  <a:pos x="48" y="195"/>
                </a:cxn>
              </a:cxnLst>
              <a:rect l="0" t="0" r="r" b="b"/>
              <a:pathLst>
                <a:path w="97" h="195">
                  <a:moveTo>
                    <a:pt x="48" y="195"/>
                  </a:moveTo>
                  <a:lnTo>
                    <a:pt x="58" y="194"/>
                  </a:lnTo>
                  <a:lnTo>
                    <a:pt x="67" y="187"/>
                  </a:lnTo>
                  <a:lnTo>
                    <a:pt x="76" y="179"/>
                  </a:lnTo>
                  <a:lnTo>
                    <a:pt x="83" y="166"/>
                  </a:lnTo>
                  <a:lnTo>
                    <a:pt x="88" y="153"/>
                  </a:lnTo>
                  <a:lnTo>
                    <a:pt x="92" y="136"/>
                  </a:lnTo>
                  <a:lnTo>
                    <a:pt x="95" y="117"/>
                  </a:lnTo>
                  <a:lnTo>
                    <a:pt x="97" y="98"/>
                  </a:lnTo>
                  <a:lnTo>
                    <a:pt x="95" y="78"/>
                  </a:lnTo>
                  <a:lnTo>
                    <a:pt x="92" y="60"/>
                  </a:lnTo>
                  <a:lnTo>
                    <a:pt x="88" y="44"/>
                  </a:lnTo>
                  <a:lnTo>
                    <a:pt x="83" y="29"/>
                  </a:lnTo>
                  <a:lnTo>
                    <a:pt x="76" y="16"/>
                  </a:lnTo>
                  <a:lnTo>
                    <a:pt x="67" y="8"/>
                  </a:lnTo>
                  <a:lnTo>
                    <a:pt x="58" y="1"/>
                  </a:lnTo>
                  <a:lnTo>
                    <a:pt x="48" y="0"/>
                  </a:lnTo>
                  <a:lnTo>
                    <a:pt x="38" y="1"/>
                  </a:lnTo>
                  <a:lnTo>
                    <a:pt x="30" y="8"/>
                  </a:lnTo>
                  <a:lnTo>
                    <a:pt x="22" y="16"/>
                  </a:lnTo>
                  <a:lnTo>
                    <a:pt x="14" y="29"/>
                  </a:lnTo>
                  <a:lnTo>
                    <a:pt x="8" y="44"/>
                  </a:lnTo>
                  <a:lnTo>
                    <a:pt x="4" y="60"/>
                  </a:lnTo>
                  <a:lnTo>
                    <a:pt x="1" y="78"/>
                  </a:lnTo>
                  <a:lnTo>
                    <a:pt x="0" y="98"/>
                  </a:lnTo>
                  <a:lnTo>
                    <a:pt x="1" y="117"/>
                  </a:lnTo>
                  <a:lnTo>
                    <a:pt x="4" y="136"/>
                  </a:lnTo>
                  <a:lnTo>
                    <a:pt x="8" y="153"/>
                  </a:lnTo>
                  <a:lnTo>
                    <a:pt x="14" y="166"/>
                  </a:lnTo>
                  <a:lnTo>
                    <a:pt x="22" y="179"/>
                  </a:lnTo>
                  <a:lnTo>
                    <a:pt x="30" y="187"/>
                  </a:lnTo>
                  <a:lnTo>
                    <a:pt x="38" y="194"/>
                  </a:lnTo>
                  <a:lnTo>
                    <a:pt x="48" y="195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07" name="Freeform 51"/>
            <p:cNvSpPr>
              <a:spLocks/>
            </p:cNvSpPr>
            <p:nvPr/>
          </p:nvSpPr>
          <p:spPr bwMode="auto">
            <a:xfrm>
              <a:off x="2545" y="780"/>
              <a:ext cx="42" cy="7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2" y="4"/>
                </a:cxn>
                <a:cxn ang="0">
                  <a:pos x="32" y="12"/>
                </a:cxn>
                <a:cxn ang="0">
                  <a:pos x="32" y="22"/>
                </a:cxn>
                <a:cxn ang="0">
                  <a:pos x="33" y="27"/>
                </a:cxn>
                <a:cxn ang="0">
                  <a:pos x="37" y="31"/>
                </a:cxn>
                <a:cxn ang="0">
                  <a:pos x="40" y="37"/>
                </a:cxn>
                <a:cxn ang="0">
                  <a:pos x="43" y="41"/>
                </a:cxn>
                <a:cxn ang="0">
                  <a:pos x="44" y="42"/>
                </a:cxn>
                <a:cxn ang="0">
                  <a:pos x="12" y="49"/>
                </a:cxn>
                <a:cxn ang="0">
                  <a:pos x="5" y="57"/>
                </a:cxn>
                <a:cxn ang="0">
                  <a:pos x="12" y="65"/>
                </a:cxn>
                <a:cxn ang="0">
                  <a:pos x="11" y="65"/>
                </a:cxn>
                <a:cxn ang="0">
                  <a:pos x="7" y="68"/>
                </a:cxn>
                <a:cxn ang="0">
                  <a:pos x="1" y="71"/>
                </a:cxn>
                <a:cxn ang="0">
                  <a:pos x="0" y="76"/>
                </a:cxn>
                <a:cxn ang="0">
                  <a:pos x="0" y="83"/>
                </a:cxn>
                <a:cxn ang="0">
                  <a:pos x="1" y="91"/>
                </a:cxn>
                <a:cxn ang="0">
                  <a:pos x="3" y="98"/>
                </a:cxn>
                <a:cxn ang="0">
                  <a:pos x="3" y="101"/>
                </a:cxn>
                <a:cxn ang="0">
                  <a:pos x="12" y="116"/>
                </a:cxn>
                <a:cxn ang="0">
                  <a:pos x="37" y="120"/>
                </a:cxn>
                <a:cxn ang="0">
                  <a:pos x="21" y="139"/>
                </a:cxn>
                <a:cxn ang="0">
                  <a:pos x="54" y="140"/>
                </a:cxn>
                <a:cxn ang="0">
                  <a:pos x="80" y="127"/>
                </a:cxn>
                <a:cxn ang="0">
                  <a:pos x="76" y="99"/>
                </a:cxn>
                <a:cxn ang="0">
                  <a:pos x="83" y="50"/>
                </a:cxn>
                <a:cxn ang="0">
                  <a:pos x="68" y="23"/>
                </a:cxn>
                <a:cxn ang="0">
                  <a:pos x="52" y="5"/>
                </a:cxn>
                <a:cxn ang="0">
                  <a:pos x="32" y="0"/>
                </a:cxn>
              </a:cxnLst>
              <a:rect l="0" t="0" r="r" b="b"/>
              <a:pathLst>
                <a:path w="83" h="140">
                  <a:moveTo>
                    <a:pt x="32" y="0"/>
                  </a:moveTo>
                  <a:lnTo>
                    <a:pt x="32" y="4"/>
                  </a:lnTo>
                  <a:lnTo>
                    <a:pt x="32" y="12"/>
                  </a:lnTo>
                  <a:lnTo>
                    <a:pt x="32" y="22"/>
                  </a:lnTo>
                  <a:lnTo>
                    <a:pt x="33" y="27"/>
                  </a:lnTo>
                  <a:lnTo>
                    <a:pt x="37" y="31"/>
                  </a:lnTo>
                  <a:lnTo>
                    <a:pt x="40" y="37"/>
                  </a:lnTo>
                  <a:lnTo>
                    <a:pt x="43" y="41"/>
                  </a:lnTo>
                  <a:lnTo>
                    <a:pt x="44" y="42"/>
                  </a:lnTo>
                  <a:lnTo>
                    <a:pt x="12" y="49"/>
                  </a:lnTo>
                  <a:lnTo>
                    <a:pt x="5" y="57"/>
                  </a:lnTo>
                  <a:lnTo>
                    <a:pt x="12" y="65"/>
                  </a:lnTo>
                  <a:lnTo>
                    <a:pt x="11" y="65"/>
                  </a:lnTo>
                  <a:lnTo>
                    <a:pt x="7" y="68"/>
                  </a:lnTo>
                  <a:lnTo>
                    <a:pt x="1" y="71"/>
                  </a:lnTo>
                  <a:lnTo>
                    <a:pt x="0" y="76"/>
                  </a:lnTo>
                  <a:lnTo>
                    <a:pt x="0" y="83"/>
                  </a:lnTo>
                  <a:lnTo>
                    <a:pt x="1" y="91"/>
                  </a:lnTo>
                  <a:lnTo>
                    <a:pt x="3" y="98"/>
                  </a:lnTo>
                  <a:lnTo>
                    <a:pt x="3" y="101"/>
                  </a:lnTo>
                  <a:lnTo>
                    <a:pt x="12" y="116"/>
                  </a:lnTo>
                  <a:lnTo>
                    <a:pt x="37" y="120"/>
                  </a:lnTo>
                  <a:lnTo>
                    <a:pt x="21" y="139"/>
                  </a:lnTo>
                  <a:lnTo>
                    <a:pt x="54" y="140"/>
                  </a:lnTo>
                  <a:lnTo>
                    <a:pt x="80" y="127"/>
                  </a:lnTo>
                  <a:lnTo>
                    <a:pt x="76" y="99"/>
                  </a:lnTo>
                  <a:lnTo>
                    <a:pt x="83" y="50"/>
                  </a:lnTo>
                  <a:lnTo>
                    <a:pt x="68" y="23"/>
                  </a:lnTo>
                  <a:lnTo>
                    <a:pt x="52" y="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08" name="Freeform 52"/>
            <p:cNvSpPr>
              <a:spLocks/>
            </p:cNvSpPr>
            <p:nvPr/>
          </p:nvSpPr>
          <p:spPr bwMode="auto">
            <a:xfrm>
              <a:off x="2608" y="988"/>
              <a:ext cx="106" cy="243"/>
            </a:xfrm>
            <a:custGeom>
              <a:avLst/>
              <a:gdLst/>
              <a:ahLst/>
              <a:cxnLst>
                <a:cxn ang="0">
                  <a:pos x="17" y="63"/>
                </a:cxn>
                <a:cxn ang="0">
                  <a:pos x="0" y="140"/>
                </a:cxn>
                <a:cxn ang="0">
                  <a:pos x="17" y="282"/>
                </a:cxn>
                <a:cxn ang="0">
                  <a:pos x="9" y="461"/>
                </a:cxn>
                <a:cxn ang="0">
                  <a:pos x="10" y="462"/>
                </a:cxn>
                <a:cxn ang="0">
                  <a:pos x="16" y="463"/>
                </a:cxn>
                <a:cxn ang="0">
                  <a:pos x="23" y="467"/>
                </a:cxn>
                <a:cxn ang="0">
                  <a:pos x="31" y="471"/>
                </a:cxn>
                <a:cxn ang="0">
                  <a:pos x="39" y="474"/>
                </a:cxn>
                <a:cxn ang="0">
                  <a:pos x="47" y="478"/>
                </a:cxn>
                <a:cxn ang="0">
                  <a:pos x="53" y="480"/>
                </a:cxn>
                <a:cxn ang="0">
                  <a:pos x="57" y="480"/>
                </a:cxn>
                <a:cxn ang="0">
                  <a:pos x="61" y="478"/>
                </a:cxn>
                <a:cxn ang="0">
                  <a:pos x="68" y="476"/>
                </a:cxn>
                <a:cxn ang="0">
                  <a:pos x="78" y="471"/>
                </a:cxn>
                <a:cxn ang="0">
                  <a:pos x="89" y="467"/>
                </a:cxn>
                <a:cxn ang="0">
                  <a:pos x="99" y="462"/>
                </a:cxn>
                <a:cxn ang="0">
                  <a:pos x="108" y="459"/>
                </a:cxn>
                <a:cxn ang="0">
                  <a:pos x="114" y="457"/>
                </a:cxn>
                <a:cxn ang="0">
                  <a:pos x="117" y="455"/>
                </a:cxn>
                <a:cxn ang="0">
                  <a:pos x="125" y="480"/>
                </a:cxn>
                <a:cxn ang="0">
                  <a:pos x="168" y="485"/>
                </a:cxn>
                <a:cxn ang="0">
                  <a:pos x="208" y="478"/>
                </a:cxn>
                <a:cxn ang="0">
                  <a:pos x="201" y="285"/>
                </a:cxn>
                <a:cxn ang="0">
                  <a:pos x="202" y="271"/>
                </a:cxn>
                <a:cxn ang="0">
                  <a:pos x="205" y="240"/>
                </a:cxn>
                <a:cxn ang="0">
                  <a:pos x="209" y="208"/>
                </a:cxn>
                <a:cxn ang="0">
                  <a:pos x="212" y="192"/>
                </a:cxn>
                <a:cxn ang="0">
                  <a:pos x="213" y="173"/>
                </a:cxn>
                <a:cxn ang="0">
                  <a:pos x="213" y="136"/>
                </a:cxn>
                <a:cxn ang="0">
                  <a:pos x="213" y="99"/>
                </a:cxn>
                <a:cxn ang="0">
                  <a:pos x="213" y="83"/>
                </a:cxn>
                <a:cxn ang="0">
                  <a:pos x="190" y="18"/>
                </a:cxn>
                <a:cxn ang="0">
                  <a:pos x="86" y="0"/>
                </a:cxn>
                <a:cxn ang="0">
                  <a:pos x="17" y="63"/>
                </a:cxn>
              </a:cxnLst>
              <a:rect l="0" t="0" r="r" b="b"/>
              <a:pathLst>
                <a:path w="213" h="485">
                  <a:moveTo>
                    <a:pt x="17" y="63"/>
                  </a:moveTo>
                  <a:lnTo>
                    <a:pt x="0" y="140"/>
                  </a:lnTo>
                  <a:lnTo>
                    <a:pt x="17" y="282"/>
                  </a:lnTo>
                  <a:lnTo>
                    <a:pt x="9" y="461"/>
                  </a:lnTo>
                  <a:lnTo>
                    <a:pt x="10" y="462"/>
                  </a:lnTo>
                  <a:lnTo>
                    <a:pt x="16" y="463"/>
                  </a:lnTo>
                  <a:lnTo>
                    <a:pt x="23" y="467"/>
                  </a:lnTo>
                  <a:lnTo>
                    <a:pt x="31" y="471"/>
                  </a:lnTo>
                  <a:lnTo>
                    <a:pt x="39" y="474"/>
                  </a:lnTo>
                  <a:lnTo>
                    <a:pt x="47" y="478"/>
                  </a:lnTo>
                  <a:lnTo>
                    <a:pt x="53" y="480"/>
                  </a:lnTo>
                  <a:lnTo>
                    <a:pt x="57" y="480"/>
                  </a:lnTo>
                  <a:lnTo>
                    <a:pt x="61" y="478"/>
                  </a:lnTo>
                  <a:lnTo>
                    <a:pt x="68" y="476"/>
                  </a:lnTo>
                  <a:lnTo>
                    <a:pt x="78" y="471"/>
                  </a:lnTo>
                  <a:lnTo>
                    <a:pt x="89" y="467"/>
                  </a:lnTo>
                  <a:lnTo>
                    <a:pt x="99" y="462"/>
                  </a:lnTo>
                  <a:lnTo>
                    <a:pt x="108" y="459"/>
                  </a:lnTo>
                  <a:lnTo>
                    <a:pt x="114" y="457"/>
                  </a:lnTo>
                  <a:lnTo>
                    <a:pt x="117" y="455"/>
                  </a:lnTo>
                  <a:lnTo>
                    <a:pt x="125" y="480"/>
                  </a:lnTo>
                  <a:lnTo>
                    <a:pt x="168" y="485"/>
                  </a:lnTo>
                  <a:lnTo>
                    <a:pt x="208" y="478"/>
                  </a:lnTo>
                  <a:lnTo>
                    <a:pt x="201" y="285"/>
                  </a:lnTo>
                  <a:lnTo>
                    <a:pt x="202" y="271"/>
                  </a:lnTo>
                  <a:lnTo>
                    <a:pt x="205" y="240"/>
                  </a:lnTo>
                  <a:lnTo>
                    <a:pt x="209" y="208"/>
                  </a:lnTo>
                  <a:lnTo>
                    <a:pt x="212" y="192"/>
                  </a:lnTo>
                  <a:lnTo>
                    <a:pt x="213" y="173"/>
                  </a:lnTo>
                  <a:lnTo>
                    <a:pt x="213" y="136"/>
                  </a:lnTo>
                  <a:lnTo>
                    <a:pt x="213" y="99"/>
                  </a:lnTo>
                  <a:lnTo>
                    <a:pt x="213" y="83"/>
                  </a:lnTo>
                  <a:lnTo>
                    <a:pt x="190" y="18"/>
                  </a:lnTo>
                  <a:lnTo>
                    <a:pt x="86" y="0"/>
                  </a:lnTo>
                  <a:lnTo>
                    <a:pt x="17" y="63"/>
                  </a:lnTo>
                  <a:close/>
                </a:path>
              </a:pathLst>
            </a:custGeom>
            <a:solidFill>
              <a:srgbClr val="B2D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09" name="Freeform 53"/>
            <p:cNvSpPr>
              <a:spLocks/>
            </p:cNvSpPr>
            <p:nvPr/>
          </p:nvSpPr>
          <p:spPr bwMode="auto">
            <a:xfrm>
              <a:off x="2644" y="888"/>
              <a:ext cx="38" cy="109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39" y="0"/>
                </a:cxn>
                <a:cxn ang="0">
                  <a:pos x="67" y="8"/>
                </a:cxn>
                <a:cxn ang="0">
                  <a:pos x="76" y="218"/>
                </a:cxn>
                <a:cxn ang="0">
                  <a:pos x="0" y="214"/>
                </a:cxn>
                <a:cxn ang="0">
                  <a:pos x="0" y="64"/>
                </a:cxn>
                <a:cxn ang="0">
                  <a:pos x="20" y="0"/>
                </a:cxn>
              </a:cxnLst>
              <a:rect l="0" t="0" r="r" b="b"/>
              <a:pathLst>
                <a:path w="76" h="218">
                  <a:moveTo>
                    <a:pt x="20" y="0"/>
                  </a:moveTo>
                  <a:lnTo>
                    <a:pt x="39" y="0"/>
                  </a:lnTo>
                  <a:lnTo>
                    <a:pt x="67" y="8"/>
                  </a:lnTo>
                  <a:lnTo>
                    <a:pt x="76" y="218"/>
                  </a:lnTo>
                  <a:lnTo>
                    <a:pt x="0" y="214"/>
                  </a:lnTo>
                  <a:lnTo>
                    <a:pt x="0" y="6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10" name="Freeform 54"/>
            <p:cNvSpPr>
              <a:spLocks/>
            </p:cNvSpPr>
            <p:nvPr/>
          </p:nvSpPr>
          <p:spPr bwMode="auto">
            <a:xfrm>
              <a:off x="2687" y="816"/>
              <a:ext cx="37" cy="43"/>
            </a:xfrm>
            <a:custGeom>
              <a:avLst/>
              <a:gdLst/>
              <a:ahLst/>
              <a:cxnLst>
                <a:cxn ang="0">
                  <a:pos x="28" y="86"/>
                </a:cxn>
                <a:cxn ang="0">
                  <a:pos x="57" y="82"/>
                </a:cxn>
                <a:cxn ang="0">
                  <a:pos x="73" y="76"/>
                </a:cxn>
                <a:cxn ang="0">
                  <a:pos x="75" y="37"/>
                </a:cxn>
                <a:cxn ang="0">
                  <a:pos x="43" y="55"/>
                </a:cxn>
                <a:cxn ang="0">
                  <a:pos x="43" y="27"/>
                </a:cxn>
                <a:cxn ang="0">
                  <a:pos x="30" y="6"/>
                </a:cxn>
                <a:cxn ang="0">
                  <a:pos x="8" y="0"/>
                </a:cxn>
                <a:cxn ang="0">
                  <a:pos x="0" y="56"/>
                </a:cxn>
                <a:cxn ang="0">
                  <a:pos x="28" y="86"/>
                </a:cxn>
              </a:cxnLst>
              <a:rect l="0" t="0" r="r" b="b"/>
              <a:pathLst>
                <a:path w="75" h="86">
                  <a:moveTo>
                    <a:pt x="28" y="86"/>
                  </a:moveTo>
                  <a:lnTo>
                    <a:pt x="57" y="82"/>
                  </a:lnTo>
                  <a:lnTo>
                    <a:pt x="73" y="76"/>
                  </a:lnTo>
                  <a:lnTo>
                    <a:pt x="75" y="37"/>
                  </a:lnTo>
                  <a:lnTo>
                    <a:pt x="43" y="55"/>
                  </a:lnTo>
                  <a:lnTo>
                    <a:pt x="43" y="27"/>
                  </a:lnTo>
                  <a:lnTo>
                    <a:pt x="30" y="6"/>
                  </a:lnTo>
                  <a:lnTo>
                    <a:pt x="8" y="0"/>
                  </a:lnTo>
                  <a:lnTo>
                    <a:pt x="0" y="56"/>
                  </a:lnTo>
                  <a:lnTo>
                    <a:pt x="28" y="86"/>
                  </a:lnTo>
                  <a:close/>
                </a:path>
              </a:pathLst>
            </a:custGeom>
            <a:solidFill>
              <a:srgbClr val="841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11" name="Freeform 55"/>
            <p:cNvSpPr>
              <a:spLocks/>
            </p:cNvSpPr>
            <p:nvPr/>
          </p:nvSpPr>
          <p:spPr bwMode="auto">
            <a:xfrm>
              <a:off x="2631" y="811"/>
              <a:ext cx="67" cy="79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0" y="40"/>
                </a:cxn>
                <a:cxn ang="0">
                  <a:pos x="6" y="78"/>
                </a:cxn>
                <a:cxn ang="0">
                  <a:pos x="21" y="92"/>
                </a:cxn>
                <a:cxn ang="0">
                  <a:pos x="26" y="113"/>
                </a:cxn>
                <a:cxn ang="0">
                  <a:pos x="47" y="157"/>
                </a:cxn>
                <a:cxn ang="0">
                  <a:pos x="65" y="156"/>
                </a:cxn>
                <a:cxn ang="0">
                  <a:pos x="84" y="158"/>
                </a:cxn>
                <a:cxn ang="0">
                  <a:pos x="104" y="111"/>
                </a:cxn>
                <a:cxn ang="0">
                  <a:pos x="112" y="93"/>
                </a:cxn>
                <a:cxn ang="0">
                  <a:pos x="111" y="79"/>
                </a:cxn>
                <a:cxn ang="0">
                  <a:pos x="120" y="68"/>
                </a:cxn>
                <a:cxn ang="0">
                  <a:pos x="131" y="55"/>
                </a:cxn>
                <a:cxn ang="0">
                  <a:pos x="134" y="30"/>
                </a:cxn>
                <a:cxn ang="0">
                  <a:pos x="115" y="10"/>
                </a:cxn>
                <a:cxn ang="0">
                  <a:pos x="69" y="3"/>
                </a:cxn>
                <a:cxn ang="0">
                  <a:pos x="19" y="0"/>
                </a:cxn>
              </a:cxnLst>
              <a:rect l="0" t="0" r="r" b="b"/>
              <a:pathLst>
                <a:path w="134" h="158">
                  <a:moveTo>
                    <a:pt x="19" y="0"/>
                  </a:moveTo>
                  <a:lnTo>
                    <a:pt x="0" y="40"/>
                  </a:lnTo>
                  <a:lnTo>
                    <a:pt x="6" y="78"/>
                  </a:lnTo>
                  <a:lnTo>
                    <a:pt x="21" y="92"/>
                  </a:lnTo>
                  <a:lnTo>
                    <a:pt x="26" y="113"/>
                  </a:lnTo>
                  <a:lnTo>
                    <a:pt x="47" y="157"/>
                  </a:lnTo>
                  <a:lnTo>
                    <a:pt x="65" y="156"/>
                  </a:lnTo>
                  <a:lnTo>
                    <a:pt x="84" y="158"/>
                  </a:lnTo>
                  <a:lnTo>
                    <a:pt x="104" y="111"/>
                  </a:lnTo>
                  <a:lnTo>
                    <a:pt x="112" y="93"/>
                  </a:lnTo>
                  <a:lnTo>
                    <a:pt x="111" y="79"/>
                  </a:lnTo>
                  <a:lnTo>
                    <a:pt x="120" y="68"/>
                  </a:lnTo>
                  <a:lnTo>
                    <a:pt x="131" y="55"/>
                  </a:lnTo>
                  <a:lnTo>
                    <a:pt x="134" y="30"/>
                  </a:lnTo>
                  <a:lnTo>
                    <a:pt x="115" y="10"/>
                  </a:lnTo>
                  <a:lnTo>
                    <a:pt x="69" y="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12" name="Freeform 56"/>
            <p:cNvSpPr>
              <a:spLocks/>
            </p:cNvSpPr>
            <p:nvPr/>
          </p:nvSpPr>
          <p:spPr bwMode="auto">
            <a:xfrm>
              <a:off x="2620" y="779"/>
              <a:ext cx="85" cy="43"/>
            </a:xfrm>
            <a:custGeom>
              <a:avLst/>
              <a:gdLst/>
              <a:ahLst/>
              <a:cxnLst>
                <a:cxn ang="0">
                  <a:pos x="170" y="76"/>
                </a:cxn>
                <a:cxn ang="0">
                  <a:pos x="170" y="45"/>
                </a:cxn>
                <a:cxn ang="0">
                  <a:pos x="155" y="15"/>
                </a:cxn>
                <a:cxn ang="0">
                  <a:pos x="123" y="0"/>
                </a:cxn>
                <a:cxn ang="0">
                  <a:pos x="90" y="1"/>
                </a:cxn>
                <a:cxn ang="0">
                  <a:pos x="57" y="21"/>
                </a:cxn>
                <a:cxn ang="0">
                  <a:pos x="45" y="39"/>
                </a:cxn>
                <a:cxn ang="0">
                  <a:pos x="9" y="47"/>
                </a:cxn>
                <a:cxn ang="0">
                  <a:pos x="0" y="60"/>
                </a:cxn>
                <a:cxn ang="0">
                  <a:pos x="3" y="60"/>
                </a:cxn>
                <a:cxn ang="0">
                  <a:pos x="9" y="60"/>
                </a:cxn>
                <a:cxn ang="0">
                  <a:pos x="15" y="60"/>
                </a:cxn>
                <a:cxn ang="0">
                  <a:pos x="25" y="60"/>
                </a:cxn>
                <a:cxn ang="0">
                  <a:pos x="35" y="60"/>
                </a:cxn>
                <a:cxn ang="0">
                  <a:pos x="43" y="60"/>
                </a:cxn>
                <a:cxn ang="0">
                  <a:pos x="50" y="61"/>
                </a:cxn>
                <a:cxn ang="0">
                  <a:pos x="54" y="62"/>
                </a:cxn>
                <a:cxn ang="0">
                  <a:pos x="58" y="64"/>
                </a:cxn>
                <a:cxn ang="0">
                  <a:pos x="68" y="65"/>
                </a:cxn>
                <a:cxn ang="0">
                  <a:pos x="79" y="68"/>
                </a:cxn>
                <a:cxn ang="0">
                  <a:pos x="92" y="69"/>
                </a:cxn>
                <a:cxn ang="0">
                  <a:pos x="105" y="72"/>
                </a:cxn>
                <a:cxn ang="0">
                  <a:pos x="118" y="73"/>
                </a:cxn>
                <a:cxn ang="0">
                  <a:pos x="127" y="76"/>
                </a:cxn>
                <a:cxn ang="0">
                  <a:pos x="133" y="77"/>
                </a:cxn>
                <a:cxn ang="0">
                  <a:pos x="143" y="80"/>
                </a:cxn>
                <a:cxn ang="0">
                  <a:pos x="155" y="83"/>
                </a:cxn>
                <a:cxn ang="0">
                  <a:pos x="165" y="84"/>
                </a:cxn>
                <a:cxn ang="0">
                  <a:pos x="169" y="85"/>
                </a:cxn>
                <a:cxn ang="0">
                  <a:pos x="170" y="76"/>
                </a:cxn>
              </a:cxnLst>
              <a:rect l="0" t="0" r="r" b="b"/>
              <a:pathLst>
                <a:path w="170" h="85">
                  <a:moveTo>
                    <a:pt x="170" y="76"/>
                  </a:moveTo>
                  <a:lnTo>
                    <a:pt x="170" y="45"/>
                  </a:lnTo>
                  <a:lnTo>
                    <a:pt x="155" y="15"/>
                  </a:lnTo>
                  <a:lnTo>
                    <a:pt x="123" y="0"/>
                  </a:lnTo>
                  <a:lnTo>
                    <a:pt x="90" y="1"/>
                  </a:lnTo>
                  <a:lnTo>
                    <a:pt x="57" y="21"/>
                  </a:lnTo>
                  <a:lnTo>
                    <a:pt x="45" y="39"/>
                  </a:lnTo>
                  <a:lnTo>
                    <a:pt x="9" y="47"/>
                  </a:lnTo>
                  <a:lnTo>
                    <a:pt x="0" y="60"/>
                  </a:lnTo>
                  <a:lnTo>
                    <a:pt x="3" y="60"/>
                  </a:lnTo>
                  <a:lnTo>
                    <a:pt x="9" y="60"/>
                  </a:lnTo>
                  <a:lnTo>
                    <a:pt x="15" y="60"/>
                  </a:lnTo>
                  <a:lnTo>
                    <a:pt x="25" y="60"/>
                  </a:lnTo>
                  <a:lnTo>
                    <a:pt x="35" y="60"/>
                  </a:lnTo>
                  <a:lnTo>
                    <a:pt x="43" y="60"/>
                  </a:lnTo>
                  <a:lnTo>
                    <a:pt x="50" y="61"/>
                  </a:lnTo>
                  <a:lnTo>
                    <a:pt x="54" y="62"/>
                  </a:lnTo>
                  <a:lnTo>
                    <a:pt x="58" y="64"/>
                  </a:lnTo>
                  <a:lnTo>
                    <a:pt x="68" y="65"/>
                  </a:lnTo>
                  <a:lnTo>
                    <a:pt x="79" y="68"/>
                  </a:lnTo>
                  <a:lnTo>
                    <a:pt x="92" y="69"/>
                  </a:lnTo>
                  <a:lnTo>
                    <a:pt x="105" y="72"/>
                  </a:lnTo>
                  <a:lnTo>
                    <a:pt x="118" y="73"/>
                  </a:lnTo>
                  <a:lnTo>
                    <a:pt x="127" y="76"/>
                  </a:lnTo>
                  <a:lnTo>
                    <a:pt x="133" y="77"/>
                  </a:lnTo>
                  <a:lnTo>
                    <a:pt x="143" y="80"/>
                  </a:lnTo>
                  <a:lnTo>
                    <a:pt x="155" y="83"/>
                  </a:lnTo>
                  <a:lnTo>
                    <a:pt x="165" y="84"/>
                  </a:lnTo>
                  <a:lnTo>
                    <a:pt x="169" y="85"/>
                  </a:lnTo>
                  <a:lnTo>
                    <a:pt x="170" y="76"/>
                  </a:lnTo>
                  <a:close/>
                </a:path>
              </a:pathLst>
            </a:custGeom>
            <a:solidFill>
              <a:srgbClr val="FF47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13" name="Freeform 57"/>
            <p:cNvSpPr>
              <a:spLocks/>
            </p:cNvSpPr>
            <p:nvPr/>
          </p:nvSpPr>
          <p:spPr bwMode="auto">
            <a:xfrm>
              <a:off x="2547" y="840"/>
              <a:ext cx="110" cy="183"/>
            </a:xfrm>
            <a:custGeom>
              <a:avLst/>
              <a:gdLst/>
              <a:ahLst/>
              <a:cxnLst>
                <a:cxn ang="0">
                  <a:pos x="166" y="45"/>
                </a:cxn>
                <a:cxn ang="0">
                  <a:pos x="102" y="52"/>
                </a:cxn>
                <a:cxn ang="0">
                  <a:pos x="77" y="27"/>
                </a:cxn>
                <a:cxn ang="0">
                  <a:pos x="45" y="8"/>
                </a:cxn>
                <a:cxn ang="0">
                  <a:pos x="32" y="5"/>
                </a:cxn>
                <a:cxn ang="0">
                  <a:pos x="19" y="8"/>
                </a:cxn>
                <a:cxn ang="0">
                  <a:pos x="9" y="61"/>
                </a:cxn>
                <a:cxn ang="0">
                  <a:pos x="0" y="121"/>
                </a:cxn>
                <a:cxn ang="0">
                  <a:pos x="9" y="142"/>
                </a:cxn>
                <a:cxn ang="0">
                  <a:pos x="15" y="153"/>
                </a:cxn>
                <a:cxn ang="0">
                  <a:pos x="22" y="154"/>
                </a:cxn>
                <a:cxn ang="0">
                  <a:pos x="36" y="158"/>
                </a:cxn>
                <a:cxn ang="0">
                  <a:pos x="51" y="161"/>
                </a:cxn>
                <a:cxn ang="0">
                  <a:pos x="61" y="163"/>
                </a:cxn>
                <a:cxn ang="0">
                  <a:pos x="70" y="166"/>
                </a:cxn>
                <a:cxn ang="0">
                  <a:pos x="87" y="170"/>
                </a:cxn>
                <a:cxn ang="0">
                  <a:pos x="103" y="174"/>
                </a:cxn>
                <a:cxn ang="0">
                  <a:pos x="110" y="176"/>
                </a:cxn>
                <a:cxn ang="0">
                  <a:pos x="108" y="188"/>
                </a:cxn>
                <a:cxn ang="0">
                  <a:pos x="109" y="206"/>
                </a:cxn>
                <a:cxn ang="0">
                  <a:pos x="116" y="218"/>
                </a:cxn>
                <a:cxn ang="0">
                  <a:pos x="119" y="236"/>
                </a:cxn>
                <a:cxn ang="0">
                  <a:pos x="110" y="271"/>
                </a:cxn>
                <a:cxn ang="0">
                  <a:pos x="103" y="300"/>
                </a:cxn>
                <a:cxn ang="0">
                  <a:pos x="116" y="353"/>
                </a:cxn>
                <a:cxn ang="0">
                  <a:pos x="124" y="354"/>
                </a:cxn>
                <a:cxn ang="0">
                  <a:pos x="144" y="358"/>
                </a:cxn>
                <a:cxn ang="0">
                  <a:pos x="163" y="362"/>
                </a:cxn>
                <a:cxn ang="0">
                  <a:pos x="174" y="365"/>
                </a:cxn>
                <a:cxn ang="0">
                  <a:pos x="196" y="364"/>
                </a:cxn>
                <a:cxn ang="0">
                  <a:pos x="213" y="361"/>
                </a:cxn>
                <a:cxn ang="0">
                  <a:pos x="207" y="225"/>
                </a:cxn>
                <a:cxn ang="0">
                  <a:pos x="220" y="108"/>
                </a:cxn>
                <a:cxn ang="0">
                  <a:pos x="185" y="31"/>
                </a:cxn>
              </a:cxnLst>
              <a:rect l="0" t="0" r="r" b="b"/>
              <a:pathLst>
                <a:path w="220" h="365">
                  <a:moveTo>
                    <a:pt x="178" y="27"/>
                  </a:moveTo>
                  <a:lnTo>
                    <a:pt x="166" y="45"/>
                  </a:lnTo>
                  <a:lnTo>
                    <a:pt x="141" y="41"/>
                  </a:lnTo>
                  <a:lnTo>
                    <a:pt x="102" y="52"/>
                  </a:lnTo>
                  <a:lnTo>
                    <a:pt x="87" y="64"/>
                  </a:lnTo>
                  <a:lnTo>
                    <a:pt x="77" y="27"/>
                  </a:lnTo>
                  <a:lnTo>
                    <a:pt x="70" y="0"/>
                  </a:lnTo>
                  <a:lnTo>
                    <a:pt x="45" y="8"/>
                  </a:lnTo>
                  <a:lnTo>
                    <a:pt x="41" y="7"/>
                  </a:lnTo>
                  <a:lnTo>
                    <a:pt x="32" y="5"/>
                  </a:lnTo>
                  <a:lnTo>
                    <a:pt x="23" y="5"/>
                  </a:lnTo>
                  <a:lnTo>
                    <a:pt x="19" y="8"/>
                  </a:lnTo>
                  <a:lnTo>
                    <a:pt x="16" y="26"/>
                  </a:lnTo>
                  <a:lnTo>
                    <a:pt x="9" y="61"/>
                  </a:lnTo>
                  <a:lnTo>
                    <a:pt x="2" y="98"/>
                  </a:lnTo>
                  <a:lnTo>
                    <a:pt x="0" y="121"/>
                  </a:lnTo>
                  <a:lnTo>
                    <a:pt x="4" y="132"/>
                  </a:lnTo>
                  <a:lnTo>
                    <a:pt x="9" y="142"/>
                  </a:lnTo>
                  <a:lnTo>
                    <a:pt x="14" y="150"/>
                  </a:lnTo>
                  <a:lnTo>
                    <a:pt x="15" y="153"/>
                  </a:lnTo>
                  <a:lnTo>
                    <a:pt x="16" y="153"/>
                  </a:lnTo>
                  <a:lnTo>
                    <a:pt x="22" y="154"/>
                  </a:lnTo>
                  <a:lnTo>
                    <a:pt x="27" y="155"/>
                  </a:lnTo>
                  <a:lnTo>
                    <a:pt x="36" y="158"/>
                  </a:lnTo>
                  <a:lnTo>
                    <a:pt x="44" y="159"/>
                  </a:lnTo>
                  <a:lnTo>
                    <a:pt x="51" y="161"/>
                  </a:lnTo>
                  <a:lnTo>
                    <a:pt x="56" y="162"/>
                  </a:lnTo>
                  <a:lnTo>
                    <a:pt x="61" y="163"/>
                  </a:lnTo>
                  <a:lnTo>
                    <a:pt x="63" y="165"/>
                  </a:lnTo>
                  <a:lnTo>
                    <a:pt x="70" y="166"/>
                  </a:lnTo>
                  <a:lnTo>
                    <a:pt x="79" y="169"/>
                  </a:lnTo>
                  <a:lnTo>
                    <a:pt x="87" y="170"/>
                  </a:lnTo>
                  <a:lnTo>
                    <a:pt x="95" y="173"/>
                  </a:lnTo>
                  <a:lnTo>
                    <a:pt x="103" y="174"/>
                  </a:lnTo>
                  <a:lnTo>
                    <a:pt x="109" y="176"/>
                  </a:lnTo>
                  <a:lnTo>
                    <a:pt x="110" y="176"/>
                  </a:lnTo>
                  <a:lnTo>
                    <a:pt x="109" y="180"/>
                  </a:lnTo>
                  <a:lnTo>
                    <a:pt x="108" y="188"/>
                  </a:lnTo>
                  <a:lnTo>
                    <a:pt x="106" y="199"/>
                  </a:lnTo>
                  <a:lnTo>
                    <a:pt x="109" y="206"/>
                  </a:lnTo>
                  <a:lnTo>
                    <a:pt x="113" y="211"/>
                  </a:lnTo>
                  <a:lnTo>
                    <a:pt x="116" y="218"/>
                  </a:lnTo>
                  <a:lnTo>
                    <a:pt x="119" y="226"/>
                  </a:lnTo>
                  <a:lnTo>
                    <a:pt x="119" y="236"/>
                  </a:lnTo>
                  <a:lnTo>
                    <a:pt x="114" y="251"/>
                  </a:lnTo>
                  <a:lnTo>
                    <a:pt x="110" y="271"/>
                  </a:lnTo>
                  <a:lnTo>
                    <a:pt x="105" y="292"/>
                  </a:lnTo>
                  <a:lnTo>
                    <a:pt x="103" y="300"/>
                  </a:lnTo>
                  <a:lnTo>
                    <a:pt x="121" y="330"/>
                  </a:lnTo>
                  <a:lnTo>
                    <a:pt x="116" y="353"/>
                  </a:lnTo>
                  <a:lnTo>
                    <a:pt x="119" y="353"/>
                  </a:lnTo>
                  <a:lnTo>
                    <a:pt x="124" y="354"/>
                  </a:lnTo>
                  <a:lnTo>
                    <a:pt x="132" y="357"/>
                  </a:lnTo>
                  <a:lnTo>
                    <a:pt x="144" y="358"/>
                  </a:lnTo>
                  <a:lnTo>
                    <a:pt x="153" y="361"/>
                  </a:lnTo>
                  <a:lnTo>
                    <a:pt x="163" y="362"/>
                  </a:lnTo>
                  <a:lnTo>
                    <a:pt x="170" y="364"/>
                  </a:lnTo>
                  <a:lnTo>
                    <a:pt x="174" y="365"/>
                  </a:lnTo>
                  <a:lnTo>
                    <a:pt x="182" y="365"/>
                  </a:lnTo>
                  <a:lnTo>
                    <a:pt x="196" y="364"/>
                  </a:lnTo>
                  <a:lnTo>
                    <a:pt x="207" y="362"/>
                  </a:lnTo>
                  <a:lnTo>
                    <a:pt x="213" y="361"/>
                  </a:lnTo>
                  <a:lnTo>
                    <a:pt x="207" y="300"/>
                  </a:lnTo>
                  <a:lnTo>
                    <a:pt x="207" y="225"/>
                  </a:lnTo>
                  <a:lnTo>
                    <a:pt x="218" y="153"/>
                  </a:lnTo>
                  <a:lnTo>
                    <a:pt x="220" y="108"/>
                  </a:lnTo>
                  <a:lnTo>
                    <a:pt x="207" y="78"/>
                  </a:lnTo>
                  <a:lnTo>
                    <a:pt x="185" y="31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FF47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14" name="Freeform 58"/>
            <p:cNvSpPr>
              <a:spLocks/>
            </p:cNvSpPr>
            <p:nvPr/>
          </p:nvSpPr>
          <p:spPr bwMode="auto">
            <a:xfrm>
              <a:off x="2672" y="844"/>
              <a:ext cx="101" cy="188"/>
            </a:xfrm>
            <a:custGeom>
              <a:avLst/>
              <a:gdLst/>
              <a:ahLst/>
              <a:cxnLst>
                <a:cxn ang="0">
                  <a:pos x="33" y="4"/>
                </a:cxn>
                <a:cxn ang="0">
                  <a:pos x="29" y="12"/>
                </a:cxn>
                <a:cxn ang="0">
                  <a:pos x="21" y="33"/>
                </a:cxn>
                <a:cxn ang="0">
                  <a:pos x="12" y="53"/>
                </a:cxn>
                <a:cxn ang="0">
                  <a:pos x="8" y="65"/>
                </a:cxn>
                <a:cxn ang="0">
                  <a:pos x="8" y="76"/>
                </a:cxn>
                <a:cxn ang="0">
                  <a:pos x="8" y="91"/>
                </a:cxn>
                <a:cxn ang="0">
                  <a:pos x="7" y="106"/>
                </a:cxn>
                <a:cxn ang="0">
                  <a:pos x="7" y="113"/>
                </a:cxn>
                <a:cxn ang="0">
                  <a:pos x="8" y="131"/>
                </a:cxn>
                <a:cxn ang="0">
                  <a:pos x="12" y="172"/>
                </a:cxn>
                <a:cxn ang="0">
                  <a:pos x="17" y="214"/>
                </a:cxn>
                <a:cxn ang="0">
                  <a:pos x="18" y="236"/>
                </a:cxn>
                <a:cxn ang="0">
                  <a:pos x="15" y="251"/>
                </a:cxn>
                <a:cxn ang="0">
                  <a:pos x="10" y="277"/>
                </a:cxn>
                <a:cxn ang="0">
                  <a:pos x="6" y="303"/>
                </a:cxn>
                <a:cxn ang="0">
                  <a:pos x="1" y="318"/>
                </a:cxn>
                <a:cxn ang="0">
                  <a:pos x="0" y="323"/>
                </a:cxn>
                <a:cxn ang="0">
                  <a:pos x="0" y="330"/>
                </a:cxn>
                <a:cxn ang="0">
                  <a:pos x="0" y="335"/>
                </a:cxn>
                <a:cxn ang="0">
                  <a:pos x="0" y="337"/>
                </a:cxn>
                <a:cxn ang="0">
                  <a:pos x="0" y="357"/>
                </a:cxn>
                <a:cxn ang="0">
                  <a:pos x="53" y="376"/>
                </a:cxn>
                <a:cxn ang="0">
                  <a:pos x="93" y="372"/>
                </a:cxn>
                <a:cxn ang="0">
                  <a:pos x="100" y="365"/>
                </a:cxn>
                <a:cxn ang="0">
                  <a:pos x="100" y="357"/>
                </a:cxn>
                <a:cxn ang="0">
                  <a:pos x="111" y="319"/>
                </a:cxn>
                <a:cxn ang="0">
                  <a:pos x="133" y="303"/>
                </a:cxn>
                <a:cxn ang="0">
                  <a:pos x="170" y="270"/>
                </a:cxn>
                <a:cxn ang="0">
                  <a:pos x="202" y="222"/>
                </a:cxn>
                <a:cxn ang="0">
                  <a:pos x="200" y="183"/>
                </a:cxn>
                <a:cxn ang="0">
                  <a:pos x="137" y="75"/>
                </a:cxn>
                <a:cxn ang="0">
                  <a:pos x="109" y="45"/>
                </a:cxn>
                <a:cxn ang="0">
                  <a:pos x="72" y="40"/>
                </a:cxn>
                <a:cxn ang="0">
                  <a:pos x="57" y="25"/>
                </a:cxn>
                <a:cxn ang="0">
                  <a:pos x="44" y="0"/>
                </a:cxn>
                <a:cxn ang="0">
                  <a:pos x="33" y="4"/>
                </a:cxn>
              </a:cxnLst>
              <a:rect l="0" t="0" r="r" b="b"/>
              <a:pathLst>
                <a:path w="202" h="376">
                  <a:moveTo>
                    <a:pt x="33" y="4"/>
                  </a:moveTo>
                  <a:lnTo>
                    <a:pt x="29" y="12"/>
                  </a:lnTo>
                  <a:lnTo>
                    <a:pt x="21" y="33"/>
                  </a:lnTo>
                  <a:lnTo>
                    <a:pt x="12" y="53"/>
                  </a:lnTo>
                  <a:lnTo>
                    <a:pt x="8" y="65"/>
                  </a:lnTo>
                  <a:lnTo>
                    <a:pt x="8" y="76"/>
                  </a:lnTo>
                  <a:lnTo>
                    <a:pt x="8" y="91"/>
                  </a:lnTo>
                  <a:lnTo>
                    <a:pt x="7" y="106"/>
                  </a:lnTo>
                  <a:lnTo>
                    <a:pt x="7" y="113"/>
                  </a:lnTo>
                  <a:lnTo>
                    <a:pt x="8" y="131"/>
                  </a:lnTo>
                  <a:lnTo>
                    <a:pt x="12" y="172"/>
                  </a:lnTo>
                  <a:lnTo>
                    <a:pt x="17" y="214"/>
                  </a:lnTo>
                  <a:lnTo>
                    <a:pt x="18" y="236"/>
                  </a:lnTo>
                  <a:lnTo>
                    <a:pt x="15" y="251"/>
                  </a:lnTo>
                  <a:lnTo>
                    <a:pt x="10" y="277"/>
                  </a:lnTo>
                  <a:lnTo>
                    <a:pt x="6" y="303"/>
                  </a:lnTo>
                  <a:lnTo>
                    <a:pt x="1" y="318"/>
                  </a:lnTo>
                  <a:lnTo>
                    <a:pt x="0" y="323"/>
                  </a:lnTo>
                  <a:lnTo>
                    <a:pt x="0" y="330"/>
                  </a:lnTo>
                  <a:lnTo>
                    <a:pt x="0" y="335"/>
                  </a:lnTo>
                  <a:lnTo>
                    <a:pt x="0" y="337"/>
                  </a:lnTo>
                  <a:lnTo>
                    <a:pt x="0" y="357"/>
                  </a:lnTo>
                  <a:lnTo>
                    <a:pt x="53" y="376"/>
                  </a:lnTo>
                  <a:lnTo>
                    <a:pt x="93" y="372"/>
                  </a:lnTo>
                  <a:lnTo>
                    <a:pt x="100" y="365"/>
                  </a:lnTo>
                  <a:lnTo>
                    <a:pt x="100" y="357"/>
                  </a:lnTo>
                  <a:lnTo>
                    <a:pt x="111" y="319"/>
                  </a:lnTo>
                  <a:lnTo>
                    <a:pt x="133" y="303"/>
                  </a:lnTo>
                  <a:lnTo>
                    <a:pt x="170" y="270"/>
                  </a:lnTo>
                  <a:lnTo>
                    <a:pt x="202" y="222"/>
                  </a:lnTo>
                  <a:lnTo>
                    <a:pt x="200" y="183"/>
                  </a:lnTo>
                  <a:lnTo>
                    <a:pt x="137" y="75"/>
                  </a:lnTo>
                  <a:lnTo>
                    <a:pt x="109" y="45"/>
                  </a:lnTo>
                  <a:lnTo>
                    <a:pt x="72" y="40"/>
                  </a:lnTo>
                  <a:lnTo>
                    <a:pt x="57" y="25"/>
                  </a:lnTo>
                  <a:lnTo>
                    <a:pt x="44" y="0"/>
                  </a:lnTo>
                  <a:lnTo>
                    <a:pt x="33" y="4"/>
                  </a:lnTo>
                  <a:close/>
                </a:path>
              </a:pathLst>
            </a:custGeom>
            <a:solidFill>
              <a:srgbClr val="FF47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15" name="Freeform 59"/>
            <p:cNvSpPr>
              <a:spLocks/>
            </p:cNvSpPr>
            <p:nvPr/>
          </p:nvSpPr>
          <p:spPr bwMode="auto">
            <a:xfrm>
              <a:off x="2675" y="1230"/>
              <a:ext cx="61" cy="2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11"/>
                </a:cxn>
                <a:cxn ang="0">
                  <a:pos x="0" y="18"/>
                </a:cxn>
                <a:cxn ang="0">
                  <a:pos x="0" y="25"/>
                </a:cxn>
                <a:cxn ang="0">
                  <a:pos x="0" y="28"/>
                </a:cxn>
                <a:cxn ang="0">
                  <a:pos x="1" y="29"/>
                </a:cxn>
                <a:cxn ang="0">
                  <a:pos x="3" y="32"/>
                </a:cxn>
                <a:cxn ang="0">
                  <a:pos x="5" y="34"/>
                </a:cxn>
                <a:cxn ang="0">
                  <a:pos x="8" y="37"/>
                </a:cxn>
                <a:cxn ang="0">
                  <a:pos x="15" y="37"/>
                </a:cxn>
                <a:cxn ang="0">
                  <a:pos x="26" y="37"/>
                </a:cxn>
                <a:cxn ang="0">
                  <a:pos x="39" y="37"/>
                </a:cxn>
                <a:cxn ang="0">
                  <a:pos x="48" y="40"/>
                </a:cxn>
                <a:cxn ang="0">
                  <a:pos x="57" y="44"/>
                </a:cxn>
                <a:cxn ang="0">
                  <a:pos x="68" y="49"/>
                </a:cxn>
                <a:cxn ang="0">
                  <a:pos x="79" y="54"/>
                </a:cxn>
                <a:cxn ang="0">
                  <a:pos x="88" y="55"/>
                </a:cxn>
                <a:cxn ang="0">
                  <a:pos x="98" y="54"/>
                </a:cxn>
                <a:cxn ang="0">
                  <a:pos x="106" y="51"/>
                </a:cxn>
                <a:cxn ang="0">
                  <a:pos x="113" y="48"/>
                </a:cxn>
                <a:cxn ang="0">
                  <a:pos x="116" y="45"/>
                </a:cxn>
                <a:cxn ang="0">
                  <a:pos x="117" y="43"/>
                </a:cxn>
                <a:cxn ang="0">
                  <a:pos x="119" y="40"/>
                </a:cxn>
                <a:cxn ang="0">
                  <a:pos x="120" y="37"/>
                </a:cxn>
                <a:cxn ang="0">
                  <a:pos x="120" y="36"/>
                </a:cxn>
                <a:cxn ang="0">
                  <a:pos x="119" y="34"/>
                </a:cxn>
                <a:cxn ang="0">
                  <a:pos x="117" y="32"/>
                </a:cxn>
                <a:cxn ang="0">
                  <a:pos x="115" y="30"/>
                </a:cxn>
                <a:cxn ang="0">
                  <a:pos x="112" y="29"/>
                </a:cxn>
                <a:cxn ang="0">
                  <a:pos x="108" y="26"/>
                </a:cxn>
                <a:cxn ang="0">
                  <a:pos x="98" y="22"/>
                </a:cxn>
                <a:cxn ang="0">
                  <a:pos x="90" y="18"/>
                </a:cxn>
                <a:cxn ang="0">
                  <a:pos x="84" y="15"/>
                </a:cxn>
                <a:cxn ang="0">
                  <a:pos x="81" y="13"/>
                </a:cxn>
                <a:cxn ang="0">
                  <a:pos x="77" y="7"/>
                </a:cxn>
                <a:cxn ang="0">
                  <a:pos x="73" y="3"/>
                </a:cxn>
                <a:cxn ang="0">
                  <a:pos x="72" y="0"/>
                </a:cxn>
                <a:cxn ang="0">
                  <a:pos x="47" y="3"/>
                </a:cxn>
                <a:cxn ang="0">
                  <a:pos x="0" y="7"/>
                </a:cxn>
              </a:cxnLst>
              <a:rect l="0" t="0" r="r" b="b"/>
              <a:pathLst>
                <a:path w="120" h="55">
                  <a:moveTo>
                    <a:pt x="0" y="7"/>
                  </a:moveTo>
                  <a:lnTo>
                    <a:pt x="0" y="11"/>
                  </a:lnTo>
                  <a:lnTo>
                    <a:pt x="0" y="18"/>
                  </a:lnTo>
                  <a:lnTo>
                    <a:pt x="0" y="25"/>
                  </a:lnTo>
                  <a:lnTo>
                    <a:pt x="0" y="28"/>
                  </a:lnTo>
                  <a:lnTo>
                    <a:pt x="1" y="29"/>
                  </a:lnTo>
                  <a:lnTo>
                    <a:pt x="3" y="32"/>
                  </a:lnTo>
                  <a:lnTo>
                    <a:pt x="5" y="34"/>
                  </a:lnTo>
                  <a:lnTo>
                    <a:pt x="8" y="37"/>
                  </a:lnTo>
                  <a:lnTo>
                    <a:pt x="15" y="37"/>
                  </a:lnTo>
                  <a:lnTo>
                    <a:pt x="26" y="37"/>
                  </a:lnTo>
                  <a:lnTo>
                    <a:pt x="39" y="37"/>
                  </a:lnTo>
                  <a:lnTo>
                    <a:pt x="48" y="40"/>
                  </a:lnTo>
                  <a:lnTo>
                    <a:pt x="57" y="44"/>
                  </a:lnTo>
                  <a:lnTo>
                    <a:pt x="68" y="49"/>
                  </a:lnTo>
                  <a:lnTo>
                    <a:pt x="79" y="54"/>
                  </a:lnTo>
                  <a:lnTo>
                    <a:pt x="88" y="55"/>
                  </a:lnTo>
                  <a:lnTo>
                    <a:pt x="98" y="54"/>
                  </a:lnTo>
                  <a:lnTo>
                    <a:pt x="106" y="51"/>
                  </a:lnTo>
                  <a:lnTo>
                    <a:pt x="113" y="48"/>
                  </a:lnTo>
                  <a:lnTo>
                    <a:pt x="116" y="45"/>
                  </a:lnTo>
                  <a:lnTo>
                    <a:pt x="117" y="43"/>
                  </a:lnTo>
                  <a:lnTo>
                    <a:pt x="119" y="40"/>
                  </a:lnTo>
                  <a:lnTo>
                    <a:pt x="120" y="37"/>
                  </a:lnTo>
                  <a:lnTo>
                    <a:pt x="120" y="36"/>
                  </a:lnTo>
                  <a:lnTo>
                    <a:pt x="119" y="34"/>
                  </a:lnTo>
                  <a:lnTo>
                    <a:pt x="117" y="32"/>
                  </a:lnTo>
                  <a:lnTo>
                    <a:pt x="115" y="30"/>
                  </a:lnTo>
                  <a:lnTo>
                    <a:pt x="112" y="29"/>
                  </a:lnTo>
                  <a:lnTo>
                    <a:pt x="108" y="26"/>
                  </a:lnTo>
                  <a:lnTo>
                    <a:pt x="98" y="22"/>
                  </a:lnTo>
                  <a:lnTo>
                    <a:pt x="90" y="18"/>
                  </a:lnTo>
                  <a:lnTo>
                    <a:pt x="84" y="15"/>
                  </a:lnTo>
                  <a:lnTo>
                    <a:pt x="81" y="13"/>
                  </a:lnTo>
                  <a:lnTo>
                    <a:pt x="77" y="7"/>
                  </a:lnTo>
                  <a:lnTo>
                    <a:pt x="73" y="3"/>
                  </a:lnTo>
                  <a:lnTo>
                    <a:pt x="72" y="0"/>
                  </a:lnTo>
                  <a:lnTo>
                    <a:pt x="47" y="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994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16" name="Freeform 60"/>
            <p:cNvSpPr>
              <a:spLocks/>
            </p:cNvSpPr>
            <p:nvPr/>
          </p:nvSpPr>
          <p:spPr bwMode="auto">
            <a:xfrm>
              <a:off x="1828" y="1121"/>
              <a:ext cx="92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1"/>
                </a:cxn>
                <a:cxn ang="0">
                  <a:pos x="179" y="81"/>
                </a:cxn>
                <a:cxn ang="0">
                  <a:pos x="185" y="0"/>
                </a:cxn>
                <a:cxn ang="0">
                  <a:pos x="0" y="0"/>
                </a:cxn>
              </a:cxnLst>
              <a:rect l="0" t="0" r="r" b="b"/>
              <a:pathLst>
                <a:path w="185" h="81">
                  <a:moveTo>
                    <a:pt x="0" y="0"/>
                  </a:moveTo>
                  <a:lnTo>
                    <a:pt x="0" y="71"/>
                  </a:lnTo>
                  <a:lnTo>
                    <a:pt x="179" y="81"/>
                  </a:lnTo>
                  <a:lnTo>
                    <a:pt x="18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17" name="Freeform 61"/>
            <p:cNvSpPr>
              <a:spLocks/>
            </p:cNvSpPr>
            <p:nvPr/>
          </p:nvSpPr>
          <p:spPr bwMode="auto">
            <a:xfrm>
              <a:off x="2702" y="1228"/>
              <a:ext cx="34" cy="24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5" y="12"/>
                </a:cxn>
                <a:cxn ang="0">
                  <a:pos x="14" y="16"/>
                </a:cxn>
                <a:cxn ang="0">
                  <a:pos x="22" y="20"/>
                </a:cxn>
                <a:cxn ang="0">
                  <a:pos x="27" y="24"/>
                </a:cxn>
                <a:cxn ang="0">
                  <a:pos x="32" y="28"/>
                </a:cxn>
                <a:cxn ang="0">
                  <a:pos x="39" y="34"/>
                </a:cxn>
                <a:cxn ang="0">
                  <a:pos x="44" y="38"/>
                </a:cxn>
                <a:cxn ang="0">
                  <a:pos x="47" y="39"/>
                </a:cxn>
                <a:cxn ang="0">
                  <a:pos x="47" y="41"/>
                </a:cxn>
                <a:cxn ang="0">
                  <a:pos x="50" y="43"/>
                </a:cxn>
                <a:cxn ang="0">
                  <a:pos x="51" y="46"/>
                </a:cxn>
                <a:cxn ang="0">
                  <a:pos x="55" y="47"/>
                </a:cxn>
                <a:cxn ang="0">
                  <a:pos x="59" y="46"/>
                </a:cxn>
                <a:cxn ang="0">
                  <a:pos x="63" y="43"/>
                </a:cxn>
                <a:cxn ang="0">
                  <a:pos x="66" y="41"/>
                </a:cxn>
                <a:cxn ang="0">
                  <a:pos x="68" y="39"/>
                </a:cxn>
                <a:cxn ang="0">
                  <a:pos x="62" y="31"/>
                </a:cxn>
                <a:cxn ang="0">
                  <a:pos x="44" y="21"/>
                </a:cxn>
                <a:cxn ang="0">
                  <a:pos x="30" y="15"/>
                </a:cxn>
                <a:cxn ang="0">
                  <a:pos x="19" y="0"/>
                </a:cxn>
                <a:cxn ang="0">
                  <a:pos x="0" y="8"/>
                </a:cxn>
              </a:cxnLst>
              <a:rect l="0" t="0" r="r" b="b"/>
              <a:pathLst>
                <a:path w="68" h="47">
                  <a:moveTo>
                    <a:pt x="0" y="8"/>
                  </a:moveTo>
                  <a:lnTo>
                    <a:pt x="5" y="12"/>
                  </a:lnTo>
                  <a:lnTo>
                    <a:pt x="14" y="16"/>
                  </a:lnTo>
                  <a:lnTo>
                    <a:pt x="22" y="20"/>
                  </a:lnTo>
                  <a:lnTo>
                    <a:pt x="27" y="24"/>
                  </a:lnTo>
                  <a:lnTo>
                    <a:pt x="32" y="28"/>
                  </a:lnTo>
                  <a:lnTo>
                    <a:pt x="39" y="34"/>
                  </a:lnTo>
                  <a:lnTo>
                    <a:pt x="44" y="38"/>
                  </a:lnTo>
                  <a:lnTo>
                    <a:pt x="47" y="39"/>
                  </a:lnTo>
                  <a:lnTo>
                    <a:pt x="47" y="41"/>
                  </a:lnTo>
                  <a:lnTo>
                    <a:pt x="50" y="43"/>
                  </a:lnTo>
                  <a:lnTo>
                    <a:pt x="51" y="46"/>
                  </a:lnTo>
                  <a:lnTo>
                    <a:pt x="55" y="47"/>
                  </a:lnTo>
                  <a:lnTo>
                    <a:pt x="59" y="46"/>
                  </a:lnTo>
                  <a:lnTo>
                    <a:pt x="63" y="43"/>
                  </a:lnTo>
                  <a:lnTo>
                    <a:pt x="66" y="41"/>
                  </a:lnTo>
                  <a:lnTo>
                    <a:pt x="68" y="39"/>
                  </a:lnTo>
                  <a:lnTo>
                    <a:pt x="62" y="31"/>
                  </a:lnTo>
                  <a:lnTo>
                    <a:pt x="44" y="21"/>
                  </a:lnTo>
                  <a:lnTo>
                    <a:pt x="30" y="15"/>
                  </a:lnTo>
                  <a:lnTo>
                    <a:pt x="19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18" name="Freeform 62"/>
            <p:cNvSpPr>
              <a:spLocks/>
            </p:cNvSpPr>
            <p:nvPr/>
          </p:nvSpPr>
          <p:spPr bwMode="auto">
            <a:xfrm>
              <a:off x="2692" y="1032"/>
              <a:ext cx="24" cy="200"/>
            </a:xfrm>
            <a:custGeom>
              <a:avLst/>
              <a:gdLst/>
              <a:ahLst/>
              <a:cxnLst>
                <a:cxn ang="0">
                  <a:pos x="26" y="4"/>
                </a:cxn>
                <a:cxn ang="0">
                  <a:pos x="25" y="19"/>
                </a:cxn>
                <a:cxn ang="0">
                  <a:pos x="24" y="55"/>
                </a:cxn>
                <a:cxn ang="0">
                  <a:pos x="21" y="94"/>
                </a:cxn>
                <a:cxn ang="0">
                  <a:pos x="18" y="123"/>
                </a:cxn>
                <a:cxn ang="0">
                  <a:pos x="14" y="147"/>
                </a:cxn>
                <a:cxn ang="0">
                  <a:pos x="8" y="176"/>
                </a:cxn>
                <a:cxn ang="0">
                  <a:pos x="3" y="201"/>
                </a:cxn>
                <a:cxn ang="0">
                  <a:pos x="0" y="210"/>
                </a:cxn>
                <a:cxn ang="0">
                  <a:pos x="3" y="211"/>
                </a:cxn>
                <a:cxn ang="0">
                  <a:pos x="10" y="216"/>
                </a:cxn>
                <a:cxn ang="0">
                  <a:pos x="17" y="220"/>
                </a:cxn>
                <a:cxn ang="0">
                  <a:pos x="19" y="222"/>
                </a:cxn>
                <a:cxn ang="0">
                  <a:pos x="17" y="252"/>
                </a:cxn>
                <a:cxn ang="0">
                  <a:pos x="11" y="312"/>
                </a:cxn>
                <a:cxn ang="0">
                  <a:pos x="7" y="372"/>
                </a:cxn>
                <a:cxn ang="0">
                  <a:pos x="4" y="399"/>
                </a:cxn>
                <a:cxn ang="0">
                  <a:pos x="39" y="393"/>
                </a:cxn>
                <a:cxn ang="0">
                  <a:pos x="32" y="194"/>
                </a:cxn>
                <a:cxn ang="0">
                  <a:pos x="46" y="74"/>
                </a:cxn>
                <a:cxn ang="0">
                  <a:pos x="48" y="0"/>
                </a:cxn>
                <a:cxn ang="0">
                  <a:pos x="26" y="4"/>
                </a:cxn>
              </a:cxnLst>
              <a:rect l="0" t="0" r="r" b="b"/>
              <a:pathLst>
                <a:path w="48" h="399">
                  <a:moveTo>
                    <a:pt x="26" y="4"/>
                  </a:moveTo>
                  <a:lnTo>
                    <a:pt x="25" y="19"/>
                  </a:lnTo>
                  <a:lnTo>
                    <a:pt x="24" y="55"/>
                  </a:lnTo>
                  <a:lnTo>
                    <a:pt x="21" y="94"/>
                  </a:lnTo>
                  <a:lnTo>
                    <a:pt x="18" y="123"/>
                  </a:lnTo>
                  <a:lnTo>
                    <a:pt x="14" y="147"/>
                  </a:lnTo>
                  <a:lnTo>
                    <a:pt x="8" y="176"/>
                  </a:lnTo>
                  <a:lnTo>
                    <a:pt x="3" y="201"/>
                  </a:lnTo>
                  <a:lnTo>
                    <a:pt x="0" y="210"/>
                  </a:lnTo>
                  <a:lnTo>
                    <a:pt x="3" y="211"/>
                  </a:lnTo>
                  <a:lnTo>
                    <a:pt x="10" y="216"/>
                  </a:lnTo>
                  <a:lnTo>
                    <a:pt x="17" y="220"/>
                  </a:lnTo>
                  <a:lnTo>
                    <a:pt x="19" y="222"/>
                  </a:lnTo>
                  <a:lnTo>
                    <a:pt x="17" y="252"/>
                  </a:lnTo>
                  <a:lnTo>
                    <a:pt x="11" y="312"/>
                  </a:lnTo>
                  <a:lnTo>
                    <a:pt x="7" y="372"/>
                  </a:lnTo>
                  <a:lnTo>
                    <a:pt x="4" y="399"/>
                  </a:lnTo>
                  <a:lnTo>
                    <a:pt x="39" y="393"/>
                  </a:lnTo>
                  <a:lnTo>
                    <a:pt x="32" y="194"/>
                  </a:lnTo>
                  <a:lnTo>
                    <a:pt x="46" y="74"/>
                  </a:lnTo>
                  <a:lnTo>
                    <a:pt x="48" y="0"/>
                  </a:lnTo>
                  <a:lnTo>
                    <a:pt x="26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19" name="Freeform 63"/>
            <p:cNvSpPr>
              <a:spLocks/>
            </p:cNvSpPr>
            <p:nvPr/>
          </p:nvSpPr>
          <p:spPr bwMode="auto">
            <a:xfrm>
              <a:off x="2704" y="1002"/>
              <a:ext cx="27" cy="31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15" y="33"/>
                </a:cxn>
                <a:cxn ang="0">
                  <a:pos x="0" y="63"/>
                </a:cxn>
                <a:cxn ang="0">
                  <a:pos x="26" y="60"/>
                </a:cxn>
                <a:cxn ang="0">
                  <a:pos x="37" y="51"/>
                </a:cxn>
                <a:cxn ang="0">
                  <a:pos x="36" y="40"/>
                </a:cxn>
                <a:cxn ang="0">
                  <a:pos x="54" y="3"/>
                </a:cxn>
                <a:cxn ang="0">
                  <a:pos x="34" y="0"/>
                </a:cxn>
              </a:cxnLst>
              <a:rect l="0" t="0" r="r" b="b"/>
              <a:pathLst>
                <a:path w="54" h="63">
                  <a:moveTo>
                    <a:pt x="34" y="0"/>
                  </a:moveTo>
                  <a:lnTo>
                    <a:pt x="15" y="33"/>
                  </a:lnTo>
                  <a:lnTo>
                    <a:pt x="0" y="63"/>
                  </a:lnTo>
                  <a:lnTo>
                    <a:pt x="26" y="60"/>
                  </a:lnTo>
                  <a:lnTo>
                    <a:pt x="37" y="51"/>
                  </a:lnTo>
                  <a:lnTo>
                    <a:pt x="36" y="40"/>
                  </a:lnTo>
                  <a:lnTo>
                    <a:pt x="54" y="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20" name="Freeform 64"/>
            <p:cNvSpPr>
              <a:spLocks/>
            </p:cNvSpPr>
            <p:nvPr/>
          </p:nvSpPr>
          <p:spPr bwMode="auto">
            <a:xfrm>
              <a:off x="2703" y="857"/>
              <a:ext cx="71" cy="1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4"/>
                </a:cxn>
                <a:cxn ang="0">
                  <a:pos x="4" y="14"/>
                </a:cxn>
                <a:cxn ang="0">
                  <a:pos x="7" y="23"/>
                </a:cxn>
                <a:cxn ang="0">
                  <a:pos x="13" y="30"/>
                </a:cxn>
                <a:cxn ang="0">
                  <a:pos x="17" y="31"/>
                </a:cxn>
                <a:cxn ang="0">
                  <a:pos x="22" y="34"/>
                </a:cxn>
                <a:cxn ang="0">
                  <a:pos x="29" y="38"/>
                </a:cxn>
                <a:cxn ang="0">
                  <a:pos x="36" y="42"/>
                </a:cxn>
                <a:cxn ang="0">
                  <a:pos x="44" y="48"/>
                </a:cxn>
                <a:cxn ang="0">
                  <a:pos x="51" y="54"/>
                </a:cxn>
                <a:cxn ang="0">
                  <a:pos x="57" y="63"/>
                </a:cxn>
                <a:cxn ang="0">
                  <a:pos x="60" y="71"/>
                </a:cxn>
                <a:cxn ang="0">
                  <a:pos x="64" y="80"/>
                </a:cxn>
                <a:cxn ang="0">
                  <a:pos x="69" y="93"/>
                </a:cxn>
                <a:cxn ang="0">
                  <a:pos x="76" y="105"/>
                </a:cxn>
                <a:cxn ang="0">
                  <a:pos x="83" y="119"/>
                </a:cxn>
                <a:cxn ang="0">
                  <a:pos x="90" y="129"/>
                </a:cxn>
                <a:cxn ang="0">
                  <a:pos x="96" y="140"/>
                </a:cxn>
                <a:cxn ang="0">
                  <a:pos x="101" y="147"/>
                </a:cxn>
                <a:cxn ang="0">
                  <a:pos x="103" y="151"/>
                </a:cxn>
                <a:cxn ang="0">
                  <a:pos x="107" y="159"/>
                </a:cxn>
                <a:cxn ang="0">
                  <a:pos x="114" y="173"/>
                </a:cxn>
                <a:cxn ang="0">
                  <a:pos x="119" y="187"/>
                </a:cxn>
                <a:cxn ang="0">
                  <a:pos x="122" y="195"/>
                </a:cxn>
                <a:cxn ang="0">
                  <a:pos x="119" y="199"/>
                </a:cxn>
                <a:cxn ang="0">
                  <a:pos x="114" y="207"/>
                </a:cxn>
                <a:cxn ang="0">
                  <a:pos x="107" y="219"/>
                </a:cxn>
                <a:cxn ang="0">
                  <a:pos x="98" y="230"/>
                </a:cxn>
                <a:cxn ang="0">
                  <a:pos x="89" y="243"/>
                </a:cxn>
                <a:cxn ang="0">
                  <a:pos x="82" y="253"/>
                </a:cxn>
                <a:cxn ang="0">
                  <a:pos x="76" y="260"/>
                </a:cxn>
                <a:cxn ang="0">
                  <a:pos x="75" y="263"/>
                </a:cxn>
                <a:cxn ang="0">
                  <a:pos x="78" y="262"/>
                </a:cxn>
                <a:cxn ang="0">
                  <a:pos x="83" y="256"/>
                </a:cxn>
                <a:cxn ang="0">
                  <a:pos x="91" y="249"/>
                </a:cxn>
                <a:cxn ang="0">
                  <a:pos x="101" y="243"/>
                </a:cxn>
                <a:cxn ang="0">
                  <a:pos x="111" y="234"/>
                </a:cxn>
                <a:cxn ang="0">
                  <a:pos x="121" y="226"/>
                </a:cxn>
                <a:cxn ang="0">
                  <a:pos x="127" y="221"/>
                </a:cxn>
                <a:cxn ang="0">
                  <a:pos x="130" y="218"/>
                </a:cxn>
                <a:cxn ang="0">
                  <a:pos x="133" y="211"/>
                </a:cxn>
                <a:cxn ang="0">
                  <a:pos x="137" y="199"/>
                </a:cxn>
                <a:cxn ang="0">
                  <a:pos x="141" y="188"/>
                </a:cxn>
                <a:cxn ang="0">
                  <a:pos x="143" y="183"/>
                </a:cxn>
                <a:cxn ang="0">
                  <a:pos x="134" y="154"/>
                </a:cxn>
                <a:cxn ang="0">
                  <a:pos x="83" y="60"/>
                </a:cxn>
                <a:cxn ang="0">
                  <a:pos x="54" y="26"/>
                </a:cxn>
                <a:cxn ang="0">
                  <a:pos x="31" y="18"/>
                </a:cxn>
                <a:cxn ang="0">
                  <a:pos x="0" y="0"/>
                </a:cxn>
              </a:cxnLst>
              <a:rect l="0" t="0" r="r" b="b"/>
              <a:pathLst>
                <a:path w="143" h="263">
                  <a:moveTo>
                    <a:pt x="0" y="0"/>
                  </a:moveTo>
                  <a:lnTo>
                    <a:pt x="2" y="4"/>
                  </a:lnTo>
                  <a:lnTo>
                    <a:pt x="4" y="14"/>
                  </a:lnTo>
                  <a:lnTo>
                    <a:pt x="7" y="23"/>
                  </a:lnTo>
                  <a:lnTo>
                    <a:pt x="13" y="30"/>
                  </a:lnTo>
                  <a:lnTo>
                    <a:pt x="17" y="31"/>
                  </a:lnTo>
                  <a:lnTo>
                    <a:pt x="22" y="34"/>
                  </a:lnTo>
                  <a:lnTo>
                    <a:pt x="29" y="38"/>
                  </a:lnTo>
                  <a:lnTo>
                    <a:pt x="36" y="42"/>
                  </a:lnTo>
                  <a:lnTo>
                    <a:pt x="44" y="48"/>
                  </a:lnTo>
                  <a:lnTo>
                    <a:pt x="51" y="54"/>
                  </a:lnTo>
                  <a:lnTo>
                    <a:pt x="57" y="63"/>
                  </a:lnTo>
                  <a:lnTo>
                    <a:pt x="60" y="71"/>
                  </a:lnTo>
                  <a:lnTo>
                    <a:pt x="64" y="80"/>
                  </a:lnTo>
                  <a:lnTo>
                    <a:pt x="69" y="93"/>
                  </a:lnTo>
                  <a:lnTo>
                    <a:pt x="76" y="105"/>
                  </a:lnTo>
                  <a:lnTo>
                    <a:pt x="83" y="119"/>
                  </a:lnTo>
                  <a:lnTo>
                    <a:pt x="90" y="129"/>
                  </a:lnTo>
                  <a:lnTo>
                    <a:pt x="96" y="140"/>
                  </a:lnTo>
                  <a:lnTo>
                    <a:pt x="101" y="147"/>
                  </a:lnTo>
                  <a:lnTo>
                    <a:pt x="103" y="151"/>
                  </a:lnTo>
                  <a:lnTo>
                    <a:pt x="107" y="159"/>
                  </a:lnTo>
                  <a:lnTo>
                    <a:pt x="114" y="173"/>
                  </a:lnTo>
                  <a:lnTo>
                    <a:pt x="119" y="187"/>
                  </a:lnTo>
                  <a:lnTo>
                    <a:pt x="122" y="195"/>
                  </a:lnTo>
                  <a:lnTo>
                    <a:pt x="119" y="199"/>
                  </a:lnTo>
                  <a:lnTo>
                    <a:pt x="114" y="207"/>
                  </a:lnTo>
                  <a:lnTo>
                    <a:pt x="107" y="219"/>
                  </a:lnTo>
                  <a:lnTo>
                    <a:pt x="98" y="230"/>
                  </a:lnTo>
                  <a:lnTo>
                    <a:pt x="89" y="243"/>
                  </a:lnTo>
                  <a:lnTo>
                    <a:pt x="82" y="253"/>
                  </a:lnTo>
                  <a:lnTo>
                    <a:pt x="76" y="260"/>
                  </a:lnTo>
                  <a:lnTo>
                    <a:pt x="75" y="263"/>
                  </a:lnTo>
                  <a:lnTo>
                    <a:pt x="78" y="262"/>
                  </a:lnTo>
                  <a:lnTo>
                    <a:pt x="83" y="256"/>
                  </a:lnTo>
                  <a:lnTo>
                    <a:pt x="91" y="249"/>
                  </a:lnTo>
                  <a:lnTo>
                    <a:pt x="101" y="243"/>
                  </a:lnTo>
                  <a:lnTo>
                    <a:pt x="111" y="234"/>
                  </a:lnTo>
                  <a:lnTo>
                    <a:pt x="121" y="226"/>
                  </a:lnTo>
                  <a:lnTo>
                    <a:pt x="127" y="221"/>
                  </a:lnTo>
                  <a:lnTo>
                    <a:pt x="130" y="218"/>
                  </a:lnTo>
                  <a:lnTo>
                    <a:pt x="133" y="211"/>
                  </a:lnTo>
                  <a:lnTo>
                    <a:pt x="137" y="199"/>
                  </a:lnTo>
                  <a:lnTo>
                    <a:pt x="141" y="188"/>
                  </a:lnTo>
                  <a:lnTo>
                    <a:pt x="143" y="183"/>
                  </a:lnTo>
                  <a:lnTo>
                    <a:pt x="134" y="154"/>
                  </a:lnTo>
                  <a:lnTo>
                    <a:pt x="83" y="60"/>
                  </a:lnTo>
                  <a:lnTo>
                    <a:pt x="54" y="26"/>
                  </a:lnTo>
                  <a:lnTo>
                    <a:pt x="31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21" name="Freeform 65"/>
            <p:cNvSpPr>
              <a:spLocks/>
            </p:cNvSpPr>
            <p:nvPr/>
          </p:nvSpPr>
          <p:spPr bwMode="auto">
            <a:xfrm>
              <a:off x="2714" y="835"/>
              <a:ext cx="13" cy="23"/>
            </a:xfrm>
            <a:custGeom>
              <a:avLst/>
              <a:gdLst/>
              <a:ahLst/>
              <a:cxnLst>
                <a:cxn ang="0">
                  <a:pos x="10" y="9"/>
                </a:cxn>
                <a:cxn ang="0">
                  <a:pos x="9" y="14"/>
                </a:cxn>
                <a:cxn ang="0">
                  <a:pos x="4" y="26"/>
                </a:cxn>
                <a:cxn ang="0">
                  <a:pos x="0" y="40"/>
                </a:cxn>
                <a:cxn ang="0">
                  <a:pos x="0" y="45"/>
                </a:cxn>
                <a:cxn ang="0">
                  <a:pos x="4" y="45"/>
                </a:cxn>
                <a:cxn ang="0">
                  <a:pos x="10" y="44"/>
                </a:cxn>
                <a:cxn ang="0">
                  <a:pos x="17" y="41"/>
                </a:cxn>
                <a:cxn ang="0">
                  <a:pos x="22" y="36"/>
                </a:cxn>
                <a:cxn ang="0">
                  <a:pos x="25" y="26"/>
                </a:cxn>
                <a:cxn ang="0">
                  <a:pos x="22" y="14"/>
                </a:cxn>
                <a:cxn ang="0">
                  <a:pos x="20" y="4"/>
                </a:cxn>
                <a:cxn ang="0">
                  <a:pos x="18" y="0"/>
                </a:cxn>
                <a:cxn ang="0">
                  <a:pos x="10" y="9"/>
                </a:cxn>
              </a:cxnLst>
              <a:rect l="0" t="0" r="r" b="b"/>
              <a:pathLst>
                <a:path w="25" h="45">
                  <a:moveTo>
                    <a:pt x="10" y="9"/>
                  </a:moveTo>
                  <a:lnTo>
                    <a:pt x="9" y="14"/>
                  </a:lnTo>
                  <a:lnTo>
                    <a:pt x="4" y="26"/>
                  </a:lnTo>
                  <a:lnTo>
                    <a:pt x="0" y="40"/>
                  </a:lnTo>
                  <a:lnTo>
                    <a:pt x="0" y="45"/>
                  </a:lnTo>
                  <a:lnTo>
                    <a:pt x="4" y="45"/>
                  </a:lnTo>
                  <a:lnTo>
                    <a:pt x="10" y="44"/>
                  </a:lnTo>
                  <a:lnTo>
                    <a:pt x="17" y="41"/>
                  </a:lnTo>
                  <a:lnTo>
                    <a:pt x="22" y="36"/>
                  </a:lnTo>
                  <a:lnTo>
                    <a:pt x="25" y="26"/>
                  </a:lnTo>
                  <a:lnTo>
                    <a:pt x="22" y="14"/>
                  </a:lnTo>
                  <a:lnTo>
                    <a:pt x="20" y="4"/>
                  </a:lnTo>
                  <a:lnTo>
                    <a:pt x="18" y="0"/>
                  </a:lnTo>
                  <a:lnTo>
                    <a:pt x="10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22" name="Freeform 66"/>
            <p:cNvSpPr>
              <a:spLocks/>
            </p:cNvSpPr>
            <p:nvPr/>
          </p:nvSpPr>
          <p:spPr bwMode="auto">
            <a:xfrm>
              <a:off x="2671" y="781"/>
              <a:ext cx="34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15" y="7"/>
                </a:cxn>
                <a:cxn ang="0">
                  <a:pos x="28" y="14"/>
                </a:cxn>
                <a:cxn ang="0">
                  <a:pos x="38" y="22"/>
                </a:cxn>
                <a:cxn ang="0">
                  <a:pos x="42" y="36"/>
                </a:cxn>
                <a:cxn ang="0">
                  <a:pos x="46" y="56"/>
                </a:cxn>
                <a:cxn ang="0">
                  <a:pos x="47" y="74"/>
                </a:cxn>
                <a:cxn ang="0">
                  <a:pos x="49" y="82"/>
                </a:cxn>
                <a:cxn ang="0">
                  <a:pos x="69" y="81"/>
                </a:cxn>
                <a:cxn ang="0">
                  <a:pos x="69" y="48"/>
                </a:cxn>
                <a:cxn ang="0">
                  <a:pos x="57" y="19"/>
                </a:cxn>
                <a:cxn ang="0">
                  <a:pos x="56" y="18"/>
                </a:cxn>
                <a:cxn ang="0">
                  <a:pos x="50" y="13"/>
                </a:cxn>
                <a:cxn ang="0">
                  <a:pos x="43" y="8"/>
                </a:cxn>
                <a:cxn ang="0">
                  <a:pos x="36" y="6"/>
                </a:cxn>
                <a:cxn ang="0">
                  <a:pos x="26" y="4"/>
                </a:cxn>
                <a:cxn ang="0">
                  <a:pos x="14" y="2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r" b="b"/>
              <a:pathLst>
                <a:path w="69" h="82">
                  <a:moveTo>
                    <a:pt x="0" y="0"/>
                  </a:moveTo>
                  <a:lnTo>
                    <a:pt x="4" y="2"/>
                  </a:lnTo>
                  <a:lnTo>
                    <a:pt x="15" y="7"/>
                  </a:lnTo>
                  <a:lnTo>
                    <a:pt x="28" y="14"/>
                  </a:lnTo>
                  <a:lnTo>
                    <a:pt x="38" y="22"/>
                  </a:lnTo>
                  <a:lnTo>
                    <a:pt x="42" y="36"/>
                  </a:lnTo>
                  <a:lnTo>
                    <a:pt x="46" y="56"/>
                  </a:lnTo>
                  <a:lnTo>
                    <a:pt x="47" y="74"/>
                  </a:lnTo>
                  <a:lnTo>
                    <a:pt x="49" y="82"/>
                  </a:lnTo>
                  <a:lnTo>
                    <a:pt x="69" y="81"/>
                  </a:lnTo>
                  <a:lnTo>
                    <a:pt x="69" y="48"/>
                  </a:lnTo>
                  <a:lnTo>
                    <a:pt x="57" y="19"/>
                  </a:lnTo>
                  <a:lnTo>
                    <a:pt x="56" y="18"/>
                  </a:lnTo>
                  <a:lnTo>
                    <a:pt x="50" y="13"/>
                  </a:lnTo>
                  <a:lnTo>
                    <a:pt x="43" y="8"/>
                  </a:lnTo>
                  <a:lnTo>
                    <a:pt x="36" y="6"/>
                  </a:lnTo>
                  <a:lnTo>
                    <a:pt x="26" y="4"/>
                  </a:lnTo>
                  <a:lnTo>
                    <a:pt x="14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23" name="Freeform 67"/>
            <p:cNvSpPr>
              <a:spLocks/>
            </p:cNvSpPr>
            <p:nvPr/>
          </p:nvSpPr>
          <p:spPr bwMode="auto">
            <a:xfrm>
              <a:off x="2758" y="984"/>
              <a:ext cx="19" cy="47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0" y="0"/>
                </a:cxn>
                <a:cxn ang="0">
                  <a:pos x="7" y="2"/>
                </a:cxn>
                <a:cxn ang="0">
                  <a:pos x="3" y="5"/>
                </a:cxn>
                <a:cxn ang="0">
                  <a:pos x="0" y="7"/>
                </a:cxn>
                <a:cxn ang="0">
                  <a:pos x="9" y="13"/>
                </a:cxn>
                <a:cxn ang="0">
                  <a:pos x="16" y="22"/>
                </a:cxn>
                <a:cxn ang="0">
                  <a:pos x="21" y="36"/>
                </a:cxn>
                <a:cxn ang="0">
                  <a:pos x="23" y="52"/>
                </a:cxn>
                <a:cxn ang="0">
                  <a:pos x="21" y="64"/>
                </a:cxn>
                <a:cxn ang="0">
                  <a:pos x="18" y="77"/>
                </a:cxn>
                <a:cxn ang="0">
                  <a:pos x="14" y="86"/>
                </a:cxn>
                <a:cxn ang="0">
                  <a:pos x="9" y="93"/>
                </a:cxn>
                <a:cxn ang="0">
                  <a:pos x="10" y="94"/>
                </a:cxn>
                <a:cxn ang="0">
                  <a:pos x="12" y="94"/>
                </a:cxn>
                <a:cxn ang="0">
                  <a:pos x="12" y="94"/>
                </a:cxn>
                <a:cxn ang="0">
                  <a:pos x="13" y="94"/>
                </a:cxn>
                <a:cxn ang="0">
                  <a:pos x="23" y="90"/>
                </a:cxn>
                <a:cxn ang="0">
                  <a:pos x="31" y="81"/>
                </a:cxn>
                <a:cxn ang="0">
                  <a:pos x="36" y="66"/>
                </a:cxn>
                <a:cxn ang="0">
                  <a:pos x="39" y="48"/>
                </a:cxn>
                <a:cxn ang="0">
                  <a:pos x="36" y="30"/>
                </a:cxn>
                <a:cxn ang="0">
                  <a:pos x="31" y="14"/>
                </a:cxn>
                <a:cxn ang="0">
                  <a:pos x="23" y="5"/>
                </a:cxn>
                <a:cxn ang="0">
                  <a:pos x="13" y="0"/>
                </a:cxn>
              </a:cxnLst>
              <a:rect l="0" t="0" r="r" b="b"/>
              <a:pathLst>
                <a:path w="39" h="94">
                  <a:moveTo>
                    <a:pt x="13" y="0"/>
                  </a:moveTo>
                  <a:lnTo>
                    <a:pt x="10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7"/>
                  </a:lnTo>
                  <a:lnTo>
                    <a:pt x="9" y="13"/>
                  </a:lnTo>
                  <a:lnTo>
                    <a:pt x="16" y="22"/>
                  </a:lnTo>
                  <a:lnTo>
                    <a:pt x="21" y="36"/>
                  </a:lnTo>
                  <a:lnTo>
                    <a:pt x="23" y="52"/>
                  </a:lnTo>
                  <a:lnTo>
                    <a:pt x="21" y="64"/>
                  </a:lnTo>
                  <a:lnTo>
                    <a:pt x="18" y="77"/>
                  </a:lnTo>
                  <a:lnTo>
                    <a:pt x="14" y="86"/>
                  </a:lnTo>
                  <a:lnTo>
                    <a:pt x="9" y="93"/>
                  </a:lnTo>
                  <a:lnTo>
                    <a:pt x="10" y="94"/>
                  </a:lnTo>
                  <a:lnTo>
                    <a:pt x="12" y="94"/>
                  </a:lnTo>
                  <a:lnTo>
                    <a:pt x="12" y="94"/>
                  </a:lnTo>
                  <a:lnTo>
                    <a:pt x="13" y="94"/>
                  </a:lnTo>
                  <a:lnTo>
                    <a:pt x="23" y="90"/>
                  </a:lnTo>
                  <a:lnTo>
                    <a:pt x="31" y="81"/>
                  </a:lnTo>
                  <a:lnTo>
                    <a:pt x="36" y="66"/>
                  </a:lnTo>
                  <a:lnTo>
                    <a:pt x="39" y="48"/>
                  </a:lnTo>
                  <a:lnTo>
                    <a:pt x="36" y="30"/>
                  </a:lnTo>
                  <a:lnTo>
                    <a:pt x="31" y="14"/>
                  </a:lnTo>
                  <a:lnTo>
                    <a:pt x="23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24" name="Freeform 68"/>
            <p:cNvSpPr>
              <a:spLocks/>
            </p:cNvSpPr>
            <p:nvPr/>
          </p:nvSpPr>
          <p:spPr bwMode="auto">
            <a:xfrm>
              <a:off x="2855" y="966"/>
              <a:ext cx="20" cy="46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0" y="0"/>
                </a:cxn>
                <a:cxn ang="0">
                  <a:pos x="7" y="1"/>
                </a:cxn>
                <a:cxn ang="0">
                  <a:pos x="3" y="3"/>
                </a:cxn>
                <a:cxn ang="0">
                  <a:pos x="0" y="5"/>
                </a:cxn>
                <a:cxn ang="0">
                  <a:pos x="9" y="11"/>
                </a:cxn>
                <a:cxn ang="0">
                  <a:pos x="16" y="20"/>
                </a:cxn>
                <a:cxn ang="0">
                  <a:pos x="21" y="34"/>
                </a:cxn>
                <a:cxn ang="0">
                  <a:pos x="23" y="50"/>
                </a:cxn>
                <a:cxn ang="0">
                  <a:pos x="21" y="63"/>
                </a:cxn>
                <a:cxn ang="0">
                  <a:pos x="18" y="74"/>
                </a:cxn>
                <a:cxn ang="0">
                  <a:pos x="14" y="83"/>
                </a:cxn>
                <a:cxn ang="0">
                  <a:pos x="9" y="90"/>
                </a:cxn>
                <a:cxn ang="0">
                  <a:pos x="10" y="90"/>
                </a:cxn>
                <a:cxn ang="0">
                  <a:pos x="11" y="90"/>
                </a:cxn>
                <a:cxn ang="0">
                  <a:pos x="11" y="91"/>
                </a:cxn>
                <a:cxn ang="0">
                  <a:pos x="13" y="91"/>
                </a:cxn>
                <a:cxn ang="0">
                  <a:pos x="23" y="87"/>
                </a:cxn>
                <a:cxn ang="0">
                  <a:pos x="31" y="78"/>
                </a:cxn>
                <a:cxn ang="0">
                  <a:pos x="36" y="63"/>
                </a:cxn>
                <a:cxn ang="0">
                  <a:pos x="39" y="45"/>
                </a:cxn>
                <a:cxn ang="0">
                  <a:pos x="36" y="27"/>
                </a:cxn>
                <a:cxn ang="0">
                  <a:pos x="31" y="14"/>
                </a:cxn>
                <a:cxn ang="0">
                  <a:pos x="23" y="4"/>
                </a:cxn>
                <a:cxn ang="0">
                  <a:pos x="13" y="0"/>
                </a:cxn>
              </a:cxnLst>
              <a:rect l="0" t="0" r="r" b="b"/>
              <a:pathLst>
                <a:path w="39" h="91">
                  <a:moveTo>
                    <a:pt x="13" y="0"/>
                  </a:moveTo>
                  <a:lnTo>
                    <a:pt x="10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0" y="5"/>
                  </a:lnTo>
                  <a:lnTo>
                    <a:pt x="9" y="11"/>
                  </a:lnTo>
                  <a:lnTo>
                    <a:pt x="16" y="20"/>
                  </a:lnTo>
                  <a:lnTo>
                    <a:pt x="21" y="34"/>
                  </a:lnTo>
                  <a:lnTo>
                    <a:pt x="23" y="50"/>
                  </a:lnTo>
                  <a:lnTo>
                    <a:pt x="21" y="63"/>
                  </a:lnTo>
                  <a:lnTo>
                    <a:pt x="18" y="74"/>
                  </a:lnTo>
                  <a:lnTo>
                    <a:pt x="14" y="83"/>
                  </a:lnTo>
                  <a:lnTo>
                    <a:pt x="9" y="90"/>
                  </a:lnTo>
                  <a:lnTo>
                    <a:pt x="10" y="90"/>
                  </a:lnTo>
                  <a:lnTo>
                    <a:pt x="11" y="90"/>
                  </a:lnTo>
                  <a:lnTo>
                    <a:pt x="11" y="91"/>
                  </a:lnTo>
                  <a:lnTo>
                    <a:pt x="13" y="91"/>
                  </a:lnTo>
                  <a:lnTo>
                    <a:pt x="23" y="87"/>
                  </a:lnTo>
                  <a:lnTo>
                    <a:pt x="31" y="78"/>
                  </a:lnTo>
                  <a:lnTo>
                    <a:pt x="36" y="63"/>
                  </a:lnTo>
                  <a:lnTo>
                    <a:pt x="39" y="45"/>
                  </a:lnTo>
                  <a:lnTo>
                    <a:pt x="36" y="27"/>
                  </a:lnTo>
                  <a:lnTo>
                    <a:pt x="31" y="14"/>
                  </a:lnTo>
                  <a:lnTo>
                    <a:pt x="23" y="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25" name="Freeform 69"/>
            <p:cNvSpPr>
              <a:spLocks/>
            </p:cNvSpPr>
            <p:nvPr/>
          </p:nvSpPr>
          <p:spPr bwMode="auto">
            <a:xfrm>
              <a:off x="2280" y="1091"/>
              <a:ext cx="21" cy="49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0" y="0"/>
                </a:cxn>
                <a:cxn ang="0">
                  <a:pos x="7" y="1"/>
                </a:cxn>
                <a:cxn ang="0">
                  <a:pos x="3" y="2"/>
                </a:cxn>
                <a:cxn ang="0">
                  <a:pos x="0" y="5"/>
                </a:cxn>
                <a:cxn ang="0">
                  <a:pos x="10" y="11"/>
                </a:cxn>
                <a:cxn ang="0">
                  <a:pos x="17" y="22"/>
                </a:cxn>
                <a:cxn ang="0">
                  <a:pos x="22" y="37"/>
                </a:cxn>
                <a:cxn ang="0">
                  <a:pos x="23" y="54"/>
                </a:cxn>
                <a:cxn ang="0">
                  <a:pos x="22" y="68"/>
                </a:cxn>
                <a:cxn ang="0">
                  <a:pos x="19" y="80"/>
                </a:cxn>
                <a:cxn ang="0">
                  <a:pos x="15" y="90"/>
                </a:cxn>
                <a:cxn ang="0">
                  <a:pos x="10" y="98"/>
                </a:cxn>
                <a:cxn ang="0">
                  <a:pos x="11" y="98"/>
                </a:cxn>
                <a:cxn ang="0">
                  <a:pos x="12" y="98"/>
                </a:cxn>
                <a:cxn ang="0">
                  <a:pos x="12" y="98"/>
                </a:cxn>
                <a:cxn ang="0">
                  <a:pos x="14" y="98"/>
                </a:cxn>
                <a:cxn ang="0">
                  <a:pos x="25" y="94"/>
                </a:cxn>
                <a:cxn ang="0">
                  <a:pos x="33" y="83"/>
                </a:cxn>
                <a:cxn ang="0">
                  <a:pos x="39" y="68"/>
                </a:cxn>
                <a:cxn ang="0">
                  <a:pos x="41" y="49"/>
                </a:cxn>
                <a:cxn ang="0">
                  <a:pos x="39" y="30"/>
                </a:cxn>
                <a:cxn ang="0">
                  <a:pos x="33" y="13"/>
                </a:cxn>
                <a:cxn ang="0">
                  <a:pos x="25" y="4"/>
                </a:cxn>
                <a:cxn ang="0">
                  <a:pos x="14" y="0"/>
                </a:cxn>
              </a:cxnLst>
              <a:rect l="0" t="0" r="r" b="b"/>
              <a:pathLst>
                <a:path w="41" h="98">
                  <a:moveTo>
                    <a:pt x="14" y="0"/>
                  </a:moveTo>
                  <a:lnTo>
                    <a:pt x="10" y="0"/>
                  </a:lnTo>
                  <a:lnTo>
                    <a:pt x="7" y="1"/>
                  </a:lnTo>
                  <a:lnTo>
                    <a:pt x="3" y="2"/>
                  </a:lnTo>
                  <a:lnTo>
                    <a:pt x="0" y="5"/>
                  </a:lnTo>
                  <a:lnTo>
                    <a:pt x="10" y="11"/>
                  </a:lnTo>
                  <a:lnTo>
                    <a:pt x="17" y="22"/>
                  </a:lnTo>
                  <a:lnTo>
                    <a:pt x="22" y="37"/>
                  </a:lnTo>
                  <a:lnTo>
                    <a:pt x="23" y="54"/>
                  </a:lnTo>
                  <a:lnTo>
                    <a:pt x="22" y="68"/>
                  </a:lnTo>
                  <a:lnTo>
                    <a:pt x="19" y="80"/>
                  </a:lnTo>
                  <a:lnTo>
                    <a:pt x="15" y="90"/>
                  </a:lnTo>
                  <a:lnTo>
                    <a:pt x="10" y="98"/>
                  </a:lnTo>
                  <a:lnTo>
                    <a:pt x="11" y="98"/>
                  </a:lnTo>
                  <a:lnTo>
                    <a:pt x="12" y="98"/>
                  </a:lnTo>
                  <a:lnTo>
                    <a:pt x="12" y="98"/>
                  </a:lnTo>
                  <a:lnTo>
                    <a:pt x="14" y="98"/>
                  </a:lnTo>
                  <a:lnTo>
                    <a:pt x="25" y="94"/>
                  </a:lnTo>
                  <a:lnTo>
                    <a:pt x="33" y="83"/>
                  </a:lnTo>
                  <a:lnTo>
                    <a:pt x="39" y="68"/>
                  </a:lnTo>
                  <a:lnTo>
                    <a:pt x="41" y="49"/>
                  </a:lnTo>
                  <a:lnTo>
                    <a:pt x="39" y="30"/>
                  </a:lnTo>
                  <a:lnTo>
                    <a:pt x="33" y="13"/>
                  </a:lnTo>
                  <a:lnTo>
                    <a:pt x="25" y="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26" name="Freeform 70"/>
            <p:cNvSpPr>
              <a:spLocks/>
            </p:cNvSpPr>
            <p:nvPr/>
          </p:nvSpPr>
          <p:spPr bwMode="auto">
            <a:xfrm>
              <a:off x="2548" y="709"/>
              <a:ext cx="29" cy="77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21" y="19"/>
                </a:cxn>
                <a:cxn ang="0">
                  <a:pos x="24" y="27"/>
                </a:cxn>
                <a:cxn ang="0">
                  <a:pos x="29" y="45"/>
                </a:cxn>
                <a:cxn ang="0">
                  <a:pos x="36" y="63"/>
                </a:cxn>
                <a:cxn ang="0">
                  <a:pos x="39" y="74"/>
                </a:cxn>
                <a:cxn ang="0">
                  <a:pos x="40" y="86"/>
                </a:cxn>
                <a:cxn ang="0">
                  <a:pos x="42" y="111"/>
                </a:cxn>
                <a:cxn ang="0">
                  <a:pos x="44" y="134"/>
                </a:cxn>
                <a:cxn ang="0">
                  <a:pos x="44" y="145"/>
                </a:cxn>
                <a:cxn ang="0">
                  <a:pos x="58" y="154"/>
                </a:cxn>
                <a:cxn ang="0">
                  <a:pos x="54" y="83"/>
                </a:cxn>
                <a:cxn ang="0">
                  <a:pos x="37" y="34"/>
                </a:cxn>
                <a:cxn ang="0">
                  <a:pos x="19" y="3"/>
                </a:cxn>
                <a:cxn ang="0">
                  <a:pos x="0" y="0"/>
                </a:cxn>
                <a:cxn ang="0">
                  <a:pos x="0" y="11"/>
                </a:cxn>
              </a:cxnLst>
              <a:rect l="0" t="0" r="r" b="b"/>
              <a:pathLst>
                <a:path w="58" h="154">
                  <a:moveTo>
                    <a:pt x="0" y="11"/>
                  </a:moveTo>
                  <a:lnTo>
                    <a:pt x="21" y="19"/>
                  </a:lnTo>
                  <a:lnTo>
                    <a:pt x="24" y="27"/>
                  </a:lnTo>
                  <a:lnTo>
                    <a:pt x="29" y="45"/>
                  </a:lnTo>
                  <a:lnTo>
                    <a:pt x="36" y="63"/>
                  </a:lnTo>
                  <a:lnTo>
                    <a:pt x="39" y="74"/>
                  </a:lnTo>
                  <a:lnTo>
                    <a:pt x="40" y="86"/>
                  </a:lnTo>
                  <a:lnTo>
                    <a:pt x="42" y="111"/>
                  </a:lnTo>
                  <a:lnTo>
                    <a:pt x="44" y="134"/>
                  </a:lnTo>
                  <a:lnTo>
                    <a:pt x="44" y="145"/>
                  </a:lnTo>
                  <a:lnTo>
                    <a:pt x="58" y="154"/>
                  </a:lnTo>
                  <a:lnTo>
                    <a:pt x="54" y="83"/>
                  </a:lnTo>
                  <a:lnTo>
                    <a:pt x="37" y="34"/>
                  </a:lnTo>
                  <a:lnTo>
                    <a:pt x="19" y="3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27" name="Freeform 71"/>
            <p:cNvSpPr>
              <a:spLocks/>
            </p:cNvSpPr>
            <p:nvPr/>
          </p:nvSpPr>
          <p:spPr bwMode="auto">
            <a:xfrm>
              <a:off x="2407" y="1050"/>
              <a:ext cx="200" cy="70"/>
            </a:xfrm>
            <a:custGeom>
              <a:avLst/>
              <a:gdLst/>
              <a:ahLst/>
              <a:cxnLst>
                <a:cxn ang="0">
                  <a:pos x="0" y="117"/>
                </a:cxn>
                <a:cxn ang="0">
                  <a:pos x="396" y="0"/>
                </a:cxn>
                <a:cxn ang="0">
                  <a:pos x="400" y="15"/>
                </a:cxn>
                <a:cxn ang="0">
                  <a:pos x="13" y="139"/>
                </a:cxn>
                <a:cxn ang="0">
                  <a:pos x="0" y="117"/>
                </a:cxn>
              </a:cxnLst>
              <a:rect l="0" t="0" r="r" b="b"/>
              <a:pathLst>
                <a:path w="400" h="139">
                  <a:moveTo>
                    <a:pt x="0" y="117"/>
                  </a:moveTo>
                  <a:lnTo>
                    <a:pt x="396" y="0"/>
                  </a:lnTo>
                  <a:lnTo>
                    <a:pt x="400" y="15"/>
                  </a:lnTo>
                  <a:lnTo>
                    <a:pt x="13" y="139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28" name="Freeform 72"/>
            <p:cNvSpPr>
              <a:spLocks/>
            </p:cNvSpPr>
            <p:nvPr/>
          </p:nvSpPr>
          <p:spPr bwMode="auto">
            <a:xfrm>
              <a:off x="2375" y="988"/>
              <a:ext cx="229" cy="62"/>
            </a:xfrm>
            <a:custGeom>
              <a:avLst/>
              <a:gdLst/>
              <a:ahLst/>
              <a:cxnLst>
                <a:cxn ang="0">
                  <a:pos x="0" y="98"/>
                </a:cxn>
                <a:cxn ang="0">
                  <a:pos x="442" y="0"/>
                </a:cxn>
                <a:cxn ang="0">
                  <a:pos x="456" y="12"/>
                </a:cxn>
                <a:cxn ang="0">
                  <a:pos x="8" y="124"/>
                </a:cxn>
                <a:cxn ang="0">
                  <a:pos x="0" y="98"/>
                </a:cxn>
              </a:cxnLst>
              <a:rect l="0" t="0" r="r" b="b"/>
              <a:pathLst>
                <a:path w="456" h="124">
                  <a:moveTo>
                    <a:pt x="0" y="98"/>
                  </a:moveTo>
                  <a:lnTo>
                    <a:pt x="442" y="0"/>
                  </a:lnTo>
                  <a:lnTo>
                    <a:pt x="456" y="12"/>
                  </a:lnTo>
                  <a:lnTo>
                    <a:pt x="8" y="124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29" name="Freeform 73"/>
            <p:cNvSpPr>
              <a:spLocks/>
            </p:cNvSpPr>
            <p:nvPr/>
          </p:nvSpPr>
          <p:spPr bwMode="auto">
            <a:xfrm>
              <a:off x="2353" y="937"/>
              <a:ext cx="251" cy="53"/>
            </a:xfrm>
            <a:custGeom>
              <a:avLst/>
              <a:gdLst/>
              <a:ahLst/>
              <a:cxnLst>
                <a:cxn ang="0">
                  <a:pos x="492" y="0"/>
                </a:cxn>
                <a:cxn ang="0">
                  <a:pos x="0" y="71"/>
                </a:cxn>
                <a:cxn ang="0">
                  <a:pos x="16" y="105"/>
                </a:cxn>
                <a:cxn ang="0">
                  <a:pos x="501" y="13"/>
                </a:cxn>
                <a:cxn ang="0">
                  <a:pos x="492" y="0"/>
                </a:cxn>
              </a:cxnLst>
              <a:rect l="0" t="0" r="r" b="b"/>
              <a:pathLst>
                <a:path w="501" h="105">
                  <a:moveTo>
                    <a:pt x="492" y="0"/>
                  </a:moveTo>
                  <a:lnTo>
                    <a:pt x="0" y="71"/>
                  </a:lnTo>
                  <a:lnTo>
                    <a:pt x="16" y="105"/>
                  </a:lnTo>
                  <a:lnTo>
                    <a:pt x="501" y="13"/>
                  </a:lnTo>
                  <a:lnTo>
                    <a:pt x="49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30" name="Freeform 74"/>
            <p:cNvSpPr>
              <a:spLocks/>
            </p:cNvSpPr>
            <p:nvPr/>
          </p:nvSpPr>
          <p:spPr bwMode="auto">
            <a:xfrm>
              <a:off x="2451" y="790"/>
              <a:ext cx="16" cy="158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318"/>
                </a:cxn>
                <a:cxn ang="0">
                  <a:pos x="32" y="309"/>
                </a:cxn>
                <a:cxn ang="0">
                  <a:pos x="32" y="0"/>
                </a:cxn>
                <a:cxn ang="0">
                  <a:pos x="0" y="14"/>
                </a:cxn>
              </a:cxnLst>
              <a:rect l="0" t="0" r="r" b="b"/>
              <a:pathLst>
                <a:path w="32" h="318">
                  <a:moveTo>
                    <a:pt x="0" y="14"/>
                  </a:moveTo>
                  <a:lnTo>
                    <a:pt x="0" y="318"/>
                  </a:lnTo>
                  <a:lnTo>
                    <a:pt x="32" y="309"/>
                  </a:lnTo>
                  <a:lnTo>
                    <a:pt x="32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31" name="Freeform 75"/>
            <p:cNvSpPr>
              <a:spLocks/>
            </p:cNvSpPr>
            <p:nvPr/>
          </p:nvSpPr>
          <p:spPr bwMode="auto">
            <a:xfrm>
              <a:off x="2147" y="1003"/>
              <a:ext cx="35" cy="37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41" y="25"/>
                </a:cxn>
                <a:cxn ang="0">
                  <a:pos x="58" y="75"/>
                </a:cxn>
                <a:cxn ang="0">
                  <a:pos x="70" y="54"/>
                </a:cxn>
                <a:cxn ang="0">
                  <a:pos x="58" y="15"/>
                </a:cxn>
                <a:cxn ang="0">
                  <a:pos x="43" y="0"/>
                </a:cxn>
                <a:cxn ang="0">
                  <a:pos x="0" y="9"/>
                </a:cxn>
                <a:cxn ang="0">
                  <a:pos x="0" y="30"/>
                </a:cxn>
              </a:cxnLst>
              <a:rect l="0" t="0" r="r" b="b"/>
              <a:pathLst>
                <a:path w="70" h="75">
                  <a:moveTo>
                    <a:pt x="0" y="30"/>
                  </a:moveTo>
                  <a:lnTo>
                    <a:pt x="41" y="25"/>
                  </a:lnTo>
                  <a:lnTo>
                    <a:pt x="58" y="75"/>
                  </a:lnTo>
                  <a:lnTo>
                    <a:pt x="70" y="54"/>
                  </a:lnTo>
                  <a:lnTo>
                    <a:pt x="58" y="15"/>
                  </a:lnTo>
                  <a:lnTo>
                    <a:pt x="43" y="0"/>
                  </a:lnTo>
                  <a:lnTo>
                    <a:pt x="0" y="9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32" name="Freeform 76"/>
            <p:cNvSpPr>
              <a:spLocks/>
            </p:cNvSpPr>
            <p:nvPr/>
          </p:nvSpPr>
          <p:spPr bwMode="auto">
            <a:xfrm>
              <a:off x="2435" y="426"/>
              <a:ext cx="97" cy="233"/>
            </a:xfrm>
            <a:custGeom>
              <a:avLst/>
              <a:gdLst/>
              <a:ahLst/>
              <a:cxnLst>
                <a:cxn ang="0">
                  <a:pos x="20" y="11"/>
                </a:cxn>
                <a:cxn ang="0">
                  <a:pos x="78" y="86"/>
                </a:cxn>
                <a:cxn ang="0">
                  <a:pos x="81" y="94"/>
                </a:cxn>
                <a:cxn ang="0">
                  <a:pos x="87" y="117"/>
                </a:cxn>
                <a:cxn ang="0">
                  <a:pos x="95" y="149"/>
                </a:cxn>
                <a:cxn ang="0">
                  <a:pos x="105" y="186"/>
                </a:cxn>
                <a:cxn ang="0">
                  <a:pos x="114" y="224"/>
                </a:cxn>
                <a:cxn ang="0">
                  <a:pos x="123" y="259"/>
                </a:cxn>
                <a:cxn ang="0">
                  <a:pos x="130" y="286"/>
                </a:cxn>
                <a:cxn ang="0">
                  <a:pos x="134" y="301"/>
                </a:cxn>
                <a:cxn ang="0">
                  <a:pos x="139" y="333"/>
                </a:cxn>
                <a:cxn ang="0">
                  <a:pos x="148" y="379"/>
                </a:cxn>
                <a:cxn ang="0">
                  <a:pos x="155" y="423"/>
                </a:cxn>
                <a:cxn ang="0">
                  <a:pos x="157" y="442"/>
                </a:cxn>
                <a:cxn ang="0">
                  <a:pos x="195" y="466"/>
                </a:cxn>
                <a:cxn ang="0">
                  <a:pos x="192" y="450"/>
                </a:cxn>
                <a:cxn ang="0">
                  <a:pos x="184" y="409"/>
                </a:cxn>
                <a:cxn ang="0">
                  <a:pos x="173" y="349"/>
                </a:cxn>
                <a:cxn ang="0">
                  <a:pos x="160" y="281"/>
                </a:cxn>
                <a:cxn ang="0">
                  <a:pos x="146" y="212"/>
                </a:cxn>
                <a:cxn ang="0">
                  <a:pos x="134" y="152"/>
                </a:cxn>
                <a:cxn ang="0">
                  <a:pos x="124" y="108"/>
                </a:cxn>
                <a:cxn ang="0">
                  <a:pos x="120" y="89"/>
                </a:cxn>
                <a:cxn ang="0">
                  <a:pos x="117" y="85"/>
                </a:cxn>
                <a:cxn ang="0">
                  <a:pos x="113" y="78"/>
                </a:cxn>
                <a:cxn ang="0">
                  <a:pos x="108" y="70"/>
                </a:cxn>
                <a:cxn ang="0">
                  <a:pos x="101" y="60"/>
                </a:cxn>
                <a:cxn ang="0">
                  <a:pos x="94" y="52"/>
                </a:cxn>
                <a:cxn ang="0">
                  <a:pos x="88" y="43"/>
                </a:cxn>
                <a:cxn ang="0">
                  <a:pos x="83" y="36"/>
                </a:cxn>
                <a:cxn ang="0">
                  <a:pos x="78" y="32"/>
                </a:cxn>
                <a:cxn ang="0">
                  <a:pos x="69" y="23"/>
                </a:cxn>
                <a:cxn ang="0">
                  <a:pos x="56" y="14"/>
                </a:cxn>
                <a:cxn ang="0">
                  <a:pos x="45" y="4"/>
                </a:cxn>
                <a:cxn ang="0">
                  <a:pos x="41" y="0"/>
                </a:cxn>
                <a:cxn ang="0">
                  <a:pos x="0" y="0"/>
                </a:cxn>
                <a:cxn ang="0">
                  <a:pos x="20" y="11"/>
                </a:cxn>
              </a:cxnLst>
              <a:rect l="0" t="0" r="r" b="b"/>
              <a:pathLst>
                <a:path w="195" h="466">
                  <a:moveTo>
                    <a:pt x="20" y="11"/>
                  </a:moveTo>
                  <a:lnTo>
                    <a:pt x="78" y="86"/>
                  </a:lnTo>
                  <a:lnTo>
                    <a:pt x="81" y="94"/>
                  </a:lnTo>
                  <a:lnTo>
                    <a:pt x="87" y="117"/>
                  </a:lnTo>
                  <a:lnTo>
                    <a:pt x="95" y="149"/>
                  </a:lnTo>
                  <a:lnTo>
                    <a:pt x="105" y="186"/>
                  </a:lnTo>
                  <a:lnTo>
                    <a:pt x="114" y="224"/>
                  </a:lnTo>
                  <a:lnTo>
                    <a:pt x="123" y="259"/>
                  </a:lnTo>
                  <a:lnTo>
                    <a:pt x="130" y="286"/>
                  </a:lnTo>
                  <a:lnTo>
                    <a:pt x="134" y="301"/>
                  </a:lnTo>
                  <a:lnTo>
                    <a:pt x="139" y="333"/>
                  </a:lnTo>
                  <a:lnTo>
                    <a:pt x="148" y="379"/>
                  </a:lnTo>
                  <a:lnTo>
                    <a:pt x="155" y="423"/>
                  </a:lnTo>
                  <a:lnTo>
                    <a:pt x="157" y="442"/>
                  </a:lnTo>
                  <a:lnTo>
                    <a:pt x="195" y="466"/>
                  </a:lnTo>
                  <a:lnTo>
                    <a:pt x="192" y="450"/>
                  </a:lnTo>
                  <a:lnTo>
                    <a:pt x="184" y="409"/>
                  </a:lnTo>
                  <a:lnTo>
                    <a:pt x="173" y="349"/>
                  </a:lnTo>
                  <a:lnTo>
                    <a:pt x="160" y="281"/>
                  </a:lnTo>
                  <a:lnTo>
                    <a:pt x="146" y="212"/>
                  </a:lnTo>
                  <a:lnTo>
                    <a:pt x="134" y="152"/>
                  </a:lnTo>
                  <a:lnTo>
                    <a:pt x="124" y="108"/>
                  </a:lnTo>
                  <a:lnTo>
                    <a:pt x="120" y="89"/>
                  </a:lnTo>
                  <a:lnTo>
                    <a:pt x="117" y="85"/>
                  </a:lnTo>
                  <a:lnTo>
                    <a:pt x="113" y="78"/>
                  </a:lnTo>
                  <a:lnTo>
                    <a:pt x="108" y="70"/>
                  </a:lnTo>
                  <a:lnTo>
                    <a:pt x="101" y="60"/>
                  </a:lnTo>
                  <a:lnTo>
                    <a:pt x="94" y="52"/>
                  </a:lnTo>
                  <a:lnTo>
                    <a:pt x="88" y="43"/>
                  </a:lnTo>
                  <a:lnTo>
                    <a:pt x="83" y="36"/>
                  </a:lnTo>
                  <a:lnTo>
                    <a:pt x="78" y="32"/>
                  </a:lnTo>
                  <a:lnTo>
                    <a:pt x="69" y="23"/>
                  </a:lnTo>
                  <a:lnTo>
                    <a:pt x="56" y="14"/>
                  </a:lnTo>
                  <a:lnTo>
                    <a:pt x="45" y="4"/>
                  </a:lnTo>
                  <a:lnTo>
                    <a:pt x="41" y="0"/>
                  </a:lnTo>
                  <a:lnTo>
                    <a:pt x="0" y="0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33" name="Freeform 77"/>
            <p:cNvSpPr>
              <a:spLocks/>
            </p:cNvSpPr>
            <p:nvPr/>
          </p:nvSpPr>
          <p:spPr bwMode="auto">
            <a:xfrm>
              <a:off x="2113" y="377"/>
              <a:ext cx="478" cy="276"/>
            </a:xfrm>
            <a:custGeom>
              <a:avLst/>
              <a:gdLst/>
              <a:ahLst/>
              <a:cxnLst>
                <a:cxn ang="0">
                  <a:pos x="601" y="14"/>
                </a:cxn>
                <a:cxn ang="0">
                  <a:pos x="457" y="17"/>
                </a:cxn>
                <a:cxn ang="0">
                  <a:pos x="290" y="22"/>
                </a:cxn>
                <a:cxn ang="0">
                  <a:pos x="186" y="29"/>
                </a:cxn>
                <a:cxn ang="0">
                  <a:pos x="179" y="82"/>
                </a:cxn>
                <a:cxn ang="0">
                  <a:pos x="228" y="96"/>
                </a:cxn>
                <a:cxn ang="0">
                  <a:pos x="359" y="90"/>
                </a:cxn>
                <a:cxn ang="0">
                  <a:pos x="507" y="87"/>
                </a:cxn>
                <a:cxn ang="0">
                  <a:pos x="607" y="87"/>
                </a:cxn>
                <a:cxn ang="0">
                  <a:pos x="627" y="60"/>
                </a:cxn>
                <a:cxn ang="0">
                  <a:pos x="654" y="25"/>
                </a:cxn>
                <a:cxn ang="0">
                  <a:pos x="639" y="81"/>
                </a:cxn>
                <a:cxn ang="0">
                  <a:pos x="702" y="91"/>
                </a:cxn>
                <a:cxn ang="0">
                  <a:pos x="784" y="117"/>
                </a:cxn>
                <a:cxn ang="0">
                  <a:pos x="849" y="164"/>
                </a:cxn>
                <a:cxn ang="0">
                  <a:pos x="878" y="226"/>
                </a:cxn>
                <a:cxn ang="0">
                  <a:pos x="903" y="325"/>
                </a:cxn>
                <a:cxn ang="0">
                  <a:pos x="950" y="522"/>
                </a:cxn>
                <a:cxn ang="0">
                  <a:pos x="923" y="473"/>
                </a:cxn>
                <a:cxn ang="0">
                  <a:pos x="885" y="305"/>
                </a:cxn>
                <a:cxn ang="0">
                  <a:pos x="863" y="229"/>
                </a:cxn>
                <a:cxn ang="0">
                  <a:pos x="809" y="147"/>
                </a:cxn>
                <a:cxn ang="0">
                  <a:pos x="731" y="111"/>
                </a:cxn>
                <a:cxn ang="0">
                  <a:pos x="681" y="101"/>
                </a:cxn>
                <a:cxn ang="0">
                  <a:pos x="694" y="131"/>
                </a:cxn>
                <a:cxn ang="0">
                  <a:pos x="735" y="198"/>
                </a:cxn>
                <a:cxn ang="0">
                  <a:pos x="788" y="510"/>
                </a:cxn>
                <a:cxn ang="0">
                  <a:pos x="756" y="345"/>
                </a:cxn>
                <a:cxn ang="0">
                  <a:pos x="724" y="226"/>
                </a:cxn>
                <a:cxn ang="0">
                  <a:pos x="683" y="146"/>
                </a:cxn>
                <a:cxn ang="0">
                  <a:pos x="612" y="106"/>
                </a:cxn>
                <a:cxn ang="0">
                  <a:pos x="551" y="106"/>
                </a:cxn>
                <a:cxn ang="0">
                  <a:pos x="415" y="106"/>
                </a:cxn>
                <a:cxn ang="0">
                  <a:pos x="272" y="108"/>
                </a:cxn>
                <a:cxn ang="0">
                  <a:pos x="196" y="109"/>
                </a:cxn>
                <a:cxn ang="0">
                  <a:pos x="134" y="134"/>
                </a:cxn>
                <a:cxn ang="0">
                  <a:pos x="88" y="186"/>
                </a:cxn>
                <a:cxn ang="0">
                  <a:pos x="49" y="300"/>
                </a:cxn>
                <a:cxn ang="0">
                  <a:pos x="18" y="420"/>
                </a:cxn>
                <a:cxn ang="0">
                  <a:pos x="18" y="352"/>
                </a:cxn>
                <a:cxn ang="0">
                  <a:pos x="77" y="176"/>
                </a:cxn>
                <a:cxn ang="0">
                  <a:pos x="134" y="121"/>
                </a:cxn>
                <a:cxn ang="0">
                  <a:pos x="167" y="98"/>
                </a:cxn>
                <a:cxn ang="0">
                  <a:pos x="161" y="32"/>
                </a:cxn>
                <a:cxn ang="0">
                  <a:pos x="229" y="12"/>
                </a:cxn>
                <a:cxn ang="0">
                  <a:pos x="374" y="6"/>
                </a:cxn>
                <a:cxn ang="0">
                  <a:pos x="536" y="0"/>
                </a:cxn>
                <a:cxn ang="0">
                  <a:pos x="654" y="2"/>
                </a:cxn>
              </a:cxnLst>
              <a:rect l="0" t="0" r="r" b="b"/>
              <a:pathLst>
                <a:path w="955" h="553">
                  <a:moveTo>
                    <a:pt x="643" y="14"/>
                  </a:moveTo>
                  <a:lnTo>
                    <a:pt x="637" y="14"/>
                  </a:lnTo>
                  <a:lnTo>
                    <a:pt x="623" y="14"/>
                  </a:lnTo>
                  <a:lnTo>
                    <a:pt x="601" y="14"/>
                  </a:lnTo>
                  <a:lnTo>
                    <a:pt x="572" y="15"/>
                  </a:lnTo>
                  <a:lnTo>
                    <a:pt x="538" y="15"/>
                  </a:lnTo>
                  <a:lnTo>
                    <a:pt x="499" y="15"/>
                  </a:lnTo>
                  <a:lnTo>
                    <a:pt x="457" y="17"/>
                  </a:lnTo>
                  <a:lnTo>
                    <a:pt x="415" y="18"/>
                  </a:lnTo>
                  <a:lnTo>
                    <a:pt x="372" y="19"/>
                  </a:lnTo>
                  <a:lnTo>
                    <a:pt x="330" y="19"/>
                  </a:lnTo>
                  <a:lnTo>
                    <a:pt x="290" y="22"/>
                  </a:lnTo>
                  <a:lnTo>
                    <a:pt x="255" y="23"/>
                  </a:lnTo>
                  <a:lnTo>
                    <a:pt x="225" y="25"/>
                  </a:lnTo>
                  <a:lnTo>
                    <a:pt x="202" y="27"/>
                  </a:lnTo>
                  <a:lnTo>
                    <a:pt x="186" y="29"/>
                  </a:lnTo>
                  <a:lnTo>
                    <a:pt x="179" y="32"/>
                  </a:lnTo>
                  <a:lnTo>
                    <a:pt x="175" y="49"/>
                  </a:lnTo>
                  <a:lnTo>
                    <a:pt x="175" y="66"/>
                  </a:lnTo>
                  <a:lnTo>
                    <a:pt x="179" y="82"/>
                  </a:lnTo>
                  <a:lnTo>
                    <a:pt x="184" y="97"/>
                  </a:lnTo>
                  <a:lnTo>
                    <a:pt x="192" y="97"/>
                  </a:lnTo>
                  <a:lnTo>
                    <a:pt x="207" y="96"/>
                  </a:lnTo>
                  <a:lnTo>
                    <a:pt x="228" y="96"/>
                  </a:lnTo>
                  <a:lnTo>
                    <a:pt x="255" y="94"/>
                  </a:lnTo>
                  <a:lnTo>
                    <a:pt x="287" y="93"/>
                  </a:lnTo>
                  <a:lnTo>
                    <a:pt x="322" y="91"/>
                  </a:lnTo>
                  <a:lnTo>
                    <a:pt x="359" y="90"/>
                  </a:lnTo>
                  <a:lnTo>
                    <a:pt x="398" y="89"/>
                  </a:lnTo>
                  <a:lnTo>
                    <a:pt x="435" y="89"/>
                  </a:lnTo>
                  <a:lnTo>
                    <a:pt x="473" y="87"/>
                  </a:lnTo>
                  <a:lnTo>
                    <a:pt x="507" y="87"/>
                  </a:lnTo>
                  <a:lnTo>
                    <a:pt x="540" y="86"/>
                  </a:lnTo>
                  <a:lnTo>
                    <a:pt x="568" y="86"/>
                  </a:lnTo>
                  <a:lnTo>
                    <a:pt x="590" y="86"/>
                  </a:lnTo>
                  <a:lnTo>
                    <a:pt x="607" y="87"/>
                  </a:lnTo>
                  <a:lnTo>
                    <a:pt x="615" y="89"/>
                  </a:lnTo>
                  <a:lnTo>
                    <a:pt x="619" y="79"/>
                  </a:lnTo>
                  <a:lnTo>
                    <a:pt x="623" y="70"/>
                  </a:lnTo>
                  <a:lnTo>
                    <a:pt x="627" y="60"/>
                  </a:lnTo>
                  <a:lnTo>
                    <a:pt x="632" y="51"/>
                  </a:lnTo>
                  <a:lnTo>
                    <a:pt x="637" y="41"/>
                  </a:lnTo>
                  <a:lnTo>
                    <a:pt x="645" y="33"/>
                  </a:lnTo>
                  <a:lnTo>
                    <a:pt x="654" y="25"/>
                  </a:lnTo>
                  <a:lnTo>
                    <a:pt x="665" y="17"/>
                  </a:lnTo>
                  <a:lnTo>
                    <a:pt x="655" y="34"/>
                  </a:lnTo>
                  <a:lnTo>
                    <a:pt x="645" y="59"/>
                  </a:lnTo>
                  <a:lnTo>
                    <a:pt x="639" y="81"/>
                  </a:lnTo>
                  <a:lnTo>
                    <a:pt x="636" y="90"/>
                  </a:lnTo>
                  <a:lnTo>
                    <a:pt x="659" y="89"/>
                  </a:lnTo>
                  <a:lnTo>
                    <a:pt x="681" y="89"/>
                  </a:lnTo>
                  <a:lnTo>
                    <a:pt x="702" y="91"/>
                  </a:lnTo>
                  <a:lnTo>
                    <a:pt x="724" y="96"/>
                  </a:lnTo>
                  <a:lnTo>
                    <a:pt x="744" y="101"/>
                  </a:lnTo>
                  <a:lnTo>
                    <a:pt x="764" y="108"/>
                  </a:lnTo>
                  <a:lnTo>
                    <a:pt x="784" y="117"/>
                  </a:lnTo>
                  <a:lnTo>
                    <a:pt x="803" y="127"/>
                  </a:lnTo>
                  <a:lnTo>
                    <a:pt x="821" y="138"/>
                  </a:lnTo>
                  <a:lnTo>
                    <a:pt x="836" y="151"/>
                  </a:lnTo>
                  <a:lnTo>
                    <a:pt x="849" y="164"/>
                  </a:lnTo>
                  <a:lnTo>
                    <a:pt x="858" y="177"/>
                  </a:lnTo>
                  <a:lnTo>
                    <a:pt x="865" y="192"/>
                  </a:lnTo>
                  <a:lnTo>
                    <a:pt x="872" y="209"/>
                  </a:lnTo>
                  <a:lnTo>
                    <a:pt x="878" y="226"/>
                  </a:lnTo>
                  <a:lnTo>
                    <a:pt x="882" y="244"/>
                  </a:lnTo>
                  <a:lnTo>
                    <a:pt x="885" y="255"/>
                  </a:lnTo>
                  <a:lnTo>
                    <a:pt x="892" y="284"/>
                  </a:lnTo>
                  <a:lnTo>
                    <a:pt x="903" y="325"/>
                  </a:lnTo>
                  <a:lnTo>
                    <a:pt x="915" y="375"/>
                  </a:lnTo>
                  <a:lnTo>
                    <a:pt x="929" y="428"/>
                  </a:lnTo>
                  <a:lnTo>
                    <a:pt x="940" y="479"/>
                  </a:lnTo>
                  <a:lnTo>
                    <a:pt x="950" y="522"/>
                  </a:lnTo>
                  <a:lnTo>
                    <a:pt x="955" y="553"/>
                  </a:lnTo>
                  <a:lnTo>
                    <a:pt x="940" y="552"/>
                  </a:lnTo>
                  <a:lnTo>
                    <a:pt x="933" y="515"/>
                  </a:lnTo>
                  <a:lnTo>
                    <a:pt x="923" y="473"/>
                  </a:lnTo>
                  <a:lnTo>
                    <a:pt x="914" y="427"/>
                  </a:lnTo>
                  <a:lnTo>
                    <a:pt x="903" y="380"/>
                  </a:lnTo>
                  <a:lnTo>
                    <a:pt x="893" y="340"/>
                  </a:lnTo>
                  <a:lnTo>
                    <a:pt x="885" y="305"/>
                  </a:lnTo>
                  <a:lnTo>
                    <a:pt x="879" y="282"/>
                  </a:lnTo>
                  <a:lnTo>
                    <a:pt x="876" y="274"/>
                  </a:lnTo>
                  <a:lnTo>
                    <a:pt x="869" y="252"/>
                  </a:lnTo>
                  <a:lnTo>
                    <a:pt x="863" y="229"/>
                  </a:lnTo>
                  <a:lnTo>
                    <a:pt x="854" y="207"/>
                  </a:lnTo>
                  <a:lnTo>
                    <a:pt x="843" y="186"/>
                  </a:lnTo>
                  <a:lnTo>
                    <a:pt x="828" y="166"/>
                  </a:lnTo>
                  <a:lnTo>
                    <a:pt x="809" y="147"/>
                  </a:lnTo>
                  <a:lnTo>
                    <a:pt x="784" y="131"/>
                  </a:lnTo>
                  <a:lnTo>
                    <a:pt x="753" y="117"/>
                  </a:lnTo>
                  <a:lnTo>
                    <a:pt x="742" y="113"/>
                  </a:lnTo>
                  <a:lnTo>
                    <a:pt x="731" y="111"/>
                  </a:lnTo>
                  <a:lnTo>
                    <a:pt x="719" y="106"/>
                  </a:lnTo>
                  <a:lnTo>
                    <a:pt x="706" y="104"/>
                  </a:lnTo>
                  <a:lnTo>
                    <a:pt x="694" y="102"/>
                  </a:lnTo>
                  <a:lnTo>
                    <a:pt x="681" y="101"/>
                  </a:lnTo>
                  <a:lnTo>
                    <a:pt x="669" y="102"/>
                  </a:lnTo>
                  <a:lnTo>
                    <a:pt x="658" y="104"/>
                  </a:lnTo>
                  <a:lnTo>
                    <a:pt x="677" y="117"/>
                  </a:lnTo>
                  <a:lnTo>
                    <a:pt x="694" y="131"/>
                  </a:lnTo>
                  <a:lnTo>
                    <a:pt x="708" y="146"/>
                  </a:lnTo>
                  <a:lnTo>
                    <a:pt x="719" y="162"/>
                  </a:lnTo>
                  <a:lnTo>
                    <a:pt x="728" y="180"/>
                  </a:lnTo>
                  <a:lnTo>
                    <a:pt x="735" y="198"/>
                  </a:lnTo>
                  <a:lnTo>
                    <a:pt x="742" y="215"/>
                  </a:lnTo>
                  <a:lnTo>
                    <a:pt x="748" y="233"/>
                  </a:lnTo>
                  <a:lnTo>
                    <a:pt x="809" y="517"/>
                  </a:lnTo>
                  <a:lnTo>
                    <a:pt x="788" y="510"/>
                  </a:lnTo>
                  <a:lnTo>
                    <a:pt x="785" y="480"/>
                  </a:lnTo>
                  <a:lnTo>
                    <a:pt x="777" y="439"/>
                  </a:lnTo>
                  <a:lnTo>
                    <a:pt x="767" y="393"/>
                  </a:lnTo>
                  <a:lnTo>
                    <a:pt x="756" y="345"/>
                  </a:lnTo>
                  <a:lnTo>
                    <a:pt x="744" y="300"/>
                  </a:lnTo>
                  <a:lnTo>
                    <a:pt x="734" y="262"/>
                  </a:lnTo>
                  <a:lnTo>
                    <a:pt x="727" y="236"/>
                  </a:lnTo>
                  <a:lnTo>
                    <a:pt x="724" y="226"/>
                  </a:lnTo>
                  <a:lnTo>
                    <a:pt x="716" y="203"/>
                  </a:lnTo>
                  <a:lnTo>
                    <a:pt x="706" y="183"/>
                  </a:lnTo>
                  <a:lnTo>
                    <a:pt x="695" y="164"/>
                  </a:lnTo>
                  <a:lnTo>
                    <a:pt x="683" y="146"/>
                  </a:lnTo>
                  <a:lnTo>
                    <a:pt x="668" y="132"/>
                  </a:lnTo>
                  <a:lnTo>
                    <a:pt x="651" y="121"/>
                  </a:lnTo>
                  <a:lnTo>
                    <a:pt x="633" y="112"/>
                  </a:lnTo>
                  <a:lnTo>
                    <a:pt x="612" y="106"/>
                  </a:lnTo>
                  <a:lnTo>
                    <a:pt x="608" y="106"/>
                  </a:lnTo>
                  <a:lnTo>
                    <a:pt x="596" y="106"/>
                  </a:lnTo>
                  <a:lnTo>
                    <a:pt x="576" y="106"/>
                  </a:lnTo>
                  <a:lnTo>
                    <a:pt x="551" y="106"/>
                  </a:lnTo>
                  <a:lnTo>
                    <a:pt x="521" y="106"/>
                  </a:lnTo>
                  <a:lnTo>
                    <a:pt x="488" y="106"/>
                  </a:lnTo>
                  <a:lnTo>
                    <a:pt x="452" y="106"/>
                  </a:lnTo>
                  <a:lnTo>
                    <a:pt x="415" y="106"/>
                  </a:lnTo>
                  <a:lnTo>
                    <a:pt x="376" y="106"/>
                  </a:lnTo>
                  <a:lnTo>
                    <a:pt x="340" y="106"/>
                  </a:lnTo>
                  <a:lnTo>
                    <a:pt x="304" y="108"/>
                  </a:lnTo>
                  <a:lnTo>
                    <a:pt x="272" y="108"/>
                  </a:lnTo>
                  <a:lnTo>
                    <a:pt x="244" y="108"/>
                  </a:lnTo>
                  <a:lnTo>
                    <a:pt x="221" y="108"/>
                  </a:lnTo>
                  <a:lnTo>
                    <a:pt x="206" y="109"/>
                  </a:lnTo>
                  <a:lnTo>
                    <a:pt x="196" y="109"/>
                  </a:lnTo>
                  <a:lnTo>
                    <a:pt x="181" y="113"/>
                  </a:lnTo>
                  <a:lnTo>
                    <a:pt x="164" y="119"/>
                  </a:lnTo>
                  <a:lnTo>
                    <a:pt x="149" y="126"/>
                  </a:lnTo>
                  <a:lnTo>
                    <a:pt x="134" y="134"/>
                  </a:lnTo>
                  <a:lnTo>
                    <a:pt x="120" y="145"/>
                  </a:lnTo>
                  <a:lnTo>
                    <a:pt x="108" y="157"/>
                  </a:lnTo>
                  <a:lnTo>
                    <a:pt x="96" y="171"/>
                  </a:lnTo>
                  <a:lnTo>
                    <a:pt x="88" y="186"/>
                  </a:lnTo>
                  <a:lnTo>
                    <a:pt x="78" y="211"/>
                  </a:lnTo>
                  <a:lnTo>
                    <a:pt x="69" y="240"/>
                  </a:lnTo>
                  <a:lnTo>
                    <a:pt x="59" y="270"/>
                  </a:lnTo>
                  <a:lnTo>
                    <a:pt x="49" y="300"/>
                  </a:lnTo>
                  <a:lnTo>
                    <a:pt x="40" y="331"/>
                  </a:lnTo>
                  <a:lnTo>
                    <a:pt x="31" y="363"/>
                  </a:lnTo>
                  <a:lnTo>
                    <a:pt x="23" y="391"/>
                  </a:lnTo>
                  <a:lnTo>
                    <a:pt x="18" y="420"/>
                  </a:lnTo>
                  <a:lnTo>
                    <a:pt x="0" y="424"/>
                  </a:lnTo>
                  <a:lnTo>
                    <a:pt x="2" y="414"/>
                  </a:lnTo>
                  <a:lnTo>
                    <a:pt x="8" y="389"/>
                  </a:lnTo>
                  <a:lnTo>
                    <a:pt x="18" y="352"/>
                  </a:lnTo>
                  <a:lnTo>
                    <a:pt x="29" y="308"/>
                  </a:lnTo>
                  <a:lnTo>
                    <a:pt x="44" y="260"/>
                  </a:lnTo>
                  <a:lnTo>
                    <a:pt x="59" y="215"/>
                  </a:lnTo>
                  <a:lnTo>
                    <a:pt x="77" y="176"/>
                  </a:lnTo>
                  <a:lnTo>
                    <a:pt x="95" y="147"/>
                  </a:lnTo>
                  <a:lnTo>
                    <a:pt x="108" y="136"/>
                  </a:lnTo>
                  <a:lnTo>
                    <a:pt x="121" y="128"/>
                  </a:lnTo>
                  <a:lnTo>
                    <a:pt x="134" y="121"/>
                  </a:lnTo>
                  <a:lnTo>
                    <a:pt x="145" y="115"/>
                  </a:lnTo>
                  <a:lnTo>
                    <a:pt x="155" y="109"/>
                  </a:lnTo>
                  <a:lnTo>
                    <a:pt x="163" y="104"/>
                  </a:lnTo>
                  <a:lnTo>
                    <a:pt x="167" y="98"/>
                  </a:lnTo>
                  <a:lnTo>
                    <a:pt x="167" y="91"/>
                  </a:lnTo>
                  <a:lnTo>
                    <a:pt x="161" y="72"/>
                  </a:lnTo>
                  <a:lnTo>
                    <a:pt x="159" y="51"/>
                  </a:lnTo>
                  <a:lnTo>
                    <a:pt x="161" y="32"/>
                  </a:lnTo>
                  <a:lnTo>
                    <a:pt x="173" y="15"/>
                  </a:lnTo>
                  <a:lnTo>
                    <a:pt x="185" y="15"/>
                  </a:lnTo>
                  <a:lnTo>
                    <a:pt x="204" y="14"/>
                  </a:lnTo>
                  <a:lnTo>
                    <a:pt x="229" y="12"/>
                  </a:lnTo>
                  <a:lnTo>
                    <a:pt x="261" y="11"/>
                  </a:lnTo>
                  <a:lnTo>
                    <a:pt x="296" y="10"/>
                  </a:lnTo>
                  <a:lnTo>
                    <a:pt x="334" y="7"/>
                  </a:lnTo>
                  <a:lnTo>
                    <a:pt x="374" y="6"/>
                  </a:lnTo>
                  <a:lnTo>
                    <a:pt x="416" y="4"/>
                  </a:lnTo>
                  <a:lnTo>
                    <a:pt x="457" y="3"/>
                  </a:lnTo>
                  <a:lnTo>
                    <a:pt x="497" y="2"/>
                  </a:lnTo>
                  <a:lnTo>
                    <a:pt x="536" y="0"/>
                  </a:lnTo>
                  <a:lnTo>
                    <a:pt x="572" y="0"/>
                  </a:lnTo>
                  <a:lnTo>
                    <a:pt x="604" y="0"/>
                  </a:lnTo>
                  <a:lnTo>
                    <a:pt x="632" y="0"/>
                  </a:lnTo>
                  <a:lnTo>
                    <a:pt x="654" y="2"/>
                  </a:lnTo>
                  <a:lnTo>
                    <a:pt x="668" y="4"/>
                  </a:lnTo>
                  <a:lnTo>
                    <a:pt x="64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34" name="Freeform 78"/>
            <p:cNvSpPr>
              <a:spLocks/>
            </p:cNvSpPr>
            <p:nvPr/>
          </p:nvSpPr>
          <p:spPr bwMode="auto">
            <a:xfrm>
              <a:off x="1972" y="585"/>
              <a:ext cx="455" cy="198"/>
            </a:xfrm>
            <a:custGeom>
              <a:avLst/>
              <a:gdLst/>
              <a:ahLst/>
              <a:cxnLst>
                <a:cxn ang="0">
                  <a:pos x="89" y="154"/>
                </a:cxn>
                <a:cxn ang="0">
                  <a:pos x="3" y="386"/>
                </a:cxn>
                <a:cxn ang="0">
                  <a:pos x="54" y="192"/>
                </a:cxn>
                <a:cxn ang="0">
                  <a:pos x="51" y="145"/>
                </a:cxn>
                <a:cxn ang="0">
                  <a:pos x="119" y="90"/>
                </a:cxn>
                <a:cxn ang="0">
                  <a:pos x="202" y="60"/>
                </a:cxn>
                <a:cxn ang="0">
                  <a:pos x="235" y="47"/>
                </a:cxn>
                <a:cxn ang="0">
                  <a:pos x="270" y="19"/>
                </a:cxn>
                <a:cxn ang="0">
                  <a:pos x="317" y="12"/>
                </a:cxn>
                <a:cxn ang="0">
                  <a:pos x="317" y="25"/>
                </a:cxn>
                <a:cxn ang="0">
                  <a:pos x="278" y="27"/>
                </a:cxn>
                <a:cxn ang="0">
                  <a:pos x="252" y="47"/>
                </a:cxn>
                <a:cxn ang="0">
                  <a:pos x="302" y="44"/>
                </a:cxn>
                <a:cxn ang="0">
                  <a:pos x="364" y="40"/>
                </a:cxn>
                <a:cxn ang="0">
                  <a:pos x="396" y="37"/>
                </a:cxn>
                <a:cxn ang="0">
                  <a:pos x="425" y="6"/>
                </a:cxn>
                <a:cxn ang="0">
                  <a:pos x="468" y="0"/>
                </a:cxn>
                <a:cxn ang="0">
                  <a:pos x="483" y="18"/>
                </a:cxn>
                <a:cxn ang="0">
                  <a:pos x="450" y="15"/>
                </a:cxn>
                <a:cxn ang="0">
                  <a:pos x="419" y="30"/>
                </a:cxn>
                <a:cxn ang="0">
                  <a:pos x="459" y="37"/>
                </a:cxn>
                <a:cxn ang="0">
                  <a:pos x="502" y="27"/>
                </a:cxn>
                <a:cxn ang="0">
                  <a:pos x="544" y="0"/>
                </a:cxn>
                <a:cxn ang="0">
                  <a:pos x="587" y="6"/>
                </a:cxn>
                <a:cxn ang="0">
                  <a:pos x="573" y="17"/>
                </a:cxn>
                <a:cxn ang="0">
                  <a:pos x="544" y="11"/>
                </a:cxn>
                <a:cxn ang="0">
                  <a:pos x="520" y="32"/>
                </a:cxn>
                <a:cxn ang="0">
                  <a:pos x="552" y="38"/>
                </a:cxn>
                <a:cxn ang="0">
                  <a:pos x="603" y="38"/>
                </a:cxn>
                <a:cxn ang="0">
                  <a:pos x="627" y="11"/>
                </a:cxn>
                <a:cxn ang="0">
                  <a:pos x="668" y="4"/>
                </a:cxn>
                <a:cxn ang="0">
                  <a:pos x="675" y="21"/>
                </a:cxn>
                <a:cxn ang="0">
                  <a:pos x="646" y="19"/>
                </a:cxn>
                <a:cxn ang="0">
                  <a:pos x="632" y="40"/>
                </a:cxn>
                <a:cxn ang="0">
                  <a:pos x="768" y="51"/>
                </a:cxn>
                <a:cxn ang="0">
                  <a:pos x="820" y="44"/>
                </a:cxn>
                <a:cxn ang="0">
                  <a:pos x="881" y="30"/>
                </a:cxn>
                <a:cxn ang="0">
                  <a:pos x="906" y="42"/>
                </a:cxn>
                <a:cxn ang="0">
                  <a:pos x="846" y="41"/>
                </a:cxn>
                <a:cxn ang="0">
                  <a:pos x="856" y="57"/>
                </a:cxn>
                <a:cxn ang="0">
                  <a:pos x="903" y="64"/>
                </a:cxn>
                <a:cxn ang="0">
                  <a:pos x="842" y="71"/>
                </a:cxn>
                <a:cxn ang="0">
                  <a:pos x="582" y="55"/>
                </a:cxn>
                <a:cxn ang="0">
                  <a:pos x="390" y="55"/>
                </a:cxn>
                <a:cxn ang="0">
                  <a:pos x="315" y="57"/>
                </a:cxn>
                <a:cxn ang="0">
                  <a:pos x="234" y="68"/>
                </a:cxn>
                <a:cxn ang="0">
                  <a:pos x="169" y="87"/>
                </a:cxn>
                <a:cxn ang="0">
                  <a:pos x="82" y="128"/>
                </a:cxn>
                <a:cxn ang="0">
                  <a:pos x="150" y="127"/>
                </a:cxn>
                <a:cxn ang="0">
                  <a:pos x="282" y="117"/>
                </a:cxn>
                <a:cxn ang="0">
                  <a:pos x="440" y="112"/>
                </a:cxn>
                <a:cxn ang="0">
                  <a:pos x="505" y="115"/>
                </a:cxn>
                <a:cxn ang="0">
                  <a:pos x="584" y="119"/>
                </a:cxn>
                <a:cxn ang="0">
                  <a:pos x="663" y="127"/>
                </a:cxn>
                <a:cxn ang="0">
                  <a:pos x="701" y="142"/>
                </a:cxn>
                <a:cxn ang="0">
                  <a:pos x="587" y="136"/>
                </a:cxn>
                <a:cxn ang="0">
                  <a:pos x="365" y="135"/>
                </a:cxn>
                <a:cxn ang="0">
                  <a:pos x="114" y="153"/>
                </a:cxn>
              </a:cxnLst>
              <a:rect l="0" t="0" r="r" b="b"/>
              <a:pathLst>
                <a:path w="910" h="395">
                  <a:moveTo>
                    <a:pt x="42" y="383"/>
                  </a:moveTo>
                  <a:lnTo>
                    <a:pt x="28" y="387"/>
                  </a:lnTo>
                  <a:lnTo>
                    <a:pt x="96" y="156"/>
                  </a:lnTo>
                  <a:lnTo>
                    <a:pt x="93" y="154"/>
                  </a:lnTo>
                  <a:lnTo>
                    <a:pt x="89" y="154"/>
                  </a:lnTo>
                  <a:lnTo>
                    <a:pt x="83" y="154"/>
                  </a:lnTo>
                  <a:lnTo>
                    <a:pt x="80" y="154"/>
                  </a:lnTo>
                  <a:lnTo>
                    <a:pt x="14" y="387"/>
                  </a:lnTo>
                  <a:lnTo>
                    <a:pt x="0" y="395"/>
                  </a:lnTo>
                  <a:lnTo>
                    <a:pt x="3" y="386"/>
                  </a:lnTo>
                  <a:lnTo>
                    <a:pt x="10" y="359"/>
                  </a:lnTo>
                  <a:lnTo>
                    <a:pt x="20" y="320"/>
                  </a:lnTo>
                  <a:lnTo>
                    <a:pt x="32" y="275"/>
                  </a:lnTo>
                  <a:lnTo>
                    <a:pt x="43" y="232"/>
                  </a:lnTo>
                  <a:lnTo>
                    <a:pt x="54" y="192"/>
                  </a:lnTo>
                  <a:lnTo>
                    <a:pt x="62" y="165"/>
                  </a:lnTo>
                  <a:lnTo>
                    <a:pt x="67" y="153"/>
                  </a:lnTo>
                  <a:lnTo>
                    <a:pt x="61" y="150"/>
                  </a:lnTo>
                  <a:lnTo>
                    <a:pt x="55" y="147"/>
                  </a:lnTo>
                  <a:lnTo>
                    <a:pt x="51" y="145"/>
                  </a:lnTo>
                  <a:lnTo>
                    <a:pt x="53" y="138"/>
                  </a:lnTo>
                  <a:lnTo>
                    <a:pt x="68" y="123"/>
                  </a:lnTo>
                  <a:lnTo>
                    <a:pt x="85" y="109"/>
                  </a:lnTo>
                  <a:lnTo>
                    <a:pt x="101" y="100"/>
                  </a:lnTo>
                  <a:lnTo>
                    <a:pt x="119" y="90"/>
                  </a:lnTo>
                  <a:lnTo>
                    <a:pt x="137" y="83"/>
                  </a:lnTo>
                  <a:lnTo>
                    <a:pt x="156" y="77"/>
                  </a:lnTo>
                  <a:lnTo>
                    <a:pt x="174" y="70"/>
                  </a:lnTo>
                  <a:lnTo>
                    <a:pt x="194" y="63"/>
                  </a:lnTo>
                  <a:lnTo>
                    <a:pt x="202" y="60"/>
                  </a:lnTo>
                  <a:lnTo>
                    <a:pt x="210" y="57"/>
                  </a:lnTo>
                  <a:lnTo>
                    <a:pt x="219" y="55"/>
                  </a:lnTo>
                  <a:lnTo>
                    <a:pt x="224" y="53"/>
                  </a:lnTo>
                  <a:lnTo>
                    <a:pt x="231" y="51"/>
                  </a:lnTo>
                  <a:lnTo>
                    <a:pt x="235" y="47"/>
                  </a:lnTo>
                  <a:lnTo>
                    <a:pt x="241" y="42"/>
                  </a:lnTo>
                  <a:lnTo>
                    <a:pt x="245" y="36"/>
                  </a:lnTo>
                  <a:lnTo>
                    <a:pt x="252" y="29"/>
                  </a:lnTo>
                  <a:lnTo>
                    <a:pt x="260" y="23"/>
                  </a:lnTo>
                  <a:lnTo>
                    <a:pt x="270" y="19"/>
                  </a:lnTo>
                  <a:lnTo>
                    <a:pt x="278" y="15"/>
                  </a:lnTo>
                  <a:lnTo>
                    <a:pt x="288" y="12"/>
                  </a:lnTo>
                  <a:lnTo>
                    <a:pt x="297" y="11"/>
                  </a:lnTo>
                  <a:lnTo>
                    <a:pt x="307" y="11"/>
                  </a:lnTo>
                  <a:lnTo>
                    <a:pt x="317" y="12"/>
                  </a:lnTo>
                  <a:lnTo>
                    <a:pt x="320" y="15"/>
                  </a:lnTo>
                  <a:lnTo>
                    <a:pt x="324" y="18"/>
                  </a:lnTo>
                  <a:lnTo>
                    <a:pt x="325" y="21"/>
                  </a:lnTo>
                  <a:lnTo>
                    <a:pt x="325" y="25"/>
                  </a:lnTo>
                  <a:lnTo>
                    <a:pt x="317" y="25"/>
                  </a:lnTo>
                  <a:lnTo>
                    <a:pt x="309" y="23"/>
                  </a:lnTo>
                  <a:lnTo>
                    <a:pt x="300" y="23"/>
                  </a:lnTo>
                  <a:lnTo>
                    <a:pt x="293" y="23"/>
                  </a:lnTo>
                  <a:lnTo>
                    <a:pt x="285" y="25"/>
                  </a:lnTo>
                  <a:lnTo>
                    <a:pt x="278" y="27"/>
                  </a:lnTo>
                  <a:lnTo>
                    <a:pt x="268" y="30"/>
                  </a:lnTo>
                  <a:lnTo>
                    <a:pt x="260" y="36"/>
                  </a:lnTo>
                  <a:lnTo>
                    <a:pt x="256" y="40"/>
                  </a:lnTo>
                  <a:lnTo>
                    <a:pt x="253" y="42"/>
                  </a:lnTo>
                  <a:lnTo>
                    <a:pt x="252" y="47"/>
                  </a:lnTo>
                  <a:lnTo>
                    <a:pt x="249" y="51"/>
                  </a:lnTo>
                  <a:lnTo>
                    <a:pt x="262" y="49"/>
                  </a:lnTo>
                  <a:lnTo>
                    <a:pt x="275" y="48"/>
                  </a:lnTo>
                  <a:lnTo>
                    <a:pt x="288" y="45"/>
                  </a:lnTo>
                  <a:lnTo>
                    <a:pt x="302" y="44"/>
                  </a:lnTo>
                  <a:lnTo>
                    <a:pt x="315" y="42"/>
                  </a:lnTo>
                  <a:lnTo>
                    <a:pt x="329" y="42"/>
                  </a:lnTo>
                  <a:lnTo>
                    <a:pt x="343" y="41"/>
                  </a:lnTo>
                  <a:lnTo>
                    <a:pt x="357" y="41"/>
                  </a:lnTo>
                  <a:lnTo>
                    <a:pt x="364" y="40"/>
                  </a:lnTo>
                  <a:lnTo>
                    <a:pt x="369" y="40"/>
                  </a:lnTo>
                  <a:lnTo>
                    <a:pt x="376" y="40"/>
                  </a:lnTo>
                  <a:lnTo>
                    <a:pt x="383" y="40"/>
                  </a:lnTo>
                  <a:lnTo>
                    <a:pt x="390" y="40"/>
                  </a:lnTo>
                  <a:lnTo>
                    <a:pt x="396" y="37"/>
                  </a:lnTo>
                  <a:lnTo>
                    <a:pt x="401" y="32"/>
                  </a:lnTo>
                  <a:lnTo>
                    <a:pt x="405" y="23"/>
                  </a:lnTo>
                  <a:lnTo>
                    <a:pt x="411" y="15"/>
                  </a:lnTo>
                  <a:lnTo>
                    <a:pt x="418" y="10"/>
                  </a:lnTo>
                  <a:lnTo>
                    <a:pt x="425" y="6"/>
                  </a:lnTo>
                  <a:lnTo>
                    <a:pt x="433" y="3"/>
                  </a:lnTo>
                  <a:lnTo>
                    <a:pt x="441" y="2"/>
                  </a:lnTo>
                  <a:lnTo>
                    <a:pt x="450" y="0"/>
                  </a:lnTo>
                  <a:lnTo>
                    <a:pt x="459" y="0"/>
                  </a:lnTo>
                  <a:lnTo>
                    <a:pt x="468" y="0"/>
                  </a:lnTo>
                  <a:lnTo>
                    <a:pt x="474" y="2"/>
                  </a:lnTo>
                  <a:lnTo>
                    <a:pt x="480" y="4"/>
                  </a:lnTo>
                  <a:lnTo>
                    <a:pt x="486" y="8"/>
                  </a:lnTo>
                  <a:lnTo>
                    <a:pt x="488" y="15"/>
                  </a:lnTo>
                  <a:lnTo>
                    <a:pt x="483" y="18"/>
                  </a:lnTo>
                  <a:lnTo>
                    <a:pt x="477" y="18"/>
                  </a:lnTo>
                  <a:lnTo>
                    <a:pt x="470" y="15"/>
                  </a:lnTo>
                  <a:lnTo>
                    <a:pt x="465" y="15"/>
                  </a:lnTo>
                  <a:lnTo>
                    <a:pt x="457" y="15"/>
                  </a:lnTo>
                  <a:lnTo>
                    <a:pt x="450" y="15"/>
                  </a:lnTo>
                  <a:lnTo>
                    <a:pt x="443" y="17"/>
                  </a:lnTo>
                  <a:lnTo>
                    <a:pt x="436" y="18"/>
                  </a:lnTo>
                  <a:lnTo>
                    <a:pt x="430" y="22"/>
                  </a:lnTo>
                  <a:lnTo>
                    <a:pt x="423" y="26"/>
                  </a:lnTo>
                  <a:lnTo>
                    <a:pt x="419" y="30"/>
                  </a:lnTo>
                  <a:lnTo>
                    <a:pt x="415" y="37"/>
                  </a:lnTo>
                  <a:lnTo>
                    <a:pt x="427" y="37"/>
                  </a:lnTo>
                  <a:lnTo>
                    <a:pt x="439" y="37"/>
                  </a:lnTo>
                  <a:lnTo>
                    <a:pt x="450" y="37"/>
                  </a:lnTo>
                  <a:lnTo>
                    <a:pt x="459" y="37"/>
                  </a:lnTo>
                  <a:lnTo>
                    <a:pt x="470" y="37"/>
                  </a:lnTo>
                  <a:lnTo>
                    <a:pt x="480" y="37"/>
                  </a:lnTo>
                  <a:lnTo>
                    <a:pt x="490" y="37"/>
                  </a:lnTo>
                  <a:lnTo>
                    <a:pt x="499" y="37"/>
                  </a:lnTo>
                  <a:lnTo>
                    <a:pt x="502" y="27"/>
                  </a:lnTo>
                  <a:lnTo>
                    <a:pt x="509" y="18"/>
                  </a:lnTo>
                  <a:lnTo>
                    <a:pt x="517" y="10"/>
                  </a:lnTo>
                  <a:lnTo>
                    <a:pt x="527" y="4"/>
                  </a:lnTo>
                  <a:lnTo>
                    <a:pt x="535" y="2"/>
                  </a:lnTo>
                  <a:lnTo>
                    <a:pt x="544" y="0"/>
                  </a:lnTo>
                  <a:lnTo>
                    <a:pt x="553" y="0"/>
                  </a:lnTo>
                  <a:lnTo>
                    <a:pt x="562" y="0"/>
                  </a:lnTo>
                  <a:lnTo>
                    <a:pt x="570" y="2"/>
                  </a:lnTo>
                  <a:lnTo>
                    <a:pt x="578" y="3"/>
                  </a:lnTo>
                  <a:lnTo>
                    <a:pt x="587" y="6"/>
                  </a:lnTo>
                  <a:lnTo>
                    <a:pt x="593" y="10"/>
                  </a:lnTo>
                  <a:lnTo>
                    <a:pt x="589" y="15"/>
                  </a:lnTo>
                  <a:lnTo>
                    <a:pt x="584" y="18"/>
                  </a:lnTo>
                  <a:lnTo>
                    <a:pt x="578" y="18"/>
                  </a:lnTo>
                  <a:lnTo>
                    <a:pt x="573" y="17"/>
                  </a:lnTo>
                  <a:lnTo>
                    <a:pt x="566" y="14"/>
                  </a:lnTo>
                  <a:lnTo>
                    <a:pt x="560" y="12"/>
                  </a:lnTo>
                  <a:lnTo>
                    <a:pt x="553" y="11"/>
                  </a:lnTo>
                  <a:lnTo>
                    <a:pt x="549" y="11"/>
                  </a:lnTo>
                  <a:lnTo>
                    <a:pt x="544" y="11"/>
                  </a:lnTo>
                  <a:lnTo>
                    <a:pt x="537" y="14"/>
                  </a:lnTo>
                  <a:lnTo>
                    <a:pt x="531" y="18"/>
                  </a:lnTo>
                  <a:lnTo>
                    <a:pt x="524" y="25"/>
                  </a:lnTo>
                  <a:lnTo>
                    <a:pt x="523" y="29"/>
                  </a:lnTo>
                  <a:lnTo>
                    <a:pt x="520" y="32"/>
                  </a:lnTo>
                  <a:lnTo>
                    <a:pt x="519" y="36"/>
                  </a:lnTo>
                  <a:lnTo>
                    <a:pt x="520" y="38"/>
                  </a:lnTo>
                  <a:lnTo>
                    <a:pt x="531" y="38"/>
                  </a:lnTo>
                  <a:lnTo>
                    <a:pt x="541" y="37"/>
                  </a:lnTo>
                  <a:lnTo>
                    <a:pt x="552" y="38"/>
                  </a:lnTo>
                  <a:lnTo>
                    <a:pt x="562" y="38"/>
                  </a:lnTo>
                  <a:lnTo>
                    <a:pt x="571" y="38"/>
                  </a:lnTo>
                  <a:lnTo>
                    <a:pt x="582" y="40"/>
                  </a:lnTo>
                  <a:lnTo>
                    <a:pt x="592" y="38"/>
                  </a:lnTo>
                  <a:lnTo>
                    <a:pt x="603" y="38"/>
                  </a:lnTo>
                  <a:lnTo>
                    <a:pt x="606" y="32"/>
                  </a:lnTo>
                  <a:lnTo>
                    <a:pt x="609" y="25"/>
                  </a:lnTo>
                  <a:lnTo>
                    <a:pt x="614" y="19"/>
                  </a:lnTo>
                  <a:lnTo>
                    <a:pt x="620" y="15"/>
                  </a:lnTo>
                  <a:lnTo>
                    <a:pt x="627" y="11"/>
                  </a:lnTo>
                  <a:lnTo>
                    <a:pt x="634" y="8"/>
                  </a:lnTo>
                  <a:lnTo>
                    <a:pt x="640" y="6"/>
                  </a:lnTo>
                  <a:lnTo>
                    <a:pt x="647" y="4"/>
                  </a:lnTo>
                  <a:lnTo>
                    <a:pt x="658" y="4"/>
                  </a:lnTo>
                  <a:lnTo>
                    <a:pt x="668" y="4"/>
                  </a:lnTo>
                  <a:lnTo>
                    <a:pt x="679" y="7"/>
                  </a:lnTo>
                  <a:lnTo>
                    <a:pt x="687" y="12"/>
                  </a:lnTo>
                  <a:lnTo>
                    <a:pt x="685" y="18"/>
                  </a:lnTo>
                  <a:lnTo>
                    <a:pt x="681" y="21"/>
                  </a:lnTo>
                  <a:lnTo>
                    <a:pt x="675" y="21"/>
                  </a:lnTo>
                  <a:lnTo>
                    <a:pt x="669" y="19"/>
                  </a:lnTo>
                  <a:lnTo>
                    <a:pt x="664" y="19"/>
                  </a:lnTo>
                  <a:lnTo>
                    <a:pt x="657" y="18"/>
                  </a:lnTo>
                  <a:lnTo>
                    <a:pt x="651" y="18"/>
                  </a:lnTo>
                  <a:lnTo>
                    <a:pt x="646" y="19"/>
                  </a:lnTo>
                  <a:lnTo>
                    <a:pt x="639" y="23"/>
                  </a:lnTo>
                  <a:lnTo>
                    <a:pt x="632" y="30"/>
                  </a:lnTo>
                  <a:lnTo>
                    <a:pt x="627" y="37"/>
                  </a:lnTo>
                  <a:lnTo>
                    <a:pt x="625" y="40"/>
                  </a:lnTo>
                  <a:lnTo>
                    <a:pt x="632" y="40"/>
                  </a:lnTo>
                  <a:lnTo>
                    <a:pt x="650" y="42"/>
                  </a:lnTo>
                  <a:lnTo>
                    <a:pt x="676" y="44"/>
                  </a:lnTo>
                  <a:lnTo>
                    <a:pt x="708" y="47"/>
                  </a:lnTo>
                  <a:lnTo>
                    <a:pt x="739" y="49"/>
                  </a:lnTo>
                  <a:lnTo>
                    <a:pt x="768" y="51"/>
                  </a:lnTo>
                  <a:lnTo>
                    <a:pt x="790" y="53"/>
                  </a:lnTo>
                  <a:lnTo>
                    <a:pt x="802" y="53"/>
                  </a:lnTo>
                  <a:lnTo>
                    <a:pt x="809" y="52"/>
                  </a:lnTo>
                  <a:lnTo>
                    <a:pt x="815" y="48"/>
                  </a:lnTo>
                  <a:lnTo>
                    <a:pt x="820" y="44"/>
                  </a:lnTo>
                  <a:lnTo>
                    <a:pt x="828" y="36"/>
                  </a:lnTo>
                  <a:lnTo>
                    <a:pt x="841" y="30"/>
                  </a:lnTo>
                  <a:lnTo>
                    <a:pt x="855" y="27"/>
                  </a:lnTo>
                  <a:lnTo>
                    <a:pt x="869" y="27"/>
                  </a:lnTo>
                  <a:lnTo>
                    <a:pt x="881" y="30"/>
                  </a:lnTo>
                  <a:lnTo>
                    <a:pt x="892" y="33"/>
                  </a:lnTo>
                  <a:lnTo>
                    <a:pt x="902" y="36"/>
                  </a:lnTo>
                  <a:lnTo>
                    <a:pt x="907" y="38"/>
                  </a:lnTo>
                  <a:lnTo>
                    <a:pt x="910" y="40"/>
                  </a:lnTo>
                  <a:lnTo>
                    <a:pt x="906" y="42"/>
                  </a:lnTo>
                  <a:lnTo>
                    <a:pt x="898" y="42"/>
                  </a:lnTo>
                  <a:lnTo>
                    <a:pt x="887" y="41"/>
                  </a:lnTo>
                  <a:lnTo>
                    <a:pt x="873" y="40"/>
                  </a:lnTo>
                  <a:lnTo>
                    <a:pt x="859" y="40"/>
                  </a:lnTo>
                  <a:lnTo>
                    <a:pt x="846" y="41"/>
                  </a:lnTo>
                  <a:lnTo>
                    <a:pt x="835" y="45"/>
                  </a:lnTo>
                  <a:lnTo>
                    <a:pt x="828" y="53"/>
                  </a:lnTo>
                  <a:lnTo>
                    <a:pt x="837" y="56"/>
                  </a:lnTo>
                  <a:lnTo>
                    <a:pt x="846" y="57"/>
                  </a:lnTo>
                  <a:lnTo>
                    <a:pt x="856" y="57"/>
                  </a:lnTo>
                  <a:lnTo>
                    <a:pt x="866" y="57"/>
                  </a:lnTo>
                  <a:lnTo>
                    <a:pt x="876" y="59"/>
                  </a:lnTo>
                  <a:lnTo>
                    <a:pt x="885" y="59"/>
                  </a:lnTo>
                  <a:lnTo>
                    <a:pt x="895" y="62"/>
                  </a:lnTo>
                  <a:lnTo>
                    <a:pt x="903" y="64"/>
                  </a:lnTo>
                  <a:lnTo>
                    <a:pt x="903" y="68"/>
                  </a:lnTo>
                  <a:lnTo>
                    <a:pt x="903" y="72"/>
                  </a:lnTo>
                  <a:lnTo>
                    <a:pt x="902" y="77"/>
                  </a:lnTo>
                  <a:lnTo>
                    <a:pt x="898" y="78"/>
                  </a:lnTo>
                  <a:lnTo>
                    <a:pt x="842" y="71"/>
                  </a:lnTo>
                  <a:lnTo>
                    <a:pt x="787" y="66"/>
                  </a:lnTo>
                  <a:lnTo>
                    <a:pt x="733" y="62"/>
                  </a:lnTo>
                  <a:lnTo>
                    <a:pt x="681" y="57"/>
                  </a:lnTo>
                  <a:lnTo>
                    <a:pt x="631" y="56"/>
                  </a:lnTo>
                  <a:lnTo>
                    <a:pt x="582" y="55"/>
                  </a:lnTo>
                  <a:lnTo>
                    <a:pt x="537" y="53"/>
                  </a:lnTo>
                  <a:lnTo>
                    <a:pt x="495" y="53"/>
                  </a:lnTo>
                  <a:lnTo>
                    <a:pt x="455" y="53"/>
                  </a:lnTo>
                  <a:lnTo>
                    <a:pt x="421" y="53"/>
                  </a:lnTo>
                  <a:lnTo>
                    <a:pt x="390" y="55"/>
                  </a:lnTo>
                  <a:lnTo>
                    <a:pt x="364" y="55"/>
                  </a:lnTo>
                  <a:lnTo>
                    <a:pt x="343" y="56"/>
                  </a:lnTo>
                  <a:lnTo>
                    <a:pt x="328" y="56"/>
                  </a:lnTo>
                  <a:lnTo>
                    <a:pt x="318" y="57"/>
                  </a:lnTo>
                  <a:lnTo>
                    <a:pt x="315" y="57"/>
                  </a:lnTo>
                  <a:lnTo>
                    <a:pt x="299" y="59"/>
                  </a:lnTo>
                  <a:lnTo>
                    <a:pt x="282" y="60"/>
                  </a:lnTo>
                  <a:lnTo>
                    <a:pt x="266" y="63"/>
                  </a:lnTo>
                  <a:lnTo>
                    <a:pt x="250" y="66"/>
                  </a:lnTo>
                  <a:lnTo>
                    <a:pt x="234" y="68"/>
                  </a:lnTo>
                  <a:lnTo>
                    <a:pt x="217" y="72"/>
                  </a:lnTo>
                  <a:lnTo>
                    <a:pt x="202" y="77"/>
                  </a:lnTo>
                  <a:lnTo>
                    <a:pt x="185" y="81"/>
                  </a:lnTo>
                  <a:lnTo>
                    <a:pt x="181" y="82"/>
                  </a:lnTo>
                  <a:lnTo>
                    <a:pt x="169" y="87"/>
                  </a:lnTo>
                  <a:lnTo>
                    <a:pt x="152" y="93"/>
                  </a:lnTo>
                  <a:lnTo>
                    <a:pt x="134" y="101"/>
                  </a:lnTo>
                  <a:lnTo>
                    <a:pt x="114" y="111"/>
                  </a:lnTo>
                  <a:lnTo>
                    <a:pt x="96" y="120"/>
                  </a:lnTo>
                  <a:lnTo>
                    <a:pt x="82" y="128"/>
                  </a:lnTo>
                  <a:lnTo>
                    <a:pt x="73" y="135"/>
                  </a:lnTo>
                  <a:lnTo>
                    <a:pt x="86" y="134"/>
                  </a:lnTo>
                  <a:lnTo>
                    <a:pt x="104" y="132"/>
                  </a:lnTo>
                  <a:lnTo>
                    <a:pt x="126" y="130"/>
                  </a:lnTo>
                  <a:lnTo>
                    <a:pt x="150" y="127"/>
                  </a:lnTo>
                  <a:lnTo>
                    <a:pt x="176" y="124"/>
                  </a:lnTo>
                  <a:lnTo>
                    <a:pt x="203" y="120"/>
                  </a:lnTo>
                  <a:lnTo>
                    <a:pt x="230" y="119"/>
                  </a:lnTo>
                  <a:lnTo>
                    <a:pt x="255" y="117"/>
                  </a:lnTo>
                  <a:lnTo>
                    <a:pt x="282" y="117"/>
                  </a:lnTo>
                  <a:lnTo>
                    <a:pt x="315" y="116"/>
                  </a:lnTo>
                  <a:lnTo>
                    <a:pt x="350" y="115"/>
                  </a:lnTo>
                  <a:lnTo>
                    <a:pt x="385" y="115"/>
                  </a:lnTo>
                  <a:lnTo>
                    <a:pt x="415" y="113"/>
                  </a:lnTo>
                  <a:lnTo>
                    <a:pt x="440" y="112"/>
                  </a:lnTo>
                  <a:lnTo>
                    <a:pt x="457" y="112"/>
                  </a:lnTo>
                  <a:lnTo>
                    <a:pt x="463" y="112"/>
                  </a:lnTo>
                  <a:lnTo>
                    <a:pt x="477" y="113"/>
                  </a:lnTo>
                  <a:lnTo>
                    <a:pt x="491" y="113"/>
                  </a:lnTo>
                  <a:lnTo>
                    <a:pt x="505" y="115"/>
                  </a:lnTo>
                  <a:lnTo>
                    <a:pt x="520" y="115"/>
                  </a:lnTo>
                  <a:lnTo>
                    <a:pt x="535" y="116"/>
                  </a:lnTo>
                  <a:lnTo>
                    <a:pt x="552" y="117"/>
                  </a:lnTo>
                  <a:lnTo>
                    <a:pt x="567" y="117"/>
                  </a:lnTo>
                  <a:lnTo>
                    <a:pt x="584" y="119"/>
                  </a:lnTo>
                  <a:lnTo>
                    <a:pt x="599" y="120"/>
                  </a:lnTo>
                  <a:lnTo>
                    <a:pt x="616" y="121"/>
                  </a:lnTo>
                  <a:lnTo>
                    <a:pt x="631" y="123"/>
                  </a:lnTo>
                  <a:lnTo>
                    <a:pt x="647" y="124"/>
                  </a:lnTo>
                  <a:lnTo>
                    <a:pt x="663" y="127"/>
                  </a:lnTo>
                  <a:lnTo>
                    <a:pt x="678" y="128"/>
                  </a:lnTo>
                  <a:lnTo>
                    <a:pt x="692" y="130"/>
                  </a:lnTo>
                  <a:lnTo>
                    <a:pt x="705" y="132"/>
                  </a:lnTo>
                  <a:lnTo>
                    <a:pt x="705" y="142"/>
                  </a:lnTo>
                  <a:lnTo>
                    <a:pt x="701" y="142"/>
                  </a:lnTo>
                  <a:lnTo>
                    <a:pt x="690" y="141"/>
                  </a:lnTo>
                  <a:lnTo>
                    <a:pt x="672" y="141"/>
                  </a:lnTo>
                  <a:lnTo>
                    <a:pt x="649" y="139"/>
                  </a:lnTo>
                  <a:lnTo>
                    <a:pt x="620" y="138"/>
                  </a:lnTo>
                  <a:lnTo>
                    <a:pt x="587" y="136"/>
                  </a:lnTo>
                  <a:lnTo>
                    <a:pt x="548" y="135"/>
                  </a:lnTo>
                  <a:lnTo>
                    <a:pt x="506" y="134"/>
                  </a:lnTo>
                  <a:lnTo>
                    <a:pt x="461" y="134"/>
                  </a:lnTo>
                  <a:lnTo>
                    <a:pt x="414" y="134"/>
                  </a:lnTo>
                  <a:lnTo>
                    <a:pt x="365" y="135"/>
                  </a:lnTo>
                  <a:lnTo>
                    <a:pt x="314" y="136"/>
                  </a:lnTo>
                  <a:lnTo>
                    <a:pt x="264" y="139"/>
                  </a:lnTo>
                  <a:lnTo>
                    <a:pt x="213" y="142"/>
                  </a:lnTo>
                  <a:lnTo>
                    <a:pt x="162" y="147"/>
                  </a:lnTo>
                  <a:lnTo>
                    <a:pt x="114" y="153"/>
                  </a:lnTo>
                  <a:lnTo>
                    <a:pt x="42" y="3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35" name="Freeform 79"/>
            <p:cNvSpPr>
              <a:spLocks/>
            </p:cNvSpPr>
            <p:nvPr/>
          </p:nvSpPr>
          <p:spPr bwMode="auto">
            <a:xfrm>
              <a:off x="2598" y="635"/>
              <a:ext cx="39" cy="55"/>
            </a:xfrm>
            <a:custGeom>
              <a:avLst/>
              <a:gdLst/>
              <a:ahLst/>
              <a:cxnLst>
                <a:cxn ang="0">
                  <a:pos x="72" y="34"/>
                </a:cxn>
                <a:cxn ang="0">
                  <a:pos x="77" y="53"/>
                </a:cxn>
                <a:cxn ang="0">
                  <a:pos x="79" y="72"/>
                </a:cxn>
                <a:cxn ang="0">
                  <a:pos x="73" y="91"/>
                </a:cxn>
                <a:cxn ang="0">
                  <a:pos x="62" y="107"/>
                </a:cxn>
                <a:cxn ang="0">
                  <a:pos x="51" y="110"/>
                </a:cxn>
                <a:cxn ang="0">
                  <a:pos x="42" y="109"/>
                </a:cxn>
                <a:cxn ang="0">
                  <a:pos x="35" y="107"/>
                </a:cxn>
                <a:cxn ang="0">
                  <a:pos x="29" y="103"/>
                </a:cxn>
                <a:cxn ang="0">
                  <a:pos x="25" y="99"/>
                </a:cxn>
                <a:cxn ang="0">
                  <a:pos x="22" y="95"/>
                </a:cxn>
                <a:cxn ang="0">
                  <a:pos x="21" y="92"/>
                </a:cxn>
                <a:cxn ang="0">
                  <a:pos x="21" y="90"/>
                </a:cxn>
                <a:cxn ang="0">
                  <a:pos x="32" y="95"/>
                </a:cxn>
                <a:cxn ang="0">
                  <a:pos x="40" y="98"/>
                </a:cxn>
                <a:cxn ang="0">
                  <a:pos x="47" y="98"/>
                </a:cxn>
                <a:cxn ang="0">
                  <a:pos x="53" y="96"/>
                </a:cxn>
                <a:cxn ang="0">
                  <a:pos x="55" y="94"/>
                </a:cxn>
                <a:cxn ang="0">
                  <a:pos x="59" y="90"/>
                </a:cxn>
                <a:cxn ang="0">
                  <a:pos x="61" y="86"/>
                </a:cxn>
                <a:cxn ang="0">
                  <a:pos x="62" y="81"/>
                </a:cxn>
                <a:cxn ang="0">
                  <a:pos x="65" y="60"/>
                </a:cxn>
                <a:cxn ang="0">
                  <a:pos x="62" y="38"/>
                </a:cxn>
                <a:cxn ang="0">
                  <a:pos x="53" y="21"/>
                </a:cxn>
                <a:cxn ang="0">
                  <a:pos x="37" y="12"/>
                </a:cxn>
                <a:cxn ang="0">
                  <a:pos x="22" y="19"/>
                </a:cxn>
                <a:cxn ang="0">
                  <a:pos x="11" y="27"/>
                </a:cxn>
                <a:cxn ang="0">
                  <a:pos x="4" y="34"/>
                </a:cxn>
                <a:cxn ang="0">
                  <a:pos x="0" y="35"/>
                </a:cxn>
                <a:cxn ang="0">
                  <a:pos x="3" y="24"/>
                </a:cxn>
                <a:cxn ang="0">
                  <a:pos x="8" y="15"/>
                </a:cxn>
                <a:cxn ang="0">
                  <a:pos x="17" y="6"/>
                </a:cxn>
                <a:cxn ang="0">
                  <a:pos x="33" y="0"/>
                </a:cxn>
                <a:cxn ang="0">
                  <a:pos x="47" y="1"/>
                </a:cxn>
                <a:cxn ang="0">
                  <a:pos x="58" y="9"/>
                </a:cxn>
                <a:cxn ang="0">
                  <a:pos x="66" y="21"/>
                </a:cxn>
                <a:cxn ang="0">
                  <a:pos x="72" y="34"/>
                </a:cxn>
              </a:cxnLst>
              <a:rect l="0" t="0" r="r" b="b"/>
              <a:pathLst>
                <a:path w="79" h="110">
                  <a:moveTo>
                    <a:pt x="72" y="34"/>
                  </a:moveTo>
                  <a:lnTo>
                    <a:pt x="77" y="53"/>
                  </a:lnTo>
                  <a:lnTo>
                    <a:pt x="79" y="72"/>
                  </a:lnTo>
                  <a:lnTo>
                    <a:pt x="73" y="91"/>
                  </a:lnTo>
                  <a:lnTo>
                    <a:pt x="62" y="107"/>
                  </a:lnTo>
                  <a:lnTo>
                    <a:pt x="51" y="110"/>
                  </a:lnTo>
                  <a:lnTo>
                    <a:pt x="42" y="109"/>
                  </a:lnTo>
                  <a:lnTo>
                    <a:pt x="35" y="107"/>
                  </a:lnTo>
                  <a:lnTo>
                    <a:pt x="29" y="103"/>
                  </a:lnTo>
                  <a:lnTo>
                    <a:pt x="25" y="99"/>
                  </a:lnTo>
                  <a:lnTo>
                    <a:pt x="22" y="95"/>
                  </a:lnTo>
                  <a:lnTo>
                    <a:pt x="21" y="92"/>
                  </a:lnTo>
                  <a:lnTo>
                    <a:pt x="21" y="90"/>
                  </a:lnTo>
                  <a:lnTo>
                    <a:pt x="32" y="95"/>
                  </a:lnTo>
                  <a:lnTo>
                    <a:pt x="40" y="98"/>
                  </a:lnTo>
                  <a:lnTo>
                    <a:pt x="47" y="98"/>
                  </a:lnTo>
                  <a:lnTo>
                    <a:pt x="53" y="96"/>
                  </a:lnTo>
                  <a:lnTo>
                    <a:pt x="55" y="94"/>
                  </a:lnTo>
                  <a:lnTo>
                    <a:pt x="59" y="90"/>
                  </a:lnTo>
                  <a:lnTo>
                    <a:pt x="61" y="86"/>
                  </a:lnTo>
                  <a:lnTo>
                    <a:pt x="62" y="81"/>
                  </a:lnTo>
                  <a:lnTo>
                    <a:pt x="65" y="60"/>
                  </a:lnTo>
                  <a:lnTo>
                    <a:pt x="62" y="38"/>
                  </a:lnTo>
                  <a:lnTo>
                    <a:pt x="53" y="21"/>
                  </a:lnTo>
                  <a:lnTo>
                    <a:pt x="37" y="12"/>
                  </a:lnTo>
                  <a:lnTo>
                    <a:pt x="22" y="19"/>
                  </a:lnTo>
                  <a:lnTo>
                    <a:pt x="11" y="27"/>
                  </a:lnTo>
                  <a:lnTo>
                    <a:pt x="4" y="34"/>
                  </a:lnTo>
                  <a:lnTo>
                    <a:pt x="0" y="35"/>
                  </a:lnTo>
                  <a:lnTo>
                    <a:pt x="3" y="24"/>
                  </a:lnTo>
                  <a:lnTo>
                    <a:pt x="8" y="15"/>
                  </a:lnTo>
                  <a:lnTo>
                    <a:pt x="17" y="6"/>
                  </a:lnTo>
                  <a:lnTo>
                    <a:pt x="33" y="0"/>
                  </a:lnTo>
                  <a:lnTo>
                    <a:pt x="47" y="1"/>
                  </a:lnTo>
                  <a:lnTo>
                    <a:pt x="58" y="9"/>
                  </a:lnTo>
                  <a:lnTo>
                    <a:pt x="66" y="21"/>
                  </a:lnTo>
                  <a:lnTo>
                    <a:pt x="72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36" name="Freeform 80"/>
            <p:cNvSpPr>
              <a:spLocks/>
            </p:cNvSpPr>
            <p:nvPr/>
          </p:nvSpPr>
          <p:spPr bwMode="auto">
            <a:xfrm>
              <a:off x="2349" y="633"/>
              <a:ext cx="275" cy="305"/>
            </a:xfrm>
            <a:custGeom>
              <a:avLst/>
              <a:gdLst/>
              <a:ahLst/>
              <a:cxnLst>
                <a:cxn ang="0">
                  <a:pos x="379" y="153"/>
                </a:cxn>
                <a:cxn ang="0">
                  <a:pos x="393" y="147"/>
                </a:cxn>
                <a:cxn ang="0">
                  <a:pos x="418" y="151"/>
                </a:cxn>
                <a:cxn ang="0">
                  <a:pos x="455" y="251"/>
                </a:cxn>
                <a:cxn ang="0">
                  <a:pos x="445" y="253"/>
                </a:cxn>
                <a:cxn ang="0">
                  <a:pos x="416" y="162"/>
                </a:cxn>
                <a:cxn ang="0">
                  <a:pos x="403" y="159"/>
                </a:cxn>
                <a:cxn ang="0">
                  <a:pos x="425" y="218"/>
                </a:cxn>
                <a:cxn ang="0">
                  <a:pos x="440" y="287"/>
                </a:cxn>
                <a:cxn ang="0">
                  <a:pos x="458" y="309"/>
                </a:cxn>
                <a:cxn ang="0">
                  <a:pos x="472" y="335"/>
                </a:cxn>
                <a:cxn ang="0">
                  <a:pos x="476" y="375"/>
                </a:cxn>
                <a:cxn ang="0">
                  <a:pos x="477" y="412"/>
                </a:cxn>
                <a:cxn ang="0">
                  <a:pos x="483" y="463"/>
                </a:cxn>
                <a:cxn ang="0">
                  <a:pos x="508" y="454"/>
                </a:cxn>
                <a:cxn ang="0">
                  <a:pos x="535" y="450"/>
                </a:cxn>
                <a:cxn ang="0">
                  <a:pos x="545" y="462"/>
                </a:cxn>
                <a:cxn ang="0">
                  <a:pos x="515" y="466"/>
                </a:cxn>
                <a:cxn ang="0">
                  <a:pos x="487" y="486"/>
                </a:cxn>
                <a:cxn ang="0">
                  <a:pos x="476" y="531"/>
                </a:cxn>
                <a:cxn ang="0">
                  <a:pos x="454" y="551"/>
                </a:cxn>
                <a:cxn ang="0">
                  <a:pos x="470" y="501"/>
                </a:cxn>
                <a:cxn ang="0">
                  <a:pos x="465" y="447"/>
                </a:cxn>
                <a:cxn ang="0">
                  <a:pos x="448" y="436"/>
                </a:cxn>
                <a:cxn ang="0">
                  <a:pos x="441" y="427"/>
                </a:cxn>
                <a:cxn ang="0">
                  <a:pos x="465" y="406"/>
                </a:cxn>
                <a:cxn ang="0">
                  <a:pos x="463" y="360"/>
                </a:cxn>
                <a:cxn ang="0">
                  <a:pos x="452" y="317"/>
                </a:cxn>
                <a:cxn ang="0">
                  <a:pos x="433" y="304"/>
                </a:cxn>
                <a:cxn ang="0">
                  <a:pos x="443" y="328"/>
                </a:cxn>
                <a:cxn ang="0">
                  <a:pos x="448" y="353"/>
                </a:cxn>
                <a:cxn ang="0">
                  <a:pos x="441" y="350"/>
                </a:cxn>
                <a:cxn ang="0">
                  <a:pos x="430" y="327"/>
                </a:cxn>
                <a:cxn ang="0">
                  <a:pos x="416" y="256"/>
                </a:cxn>
                <a:cxn ang="0">
                  <a:pos x="401" y="184"/>
                </a:cxn>
                <a:cxn ang="0">
                  <a:pos x="372" y="605"/>
                </a:cxn>
                <a:cxn ang="0">
                  <a:pos x="356" y="60"/>
                </a:cxn>
                <a:cxn ang="0">
                  <a:pos x="325" y="29"/>
                </a:cxn>
                <a:cxn ang="0">
                  <a:pos x="151" y="19"/>
                </a:cxn>
                <a:cxn ang="0">
                  <a:pos x="69" y="31"/>
                </a:cxn>
                <a:cxn ang="0">
                  <a:pos x="0" y="49"/>
                </a:cxn>
                <a:cxn ang="0">
                  <a:pos x="22" y="31"/>
                </a:cxn>
                <a:cxn ang="0">
                  <a:pos x="86" y="9"/>
                </a:cxn>
                <a:cxn ang="0">
                  <a:pos x="179" y="0"/>
                </a:cxn>
                <a:cxn ang="0">
                  <a:pos x="260" y="5"/>
                </a:cxn>
                <a:cxn ang="0">
                  <a:pos x="351" y="27"/>
                </a:cxn>
                <a:cxn ang="0">
                  <a:pos x="392" y="57"/>
                </a:cxn>
                <a:cxn ang="0">
                  <a:pos x="465" y="52"/>
                </a:cxn>
                <a:cxn ang="0">
                  <a:pos x="520" y="54"/>
                </a:cxn>
                <a:cxn ang="0">
                  <a:pos x="508" y="61"/>
                </a:cxn>
                <a:cxn ang="0">
                  <a:pos x="433" y="68"/>
                </a:cxn>
                <a:cxn ang="0">
                  <a:pos x="372" y="83"/>
                </a:cxn>
              </a:cxnLst>
              <a:rect l="0" t="0" r="r" b="b"/>
              <a:pathLst>
                <a:path w="551" h="609">
                  <a:moveTo>
                    <a:pt x="374" y="151"/>
                  </a:moveTo>
                  <a:lnTo>
                    <a:pt x="376" y="153"/>
                  </a:lnTo>
                  <a:lnTo>
                    <a:pt x="379" y="153"/>
                  </a:lnTo>
                  <a:lnTo>
                    <a:pt x="383" y="154"/>
                  </a:lnTo>
                  <a:lnTo>
                    <a:pt x="386" y="154"/>
                  </a:lnTo>
                  <a:lnTo>
                    <a:pt x="393" y="147"/>
                  </a:lnTo>
                  <a:lnTo>
                    <a:pt x="401" y="144"/>
                  </a:lnTo>
                  <a:lnTo>
                    <a:pt x="410" y="147"/>
                  </a:lnTo>
                  <a:lnTo>
                    <a:pt x="418" y="151"/>
                  </a:lnTo>
                  <a:lnTo>
                    <a:pt x="437" y="176"/>
                  </a:lnTo>
                  <a:lnTo>
                    <a:pt x="450" y="211"/>
                  </a:lnTo>
                  <a:lnTo>
                    <a:pt x="455" y="251"/>
                  </a:lnTo>
                  <a:lnTo>
                    <a:pt x="455" y="285"/>
                  </a:lnTo>
                  <a:lnTo>
                    <a:pt x="445" y="281"/>
                  </a:lnTo>
                  <a:lnTo>
                    <a:pt x="445" y="253"/>
                  </a:lnTo>
                  <a:lnTo>
                    <a:pt x="440" y="218"/>
                  </a:lnTo>
                  <a:lnTo>
                    <a:pt x="429" y="185"/>
                  </a:lnTo>
                  <a:lnTo>
                    <a:pt x="416" y="162"/>
                  </a:lnTo>
                  <a:lnTo>
                    <a:pt x="414" y="162"/>
                  </a:lnTo>
                  <a:lnTo>
                    <a:pt x="408" y="161"/>
                  </a:lnTo>
                  <a:lnTo>
                    <a:pt x="403" y="159"/>
                  </a:lnTo>
                  <a:lnTo>
                    <a:pt x="400" y="159"/>
                  </a:lnTo>
                  <a:lnTo>
                    <a:pt x="416" y="187"/>
                  </a:lnTo>
                  <a:lnTo>
                    <a:pt x="425" y="218"/>
                  </a:lnTo>
                  <a:lnTo>
                    <a:pt x="429" y="251"/>
                  </a:lnTo>
                  <a:lnTo>
                    <a:pt x="432" y="282"/>
                  </a:lnTo>
                  <a:lnTo>
                    <a:pt x="440" y="287"/>
                  </a:lnTo>
                  <a:lnTo>
                    <a:pt x="447" y="294"/>
                  </a:lnTo>
                  <a:lnTo>
                    <a:pt x="454" y="302"/>
                  </a:lnTo>
                  <a:lnTo>
                    <a:pt x="458" y="309"/>
                  </a:lnTo>
                  <a:lnTo>
                    <a:pt x="463" y="317"/>
                  </a:lnTo>
                  <a:lnTo>
                    <a:pt x="468" y="326"/>
                  </a:lnTo>
                  <a:lnTo>
                    <a:pt x="472" y="335"/>
                  </a:lnTo>
                  <a:lnTo>
                    <a:pt x="476" y="343"/>
                  </a:lnTo>
                  <a:lnTo>
                    <a:pt x="477" y="360"/>
                  </a:lnTo>
                  <a:lnTo>
                    <a:pt x="476" y="375"/>
                  </a:lnTo>
                  <a:lnTo>
                    <a:pt x="473" y="390"/>
                  </a:lnTo>
                  <a:lnTo>
                    <a:pt x="468" y="403"/>
                  </a:lnTo>
                  <a:lnTo>
                    <a:pt x="477" y="412"/>
                  </a:lnTo>
                  <a:lnTo>
                    <a:pt x="480" y="431"/>
                  </a:lnTo>
                  <a:lnTo>
                    <a:pt x="481" y="451"/>
                  </a:lnTo>
                  <a:lnTo>
                    <a:pt x="483" y="463"/>
                  </a:lnTo>
                  <a:lnTo>
                    <a:pt x="491" y="461"/>
                  </a:lnTo>
                  <a:lnTo>
                    <a:pt x="499" y="456"/>
                  </a:lnTo>
                  <a:lnTo>
                    <a:pt x="508" y="454"/>
                  </a:lnTo>
                  <a:lnTo>
                    <a:pt x="517" y="451"/>
                  </a:lnTo>
                  <a:lnTo>
                    <a:pt x="526" y="450"/>
                  </a:lnTo>
                  <a:lnTo>
                    <a:pt x="535" y="450"/>
                  </a:lnTo>
                  <a:lnTo>
                    <a:pt x="542" y="452"/>
                  </a:lnTo>
                  <a:lnTo>
                    <a:pt x="551" y="458"/>
                  </a:lnTo>
                  <a:lnTo>
                    <a:pt x="545" y="462"/>
                  </a:lnTo>
                  <a:lnTo>
                    <a:pt x="537" y="462"/>
                  </a:lnTo>
                  <a:lnTo>
                    <a:pt x="528" y="462"/>
                  </a:lnTo>
                  <a:lnTo>
                    <a:pt x="515" y="466"/>
                  </a:lnTo>
                  <a:lnTo>
                    <a:pt x="505" y="471"/>
                  </a:lnTo>
                  <a:lnTo>
                    <a:pt x="495" y="478"/>
                  </a:lnTo>
                  <a:lnTo>
                    <a:pt x="487" y="486"/>
                  </a:lnTo>
                  <a:lnTo>
                    <a:pt x="483" y="495"/>
                  </a:lnTo>
                  <a:lnTo>
                    <a:pt x="483" y="515"/>
                  </a:lnTo>
                  <a:lnTo>
                    <a:pt x="476" y="531"/>
                  </a:lnTo>
                  <a:lnTo>
                    <a:pt x="465" y="545"/>
                  </a:lnTo>
                  <a:lnTo>
                    <a:pt x="452" y="556"/>
                  </a:lnTo>
                  <a:lnTo>
                    <a:pt x="454" y="551"/>
                  </a:lnTo>
                  <a:lnTo>
                    <a:pt x="459" y="537"/>
                  </a:lnTo>
                  <a:lnTo>
                    <a:pt x="466" y="519"/>
                  </a:lnTo>
                  <a:lnTo>
                    <a:pt x="470" y="501"/>
                  </a:lnTo>
                  <a:lnTo>
                    <a:pt x="469" y="482"/>
                  </a:lnTo>
                  <a:lnTo>
                    <a:pt x="468" y="465"/>
                  </a:lnTo>
                  <a:lnTo>
                    <a:pt x="465" y="447"/>
                  </a:lnTo>
                  <a:lnTo>
                    <a:pt x="461" y="429"/>
                  </a:lnTo>
                  <a:lnTo>
                    <a:pt x="455" y="432"/>
                  </a:lnTo>
                  <a:lnTo>
                    <a:pt x="448" y="436"/>
                  </a:lnTo>
                  <a:lnTo>
                    <a:pt x="443" y="439"/>
                  </a:lnTo>
                  <a:lnTo>
                    <a:pt x="436" y="435"/>
                  </a:lnTo>
                  <a:lnTo>
                    <a:pt x="441" y="427"/>
                  </a:lnTo>
                  <a:lnTo>
                    <a:pt x="450" y="420"/>
                  </a:lnTo>
                  <a:lnTo>
                    <a:pt x="458" y="414"/>
                  </a:lnTo>
                  <a:lnTo>
                    <a:pt x="465" y="406"/>
                  </a:lnTo>
                  <a:lnTo>
                    <a:pt x="461" y="398"/>
                  </a:lnTo>
                  <a:lnTo>
                    <a:pt x="462" y="380"/>
                  </a:lnTo>
                  <a:lnTo>
                    <a:pt x="463" y="360"/>
                  </a:lnTo>
                  <a:lnTo>
                    <a:pt x="462" y="343"/>
                  </a:lnTo>
                  <a:lnTo>
                    <a:pt x="458" y="331"/>
                  </a:lnTo>
                  <a:lnTo>
                    <a:pt x="452" y="317"/>
                  </a:lnTo>
                  <a:lnTo>
                    <a:pt x="445" y="307"/>
                  </a:lnTo>
                  <a:lnTo>
                    <a:pt x="437" y="296"/>
                  </a:lnTo>
                  <a:lnTo>
                    <a:pt x="433" y="304"/>
                  </a:lnTo>
                  <a:lnTo>
                    <a:pt x="434" y="312"/>
                  </a:lnTo>
                  <a:lnTo>
                    <a:pt x="437" y="320"/>
                  </a:lnTo>
                  <a:lnTo>
                    <a:pt x="443" y="328"/>
                  </a:lnTo>
                  <a:lnTo>
                    <a:pt x="448" y="337"/>
                  </a:lnTo>
                  <a:lnTo>
                    <a:pt x="450" y="345"/>
                  </a:lnTo>
                  <a:lnTo>
                    <a:pt x="448" y="353"/>
                  </a:lnTo>
                  <a:lnTo>
                    <a:pt x="441" y="362"/>
                  </a:lnTo>
                  <a:lnTo>
                    <a:pt x="440" y="357"/>
                  </a:lnTo>
                  <a:lnTo>
                    <a:pt x="441" y="350"/>
                  </a:lnTo>
                  <a:lnTo>
                    <a:pt x="443" y="345"/>
                  </a:lnTo>
                  <a:lnTo>
                    <a:pt x="441" y="339"/>
                  </a:lnTo>
                  <a:lnTo>
                    <a:pt x="430" y="327"/>
                  </a:lnTo>
                  <a:lnTo>
                    <a:pt x="423" y="308"/>
                  </a:lnTo>
                  <a:lnTo>
                    <a:pt x="419" y="283"/>
                  </a:lnTo>
                  <a:lnTo>
                    <a:pt x="416" y="256"/>
                  </a:lnTo>
                  <a:lnTo>
                    <a:pt x="412" y="229"/>
                  </a:lnTo>
                  <a:lnTo>
                    <a:pt x="408" y="204"/>
                  </a:lnTo>
                  <a:lnTo>
                    <a:pt x="401" y="184"/>
                  </a:lnTo>
                  <a:lnTo>
                    <a:pt x="390" y="172"/>
                  </a:lnTo>
                  <a:lnTo>
                    <a:pt x="374" y="172"/>
                  </a:lnTo>
                  <a:lnTo>
                    <a:pt x="372" y="605"/>
                  </a:lnTo>
                  <a:lnTo>
                    <a:pt x="356" y="609"/>
                  </a:lnTo>
                  <a:lnTo>
                    <a:pt x="357" y="71"/>
                  </a:lnTo>
                  <a:lnTo>
                    <a:pt x="356" y="60"/>
                  </a:lnTo>
                  <a:lnTo>
                    <a:pt x="350" y="48"/>
                  </a:lnTo>
                  <a:lnTo>
                    <a:pt x="340" y="37"/>
                  </a:lnTo>
                  <a:lnTo>
                    <a:pt x="325" y="29"/>
                  </a:lnTo>
                  <a:lnTo>
                    <a:pt x="215" y="16"/>
                  </a:lnTo>
                  <a:lnTo>
                    <a:pt x="181" y="18"/>
                  </a:lnTo>
                  <a:lnTo>
                    <a:pt x="151" y="19"/>
                  </a:lnTo>
                  <a:lnTo>
                    <a:pt x="122" y="22"/>
                  </a:lnTo>
                  <a:lnTo>
                    <a:pt x="96" y="26"/>
                  </a:lnTo>
                  <a:lnTo>
                    <a:pt x="69" y="31"/>
                  </a:lnTo>
                  <a:lnTo>
                    <a:pt x="46" y="37"/>
                  </a:lnTo>
                  <a:lnTo>
                    <a:pt x="22" y="44"/>
                  </a:lnTo>
                  <a:lnTo>
                    <a:pt x="0" y="49"/>
                  </a:lnTo>
                  <a:lnTo>
                    <a:pt x="6" y="44"/>
                  </a:lnTo>
                  <a:lnTo>
                    <a:pt x="13" y="38"/>
                  </a:lnTo>
                  <a:lnTo>
                    <a:pt x="22" y="31"/>
                  </a:lnTo>
                  <a:lnTo>
                    <a:pt x="36" y="24"/>
                  </a:lnTo>
                  <a:lnTo>
                    <a:pt x="57" y="16"/>
                  </a:lnTo>
                  <a:lnTo>
                    <a:pt x="86" y="9"/>
                  </a:lnTo>
                  <a:lnTo>
                    <a:pt x="123" y="4"/>
                  </a:lnTo>
                  <a:lnTo>
                    <a:pt x="172" y="0"/>
                  </a:lnTo>
                  <a:lnTo>
                    <a:pt x="179" y="0"/>
                  </a:lnTo>
                  <a:lnTo>
                    <a:pt x="199" y="0"/>
                  </a:lnTo>
                  <a:lnTo>
                    <a:pt x="227" y="3"/>
                  </a:lnTo>
                  <a:lnTo>
                    <a:pt x="260" y="5"/>
                  </a:lnTo>
                  <a:lnTo>
                    <a:pt x="295" y="9"/>
                  </a:lnTo>
                  <a:lnTo>
                    <a:pt x="327" y="18"/>
                  </a:lnTo>
                  <a:lnTo>
                    <a:pt x="351" y="27"/>
                  </a:lnTo>
                  <a:lnTo>
                    <a:pt x="367" y="41"/>
                  </a:lnTo>
                  <a:lnTo>
                    <a:pt x="371" y="61"/>
                  </a:lnTo>
                  <a:lnTo>
                    <a:pt x="392" y="57"/>
                  </a:lnTo>
                  <a:lnTo>
                    <a:pt x="415" y="54"/>
                  </a:lnTo>
                  <a:lnTo>
                    <a:pt x="440" y="52"/>
                  </a:lnTo>
                  <a:lnTo>
                    <a:pt x="465" y="52"/>
                  </a:lnTo>
                  <a:lnTo>
                    <a:pt x="487" y="52"/>
                  </a:lnTo>
                  <a:lnTo>
                    <a:pt x="506" y="53"/>
                  </a:lnTo>
                  <a:lnTo>
                    <a:pt x="520" y="54"/>
                  </a:lnTo>
                  <a:lnTo>
                    <a:pt x="526" y="59"/>
                  </a:lnTo>
                  <a:lnTo>
                    <a:pt x="522" y="60"/>
                  </a:lnTo>
                  <a:lnTo>
                    <a:pt x="508" y="61"/>
                  </a:lnTo>
                  <a:lnTo>
                    <a:pt x="486" y="63"/>
                  </a:lnTo>
                  <a:lnTo>
                    <a:pt x="461" y="65"/>
                  </a:lnTo>
                  <a:lnTo>
                    <a:pt x="433" y="68"/>
                  </a:lnTo>
                  <a:lnTo>
                    <a:pt x="408" y="72"/>
                  </a:lnTo>
                  <a:lnTo>
                    <a:pt x="386" y="78"/>
                  </a:lnTo>
                  <a:lnTo>
                    <a:pt x="372" y="83"/>
                  </a:lnTo>
                  <a:lnTo>
                    <a:pt x="374" y="1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37" name="Freeform 81"/>
            <p:cNvSpPr>
              <a:spLocks/>
            </p:cNvSpPr>
            <p:nvPr/>
          </p:nvSpPr>
          <p:spPr bwMode="auto">
            <a:xfrm>
              <a:off x="1663" y="653"/>
              <a:ext cx="678" cy="406"/>
            </a:xfrm>
            <a:custGeom>
              <a:avLst/>
              <a:gdLst/>
              <a:ahLst/>
              <a:cxnLst>
                <a:cxn ang="0">
                  <a:pos x="145" y="619"/>
                </a:cxn>
                <a:cxn ang="0">
                  <a:pos x="72" y="660"/>
                </a:cxn>
                <a:cxn ang="0">
                  <a:pos x="39" y="704"/>
                </a:cxn>
                <a:cxn ang="0">
                  <a:pos x="93" y="712"/>
                </a:cxn>
                <a:cxn ang="0">
                  <a:pos x="127" y="750"/>
                </a:cxn>
                <a:cxn ang="0">
                  <a:pos x="122" y="802"/>
                </a:cxn>
                <a:cxn ang="0">
                  <a:pos x="60" y="800"/>
                </a:cxn>
                <a:cxn ang="0">
                  <a:pos x="39" y="788"/>
                </a:cxn>
                <a:cxn ang="0">
                  <a:pos x="93" y="788"/>
                </a:cxn>
                <a:cxn ang="0">
                  <a:pos x="115" y="772"/>
                </a:cxn>
                <a:cxn ang="0">
                  <a:pos x="87" y="725"/>
                </a:cxn>
                <a:cxn ang="0">
                  <a:pos x="58" y="736"/>
                </a:cxn>
                <a:cxn ang="0">
                  <a:pos x="50" y="761"/>
                </a:cxn>
                <a:cxn ang="0">
                  <a:pos x="32" y="721"/>
                </a:cxn>
                <a:cxn ang="0">
                  <a:pos x="13" y="743"/>
                </a:cxn>
                <a:cxn ang="0">
                  <a:pos x="3" y="781"/>
                </a:cxn>
                <a:cxn ang="0">
                  <a:pos x="6" y="706"/>
                </a:cxn>
                <a:cxn ang="0">
                  <a:pos x="111" y="616"/>
                </a:cxn>
                <a:cxn ang="0">
                  <a:pos x="166" y="556"/>
                </a:cxn>
                <a:cxn ang="0">
                  <a:pos x="221" y="430"/>
                </a:cxn>
                <a:cxn ang="0">
                  <a:pos x="658" y="258"/>
                </a:cxn>
                <a:cxn ang="0">
                  <a:pos x="707" y="253"/>
                </a:cxn>
                <a:cxn ang="0">
                  <a:pos x="787" y="248"/>
                </a:cxn>
                <a:cxn ang="0">
                  <a:pos x="953" y="250"/>
                </a:cxn>
                <a:cxn ang="0">
                  <a:pos x="1137" y="255"/>
                </a:cxn>
                <a:cxn ang="0">
                  <a:pos x="1257" y="259"/>
                </a:cxn>
                <a:cxn ang="0">
                  <a:pos x="1281" y="199"/>
                </a:cxn>
                <a:cxn ang="0">
                  <a:pos x="1329" y="35"/>
                </a:cxn>
                <a:cxn ang="0">
                  <a:pos x="1355" y="2"/>
                </a:cxn>
                <a:cxn ang="0">
                  <a:pos x="1337" y="82"/>
                </a:cxn>
                <a:cxn ang="0">
                  <a:pos x="1294" y="257"/>
                </a:cxn>
                <a:cxn ang="0">
                  <a:pos x="1264" y="280"/>
                </a:cxn>
                <a:cxn ang="0">
                  <a:pos x="1182" y="277"/>
                </a:cxn>
                <a:cxn ang="0">
                  <a:pos x="1091" y="273"/>
                </a:cxn>
                <a:cxn ang="0">
                  <a:pos x="1036" y="270"/>
                </a:cxn>
                <a:cxn ang="0">
                  <a:pos x="996" y="270"/>
                </a:cxn>
                <a:cxn ang="0">
                  <a:pos x="864" y="274"/>
                </a:cxn>
                <a:cxn ang="0">
                  <a:pos x="708" y="283"/>
                </a:cxn>
                <a:cxn ang="0">
                  <a:pos x="600" y="295"/>
                </a:cxn>
                <a:cxn ang="0">
                  <a:pos x="534" y="319"/>
                </a:cxn>
                <a:cxn ang="0">
                  <a:pos x="433" y="360"/>
                </a:cxn>
                <a:cxn ang="0">
                  <a:pos x="335" y="402"/>
                </a:cxn>
                <a:cxn ang="0">
                  <a:pos x="278" y="427"/>
                </a:cxn>
                <a:cxn ang="0">
                  <a:pos x="314" y="427"/>
                </a:cxn>
                <a:cxn ang="0">
                  <a:pos x="380" y="428"/>
                </a:cxn>
                <a:cxn ang="0">
                  <a:pos x="448" y="428"/>
                </a:cxn>
                <a:cxn ang="0">
                  <a:pos x="492" y="430"/>
                </a:cxn>
                <a:cxn ang="0">
                  <a:pos x="532" y="441"/>
                </a:cxn>
                <a:cxn ang="0">
                  <a:pos x="552" y="452"/>
                </a:cxn>
                <a:cxn ang="0">
                  <a:pos x="532" y="452"/>
                </a:cxn>
                <a:cxn ang="0">
                  <a:pos x="456" y="449"/>
                </a:cxn>
                <a:cxn ang="0">
                  <a:pos x="365" y="447"/>
                </a:cxn>
                <a:cxn ang="0">
                  <a:pos x="293" y="446"/>
                </a:cxn>
                <a:cxn ang="0">
                  <a:pos x="245" y="449"/>
                </a:cxn>
                <a:cxn ang="0">
                  <a:pos x="202" y="468"/>
                </a:cxn>
                <a:cxn ang="0">
                  <a:pos x="181" y="532"/>
                </a:cxn>
              </a:cxnLst>
              <a:rect l="0" t="0" r="r" b="b"/>
              <a:pathLst>
                <a:path w="1358" h="813">
                  <a:moveTo>
                    <a:pt x="181" y="813"/>
                  </a:moveTo>
                  <a:lnTo>
                    <a:pt x="165" y="813"/>
                  </a:lnTo>
                  <a:lnTo>
                    <a:pt x="165" y="611"/>
                  </a:lnTo>
                  <a:lnTo>
                    <a:pt x="145" y="619"/>
                  </a:lnTo>
                  <a:lnTo>
                    <a:pt x="126" y="629"/>
                  </a:lnTo>
                  <a:lnTo>
                    <a:pt x="107" y="638"/>
                  </a:lnTo>
                  <a:lnTo>
                    <a:pt x="89" y="649"/>
                  </a:lnTo>
                  <a:lnTo>
                    <a:pt x="72" y="660"/>
                  </a:lnTo>
                  <a:lnTo>
                    <a:pt x="55" y="672"/>
                  </a:lnTo>
                  <a:lnTo>
                    <a:pt x="42" y="686"/>
                  </a:lnTo>
                  <a:lnTo>
                    <a:pt x="28" y="701"/>
                  </a:lnTo>
                  <a:lnTo>
                    <a:pt x="39" y="704"/>
                  </a:lnTo>
                  <a:lnTo>
                    <a:pt x="53" y="705"/>
                  </a:lnTo>
                  <a:lnTo>
                    <a:pt x="66" y="708"/>
                  </a:lnTo>
                  <a:lnTo>
                    <a:pt x="80" y="709"/>
                  </a:lnTo>
                  <a:lnTo>
                    <a:pt x="93" y="712"/>
                  </a:lnTo>
                  <a:lnTo>
                    <a:pt x="105" y="717"/>
                  </a:lnTo>
                  <a:lnTo>
                    <a:pt x="115" y="724"/>
                  </a:lnTo>
                  <a:lnTo>
                    <a:pt x="122" y="735"/>
                  </a:lnTo>
                  <a:lnTo>
                    <a:pt x="127" y="750"/>
                  </a:lnTo>
                  <a:lnTo>
                    <a:pt x="130" y="766"/>
                  </a:lnTo>
                  <a:lnTo>
                    <a:pt x="130" y="784"/>
                  </a:lnTo>
                  <a:lnTo>
                    <a:pt x="129" y="799"/>
                  </a:lnTo>
                  <a:lnTo>
                    <a:pt x="122" y="802"/>
                  </a:lnTo>
                  <a:lnTo>
                    <a:pt x="111" y="803"/>
                  </a:lnTo>
                  <a:lnTo>
                    <a:pt x="94" y="803"/>
                  </a:lnTo>
                  <a:lnTo>
                    <a:pt x="77" y="802"/>
                  </a:lnTo>
                  <a:lnTo>
                    <a:pt x="60" y="800"/>
                  </a:lnTo>
                  <a:lnTo>
                    <a:pt x="44" y="798"/>
                  </a:lnTo>
                  <a:lnTo>
                    <a:pt x="30" y="794"/>
                  </a:lnTo>
                  <a:lnTo>
                    <a:pt x="22" y="790"/>
                  </a:lnTo>
                  <a:lnTo>
                    <a:pt x="39" y="788"/>
                  </a:lnTo>
                  <a:lnTo>
                    <a:pt x="54" y="787"/>
                  </a:lnTo>
                  <a:lnTo>
                    <a:pt x="68" y="787"/>
                  </a:lnTo>
                  <a:lnTo>
                    <a:pt x="80" y="788"/>
                  </a:lnTo>
                  <a:lnTo>
                    <a:pt x="93" y="788"/>
                  </a:lnTo>
                  <a:lnTo>
                    <a:pt x="102" y="788"/>
                  </a:lnTo>
                  <a:lnTo>
                    <a:pt x="111" y="788"/>
                  </a:lnTo>
                  <a:lnTo>
                    <a:pt x="116" y="787"/>
                  </a:lnTo>
                  <a:lnTo>
                    <a:pt x="115" y="772"/>
                  </a:lnTo>
                  <a:lnTo>
                    <a:pt x="112" y="755"/>
                  </a:lnTo>
                  <a:lnTo>
                    <a:pt x="105" y="740"/>
                  </a:lnTo>
                  <a:lnTo>
                    <a:pt x="95" y="728"/>
                  </a:lnTo>
                  <a:lnTo>
                    <a:pt x="87" y="725"/>
                  </a:lnTo>
                  <a:lnTo>
                    <a:pt x="76" y="725"/>
                  </a:lnTo>
                  <a:lnTo>
                    <a:pt x="65" y="725"/>
                  </a:lnTo>
                  <a:lnTo>
                    <a:pt x="57" y="725"/>
                  </a:lnTo>
                  <a:lnTo>
                    <a:pt x="58" y="736"/>
                  </a:lnTo>
                  <a:lnTo>
                    <a:pt x="58" y="750"/>
                  </a:lnTo>
                  <a:lnTo>
                    <a:pt x="58" y="762"/>
                  </a:lnTo>
                  <a:lnTo>
                    <a:pt x="54" y="773"/>
                  </a:lnTo>
                  <a:lnTo>
                    <a:pt x="50" y="761"/>
                  </a:lnTo>
                  <a:lnTo>
                    <a:pt x="47" y="745"/>
                  </a:lnTo>
                  <a:lnTo>
                    <a:pt x="44" y="730"/>
                  </a:lnTo>
                  <a:lnTo>
                    <a:pt x="37" y="721"/>
                  </a:lnTo>
                  <a:lnTo>
                    <a:pt x="32" y="721"/>
                  </a:lnTo>
                  <a:lnTo>
                    <a:pt x="28" y="719"/>
                  </a:lnTo>
                  <a:lnTo>
                    <a:pt x="22" y="719"/>
                  </a:lnTo>
                  <a:lnTo>
                    <a:pt x="17" y="721"/>
                  </a:lnTo>
                  <a:lnTo>
                    <a:pt x="13" y="743"/>
                  </a:lnTo>
                  <a:lnTo>
                    <a:pt x="10" y="769"/>
                  </a:lnTo>
                  <a:lnTo>
                    <a:pt x="8" y="788"/>
                  </a:lnTo>
                  <a:lnTo>
                    <a:pt x="7" y="795"/>
                  </a:lnTo>
                  <a:lnTo>
                    <a:pt x="3" y="781"/>
                  </a:lnTo>
                  <a:lnTo>
                    <a:pt x="1" y="766"/>
                  </a:lnTo>
                  <a:lnTo>
                    <a:pt x="0" y="751"/>
                  </a:lnTo>
                  <a:lnTo>
                    <a:pt x="0" y="736"/>
                  </a:lnTo>
                  <a:lnTo>
                    <a:pt x="6" y="706"/>
                  </a:lnTo>
                  <a:lnTo>
                    <a:pt x="24" y="678"/>
                  </a:lnTo>
                  <a:lnTo>
                    <a:pt x="50" y="655"/>
                  </a:lnTo>
                  <a:lnTo>
                    <a:pt x="80" y="634"/>
                  </a:lnTo>
                  <a:lnTo>
                    <a:pt x="111" y="616"/>
                  </a:lnTo>
                  <a:lnTo>
                    <a:pt x="138" y="604"/>
                  </a:lnTo>
                  <a:lnTo>
                    <a:pt x="158" y="595"/>
                  </a:lnTo>
                  <a:lnTo>
                    <a:pt x="166" y="591"/>
                  </a:lnTo>
                  <a:lnTo>
                    <a:pt x="166" y="556"/>
                  </a:lnTo>
                  <a:lnTo>
                    <a:pt x="166" y="518"/>
                  </a:lnTo>
                  <a:lnTo>
                    <a:pt x="172" y="482"/>
                  </a:lnTo>
                  <a:lnTo>
                    <a:pt x="188" y="452"/>
                  </a:lnTo>
                  <a:lnTo>
                    <a:pt x="221" y="430"/>
                  </a:lnTo>
                  <a:lnTo>
                    <a:pt x="626" y="265"/>
                  </a:lnTo>
                  <a:lnTo>
                    <a:pt x="639" y="262"/>
                  </a:lnTo>
                  <a:lnTo>
                    <a:pt x="649" y="259"/>
                  </a:lnTo>
                  <a:lnTo>
                    <a:pt x="658" y="258"/>
                  </a:lnTo>
                  <a:lnTo>
                    <a:pt x="668" y="255"/>
                  </a:lnTo>
                  <a:lnTo>
                    <a:pt x="679" y="255"/>
                  </a:lnTo>
                  <a:lnTo>
                    <a:pt x="691" y="254"/>
                  </a:lnTo>
                  <a:lnTo>
                    <a:pt x="707" y="253"/>
                  </a:lnTo>
                  <a:lnTo>
                    <a:pt x="725" y="251"/>
                  </a:lnTo>
                  <a:lnTo>
                    <a:pt x="737" y="250"/>
                  </a:lnTo>
                  <a:lnTo>
                    <a:pt x="758" y="250"/>
                  </a:lnTo>
                  <a:lnTo>
                    <a:pt x="787" y="248"/>
                  </a:lnTo>
                  <a:lnTo>
                    <a:pt x="823" y="248"/>
                  </a:lnTo>
                  <a:lnTo>
                    <a:pt x="863" y="250"/>
                  </a:lnTo>
                  <a:lnTo>
                    <a:pt x="907" y="250"/>
                  </a:lnTo>
                  <a:lnTo>
                    <a:pt x="953" y="250"/>
                  </a:lnTo>
                  <a:lnTo>
                    <a:pt x="1000" y="251"/>
                  </a:lnTo>
                  <a:lnTo>
                    <a:pt x="1048" y="253"/>
                  </a:lnTo>
                  <a:lnTo>
                    <a:pt x="1094" y="254"/>
                  </a:lnTo>
                  <a:lnTo>
                    <a:pt x="1137" y="255"/>
                  </a:lnTo>
                  <a:lnTo>
                    <a:pt x="1175" y="257"/>
                  </a:lnTo>
                  <a:lnTo>
                    <a:pt x="1210" y="257"/>
                  </a:lnTo>
                  <a:lnTo>
                    <a:pt x="1238" y="258"/>
                  </a:lnTo>
                  <a:lnTo>
                    <a:pt x="1257" y="259"/>
                  </a:lnTo>
                  <a:lnTo>
                    <a:pt x="1267" y="261"/>
                  </a:lnTo>
                  <a:lnTo>
                    <a:pt x="1268" y="253"/>
                  </a:lnTo>
                  <a:lnTo>
                    <a:pt x="1272" y="231"/>
                  </a:lnTo>
                  <a:lnTo>
                    <a:pt x="1281" y="199"/>
                  </a:lnTo>
                  <a:lnTo>
                    <a:pt x="1289" y="160"/>
                  </a:lnTo>
                  <a:lnTo>
                    <a:pt x="1301" y="116"/>
                  </a:lnTo>
                  <a:lnTo>
                    <a:pt x="1314" y="74"/>
                  </a:lnTo>
                  <a:lnTo>
                    <a:pt x="1329" y="35"/>
                  </a:lnTo>
                  <a:lnTo>
                    <a:pt x="1344" y="0"/>
                  </a:lnTo>
                  <a:lnTo>
                    <a:pt x="1348" y="0"/>
                  </a:lnTo>
                  <a:lnTo>
                    <a:pt x="1351" y="0"/>
                  </a:lnTo>
                  <a:lnTo>
                    <a:pt x="1355" y="2"/>
                  </a:lnTo>
                  <a:lnTo>
                    <a:pt x="1358" y="5"/>
                  </a:lnTo>
                  <a:lnTo>
                    <a:pt x="1355" y="15"/>
                  </a:lnTo>
                  <a:lnTo>
                    <a:pt x="1348" y="43"/>
                  </a:lnTo>
                  <a:lnTo>
                    <a:pt x="1337" y="82"/>
                  </a:lnTo>
                  <a:lnTo>
                    <a:pt x="1326" y="129"/>
                  </a:lnTo>
                  <a:lnTo>
                    <a:pt x="1314" y="176"/>
                  </a:lnTo>
                  <a:lnTo>
                    <a:pt x="1303" y="221"/>
                  </a:lnTo>
                  <a:lnTo>
                    <a:pt x="1294" y="257"/>
                  </a:lnTo>
                  <a:lnTo>
                    <a:pt x="1290" y="278"/>
                  </a:lnTo>
                  <a:lnTo>
                    <a:pt x="1286" y="278"/>
                  </a:lnTo>
                  <a:lnTo>
                    <a:pt x="1278" y="280"/>
                  </a:lnTo>
                  <a:lnTo>
                    <a:pt x="1264" y="280"/>
                  </a:lnTo>
                  <a:lnTo>
                    <a:pt x="1247" y="278"/>
                  </a:lnTo>
                  <a:lnTo>
                    <a:pt x="1228" y="278"/>
                  </a:lnTo>
                  <a:lnTo>
                    <a:pt x="1206" y="277"/>
                  </a:lnTo>
                  <a:lnTo>
                    <a:pt x="1182" y="277"/>
                  </a:lnTo>
                  <a:lnTo>
                    <a:pt x="1159" y="276"/>
                  </a:lnTo>
                  <a:lnTo>
                    <a:pt x="1135" y="274"/>
                  </a:lnTo>
                  <a:lnTo>
                    <a:pt x="1113" y="274"/>
                  </a:lnTo>
                  <a:lnTo>
                    <a:pt x="1091" y="273"/>
                  </a:lnTo>
                  <a:lnTo>
                    <a:pt x="1072" y="272"/>
                  </a:lnTo>
                  <a:lnTo>
                    <a:pt x="1057" y="272"/>
                  </a:lnTo>
                  <a:lnTo>
                    <a:pt x="1044" y="270"/>
                  </a:lnTo>
                  <a:lnTo>
                    <a:pt x="1036" y="270"/>
                  </a:lnTo>
                  <a:lnTo>
                    <a:pt x="1033" y="270"/>
                  </a:lnTo>
                  <a:lnTo>
                    <a:pt x="1029" y="270"/>
                  </a:lnTo>
                  <a:lnTo>
                    <a:pt x="1015" y="270"/>
                  </a:lnTo>
                  <a:lnTo>
                    <a:pt x="996" y="270"/>
                  </a:lnTo>
                  <a:lnTo>
                    <a:pt x="968" y="272"/>
                  </a:lnTo>
                  <a:lnTo>
                    <a:pt x="938" y="272"/>
                  </a:lnTo>
                  <a:lnTo>
                    <a:pt x="902" y="273"/>
                  </a:lnTo>
                  <a:lnTo>
                    <a:pt x="864" y="274"/>
                  </a:lnTo>
                  <a:lnTo>
                    <a:pt x="824" y="276"/>
                  </a:lnTo>
                  <a:lnTo>
                    <a:pt x="784" y="277"/>
                  </a:lnTo>
                  <a:lnTo>
                    <a:pt x="745" y="280"/>
                  </a:lnTo>
                  <a:lnTo>
                    <a:pt x="708" y="283"/>
                  </a:lnTo>
                  <a:lnTo>
                    <a:pt x="673" y="285"/>
                  </a:lnTo>
                  <a:lnTo>
                    <a:pt x="643" y="288"/>
                  </a:lnTo>
                  <a:lnTo>
                    <a:pt x="618" y="291"/>
                  </a:lnTo>
                  <a:lnTo>
                    <a:pt x="600" y="295"/>
                  </a:lnTo>
                  <a:lnTo>
                    <a:pt x="589" y="299"/>
                  </a:lnTo>
                  <a:lnTo>
                    <a:pt x="574" y="304"/>
                  </a:lnTo>
                  <a:lnTo>
                    <a:pt x="556" y="311"/>
                  </a:lnTo>
                  <a:lnTo>
                    <a:pt x="534" y="319"/>
                  </a:lnTo>
                  <a:lnTo>
                    <a:pt x="510" y="329"/>
                  </a:lnTo>
                  <a:lnTo>
                    <a:pt x="485" y="338"/>
                  </a:lnTo>
                  <a:lnTo>
                    <a:pt x="459" y="349"/>
                  </a:lnTo>
                  <a:lnTo>
                    <a:pt x="433" y="360"/>
                  </a:lnTo>
                  <a:lnTo>
                    <a:pt x="407" y="371"/>
                  </a:lnTo>
                  <a:lnTo>
                    <a:pt x="380" y="383"/>
                  </a:lnTo>
                  <a:lnTo>
                    <a:pt x="357" y="393"/>
                  </a:lnTo>
                  <a:lnTo>
                    <a:pt x="335" y="402"/>
                  </a:lnTo>
                  <a:lnTo>
                    <a:pt x="314" y="411"/>
                  </a:lnTo>
                  <a:lnTo>
                    <a:pt x="299" y="419"/>
                  </a:lnTo>
                  <a:lnTo>
                    <a:pt x="286" y="424"/>
                  </a:lnTo>
                  <a:lnTo>
                    <a:pt x="278" y="427"/>
                  </a:lnTo>
                  <a:lnTo>
                    <a:pt x="275" y="428"/>
                  </a:lnTo>
                  <a:lnTo>
                    <a:pt x="286" y="428"/>
                  </a:lnTo>
                  <a:lnTo>
                    <a:pt x="299" y="427"/>
                  </a:lnTo>
                  <a:lnTo>
                    <a:pt x="314" y="427"/>
                  </a:lnTo>
                  <a:lnTo>
                    <a:pt x="329" y="427"/>
                  </a:lnTo>
                  <a:lnTo>
                    <a:pt x="346" y="427"/>
                  </a:lnTo>
                  <a:lnTo>
                    <a:pt x="364" y="427"/>
                  </a:lnTo>
                  <a:lnTo>
                    <a:pt x="380" y="428"/>
                  </a:lnTo>
                  <a:lnTo>
                    <a:pt x="398" y="428"/>
                  </a:lnTo>
                  <a:lnTo>
                    <a:pt x="416" y="428"/>
                  </a:lnTo>
                  <a:lnTo>
                    <a:pt x="432" y="428"/>
                  </a:lnTo>
                  <a:lnTo>
                    <a:pt x="448" y="428"/>
                  </a:lnTo>
                  <a:lnTo>
                    <a:pt x="462" y="430"/>
                  </a:lnTo>
                  <a:lnTo>
                    <a:pt x="474" y="430"/>
                  </a:lnTo>
                  <a:lnTo>
                    <a:pt x="484" y="430"/>
                  </a:lnTo>
                  <a:lnTo>
                    <a:pt x="492" y="430"/>
                  </a:lnTo>
                  <a:lnTo>
                    <a:pt x="498" y="430"/>
                  </a:lnTo>
                  <a:lnTo>
                    <a:pt x="512" y="434"/>
                  </a:lnTo>
                  <a:lnTo>
                    <a:pt x="523" y="437"/>
                  </a:lnTo>
                  <a:lnTo>
                    <a:pt x="532" y="441"/>
                  </a:lnTo>
                  <a:lnTo>
                    <a:pt x="541" y="445"/>
                  </a:lnTo>
                  <a:lnTo>
                    <a:pt x="546" y="447"/>
                  </a:lnTo>
                  <a:lnTo>
                    <a:pt x="550" y="449"/>
                  </a:lnTo>
                  <a:lnTo>
                    <a:pt x="552" y="452"/>
                  </a:lnTo>
                  <a:lnTo>
                    <a:pt x="553" y="452"/>
                  </a:lnTo>
                  <a:lnTo>
                    <a:pt x="550" y="452"/>
                  </a:lnTo>
                  <a:lnTo>
                    <a:pt x="544" y="452"/>
                  </a:lnTo>
                  <a:lnTo>
                    <a:pt x="532" y="452"/>
                  </a:lnTo>
                  <a:lnTo>
                    <a:pt x="517" y="450"/>
                  </a:lnTo>
                  <a:lnTo>
                    <a:pt x="499" y="450"/>
                  </a:lnTo>
                  <a:lnTo>
                    <a:pt x="479" y="450"/>
                  </a:lnTo>
                  <a:lnTo>
                    <a:pt x="456" y="449"/>
                  </a:lnTo>
                  <a:lnTo>
                    <a:pt x="434" y="449"/>
                  </a:lnTo>
                  <a:lnTo>
                    <a:pt x="411" y="449"/>
                  </a:lnTo>
                  <a:lnTo>
                    <a:pt x="387" y="447"/>
                  </a:lnTo>
                  <a:lnTo>
                    <a:pt x="365" y="447"/>
                  </a:lnTo>
                  <a:lnTo>
                    <a:pt x="343" y="447"/>
                  </a:lnTo>
                  <a:lnTo>
                    <a:pt x="324" y="446"/>
                  </a:lnTo>
                  <a:lnTo>
                    <a:pt x="307" y="446"/>
                  </a:lnTo>
                  <a:lnTo>
                    <a:pt x="293" y="446"/>
                  </a:lnTo>
                  <a:lnTo>
                    <a:pt x="284" y="446"/>
                  </a:lnTo>
                  <a:lnTo>
                    <a:pt x="271" y="446"/>
                  </a:lnTo>
                  <a:lnTo>
                    <a:pt x="257" y="447"/>
                  </a:lnTo>
                  <a:lnTo>
                    <a:pt x="245" y="449"/>
                  </a:lnTo>
                  <a:lnTo>
                    <a:pt x="232" y="452"/>
                  </a:lnTo>
                  <a:lnTo>
                    <a:pt x="221" y="456"/>
                  </a:lnTo>
                  <a:lnTo>
                    <a:pt x="212" y="461"/>
                  </a:lnTo>
                  <a:lnTo>
                    <a:pt x="202" y="468"/>
                  </a:lnTo>
                  <a:lnTo>
                    <a:pt x="195" y="477"/>
                  </a:lnTo>
                  <a:lnTo>
                    <a:pt x="185" y="498"/>
                  </a:lnTo>
                  <a:lnTo>
                    <a:pt x="183" y="517"/>
                  </a:lnTo>
                  <a:lnTo>
                    <a:pt x="181" y="532"/>
                  </a:lnTo>
                  <a:lnTo>
                    <a:pt x="181" y="537"/>
                  </a:lnTo>
                  <a:lnTo>
                    <a:pt x="181" y="8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38" name="Freeform 82"/>
            <p:cNvSpPr>
              <a:spLocks/>
            </p:cNvSpPr>
            <p:nvPr/>
          </p:nvSpPr>
          <p:spPr bwMode="auto">
            <a:xfrm>
              <a:off x="2590" y="677"/>
              <a:ext cx="18" cy="179"/>
            </a:xfrm>
            <a:custGeom>
              <a:avLst/>
              <a:gdLst/>
              <a:ahLst/>
              <a:cxnLst>
                <a:cxn ang="0">
                  <a:pos x="19" y="359"/>
                </a:cxn>
                <a:cxn ang="0">
                  <a:pos x="21" y="131"/>
                </a:cxn>
                <a:cxn ang="0">
                  <a:pos x="16" y="98"/>
                </a:cxn>
                <a:cxn ang="0">
                  <a:pos x="11" y="66"/>
                </a:cxn>
                <a:cxn ang="0">
                  <a:pos x="7" y="33"/>
                </a:cxn>
                <a:cxn ang="0">
                  <a:pos x="0" y="0"/>
                </a:cxn>
                <a:cxn ang="0">
                  <a:pos x="14" y="17"/>
                </a:cxn>
                <a:cxn ang="0">
                  <a:pos x="25" y="60"/>
                </a:cxn>
                <a:cxn ang="0">
                  <a:pos x="33" y="105"/>
                </a:cxn>
                <a:cxn ang="0">
                  <a:pos x="36" y="126"/>
                </a:cxn>
                <a:cxn ang="0">
                  <a:pos x="36" y="353"/>
                </a:cxn>
                <a:cxn ang="0">
                  <a:pos x="19" y="359"/>
                </a:cxn>
              </a:cxnLst>
              <a:rect l="0" t="0" r="r" b="b"/>
              <a:pathLst>
                <a:path w="36" h="359">
                  <a:moveTo>
                    <a:pt x="19" y="359"/>
                  </a:moveTo>
                  <a:lnTo>
                    <a:pt x="21" y="131"/>
                  </a:lnTo>
                  <a:lnTo>
                    <a:pt x="16" y="98"/>
                  </a:lnTo>
                  <a:lnTo>
                    <a:pt x="11" y="66"/>
                  </a:lnTo>
                  <a:lnTo>
                    <a:pt x="7" y="33"/>
                  </a:lnTo>
                  <a:lnTo>
                    <a:pt x="0" y="0"/>
                  </a:lnTo>
                  <a:lnTo>
                    <a:pt x="14" y="17"/>
                  </a:lnTo>
                  <a:lnTo>
                    <a:pt x="25" y="60"/>
                  </a:lnTo>
                  <a:lnTo>
                    <a:pt x="33" y="105"/>
                  </a:lnTo>
                  <a:lnTo>
                    <a:pt x="36" y="126"/>
                  </a:lnTo>
                  <a:lnTo>
                    <a:pt x="36" y="353"/>
                  </a:lnTo>
                  <a:lnTo>
                    <a:pt x="19" y="3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39" name="Freeform 83"/>
            <p:cNvSpPr>
              <a:spLocks/>
            </p:cNvSpPr>
            <p:nvPr/>
          </p:nvSpPr>
          <p:spPr bwMode="auto">
            <a:xfrm>
              <a:off x="2326" y="676"/>
              <a:ext cx="20" cy="216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0" y="236"/>
                </a:cxn>
                <a:cxn ang="0">
                  <a:pos x="2" y="228"/>
                </a:cxn>
                <a:cxn ang="0">
                  <a:pos x="3" y="206"/>
                </a:cxn>
                <a:cxn ang="0">
                  <a:pos x="7" y="175"/>
                </a:cxn>
                <a:cxn ang="0">
                  <a:pos x="11" y="138"/>
                </a:cxn>
                <a:cxn ang="0">
                  <a:pos x="18" y="97"/>
                </a:cxn>
                <a:cxn ang="0">
                  <a:pos x="25" y="59"/>
                </a:cxn>
                <a:cxn ang="0">
                  <a:pos x="33" y="25"/>
                </a:cxn>
                <a:cxn ang="0">
                  <a:pos x="42" y="0"/>
                </a:cxn>
                <a:cxn ang="0">
                  <a:pos x="42" y="32"/>
                </a:cxn>
                <a:cxn ang="0">
                  <a:pos x="33" y="118"/>
                </a:cxn>
                <a:cxn ang="0">
                  <a:pos x="24" y="208"/>
                </a:cxn>
                <a:cxn ang="0">
                  <a:pos x="18" y="248"/>
                </a:cxn>
                <a:cxn ang="0">
                  <a:pos x="18" y="423"/>
                </a:cxn>
                <a:cxn ang="0">
                  <a:pos x="0" y="432"/>
                </a:cxn>
              </a:cxnLst>
              <a:rect l="0" t="0" r="r" b="b"/>
              <a:pathLst>
                <a:path w="42" h="432">
                  <a:moveTo>
                    <a:pt x="0" y="432"/>
                  </a:moveTo>
                  <a:lnTo>
                    <a:pt x="0" y="236"/>
                  </a:lnTo>
                  <a:lnTo>
                    <a:pt x="2" y="228"/>
                  </a:lnTo>
                  <a:lnTo>
                    <a:pt x="3" y="206"/>
                  </a:lnTo>
                  <a:lnTo>
                    <a:pt x="7" y="175"/>
                  </a:lnTo>
                  <a:lnTo>
                    <a:pt x="11" y="138"/>
                  </a:lnTo>
                  <a:lnTo>
                    <a:pt x="18" y="97"/>
                  </a:lnTo>
                  <a:lnTo>
                    <a:pt x="25" y="59"/>
                  </a:lnTo>
                  <a:lnTo>
                    <a:pt x="33" y="25"/>
                  </a:lnTo>
                  <a:lnTo>
                    <a:pt x="42" y="0"/>
                  </a:lnTo>
                  <a:lnTo>
                    <a:pt x="42" y="32"/>
                  </a:lnTo>
                  <a:lnTo>
                    <a:pt x="33" y="118"/>
                  </a:lnTo>
                  <a:lnTo>
                    <a:pt x="24" y="208"/>
                  </a:lnTo>
                  <a:lnTo>
                    <a:pt x="18" y="248"/>
                  </a:lnTo>
                  <a:lnTo>
                    <a:pt x="18" y="423"/>
                  </a:lnTo>
                  <a:lnTo>
                    <a:pt x="0" y="4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40" name="Freeform 84"/>
            <p:cNvSpPr>
              <a:spLocks/>
            </p:cNvSpPr>
            <p:nvPr/>
          </p:nvSpPr>
          <p:spPr bwMode="auto">
            <a:xfrm>
              <a:off x="1932" y="686"/>
              <a:ext cx="57" cy="107"/>
            </a:xfrm>
            <a:custGeom>
              <a:avLst/>
              <a:gdLst/>
              <a:ahLst/>
              <a:cxnLst>
                <a:cxn ang="0">
                  <a:pos x="107" y="22"/>
                </a:cxn>
                <a:cxn ang="0">
                  <a:pos x="94" y="23"/>
                </a:cxn>
                <a:cxn ang="0">
                  <a:pos x="85" y="23"/>
                </a:cxn>
                <a:cxn ang="0">
                  <a:pos x="78" y="23"/>
                </a:cxn>
                <a:cxn ang="0">
                  <a:pos x="71" y="22"/>
                </a:cxn>
                <a:cxn ang="0">
                  <a:pos x="65" y="22"/>
                </a:cxn>
                <a:cxn ang="0">
                  <a:pos x="60" y="20"/>
                </a:cxn>
                <a:cxn ang="0">
                  <a:pos x="56" y="19"/>
                </a:cxn>
                <a:cxn ang="0">
                  <a:pos x="50" y="19"/>
                </a:cxn>
                <a:cxn ang="0">
                  <a:pos x="52" y="193"/>
                </a:cxn>
                <a:cxn ang="0">
                  <a:pos x="35" y="199"/>
                </a:cxn>
                <a:cxn ang="0">
                  <a:pos x="36" y="19"/>
                </a:cxn>
                <a:cxn ang="0">
                  <a:pos x="13" y="16"/>
                </a:cxn>
                <a:cxn ang="0">
                  <a:pos x="14" y="211"/>
                </a:cxn>
                <a:cxn ang="0">
                  <a:pos x="0" y="214"/>
                </a:cxn>
                <a:cxn ang="0">
                  <a:pos x="0" y="0"/>
                </a:cxn>
                <a:cxn ang="0">
                  <a:pos x="13" y="1"/>
                </a:cxn>
                <a:cxn ang="0">
                  <a:pos x="27" y="4"/>
                </a:cxn>
                <a:cxn ang="0">
                  <a:pos x="42" y="5"/>
                </a:cxn>
                <a:cxn ang="0">
                  <a:pos x="57" y="7"/>
                </a:cxn>
                <a:cxn ang="0">
                  <a:pos x="74" y="8"/>
                </a:cxn>
                <a:cxn ang="0">
                  <a:pos x="87" y="9"/>
                </a:cxn>
                <a:cxn ang="0">
                  <a:pos x="101" y="11"/>
                </a:cxn>
                <a:cxn ang="0">
                  <a:pos x="114" y="12"/>
                </a:cxn>
                <a:cxn ang="0">
                  <a:pos x="107" y="22"/>
                </a:cxn>
              </a:cxnLst>
              <a:rect l="0" t="0" r="r" b="b"/>
              <a:pathLst>
                <a:path w="114" h="214">
                  <a:moveTo>
                    <a:pt x="107" y="22"/>
                  </a:moveTo>
                  <a:lnTo>
                    <a:pt x="94" y="23"/>
                  </a:lnTo>
                  <a:lnTo>
                    <a:pt x="85" y="23"/>
                  </a:lnTo>
                  <a:lnTo>
                    <a:pt x="78" y="23"/>
                  </a:lnTo>
                  <a:lnTo>
                    <a:pt x="71" y="22"/>
                  </a:lnTo>
                  <a:lnTo>
                    <a:pt x="65" y="22"/>
                  </a:lnTo>
                  <a:lnTo>
                    <a:pt x="60" y="20"/>
                  </a:lnTo>
                  <a:lnTo>
                    <a:pt x="56" y="19"/>
                  </a:lnTo>
                  <a:lnTo>
                    <a:pt x="50" y="19"/>
                  </a:lnTo>
                  <a:lnTo>
                    <a:pt x="52" y="193"/>
                  </a:lnTo>
                  <a:lnTo>
                    <a:pt x="35" y="199"/>
                  </a:lnTo>
                  <a:lnTo>
                    <a:pt x="36" y="19"/>
                  </a:lnTo>
                  <a:lnTo>
                    <a:pt x="13" y="16"/>
                  </a:lnTo>
                  <a:lnTo>
                    <a:pt x="14" y="211"/>
                  </a:lnTo>
                  <a:lnTo>
                    <a:pt x="0" y="214"/>
                  </a:lnTo>
                  <a:lnTo>
                    <a:pt x="0" y="0"/>
                  </a:lnTo>
                  <a:lnTo>
                    <a:pt x="13" y="1"/>
                  </a:lnTo>
                  <a:lnTo>
                    <a:pt x="27" y="4"/>
                  </a:lnTo>
                  <a:lnTo>
                    <a:pt x="42" y="5"/>
                  </a:lnTo>
                  <a:lnTo>
                    <a:pt x="57" y="7"/>
                  </a:lnTo>
                  <a:lnTo>
                    <a:pt x="74" y="8"/>
                  </a:lnTo>
                  <a:lnTo>
                    <a:pt x="87" y="9"/>
                  </a:lnTo>
                  <a:lnTo>
                    <a:pt x="101" y="11"/>
                  </a:lnTo>
                  <a:lnTo>
                    <a:pt x="114" y="12"/>
                  </a:lnTo>
                  <a:lnTo>
                    <a:pt x="107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41" name="Freeform 85"/>
            <p:cNvSpPr>
              <a:spLocks/>
            </p:cNvSpPr>
            <p:nvPr/>
          </p:nvSpPr>
          <p:spPr bwMode="auto">
            <a:xfrm>
              <a:off x="2618" y="777"/>
              <a:ext cx="91" cy="42"/>
            </a:xfrm>
            <a:custGeom>
              <a:avLst/>
              <a:gdLst/>
              <a:ahLst/>
              <a:cxnLst>
                <a:cxn ang="0">
                  <a:pos x="179" y="48"/>
                </a:cxn>
                <a:cxn ang="0">
                  <a:pos x="180" y="72"/>
                </a:cxn>
                <a:cxn ang="0">
                  <a:pos x="173" y="81"/>
                </a:cxn>
                <a:cxn ang="0">
                  <a:pos x="165" y="44"/>
                </a:cxn>
                <a:cxn ang="0">
                  <a:pos x="145" y="21"/>
                </a:cxn>
                <a:cxn ang="0">
                  <a:pos x="134" y="15"/>
                </a:cxn>
                <a:cxn ang="0">
                  <a:pos x="120" y="11"/>
                </a:cxn>
                <a:cxn ang="0">
                  <a:pos x="104" y="11"/>
                </a:cxn>
                <a:cxn ang="0">
                  <a:pos x="84" y="18"/>
                </a:cxn>
                <a:cxn ang="0">
                  <a:pos x="69" y="31"/>
                </a:cxn>
                <a:cxn ang="0">
                  <a:pos x="67" y="41"/>
                </a:cxn>
                <a:cxn ang="0">
                  <a:pos x="69" y="45"/>
                </a:cxn>
                <a:cxn ang="0">
                  <a:pos x="57" y="49"/>
                </a:cxn>
                <a:cxn ang="0">
                  <a:pos x="39" y="51"/>
                </a:cxn>
                <a:cxn ang="0">
                  <a:pos x="25" y="55"/>
                </a:cxn>
                <a:cxn ang="0">
                  <a:pos x="15" y="60"/>
                </a:cxn>
                <a:cxn ang="0">
                  <a:pos x="44" y="63"/>
                </a:cxn>
                <a:cxn ang="0">
                  <a:pos x="94" y="66"/>
                </a:cxn>
                <a:cxn ang="0">
                  <a:pos x="126" y="74"/>
                </a:cxn>
                <a:cxn ang="0">
                  <a:pos x="143" y="81"/>
                </a:cxn>
                <a:cxn ang="0">
                  <a:pos x="140" y="82"/>
                </a:cxn>
                <a:cxn ang="0">
                  <a:pos x="111" y="78"/>
                </a:cxn>
                <a:cxn ang="0">
                  <a:pos x="65" y="74"/>
                </a:cxn>
                <a:cxn ang="0">
                  <a:pos x="21" y="72"/>
                </a:cxn>
                <a:cxn ang="0">
                  <a:pos x="0" y="71"/>
                </a:cxn>
                <a:cxn ang="0">
                  <a:pos x="2" y="63"/>
                </a:cxn>
                <a:cxn ang="0">
                  <a:pos x="11" y="52"/>
                </a:cxn>
                <a:cxn ang="0">
                  <a:pos x="25" y="46"/>
                </a:cxn>
                <a:cxn ang="0">
                  <a:pos x="36" y="44"/>
                </a:cxn>
                <a:cxn ang="0">
                  <a:pos x="46" y="38"/>
                </a:cxn>
                <a:cxn ang="0">
                  <a:pos x="57" y="23"/>
                </a:cxn>
                <a:cxn ang="0">
                  <a:pos x="72" y="10"/>
                </a:cxn>
                <a:cxn ang="0">
                  <a:pos x="90" y="1"/>
                </a:cxn>
                <a:cxn ang="0">
                  <a:pos x="112" y="0"/>
                </a:cxn>
                <a:cxn ang="0">
                  <a:pos x="133" y="3"/>
                </a:cxn>
                <a:cxn ang="0">
                  <a:pos x="147" y="8"/>
                </a:cxn>
                <a:cxn ang="0">
                  <a:pos x="159" y="16"/>
                </a:cxn>
                <a:cxn ang="0">
                  <a:pos x="170" y="29"/>
                </a:cxn>
              </a:cxnLst>
              <a:rect l="0" t="0" r="r" b="b"/>
              <a:pathLst>
                <a:path w="181" h="85">
                  <a:moveTo>
                    <a:pt x="174" y="36"/>
                  </a:moveTo>
                  <a:lnTo>
                    <a:pt x="179" y="48"/>
                  </a:lnTo>
                  <a:lnTo>
                    <a:pt x="181" y="60"/>
                  </a:lnTo>
                  <a:lnTo>
                    <a:pt x="180" y="72"/>
                  </a:lnTo>
                  <a:lnTo>
                    <a:pt x="177" y="85"/>
                  </a:lnTo>
                  <a:lnTo>
                    <a:pt x="173" y="81"/>
                  </a:lnTo>
                  <a:lnTo>
                    <a:pt x="170" y="64"/>
                  </a:lnTo>
                  <a:lnTo>
                    <a:pt x="165" y="44"/>
                  </a:lnTo>
                  <a:lnTo>
                    <a:pt x="151" y="25"/>
                  </a:lnTo>
                  <a:lnTo>
                    <a:pt x="145" y="21"/>
                  </a:lnTo>
                  <a:lnTo>
                    <a:pt x="140" y="18"/>
                  </a:lnTo>
                  <a:lnTo>
                    <a:pt x="134" y="15"/>
                  </a:lnTo>
                  <a:lnTo>
                    <a:pt x="127" y="12"/>
                  </a:lnTo>
                  <a:lnTo>
                    <a:pt x="120" y="11"/>
                  </a:lnTo>
                  <a:lnTo>
                    <a:pt x="112" y="11"/>
                  </a:lnTo>
                  <a:lnTo>
                    <a:pt x="104" y="11"/>
                  </a:lnTo>
                  <a:lnTo>
                    <a:pt x="96" y="12"/>
                  </a:lnTo>
                  <a:lnTo>
                    <a:pt x="84" y="18"/>
                  </a:lnTo>
                  <a:lnTo>
                    <a:pt x="76" y="23"/>
                  </a:lnTo>
                  <a:lnTo>
                    <a:pt x="69" y="31"/>
                  </a:lnTo>
                  <a:lnTo>
                    <a:pt x="64" y="40"/>
                  </a:lnTo>
                  <a:lnTo>
                    <a:pt x="67" y="41"/>
                  </a:lnTo>
                  <a:lnTo>
                    <a:pt x="68" y="44"/>
                  </a:lnTo>
                  <a:lnTo>
                    <a:pt x="69" y="45"/>
                  </a:lnTo>
                  <a:lnTo>
                    <a:pt x="68" y="49"/>
                  </a:lnTo>
                  <a:lnTo>
                    <a:pt x="57" y="49"/>
                  </a:lnTo>
                  <a:lnTo>
                    <a:pt x="49" y="49"/>
                  </a:lnTo>
                  <a:lnTo>
                    <a:pt x="39" y="51"/>
                  </a:lnTo>
                  <a:lnTo>
                    <a:pt x="32" y="52"/>
                  </a:lnTo>
                  <a:lnTo>
                    <a:pt x="25" y="55"/>
                  </a:lnTo>
                  <a:lnTo>
                    <a:pt x="19" y="56"/>
                  </a:lnTo>
                  <a:lnTo>
                    <a:pt x="15" y="60"/>
                  </a:lnTo>
                  <a:lnTo>
                    <a:pt x="13" y="64"/>
                  </a:lnTo>
                  <a:lnTo>
                    <a:pt x="44" y="63"/>
                  </a:lnTo>
                  <a:lnTo>
                    <a:pt x="72" y="63"/>
                  </a:lnTo>
                  <a:lnTo>
                    <a:pt x="94" y="66"/>
                  </a:lnTo>
                  <a:lnTo>
                    <a:pt x="112" y="70"/>
                  </a:lnTo>
                  <a:lnTo>
                    <a:pt x="126" y="74"/>
                  </a:lnTo>
                  <a:lnTo>
                    <a:pt x="136" y="78"/>
                  </a:lnTo>
                  <a:lnTo>
                    <a:pt x="143" y="81"/>
                  </a:lnTo>
                  <a:lnTo>
                    <a:pt x="144" y="83"/>
                  </a:lnTo>
                  <a:lnTo>
                    <a:pt x="140" y="82"/>
                  </a:lnTo>
                  <a:lnTo>
                    <a:pt x="127" y="81"/>
                  </a:lnTo>
                  <a:lnTo>
                    <a:pt x="111" y="78"/>
                  </a:lnTo>
                  <a:lnTo>
                    <a:pt x="89" y="75"/>
                  </a:lnTo>
                  <a:lnTo>
                    <a:pt x="65" y="74"/>
                  </a:lnTo>
                  <a:lnTo>
                    <a:pt x="43" y="72"/>
                  </a:lnTo>
                  <a:lnTo>
                    <a:pt x="21" y="72"/>
                  </a:lnTo>
                  <a:lnTo>
                    <a:pt x="3" y="75"/>
                  </a:lnTo>
                  <a:lnTo>
                    <a:pt x="0" y="71"/>
                  </a:lnTo>
                  <a:lnTo>
                    <a:pt x="0" y="67"/>
                  </a:lnTo>
                  <a:lnTo>
                    <a:pt x="2" y="63"/>
                  </a:lnTo>
                  <a:lnTo>
                    <a:pt x="4" y="57"/>
                  </a:lnTo>
                  <a:lnTo>
                    <a:pt x="11" y="52"/>
                  </a:lnTo>
                  <a:lnTo>
                    <a:pt x="18" y="48"/>
                  </a:lnTo>
                  <a:lnTo>
                    <a:pt x="25" y="46"/>
                  </a:lnTo>
                  <a:lnTo>
                    <a:pt x="31" y="45"/>
                  </a:lnTo>
                  <a:lnTo>
                    <a:pt x="36" y="44"/>
                  </a:lnTo>
                  <a:lnTo>
                    <a:pt x="42" y="41"/>
                  </a:lnTo>
                  <a:lnTo>
                    <a:pt x="46" y="38"/>
                  </a:lnTo>
                  <a:lnTo>
                    <a:pt x="50" y="31"/>
                  </a:lnTo>
                  <a:lnTo>
                    <a:pt x="57" y="23"/>
                  </a:lnTo>
                  <a:lnTo>
                    <a:pt x="64" y="15"/>
                  </a:lnTo>
                  <a:lnTo>
                    <a:pt x="72" y="10"/>
                  </a:lnTo>
                  <a:lnTo>
                    <a:pt x="80" y="6"/>
                  </a:lnTo>
                  <a:lnTo>
                    <a:pt x="90" y="1"/>
                  </a:lnTo>
                  <a:lnTo>
                    <a:pt x="100" y="0"/>
                  </a:lnTo>
                  <a:lnTo>
                    <a:pt x="112" y="0"/>
                  </a:lnTo>
                  <a:lnTo>
                    <a:pt x="125" y="1"/>
                  </a:lnTo>
                  <a:lnTo>
                    <a:pt x="133" y="3"/>
                  </a:lnTo>
                  <a:lnTo>
                    <a:pt x="140" y="6"/>
                  </a:lnTo>
                  <a:lnTo>
                    <a:pt x="147" y="8"/>
                  </a:lnTo>
                  <a:lnTo>
                    <a:pt x="154" y="12"/>
                  </a:lnTo>
                  <a:lnTo>
                    <a:pt x="159" y="16"/>
                  </a:lnTo>
                  <a:lnTo>
                    <a:pt x="166" y="22"/>
                  </a:lnTo>
                  <a:lnTo>
                    <a:pt x="170" y="29"/>
                  </a:lnTo>
                  <a:lnTo>
                    <a:pt x="174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42" name="Freeform 86"/>
            <p:cNvSpPr>
              <a:spLocks/>
            </p:cNvSpPr>
            <p:nvPr/>
          </p:nvSpPr>
          <p:spPr bwMode="auto">
            <a:xfrm>
              <a:off x="2547" y="802"/>
              <a:ext cx="16" cy="11"/>
            </a:xfrm>
            <a:custGeom>
              <a:avLst/>
              <a:gdLst/>
              <a:ahLst/>
              <a:cxnLst>
                <a:cxn ang="0">
                  <a:pos x="33" y="1"/>
                </a:cxn>
                <a:cxn ang="0">
                  <a:pos x="30" y="6"/>
                </a:cxn>
                <a:cxn ang="0">
                  <a:pos x="25" y="8"/>
                </a:cxn>
                <a:cxn ang="0">
                  <a:pos x="16" y="9"/>
                </a:cxn>
                <a:cxn ang="0">
                  <a:pos x="11" y="12"/>
                </a:cxn>
                <a:cxn ang="0">
                  <a:pos x="15" y="15"/>
                </a:cxn>
                <a:cxn ang="0">
                  <a:pos x="22" y="16"/>
                </a:cxn>
                <a:cxn ang="0">
                  <a:pos x="26" y="17"/>
                </a:cxn>
                <a:cxn ang="0">
                  <a:pos x="29" y="23"/>
                </a:cxn>
                <a:cxn ang="0">
                  <a:pos x="11" y="23"/>
                </a:cxn>
                <a:cxn ang="0">
                  <a:pos x="2" y="17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5" y="1"/>
                </a:cxn>
                <a:cxn ang="0">
                  <a:pos x="16" y="0"/>
                </a:cxn>
                <a:cxn ang="0">
                  <a:pos x="27" y="0"/>
                </a:cxn>
                <a:cxn ang="0">
                  <a:pos x="33" y="1"/>
                </a:cxn>
              </a:cxnLst>
              <a:rect l="0" t="0" r="r" b="b"/>
              <a:pathLst>
                <a:path w="33" h="23">
                  <a:moveTo>
                    <a:pt x="33" y="1"/>
                  </a:moveTo>
                  <a:lnTo>
                    <a:pt x="30" y="6"/>
                  </a:lnTo>
                  <a:lnTo>
                    <a:pt x="25" y="8"/>
                  </a:lnTo>
                  <a:lnTo>
                    <a:pt x="16" y="9"/>
                  </a:lnTo>
                  <a:lnTo>
                    <a:pt x="11" y="12"/>
                  </a:lnTo>
                  <a:lnTo>
                    <a:pt x="15" y="15"/>
                  </a:lnTo>
                  <a:lnTo>
                    <a:pt x="22" y="16"/>
                  </a:lnTo>
                  <a:lnTo>
                    <a:pt x="26" y="17"/>
                  </a:lnTo>
                  <a:lnTo>
                    <a:pt x="29" y="23"/>
                  </a:lnTo>
                  <a:lnTo>
                    <a:pt x="11" y="23"/>
                  </a:lnTo>
                  <a:lnTo>
                    <a:pt x="2" y="17"/>
                  </a:lnTo>
                  <a:lnTo>
                    <a:pt x="0" y="12"/>
                  </a:lnTo>
                  <a:lnTo>
                    <a:pt x="0" y="6"/>
                  </a:lnTo>
                  <a:lnTo>
                    <a:pt x="5" y="1"/>
                  </a:lnTo>
                  <a:lnTo>
                    <a:pt x="16" y="0"/>
                  </a:lnTo>
                  <a:lnTo>
                    <a:pt x="27" y="0"/>
                  </a:lnTo>
                  <a:lnTo>
                    <a:pt x="33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43" name="Freeform 87"/>
            <p:cNvSpPr>
              <a:spLocks/>
            </p:cNvSpPr>
            <p:nvPr/>
          </p:nvSpPr>
          <p:spPr bwMode="auto">
            <a:xfrm>
              <a:off x="1977" y="793"/>
              <a:ext cx="255" cy="82"/>
            </a:xfrm>
            <a:custGeom>
              <a:avLst/>
              <a:gdLst/>
              <a:ahLst/>
              <a:cxnLst>
                <a:cxn ang="0">
                  <a:pos x="511" y="5"/>
                </a:cxn>
                <a:cxn ang="0">
                  <a:pos x="511" y="8"/>
                </a:cxn>
                <a:cxn ang="0">
                  <a:pos x="511" y="12"/>
                </a:cxn>
                <a:cxn ang="0">
                  <a:pos x="509" y="15"/>
                </a:cxn>
                <a:cxn ang="0">
                  <a:pos x="506" y="16"/>
                </a:cxn>
                <a:cxn ang="0">
                  <a:pos x="483" y="20"/>
                </a:cxn>
                <a:cxn ang="0">
                  <a:pos x="459" y="24"/>
                </a:cxn>
                <a:cxn ang="0">
                  <a:pos x="437" y="28"/>
                </a:cxn>
                <a:cxn ang="0">
                  <a:pos x="414" y="34"/>
                </a:cxn>
                <a:cxn ang="0">
                  <a:pos x="392" y="39"/>
                </a:cxn>
                <a:cxn ang="0">
                  <a:pos x="369" y="46"/>
                </a:cxn>
                <a:cxn ang="0">
                  <a:pos x="347" y="53"/>
                </a:cxn>
                <a:cxn ang="0">
                  <a:pos x="325" y="60"/>
                </a:cxn>
                <a:cxn ang="0">
                  <a:pos x="302" y="67"/>
                </a:cxn>
                <a:cxn ang="0">
                  <a:pos x="281" y="73"/>
                </a:cxn>
                <a:cxn ang="0">
                  <a:pos x="259" y="82"/>
                </a:cxn>
                <a:cxn ang="0">
                  <a:pos x="237" y="88"/>
                </a:cxn>
                <a:cxn ang="0">
                  <a:pos x="215" y="95"/>
                </a:cxn>
                <a:cxn ang="0">
                  <a:pos x="191" y="102"/>
                </a:cxn>
                <a:cxn ang="0">
                  <a:pos x="169" y="109"/>
                </a:cxn>
                <a:cxn ang="0">
                  <a:pos x="147" y="114"/>
                </a:cxn>
                <a:cxn ang="0">
                  <a:pos x="13" y="163"/>
                </a:cxn>
                <a:cxn ang="0">
                  <a:pos x="9" y="165"/>
                </a:cxn>
                <a:cxn ang="0">
                  <a:pos x="6" y="163"/>
                </a:cxn>
                <a:cxn ang="0">
                  <a:pos x="3" y="162"/>
                </a:cxn>
                <a:cxn ang="0">
                  <a:pos x="0" y="159"/>
                </a:cxn>
                <a:cxn ang="0">
                  <a:pos x="0" y="155"/>
                </a:cxn>
                <a:cxn ang="0">
                  <a:pos x="15" y="148"/>
                </a:cxn>
                <a:cxn ang="0">
                  <a:pos x="29" y="143"/>
                </a:cxn>
                <a:cxn ang="0">
                  <a:pos x="44" y="137"/>
                </a:cxn>
                <a:cxn ang="0">
                  <a:pos x="61" y="132"/>
                </a:cxn>
                <a:cxn ang="0">
                  <a:pos x="76" y="127"/>
                </a:cxn>
                <a:cxn ang="0">
                  <a:pos x="92" y="120"/>
                </a:cxn>
                <a:cxn ang="0">
                  <a:pos x="105" y="113"/>
                </a:cxn>
                <a:cxn ang="0">
                  <a:pos x="121" y="106"/>
                </a:cxn>
                <a:cxn ang="0">
                  <a:pos x="219" y="76"/>
                </a:cxn>
                <a:cxn ang="0">
                  <a:pos x="304" y="50"/>
                </a:cxn>
                <a:cxn ang="0">
                  <a:pos x="329" y="42"/>
                </a:cxn>
                <a:cxn ang="0">
                  <a:pos x="353" y="35"/>
                </a:cxn>
                <a:cxn ang="0">
                  <a:pos x="378" y="28"/>
                </a:cxn>
                <a:cxn ang="0">
                  <a:pos x="403" y="22"/>
                </a:cxn>
                <a:cxn ang="0">
                  <a:pos x="429" y="15"/>
                </a:cxn>
                <a:cxn ang="0">
                  <a:pos x="454" y="9"/>
                </a:cxn>
                <a:cxn ang="0">
                  <a:pos x="479" y="5"/>
                </a:cxn>
                <a:cxn ang="0">
                  <a:pos x="505" y="0"/>
                </a:cxn>
                <a:cxn ang="0">
                  <a:pos x="511" y="5"/>
                </a:cxn>
              </a:cxnLst>
              <a:rect l="0" t="0" r="r" b="b"/>
              <a:pathLst>
                <a:path w="511" h="165">
                  <a:moveTo>
                    <a:pt x="511" y="5"/>
                  </a:moveTo>
                  <a:lnTo>
                    <a:pt x="511" y="8"/>
                  </a:lnTo>
                  <a:lnTo>
                    <a:pt x="511" y="12"/>
                  </a:lnTo>
                  <a:lnTo>
                    <a:pt x="509" y="15"/>
                  </a:lnTo>
                  <a:lnTo>
                    <a:pt x="506" y="16"/>
                  </a:lnTo>
                  <a:lnTo>
                    <a:pt x="483" y="20"/>
                  </a:lnTo>
                  <a:lnTo>
                    <a:pt x="459" y="24"/>
                  </a:lnTo>
                  <a:lnTo>
                    <a:pt x="437" y="28"/>
                  </a:lnTo>
                  <a:lnTo>
                    <a:pt x="414" y="34"/>
                  </a:lnTo>
                  <a:lnTo>
                    <a:pt x="392" y="39"/>
                  </a:lnTo>
                  <a:lnTo>
                    <a:pt x="369" y="46"/>
                  </a:lnTo>
                  <a:lnTo>
                    <a:pt x="347" y="53"/>
                  </a:lnTo>
                  <a:lnTo>
                    <a:pt x="325" y="60"/>
                  </a:lnTo>
                  <a:lnTo>
                    <a:pt x="302" y="67"/>
                  </a:lnTo>
                  <a:lnTo>
                    <a:pt x="281" y="73"/>
                  </a:lnTo>
                  <a:lnTo>
                    <a:pt x="259" y="82"/>
                  </a:lnTo>
                  <a:lnTo>
                    <a:pt x="237" y="88"/>
                  </a:lnTo>
                  <a:lnTo>
                    <a:pt x="215" y="95"/>
                  </a:lnTo>
                  <a:lnTo>
                    <a:pt x="191" y="102"/>
                  </a:lnTo>
                  <a:lnTo>
                    <a:pt x="169" y="109"/>
                  </a:lnTo>
                  <a:lnTo>
                    <a:pt x="147" y="114"/>
                  </a:lnTo>
                  <a:lnTo>
                    <a:pt x="13" y="163"/>
                  </a:lnTo>
                  <a:lnTo>
                    <a:pt x="9" y="165"/>
                  </a:lnTo>
                  <a:lnTo>
                    <a:pt x="6" y="163"/>
                  </a:lnTo>
                  <a:lnTo>
                    <a:pt x="3" y="162"/>
                  </a:lnTo>
                  <a:lnTo>
                    <a:pt x="0" y="159"/>
                  </a:lnTo>
                  <a:lnTo>
                    <a:pt x="0" y="155"/>
                  </a:lnTo>
                  <a:lnTo>
                    <a:pt x="15" y="148"/>
                  </a:lnTo>
                  <a:lnTo>
                    <a:pt x="29" y="143"/>
                  </a:lnTo>
                  <a:lnTo>
                    <a:pt x="44" y="137"/>
                  </a:lnTo>
                  <a:lnTo>
                    <a:pt x="61" y="132"/>
                  </a:lnTo>
                  <a:lnTo>
                    <a:pt x="76" y="127"/>
                  </a:lnTo>
                  <a:lnTo>
                    <a:pt x="92" y="120"/>
                  </a:lnTo>
                  <a:lnTo>
                    <a:pt x="105" y="113"/>
                  </a:lnTo>
                  <a:lnTo>
                    <a:pt x="121" y="106"/>
                  </a:lnTo>
                  <a:lnTo>
                    <a:pt x="219" y="76"/>
                  </a:lnTo>
                  <a:lnTo>
                    <a:pt x="304" y="50"/>
                  </a:lnTo>
                  <a:lnTo>
                    <a:pt x="329" y="42"/>
                  </a:lnTo>
                  <a:lnTo>
                    <a:pt x="353" y="35"/>
                  </a:lnTo>
                  <a:lnTo>
                    <a:pt x="378" y="28"/>
                  </a:lnTo>
                  <a:lnTo>
                    <a:pt x="403" y="22"/>
                  </a:lnTo>
                  <a:lnTo>
                    <a:pt x="429" y="15"/>
                  </a:lnTo>
                  <a:lnTo>
                    <a:pt x="454" y="9"/>
                  </a:lnTo>
                  <a:lnTo>
                    <a:pt x="479" y="5"/>
                  </a:lnTo>
                  <a:lnTo>
                    <a:pt x="505" y="0"/>
                  </a:lnTo>
                  <a:lnTo>
                    <a:pt x="51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44" name="Freeform 88"/>
            <p:cNvSpPr>
              <a:spLocks/>
            </p:cNvSpPr>
            <p:nvPr/>
          </p:nvSpPr>
          <p:spPr bwMode="auto">
            <a:xfrm>
              <a:off x="2614" y="814"/>
              <a:ext cx="108" cy="209"/>
            </a:xfrm>
            <a:custGeom>
              <a:avLst/>
              <a:gdLst/>
              <a:ahLst/>
              <a:cxnLst>
                <a:cxn ang="0">
                  <a:pos x="44" y="11"/>
                </a:cxn>
                <a:cxn ang="0">
                  <a:pos x="37" y="41"/>
                </a:cxn>
                <a:cxn ang="0">
                  <a:pos x="47" y="67"/>
                </a:cxn>
                <a:cxn ang="0">
                  <a:pos x="66" y="82"/>
                </a:cxn>
                <a:cxn ang="0">
                  <a:pos x="98" y="87"/>
                </a:cxn>
                <a:cxn ang="0">
                  <a:pos x="137" y="74"/>
                </a:cxn>
                <a:cxn ang="0">
                  <a:pos x="149" y="56"/>
                </a:cxn>
                <a:cxn ang="0">
                  <a:pos x="166" y="38"/>
                </a:cxn>
                <a:cxn ang="0">
                  <a:pos x="163" y="26"/>
                </a:cxn>
                <a:cxn ang="0">
                  <a:pos x="169" y="30"/>
                </a:cxn>
                <a:cxn ang="0">
                  <a:pos x="170" y="52"/>
                </a:cxn>
                <a:cxn ang="0">
                  <a:pos x="159" y="61"/>
                </a:cxn>
                <a:cxn ang="0">
                  <a:pos x="148" y="71"/>
                </a:cxn>
                <a:cxn ang="0">
                  <a:pos x="135" y="87"/>
                </a:cxn>
                <a:cxn ang="0">
                  <a:pos x="105" y="97"/>
                </a:cxn>
                <a:cxn ang="0">
                  <a:pos x="73" y="95"/>
                </a:cxn>
                <a:cxn ang="0">
                  <a:pos x="40" y="97"/>
                </a:cxn>
                <a:cxn ang="0">
                  <a:pos x="22" y="128"/>
                </a:cxn>
                <a:cxn ang="0">
                  <a:pos x="39" y="131"/>
                </a:cxn>
                <a:cxn ang="0">
                  <a:pos x="54" y="138"/>
                </a:cxn>
                <a:cxn ang="0">
                  <a:pos x="65" y="134"/>
                </a:cxn>
                <a:cxn ang="0">
                  <a:pos x="55" y="101"/>
                </a:cxn>
                <a:cxn ang="0">
                  <a:pos x="80" y="135"/>
                </a:cxn>
                <a:cxn ang="0">
                  <a:pos x="99" y="143"/>
                </a:cxn>
                <a:cxn ang="0">
                  <a:pos x="120" y="134"/>
                </a:cxn>
                <a:cxn ang="0">
                  <a:pos x="148" y="87"/>
                </a:cxn>
                <a:cxn ang="0">
                  <a:pos x="131" y="138"/>
                </a:cxn>
                <a:cxn ang="0">
                  <a:pos x="151" y="150"/>
                </a:cxn>
                <a:cxn ang="0">
                  <a:pos x="159" y="140"/>
                </a:cxn>
                <a:cxn ang="0">
                  <a:pos x="170" y="98"/>
                </a:cxn>
                <a:cxn ang="0">
                  <a:pos x="166" y="151"/>
                </a:cxn>
                <a:cxn ang="0">
                  <a:pos x="145" y="161"/>
                </a:cxn>
                <a:cxn ang="0">
                  <a:pos x="127" y="173"/>
                </a:cxn>
                <a:cxn ang="0">
                  <a:pos x="135" y="237"/>
                </a:cxn>
                <a:cxn ang="0">
                  <a:pos x="134" y="345"/>
                </a:cxn>
                <a:cxn ang="0">
                  <a:pos x="142" y="393"/>
                </a:cxn>
                <a:cxn ang="0">
                  <a:pos x="180" y="403"/>
                </a:cxn>
                <a:cxn ang="0">
                  <a:pos x="216" y="410"/>
                </a:cxn>
                <a:cxn ang="0">
                  <a:pos x="213" y="417"/>
                </a:cxn>
                <a:cxn ang="0">
                  <a:pos x="185" y="414"/>
                </a:cxn>
                <a:cxn ang="0">
                  <a:pos x="139" y="403"/>
                </a:cxn>
                <a:cxn ang="0">
                  <a:pos x="112" y="395"/>
                </a:cxn>
                <a:cxn ang="0">
                  <a:pos x="113" y="368"/>
                </a:cxn>
                <a:cxn ang="0">
                  <a:pos x="120" y="260"/>
                </a:cxn>
                <a:cxn ang="0">
                  <a:pos x="108" y="155"/>
                </a:cxn>
                <a:cxn ang="0">
                  <a:pos x="90" y="154"/>
                </a:cxn>
                <a:cxn ang="0">
                  <a:pos x="79" y="260"/>
                </a:cxn>
                <a:cxn ang="0">
                  <a:pos x="73" y="322"/>
                </a:cxn>
                <a:cxn ang="0">
                  <a:pos x="84" y="348"/>
                </a:cxn>
                <a:cxn ang="0">
                  <a:pos x="108" y="354"/>
                </a:cxn>
                <a:cxn ang="0">
                  <a:pos x="87" y="359"/>
                </a:cxn>
                <a:cxn ang="0">
                  <a:pos x="77" y="379"/>
                </a:cxn>
                <a:cxn ang="0">
                  <a:pos x="70" y="387"/>
                </a:cxn>
                <a:cxn ang="0">
                  <a:pos x="63" y="348"/>
                </a:cxn>
                <a:cxn ang="0">
                  <a:pos x="77" y="218"/>
                </a:cxn>
                <a:cxn ang="0">
                  <a:pos x="62" y="153"/>
                </a:cxn>
                <a:cxn ang="0">
                  <a:pos x="26" y="140"/>
                </a:cxn>
                <a:cxn ang="0">
                  <a:pos x="0" y="142"/>
                </a:cxn>
                <a:cxn ang="0">
                  <a:pos x="12" y="117"/>
                </a:cxn>
                <a:cxn ang="0">
                  <a:pos x="30" y="95"/>
                </a:cxn>
                <a:cxn ang="0">
                  <a:pos x="34" y="68"/>
                </a:cxn>
                <a:cxn ang="0">
                  <a:pos x="27" y="30"/>
                </a:cxn>
                <a:cxn ang="0">
                  <a:pos x="43" y="3"/>
                </a:cxn>
              </a:cxnLst>
              <a:rect l="0" t="0" r="r" b="b"/>
              <a:pathLst>
                <a:path w="217" h="418">
                  <a:moveTo>
                    <a:pt x="51" y="0"/>
                  </a:moveTo>
                  <a:lnTo>
                    <a:pt x="48" y="6"/>
                  </a:lnTo>
                  <a:lnTo>
                    <a:pt x="44" y="11"/>
                  </a:lnTo>
                  <a:lnTo>
                    <a:pt x="41" y="19"/>
                  </a:lnTo>
                  <a:lnTo>
                    <a:pt x="37" y="31"/>
                  </a:lnTo>
                  <a:lnTo>
                    <a:pt x="37" y="41"/>
                  </a:lnTo>
                  <a:lnTo>
                    <a:pt x="39" y="51"/>
                  </a:lnTo>
                  <a:lnTo>
                    <a:pt x="43" y="59"/>
                  </a:lnTo>
                  <a:lnTo>
                    <a:pt x="47" y="67"/>
                  </a:lnTo>
                  <a:lnTo>
                    <a:pt x="51" y="72"/>
                  </a:lnTo>
                  <a:lnTo>
                    <a:pt x="58" y="78"/>
                  </a:lnTo>
                  <a:lnTo>
                    <a:pt x="66" y="82"/>
                  </a:lnTo>
                  <a:lnTo>
                    <a:pt x="76" y="85"/>
                  </a:lnTo>
                  <a:lnTo>
                    <a:pt x="87" y="87"/>
                  </a:lnTo>
                  <a:lnTo>
                    <a:pt x="98" y="87"/>
                  </a:lnTo>
                  <a:lnTo>
                    <a:pt x="110" y="86"/>
                  </a:lnTo>
                  <a:lnTo>
                    <a:pt x="122" y="82"/>
                  </a:lnTo>
                  <a:lnTo>
                    <a:pt x="137" y="74"/>
                  </a:lnTo>
                  <a:lnTo>
                    <a:pt x="142" y="66"/>
                  </a:lnTo>
                  <a:lnTo>
                    <a:pt x="144" y="59"/>
                  </a:lnTo>
                  <a:lnTo>
                    <a:pt x="149" y="56"/>
                  </a:lnTo>
                  <a:lnTo>
                    <a:pt x="160" y="52"/>
                  </a:lnTo>
                  <a:lnTo>
                    <a:pt x="166" y="45"/>
                  </a:lnTo>
                  <a:lnTo>
                    <a:pt x="166" y="38"/>
                  </a:lnTo>
                  <a:lnTo>
                    <a:pt x="164" y="33"/>
                  </a:lnTo>
                  <a:lnTo>
                    <a:pt x="163" y="29"/>
                  </a:lnTo>
                  <a:lnTo>
                    <a:pt x="163" y="26"/>
                  </a:lnTo>
                  <a:lnTo>
                    <a:pt x="163" y="23"/>
                  </a:lnTo>
                  <a:lnTo>
                    <a:pt x="164" y="23"/>
                  </a:lnTo>
                  <a:lnTo>
                    <a:pt x="169" y="30"/>
                  </a:lnTo>
                  <a:lnTo>
                    <a:pt x="171" y="37"/>
                  </a:lnTo>
                  <a:lnTo>
                    <a:pt x="173" y="45"/>
                  </a:lnTo>
                  <a:lnTo>
                    <a:pt x="170" y="52"/>
                  </a:lnTo>
                  <a:lnTo>
                    <a:pt x="167" y="56"/>
                  </a:lnTo>
                  <a:lnTo>
                    <a:pt x="163" y="59"/>
                  </a:lnTo>
                  <a:lnTo>
                    <a:pt x="159" y="61"/>
                  </a:lnTo>
                  <a:lnTo>
                    <a:pt x="151" y="64"/>
                  </a:lnTo>
                  <a:lnTo>
                    <a:pt x="149" y="68"/>
                  </a:lnTo>
                  <a:lnTo>
                    <a:pt x="148" y="71"/>
                  </a:lnTo>
                  <a:lnTo>
                    <a:pt x="146" y="75"/>
                  </a:lnTo>
                  <a:lnTo>
                    <a:pt x="144" y="80"/>
                  </a:lnTo>
                  <a:lnTo>
                    <a:pt x="135" y="87"/>
                  </a:lnTo>
                  <a:lnTo>
                    <a:pt x="126" y="91"/>
                  </a:lnTo>
                  <a:lnTo>
                    <a:pt x="116" y="95"/>
                  </a:lnTo>
                  <a:lnTo>
                    <a:pt x="105" y="97"/>
                  </a:lnTo>
                  <a:lnTo>
                    <a:pt x="94" y="97"/>
                  </a:lnTo>
                  <a:lnTo>
                    <a:pt x="84" y="97"/>
                  </a:lnTo>
                  <a:lnTo>
                    <a:pt x="73" y="95"/>
                  </a:lnTo>
                  <a:lnTo>
                    <a:pt x="63" y="93"/>
                  </a:lnTo>
                  <a:lnTo>
                    <a:pt x="47" y="86"/>
                  </a:lnTo>
                  <a:lnTo>
                    <a:pt x="40" y="97"/>
                  </a:lnTo>
                  <a:lnTo>
                    <a:pt x="34" y="106"/>
                  </a:lnTo>
                  <a:lnTo>
                    <a:pt x="27" y="117"/>
                  </a:lnTo>
                  <a:lnTo>
                    <a:pt x="22" y="128"/>
                  </a:lnTo>
                  <a:lnTo>
                    <a:pt x="27" y="128"/>
                  </a:lnTo>
                  <a:lnTo>
                    <a:pt x="33" y="130"/>
                  </a:lnTo>
                  <a:lnTo>
                    <a:pt x="39" y="131"/>
                  </a:lnTo>
                  <a:lnTo>
                    <a:pt x="44" y="132"/>
                  </a:lnTo>
                  <a:lnTo>
                    <a:pt x="50" y="135"/>
                  </a:lnTo>
                  <a:lnTo>
                    <a:pt x="54" y="138"/>
                  </a:lnTo>
                  <a:lnTo>
                    <a:pt x="59" y="139"/>
                  </a:lnTo>
                  <a:lnTo>
                    <a:pt x="63" y="142"/>
                  </a:lnTo>
                  <a:lnTo>
                    <a:pt x="65" y="134"/>
                  </a:lnTo>
                  <a:lnTo>
                    <a:pt x="62" y="123"/>
                  </a:lnTo>
                  <a:lnTo>
                    <a:pt x="58" y="113"/>
                  </a:lnTo>
                  <a:lnTo>
                    <a:pt x="55" y="101"/>
                  </a:lnTo>
                  <a:lnTo>
                    <a:pt x="65" y="110"/>
                  </a:lnTo>
                  <a:lnTo>
                    <a:pt x="73" y="123"/>
                  </a:lnTo>
                  <a:lnTo>
                    <a:pt x="80" y="135"/>
                  </a:lnTo>
                  <a:lnTo>
                    <a:pt x="86" y="146"/>
                  </a:lnTo>
                  <a:lnTo>
                    <a:pt x="91" y="143"/>
                  </a:lnTo>
                  <a:lnTo>
                    <a:pt x="99" y="143"/>
                  </a:lnTo>
                  <a:lnTo>
                    <a:pt x="106" y="146"/>
                  </a:lnTo>
                  <a:lnTo>
                    <a:pt x="113" y="149"/>
                  </a:lnTo>
                  <a:lnTo>
                    <a:pt x="120" y="134"/>
                  </a:lnTo>
                  <a:lnTo>
                    <a:pt x="127" y="115"/>
                  </a:lnTo>
                  <a:lnTo>
                    <a:pt x="135" y="97"/>
                  </a:lnTo>
                  <a:lnTo>
                    <a:pt x="148" y="87"/>
                  </a:lnTo>
                  <a:lnTo>
                    <a:pt x="142" y="105"/>
                  </a:lnTo>
                  <a:lnTo>
                    <a:pt x="133" y="123"/>
                  </a:lnTo>
                  <a:lnTo>
                    <a:pt x="131" y="138"/>
                  </a:lnTo>
                  <a:lnTo>
                    <a:pt x="146" y="146"/>
                  </a:lnTo>
                  <a:lnTo>
                    <a:pt x="148" y="147"/>
                  </a:lnTo>
                  <a:lnTo>
                    <a:pt x="151" y="150"/>
                  </a:lnTo>
                  <a:lnTo>
                    <a:pt x="152" y="151"/>
                  </a:lnTo>
                  <a:lnTo>
                    <a:pt x="155" y="151"/>
                  </a:lnTo>
                  <a:lnTo>
                    <a:pt x="159" y="140"/>
                  </a:lnTo>
                  <a:lnTo>
                    <a:pt x="163" y="124"/>
                  </a:lnTo>
                  <a:lnTo>
                    <a:pt x="166" y="109"/>
                  </a:lnTo>
                  <a:lnTo>
                    <a:pt x="170" y="98"/>
                  </a:lnTo>
                  <a:lnTo>
                    <a:pt x="171" y="106"/>
                  </a:lnTo>
                  <a:lnTo>
                    <a:pt x="170" y="127"/>
                  </a:lnTo>
                  <a:lnTo>
                    <a:pt x="166" y="151"/>
                  </a:lnTo>
                  <a:lnTo>
                    <a:pt x="160" y="169"/>
                  </a:lnTo>
                  <a:lnTo>
                    <a:pt x="152" y="168"/>
                  </a:lnTo>
                  <a:lnTo>
                    <a:pt x="145" y="161"/>
                  </a:lnTo>
                  <a:lnTo>
                    <a:pt x="138" y="154"/>
                  </a:lnTo>
                  <a:lnTo>
                    <a:pt x="128" y="151"/>
                  </a:lnTo>
                  <a:lnTo>
                    <a:pt x="127" y="173"/>
                  </a:lnTo>
                  <a:lnTo>
                    <a:pt x="128" y="195"/>
                  </a:lnTo>
                  <a:lnTo>
                    <a:pt x="131" y="215"/>
                  </a:lnTo>
                  <a:lnTo>
                    <a:pt x="135" y="237"/>
                  </a:lnTo>
                  <a:lnTo>
                    <a:pt x="139" y="273"/>
                  </a:lnTo>
                  <a:lnTo>
                    <a:pt x="139" y="308"/>
                  </a:lnTo>
                  <a:lnTo>
                    <a:pt x="134" y="345"/>
                  </a:lnTo>
                  <a:lnTo>
                    <a:pt x="124" y="379"/>
                  </a:lnTo>
                  <a:lnTo>
                    <a:pt x="133" y="387"/>
                  </a:lnTo>
                  <a:lnTo>
                    <a:pt x="142" y="393"/>
                  </a:lnTo>
                  <a:lnTo>
                    <a:pt x="155" y="397"/>
                  </a:lnTo>
                  <a:lnTo>
                    <a:pt x="167" y="401"/>
                  </a:lnTo>
                  <a:lnTo>
                    <a:pt x="180" y="403"/>
                  </a:lnTo>
                  <a:lnTo>
                    <a:pt x="192" y="405"/>
                  </a:lnTo>
                  <a:lnTo>
                    <a:pt x="204" y="408"/>
                  </a:lnTo>
                  <a:lnTo>
                    <a:pt x="216" y="410"/>
                  </a:lnTo>
                  <a:lnTo>
                    <a:pt x="217" y="413"/>
                  </a:lnTo>
                  <a:lnTo>
                    <a:pt x="216" y="416"/>
                  </a:lnTo>
                  <a:lnTo>
                    <a:pt x="213" y="417"/>
                  </a:lnTo>
                  <a:lnTo>
                    <a:pt x="210" y="418"/>
                  </a:lnTo>
                  <a:lnTo>
                    <a:pt x="199" y="417"/>
                  </a:lnTo>
                  <a:lnTo>
                    <a:pt x="185" y="414"/>
                  </a:lnTo>
                  <a:lnTo>
                    <a:pt x="170" y="412"/>
                  </a:lnTo>
                  <a:lnTo>
                    <a:pt x="155" y="408"/>
                  </a:lnTo>
                  <a:lnTo>
                    <a:pt x="139" y="403"/>
                  </a:lnTo>
                  <a:lnTo>
                    <a:pt x="127" y="401"/>
                  </a:lnTo>
                  <a:lnTo>
                    <a:pt x="117" y="398"/>
                  </a:lnTo>
                  <a:lnTo>
                    <a:pt x="112" y="395"/>
                  </a:lnTo>
                  <a:lnTo>
                    <a:pt x="109" y="388"/>
                  </a:lnTo>
                  <a:lnTo>
                    <a:pt x="110" y="378"/>
                  </a:lnTo>
                  <a:lnTo>
                    <a:pt x="113" y="368"/>
                  </a:lnTo>
                  <a:lnTo>
                    <a:pt x="115" y="364"/>
                  </a:lnTo>
                  <a:lnTo>
                    <a:pt x="122" y="311"/>
                  </a:lnTo>
                  <a:lnTo>
                    <a:pt x="120" y="260"/>
                  </a:lnTo>
                  <a:lnTo>
                    <a:pt x="117" y="209"/>
                  </a:lnTo>
                  <a:lnTo>
                    <a:pt x="113" y="158"/>
                  </a:lnTo>
                  <a:lnTo>
                    <a:pt x="108" y="155"/>
                  </a:lnTo>
                  <a:lnTo>
                    <a:pt x="102" y="154"/>
                  </a:lnTo>
                  <a:lnTo>
                    <a:pt x="95" y="154"/>
                  </a:lnTo>
                  <a:lnTo>
                    <a:pt x="90" y="154"/>
                  </a:lnTo>
                  <a:lnTo>
                    <a:pt x="91" y="191"/>
                  </a:lnTo>
                  <a:lnTo>
                    <a:pt x="86" y="225"/>
                  </a:lnTo>
                  <a:lnTo>
                    <a:pt x="79" y="260"/>
                  </a:lnTo>
                  <a:lnTo>
                    <a:pt x="73" y="297"/>
                  </a:lnTo>
                  <a:lnTo>
                    <a:pt x="73" y="309"/>
                  </a:lnTo>
                  <a:lnTo>
                    <a:pt x="73" y="322"/>
                  </a:lnTo>
                  <a:lnTo>
                    <a:pt x="75" y="334"/>
                  </a:lnTo>
                  <a:lnTo>
                    <a:pt x="77" y="345"/>
                  </a:lnTo>
                  <a:lnTo>
                    <a:pt x="84" y="348"/>
                  </a:lnTo>
                  <a:lnTo>
                    <a:pt x="92" y="349"/>
                  </a:lnTo>
                  <a:lnTo>
                    <a:pt x="102" y="350"/>
                  </a:lnTo>
                  <a:lnTo>
                    <a:pt x="108" y="354"/>
                  </a:lnTo>
                  <a:lnTo>
                    <a:pt x="102" y="359"/>
                  </a:lnTo>
                  <a:lnTo>
                    <a:pt x="95" y="360"/>
                  </a:lnTo>
                  <a:lnTo>
                    <a:pt x="87" y="359"/>
                  </a:lnTo>
                  <a:lnTo>
                    <a:pt x="80" y="361"/>
                  </a:lnTo>
                  <a:lnTo>
                    <a:pt x="77" y="368"/>
                  </a:lnTo>
                  <a:lnTo>
                    <a:pt x="77" y="379"/>
                  </a:lnTo>
                  <a:lnTo>
                    <a:pt x="77" y="390"/>
                  </a:lnTo>
                  <a:lnTo>
                    <a:pt x="73" y="397"/>
                  </a:lnTo>
                  <a:lnTo>
                    <a:pt x="70" y="387"/>
                  </a:lnTo>
                  <a:lnTo>
                    <a:pt x="68" y="373"/>
                  </a:lnTo>
                  <a:lnTo>
                    <a:pt x="66" y="359"/>
                  </a:lnTo>
                  <a:lnTo>
                    <a:pt x="63" y="348"/>
                  </a:lnTo>
                  <a:lnTo>
                    <a:pt x="61" y="303"/>
                  </a:lnTo>
                  <a:lnTo>
                    <a:pt x="69" y="260"/>
                  </a:lnTo>
                  <a:lnTo>
                    <a:pt x="77" y="218"/>
                  </a:lnTo>
                  <a:lnTo>
                    <a:pt x="79" y="175"/>
                  </a:lnTo>
                  <a:lnTo>
                    <a:pt x="70" y="164"/>
                  </a:lnTo>
                  <a:lnTo>
                    <a:pt x="62" y="153"/>
                  </a:lnTo>
                  <a:lnTo>
                    <a:pt x="51" y="145"/>
                  </a:lnTo>
                  <a:lnTo>
                    <a:pt x="39" y="142"/>
                  </a:lnTo>
                  <a:lnTo>
                    <a:pt x="26" y="140"/>
                  </a:lnTo>
                  <a:lnTo>
                    <a:pt x="16" y="142"/>
                  </a:lnTo>
                  <a:lnTo>
                    <a:pt x="8" y="142"/>
                  </a:lnTo>
                  <a:lnTo>
                    <a:pt x="0" y="142"/>
                  </a:lnTo>
                  <a:lnTo>
                    <a:pt x="3" y="134"/>
                  </a:lnTo>
                  <a:lnTo>
                    <a:pt x="7" y="125"/>
                  </a:lnTo>
                  <a:lnTo>
                    <a:pt x="12" y="117"/>
                  </a:lnTo>
                  <a:lnTo>
                    <a:pt x="18" y="109"/>
                  </a:lnTo>
                  <a:lnTo>
                    <a:pt x="23" y="102"/>
                  </a:lnTo>
                  <a:lnTo>
                    <a:pt x="30" y="95"/>
                  </a:lnTo>
                  <a:lnTo>
                    <a:pt x="36" y="87"/>
                  </a:lnTo>
                  <a:lnTo>
                    <a:pt x="41" y="80"/>
                  </a:lnTo>
                  <a:lnTo>
                    <a:pt x="34" y="68"/>
                  </a:lnTo>
                  <a:lnTo>
                    <a:pt x="29" y="56"/>
                  </a:lnTo>
                  <a:lnTo>
                    <a:pt x="26" y="44"/>
                  </a:lnTo>
                  <a:lnTo>
                    <a:pt x="27" y="30"/>
                  </a:lnTo>
                  <a:lnTo>
                    <a:pt x="32" y="21"/>
                  </a:lnTo>
                  <a:lnTo>
                    <a:pt x="36" y="11"/>
                  </a:lnTo>
                  <a:lnTo>
                    <a:pt x="43" y="3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45" name="Freeform 89"/>
            <p:cNvSpPr>
              <a:spLocks/>
            </p:cNvSpPr>
            <p:nvPr/>
          </p:nvSpPr>
          <p:spPr bwMode="auto">
            <a:xfrm>
              <a:off x="2700" y="820"/>
              <a:ext cx="23" cy="24"/>
            </a:xfrm>
            <a:custGeom>
              <a:avLst/>
              <a:gdLst/>
              <a:ahLst/>
              <a:cxnLst>
                <a:cxn ang="0">
                  <a:pos x="22" y="21"/>
                </a:cxn>
                <a:cxn ang="0">
                  <a:pos x="21" y="26"/>
                </a:cxn>
                <a:cxn ang="0">
                  <a:pos x="20" y="32"/>
                </a:cxn>
                <a:cxn ang="0">
                  <a:pos x="20" y="37"/>
                </a:cxn>
                <a:cxn ang="0">
                  <a:pos x="25" y="41"/>
                </a:cxn>
                <a:cxn ang="0">
                  <a:pos x="31" y="37"/>
                </a:cxn>
                <a:cxn ang="0">
                  <a:pos x="36" y="32"/>
                </a:cxn>
                <a:cxn ang="0">
                  <a:pos x="42" y="26"/>
                </a:cxn>
                <a:cxn ang="0">
                  <a:pos x="47" y="28"/>
                </a:cxn>
                <a:cxn ang="0">
                  <a:pos x="45" y="33"/>
                </a:cxn>
                <a:cxn ang="0">
                  <a:pos x="40" y="41"/>
                </a:cxn>
                <a:cxn ang="0">
                  <a:pos x="31" y="47"/>
                </a:cxn>
                <a:cxn ang="0">
                  <a:pos x="17" y="48"/>
                </a:cxn>
                <a:cxn ang="0">
                  <a:pos x="11" y="44"/>
                </a:cxn>
                <a:cxn ang="0">
                  <a:pos x="9" y="36"/>
                </a:cxn>
                <a:cxn ang="0">
                  <a:pos x="9" y="26"/>
                </a:cxn>
                <a:cxn ang="0">
                  <a:pos x="10" y="18"/>
                </a:cxn>
                <a:cxn ang="0">
                  <a:pos x="9" y="14"/>
                </a:cxn>
                <a:cxn ang="0">
                  <a:pos x="7" y="10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14" y="6"/>
                </a:cxn>
                <a:cxn ang="0">
                  <a:pos x="20" y="14"/>
                </a:cxn>
                <a:cxn ang="0">
                  <a:pos x="22" y="21"/>
                </a:cxn>
              </a:cxnLst>
              <a:rect l="0" t="0" r="r" b="b"/>
              <a:pathLst>
                <a:path w="47" h="48">
                  <a:moveTo>
                    <a:pt x="22" y="21"/>
                  </a:moveTo>
                  <a:lnTo>
                    <a:pt x="21" y="26"/>
                  </a:lnTo>
                  <a:lnTo>
                    <a:pt x="20" y="32"/>
                  </a:lnTo>
                  <a:lnTo>
                    <a:pt x="20" y="37"/>
                  </a:lnTo>
                  <a:lnTo>
                    <a:pt x="25" y="41"/>
                  </a:lnTo>
                  <a:lnTo>
                    <a:pt x="31" y="37"/>
                  </a:lnTo>
                  <a:lnTo>
                    <a:pt x="36" y="32"/>
                  </a:lnTo>
                  <a:lnTo>
                    <a:pt x="42" y="26"/>
                  </a:lnTo>
                  <a:lnTo>
                    <a:pt x="47" y="28"/>
                  </a:lnTo>
                  <a:lnTo>
                    <a:pt x="45" y="33"/>
                  </a:lnTo>
                  <a:lnTo>
                    <a:pt x="40" y="41"/>
                  </a:lnTo>
                  <a:lnTo>
                    <a:pt x="31" y="47"/>
                  </a:lnTo>
                  <a:lnTo>
                    <a:pt x="17" y="48"/>
                  </a:lnTo>
                  <a:lnTo>
                    <a:pt x="11" y="44"/>
                  </a:lnTo>
                  <a:lnTo>
                    <a:pt x="9" y="36"/>
                  </a:lnTo>
                  <a:lnTo>
                    <a:pt x="9" y="26"/>
                  </a:lnTo>
                  <a:lnTo>
                    <a:pt x="10" y="18"/>
                  </a:lnTo>
                  <a:lnTo>
                    <a:pt x="9" y="14"/>
                  </a:lnTo>
                  <a:lnTo>
                    <a:pt x="7" y="10"/>
                  </a:lnTo>
                  <a:lnTo>
                    <a:pt x="4" y="6"/>
                  </a:lnTo>
                  <a:lnTo>
                    <a:pt x="0" y="0"/>
                  </a:lnTo>
                  <a:lnTo>
                    <a:pt x="7" y="0"/>
                  </a:lnTo>
                  <a:lnTo>
                    <a:pt x="14" y="6"/>
                  </a:lnTo>
                  <a:lnTo>
                    <a:pt x="20" y="14"/>
                  </a:lnTo>
                  <a:lnTo>
                    <a:pt x="22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46" name="Freeform 90"/>
            <p:cNvSpPr>
              <a:spLocks/>
            </p:cNvSpPr>
            <p:nvPr/>
          </p:nvSpPr>
          <p:spPr bwMode="auto">
            <a:xfrm>
              <a:off x="2545" y="817"/>
              <a:ext cx="25" cy="9"/>
            </a:xfrm>
            <a:custGeom>
              <a:avLst/>
              <a:gdLst/>
              <a:ahLst/>
              <a:cxnLst>
                <a:cxn ang="0">
                  <a:pos x="50" y="7"/>
                </a:cxn>
                <a:cxn ang="0">
                  <a:pos x="48" y="12"/>
                </a:cxn>
                <a:cxn ang="0">
                  <a:pos x="43" y="15"/>
                </a:cxn>
                <a:cxn ang="0">
                  <a:pos x="36" y="16"/>
                </a:cxn>
                <a:cxn ang="0">
                  <a:pos x="29" y="16"/>
                </a:cxn>
                <a:cxn ang="0">
                  <a:pos x="21" y="16"/>
                </a:cxn>
                <a:cxn ang="0">
                  <a:pos x="12" y="16"/>
                </a:cxn>
                <a:cxn ang="0">
                  <a:pos x="4" y="14"/>
                </a:cxn>
                <a:cxn ang="0">
                  <a:pos x="0" y="7"/>
                </a:cxn>
                <a:cxn ang="0">
                  <a:pos x="1" y="0"/>
                </a:cxn>
                <a:cxn ang="0">
                  <a:pos x="8" y="4"/>
                </a:cxn>
                <a:cxn ang="0">
                  <a:pos x="15" y="8"/>
                </a:cxn>
                <a:cxn ang="0">
                  <a:pos x="22" y="9"/>
                </a:cxn>
                <a:cxn ang="0">
                  <a:pos x="28" y="9"/>
                </a:cxn>
                <a:cxn ang="0">
                  <a:pos x="33" y="9"/>
                </a:cxn>
                <a:cxn ang="0">
                  <a:pos x="39" y="8"/>
                </a:cxn>
                <a:cxn ang="0">
                  <a:pos x="44" y="8"/>
                </a:cxn>
                <a:cxn ang="0">
                  <a:pos x="50" y="7"/>
                </a:cxn>
              </a:cxnLst>
              <a:rect l="0" t="0" r="r" b="b"/>
              <a:pathLst>
                <a:path w="50" h="16">
                  <a:moveTo>
                    <a:pt x="50" y="7"/>
                  </a:moveTo>
                  <a:lnTo>
                    <a:pt x="48" y="12"/>
                  </a:lnTo>
                  <a:lnTo>
                    <a:pt x="43" y="15"/>
                  </a:lnTo>
                  <a:lnTo>
                    <a:pt x="36" y="16"/>
                  </a:lnTo>
                  <a:lnTo>
                    <a:pt x="29" y="16"/>
                  </a:lnTo>
                  <a:lnTo>
                    <a:pt x="21" y="16"/>
                  </a:lnTo>
                  <a:lnTo>
                    <a:pt x="12" y="16"/>
                  </a:lnTo>
                  <a:lnTo>
                    <a:pt x="4" y="14"/>
                  </a:lnTo>
                  <a:lnTo>
                    <a:pt x="0" y="7"/>
                  </a:lnTo>
                  <a:lnTo>
                    <a:pt x="1" y="0"/>
                  </a:lnTo>
                  <a:lnTo>
                    <a:pt x="8" y="4"/>
                  </a:lnTo>
                  <a:lnTo>
                    <a:pt x="15" y="8"/>
                  </a:lnTo>
                  <a:lnTo>
                    <a:pt x="22" y="9"/>
                  </a:lnTo>
                  <a:lnTo>
                    <a:pt x="28" y="9"/>
                  </a:lnTo>
                  <a:lnTo>
                    <a:pt x="33" y="9"/>
                  </a:lnTo>
                  <a:lnTo>
                    <a:pt x="39" y="8"/>
                  </a:lnTo>
                  <a:lnTo>
                    <a:pt x="44" y="8"/>
                  </a:lnTo>
                  <a:lnTo>
                    <a:pt x="5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47" name="Freeform 91"/>
            <p:cNvSpPr>
              <a:spLocks/>
            </p:cNvSpPr>
            <p:nvPr/>
          </p:nvSpPr>
          <p:spPr bwMode="auto">
            <a:xfrm>
              <a:off x="1681" y="788"/>
              <a:ext cx="69" cy="173"/>
            </a:xfrm>
            <a:custGeom>
              <a:avLst/>
              <a:gdLst/>
              <a:ahLst/>
              <a:cxnLst>
                <a:cxn ang="0">
                  <a:pos x="84" y="285"/>
                </a:cxn>
                <a:cxn ang="0">
                  <a:pos x="65" y="130"/>
                </a:cxn>
                <a:cxn ang="0">
                  <a:pos x="19" y="96"/>
                </a:cxn>
                <a:cxn ang="0">
                  <a:pos x="22" y="122"/>
                </a:cxn>
                <a:cxn ang="0">
                  <a:pos x="35" y="142"/>
                </a:cxn>
                <a:cxn ang="0">
                  <a:pos x="48" y="156"/>
                </a:cxn>
                <a:cxn ang="0">
                  <a:pos x="53" y="161"/>
                </a:cxn>
                <a:cxn ang="0">
                  <a:pos x="35" y="157"/>
                </a:cxn>
                <a:cxn ang="0">
                  <a:pos x="18" y="143"/>
                </a:cxn>
                <a:cxn ang="0">
                  <a:pos x="7" y="126"/>
                </a:cxn>
                <a:cxn ang="0">
                  <a:pos x="0" y="103"/>
                </a:cxn>
                <a:cxn ang="0">
                  <a:pos x="3" y="75"/>
                </a:cxn>
                <a:cxn ang="0">
                  <a:pos x="11" y="51"/>
                </a:cxn>
                <a:cxn ang="0">
                  <a:pos x="24" y="29"/>
                </a:cxn>
                <a:cxn ang="0">
                  <a:pos x="43" y="11"/>
                </a:cxn>
                <a:cxn ang="0">
                  <a:pos x="54" y="7"/>
                </a:cxn>
                <a:cxn ang="0">
                  <a:pos x="65" y="3"/>
                </a:cxn>
                <a:cxn ang="0">
                  <a:pos x="77" y="0"/>
                </a:cxn>
                <a:cxn ang="0">
                  <a:pos x="90" y="3"/>
                </a:cxn>
                <a:cxn ang="0">
                  <a:pos x="109" y="17"/>
                </a:cxn>
                <a:cxn ang="0">
                  <a:pos x="124" y="36"/>
                </a:cxn>
                <a:cxn ang="0">
                  <a:pos x="126" y="77"/>
                </a:cxn>
                <a:cxn ang="0">
                  <a:pos x="111" y="113"/>
                </a:cxn>
                <a:cxn ang="0">
                  <a:pos x="115" y="81"/>
                </a:cxn>
                <a:cxn ang="0">
                  <a:pos x="108" y="40"/>
                </a:cxn>
                <a:cxn ang="0">
                  <a:pos x="95" y="26"/>
                </a:cxn>
                <a:cxn ang="0">
                  <a:pos x="79" y="19"/>
                </a:cxn>
                <a:cxn ang="0">
                  <a:pos x="47" y="32"/>
                </a:cxn>
                <a:cxn ang="0">
                  <a:pos x="30" y="52"/>
                </a:cxn>
                <a:cxn ang="0">
                  <a:pos x="24" y="71"/>
                </a:cxn>
                <a:cxn ang="0">
                  <a:pos x="22" y="79"/>
                </a:cxn>
                <a:cxn ang="0">
                  <a:pos x="43" y="81"/>
                </a:cxn>
                <a:cxn ang="0">
                  <a:pos x="61" y="82"/>
                </a:cxn>
                <a:cxn ang="0">
                  <a:pos x="76" y="86"/>
                </a:cxn>
                <a:cxn ang="0">
                  <a:pos x="87" y="97"/>
                </a:cxn>
                <a:cxn ang="0">
                  <a:pos x="131" y="194"/>
                </a:cxn>
                <a:cxn ang="0">
                  <a:pos x="104" y="344"/>
                </a:cxn>
              </a:cxnLst>
              <a:rect l="0" t="0" r="r" b="b"/>
              <a:pathLst>
                <a:path w="140" h="346">
                  <a:moveTo>
                    <a:pt x="93" y="346"/>
                  </a:moveTo>
                  <a:lnTo>
                    <a:pt x="84" y="285"/>
                  </a:lnTo>
                  <a:lnTo>
                    <a:pt x="73" y="202"/>
                  </a:lnTo>
                  <a:lnTo>
                    <a:pt x="65" y="130"/>
                  </a:lnTo>
                  <a:lnTo>
                    <a:pt x="61" y="98"/>
                  </a:lnTo>
                  <a:lnTo>
                    <a:pt x="19" y="96"/>
                  </a:lnTo>
                  <a:lnTo>
                    <a:pt x="19" y="109"/>
                  </a:lnTo>
                  <a:lnTo>
                    <a:pt x="22" y="122"/>
                  </a:lnTo>
                  <a:lnTo>
                    <a:pt x="28" y="132"/>
                  </a:lnTo>
                  <a:lnTo>
                    <a:pt x="35" y="142"/>
                  </a:lnTo>
                  <a:lnTo>
                    <a:pt x="41" y="150"/>
                  </a:lnTo>
                  <a:lnTo>
                    <a:pt x="48" y="156"/>
                  </a:lnTo>
                  <a:lnTo>
                    <a:pt x="53" y="160"/>
                  </a:lnTo>
                  <a:lnTo>
                    <a:pt x="53" y="161"/>
                  </a:lnTo>
                  <a:lnTo>
                    <a:pt x="43" y="160"/>
                  </a:lnTo>
                  <a:lnTo>
                    <a:pt x="35" y="157"/>
                  </a:lnTo>
                  <a:lnTo>
                    <a:pt x="26" y="152"/>
                  </a:lnTo>
                  <a:lnTo>
                    <a:pt x="18" y="143"/>
                  </a:lnTo>
                  <a:lnTo>
                    <a:pt x="12" y="135"/>
                  </a:lnTo>
                  <a:lnTo>
                    <a:pt x="7" y="126"/>
                  </a:lnTo>
                  <a:lnTo>
                    <a:pt x="3" y="115"/>
                  </a:lnTo>
                  <a:lnTo>
                    <a:pt x="0" y="103"/>
                  </a:lnTo>
                  <a:lnTo>
                    <a:pt x="0" y="89"/>
                  </a:lnTo>
                  <a:lnTo>
                    <a:pt x="3" y="75"/>
                  </a:lnTo>
                  <a:lnTo>
                    <a:pt x="6" y="63"/>
                  </a:lnTo>
                  <a:lnTo>
                    <a:pt x="11" y="51"/>
                  </a:lnTo>
                  <a:lnTo>
                    <a:pt x="17" y="40"/>
                  </a:lnTo>
                  <a:lnTo>
                    <a:pt x="24" y="29"/>
                  </a:lnTo>
                  <a:lnTo>
                    <a:pt x="33" y="19"/>
                  </a:lnTo>
                  <a:lnTo>
                    <a:pt x="43" y="11"/>
                  </a:lnTo>
                  <a:lnTo>
                    <a:pt x="48" y="8"/>
                  </a:lnTo>
                  <a:lnTo>
                    <a:pt x="54" y="7"/>
                  </a:lnTo>
                  <a:lnTo>
                    <a:pt x="59" y="4"/>
                  </a:lnTo>
                  <a:lnTo>
                    <a:pt x="65" y="3"/>
                  </a:lnTo>
                  <a:lnTo>
                    <a:pt x="71" y="2"/>
                  </a:lnTo>
                  <a:lnTo>
                    <a:pt x="77" y="0"/>
                  </a:lnTo>
                  <a:lnTo>
                    <a:pt x="83" y="2"/>
                  </a:lnTo>
                  <a:lnTo>
                    <a:pt x="90" y="3"/>
                  </a:lnTo>
                  <a:lnTo>
                    <a:pt x="100" y="8"/>
                  </a:lnTo>
                  <a:lnTo>
                    <a:pt x="109" y="17"/>
                  </a:lnTo>
                  <a:lnTo>
                    <a:pt x="118" y="26"/>
                  </a:lnTo>
                  <a:lnTo>
                    <a:pt x="124" y="36"/>
                  </a:lnTo>
                  <a:lnTo>
                    <a:pt x="127" y="55"/>
                  </a:lnTo>
                  <a:lnTo>
                    <a:pt x="126" y="77"/>
                  </a:lnTo>
                  <a:lnTo>
                    <a:pt x="120" y="97"/>
                  </a:lnTo>
                  <a:lnTo>
                    <a:pt x="111" y="113"/>
                  </a:lnTo>
                  <a:lnTo>
                    <a:pt x="112" y="104"/>
                  </a:lnTo>
                  <a:lnTo>
                    <a:pt x="115" y="81"/>
                  </a:lnTo>
                  <a:lnTo>
                    <a:pt x="115" y="58"/>
                  </a:lnTo>
                  <a:lnTo>
                    <a:pt x="108" y="40"/>
                  </a:lnTo>
                  <a:lnTo>
                    <a:pt x="101" y="33"/>
                  </a:lnTo>
                  <a:lnTo>
                    <a:pt x="95" y="26"/>
                  </a:lnTo>
                  <a:lnTo>
                    <a:pt x="89" y="22"/>
                  </a:lnTo>
                  <a:lnTo>
                    <a:pt x="79" y="19"/>
                  </a:lnTo>
                  <a:lnTo>
                    <a:pt x="61" y="25"/>
                  </a:lnTo>
                  <a:lnTo>
                    <a:pt x="47" y="32"/>
                  </a:lnTo>
                  <a:lnTo>
                    <a:pt x="37" y="43"/>
                  </a:lnTo>
                  <a:lnTo>
                    <a:pt x="30" y="52"/>
                  </a:lnTo>
                  <a:lnTo>
                    <a:pt x="26" y="63"/>
                  </a:lnTo>
                  <a:lnTo>
                    <a:pt x="24" y="71"/>
                  </a:lnTo>
                  <a:lnTo>
                    <a:pt x="22" y="77"/>
                  </a:lnTo>
                  <a:lnTo>
                    <a:pt x="22" y="79"/>
                  </a:lnTo>
                  <a:lnTo>
                    <a:pt x="32" y="81"/>
                  </a:lnTo>
                  <a:lnTo>
                    <a:pt x="43" y="81"/>
                  </a:lnTo>
                  <a:lnTo>
                    <a:pt x="51" y="81"/>
                  </a:lnTo>
                  <a:lnTo>
                    <a:pt x="61" y="82"/>
                  </a:lnTo>
                  <a:lnTo>
                    <a:pt x="68" y="83"/>
                  </a:lnTo>
                  <a:lnTo>
                    <a:pt x="76" y="86"/>
                  </a:lnTo>
                  <a:lnTo>
                    <a:pt x="82" y="90"/>
                  </a:lnTo>
                  <a:lnTo>
                    <a:pt x="87" y="97"/>
                  </a:lnTo>
                  <a:lnTo>
                    <a:pt x="140" y="179"/>
                  </a:lnTo>
                  <a:lnTo>
                    <a:pt x="131" y="194"/>
                  </a:lnTo>
                  <a:lnTo>
                    <a:pt x="75" y="112"/>
                  </a:lnTo>
                  <a:lnTo>
                    <a:pt x="104" y="344"/>
                  </a:lnTo>
                  <a:lnTo>
                    <a:pt x="93" y="3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48" name="Freeform 92"/>
            <p:cNvSpPr>
              <a:spLocks/>
            </p:cNvSpPr>
            <p:nvPr/>
          </p:nvSpPr>
          <p:spPr bwMode="auto">
            <a:xfrm>
              <a:off x="2548" y="829"/>
              <a:ext cx="24" cy="13"/>
            </a:xfrm>
            <a:custGeom>
              <a:avLst/>
              <a:gdLst/>
              <a:ahLst/>
              <a:cxnLst>
                <a:cxn ang="0">
                  <a:pos x="48" y="14"/>
                </a:cxn>
                <a:cxn ang="0">
                  <a:pos x="11" y="11"/>
                </a:cxn>
                <a:cxn ang="0">
                  <a:pos x="17" y="15"/>
                </a:cxn>
                <a:cxn ang="0">
                  <a:pos x="25" y="18"/>
                </a:cxn>
                <a:cxn ang="0">
                  <a:pos x="33" y="22"/>
                </a:cxn>
                <a:cxn ang="0">
                  <a:pos x="39" y="26"/>
                </a:cxn>
                <a:cxn ang="0">
                  <a:pos x="18" y="26"/>
                </a:cxn>
                <a:cxn ang="0">
                  <a:pos x="7" y="21"/>
                </a:cxn>
                <a:cxn ang="0">
                  <a:pos x="1" y="11"/>
                </a:cxn>
                <a:cxn ang="0">
                  <a:pos x="0" y="0"/>
                </a:cxn>
                <a:cxn ang="0">
                  <a:pos x="4" y="1"/>
                </a:cxn>
                <a:cxn ang="0">
                  <a:pos x="10" y="3"/>
                </a:cxn>
                <a:cxn ang="0">
                  <a:pos x="17" y="3"/>
                </a:cxn>
                <a:cxn ang="0">
                  <a:pos x="24" y="3"/>
                </a:cxn>
                <a:cxn ang="0">
                  <a:pos x="32" y="3"/>
                </a:cxn>
                <a:cxn ang="0">
                  <a:pos x="39" y="4"/>
                </a:cxn>
                <a:cxn ang="0">
                  <a:pos x="44" y="8"/>
                </a:cxn>
                <a:cxn ang="0">
                  <a:pos x="48" y="14"/>
                </a:cxn>
              </a:cxnLst>
              <a:rect l="0" t="0" r="r" b="b"/>
              <a:pathLst>
                <a:path w="48" h="26">
                  <a:moveTo>
                    <a:pt x="48" y="14"/>
                  </a:moveTo>
                  <a:lnTo>
                    <a:pt x="11" y="11"/>
                  </a:lnTo>
                  <a:lnTo>
                    <a:pt x="17" y="15"/>
                  </a:lnTo>
                  <a:lnTo>
                    <a:pt x="25" y="18"/>
                  </a:lnTo>
                  <a:lnTo>
                    <a:pt x="33" y="22"/>
                  </a:lnTo>
                  <a:lnTo>
                    <a:pt x="39" y="26"/>
                  </a:lnTo>
                  <a:lnTo>
                    <a:pt x="18" y="26"/>
                  </a:lnTo>
                  <a:lnTo>
                    <a:pt x="7" y="21"/>
                  </a:lnTo>
                  <a:lnTo>
                    <a:pt x="1" y="11"/>
                  </a:lnTo>
                  <a:lnTo>
                    <a:pt x="0" y="0"/>
                  </a:lnTo>
                  <a:lnTo>
                    <a:pt x="4" y="1"/>
                  </a:lnTo>
                  <a:lnTo>
                    <a:pt x="10" y="3"/>
                  </a:lnTo>
                  <a:lnTo>
                    <a:pt x="17" y="3"/>
                  </a:lnTo>
                  <a:lnTo>
                    <a:pt x="24" y="3"/>
                  </a:lnTo>
                  <a:lnTo>
                    <a:pt x="32" y="3"/>
                  </a:lnTo>
                  <a:lnTo>
                    <a:pt x="39" y="4"/>
                  </a:lnTo>
                  <a:lnTo>
                    <a:pt x="44" y="8"/>
                  </a:lnTo>
                  <a:lnTo>
                    <a:pt x="48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49" name="Freeform 93"/>
            <p:cNvSpPr>
              <a:spLocks/>
            </p:cNvSpPr>
            <p:nvPr/>
          </p:nvSpPr>
          <p:spPr bwMode="auto">
            <a:xfrm>
              <a:off x="2694" y="845"/>
              <a:ext cx="25" cy="14"/>
            </a:xfrm>
            <a:custGeom>
              <a:avLst/>
              <a:gdLst/>
              <a:ahLst/>
              <a:cxnLst>
                <a:cxn ang="0">
                  <a:pos x="15" y="11"/>
                </a:cxn>
                <a:cxn ang="0">
                  <a:pos x="27" y="17"/>
                </a:cxn>
                <a:cxn ang="0">
                  <a:pos x="35" y="17"/>
                </a:cxn>
                <a:cxn ang="0">
                  <a:pos x="43" y="16"/>
                </a:cxn>
                <a:cxn ang="0">
                  <a:pos x="50" y="20"/>
                </a:cxn>
                <a:cxn ang="0">
                  <a:pos x="43" y="26"/>
                </a:cxn>
                <a:cxn ang="0">
                  <a:pos x="33" y="27"/>
                </a:cxn>
                <a:cxn ang="0">
                  <a:pos x="24" y="27"/>
                </a:cxn>
                <a:cxn ang="0">
                  <a:pos x="15" y="26"/>
                </a:cxn>
                <a:cxn ang="0">
                  <a:pos x="11" y="22"/>
                </a:cxn>
                <a:cxn ang="0">
                  <a:pos x="6" y="16"/>
                </a:cxn>
                <a:cxn ang="0">
                  <a:pos x="3" y="11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6" y="1"/>
                </a:cxn>
                <a:cxn ang="0">
                  <a:pos x="11" y="5"/>
                </a:cxn>
                <a:cxn ang="0">
                  <a:pos x="15" y="11"/>
                </a:cxn>
              </a:cxnLst>
              <a:rect l="0" t="0" r="r" b="b"/>
              <a:pathLst>
                <a:path w="50" h="27">
                  <a:moveTo>
                    <a:pt x="15" y="11"/>
                  </a:moveTo>
                  <a:lnTo>
                    <a:pt x="27" y="17"/>
                  </a:lnTo>
                  <a:lnTo>
                    <a:pt x="35" y="17"/>
                  </a:lnTo>
                  <a:lnTo>
                    <a:pt x="43" y="16"/>
                  </a:lnTo>
                  <a:lnTo>
                    <a:pt x="50" y="20"/>
                  </a:lnTo>
                  <a:lnTo>
                    <a:pt x="43" y="26"/>
                  </a:lnTo>
                  <a:lnTo>
                    <a:pt x="33" y="27"/>
                  </a:lnTo>
                  <a:lnTo>
                    <a:pt x="24" y="27"/>
                  </a:lnTo>
                  <a:lnTo>
                    <a:pt x="15" y="26"/>
                  </a:lnTo>
                  <a:lnTo>
                    <a:pt x="11" y="22"/>
                  </a:lnTo>
                  <a:lnTo>
                    <a:pt x="6" y="16"/>
                  </a:lnTo>
                  <a:lnTo>
                    <a:pt x="3" y="11"/>
                  </a:lnTo>
                  <a:lnTo>
                    <a:pt x="0" y="5"/>
                  </a:lnTo>
                  <a:lnTo>
                    <a:pt x="0" y="0"/>
                  </a:lnTo>
                  <a:lnTo>
                    <a:pt x="6" y="1"/>
                  </a:lnTo>
                  <a:lnTo>
                    <a:pt x="11" y="5"/>
                  </a:lnTo>
                  <a:lnTo>
                    <a:pt x="15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50" name="Freeform 94"/>
            <p:cNvSpPr>
              <a:spLocks/>
            </p:cNvSpPr>
            <p:nvPr/>
          </p:nvSpPr>
          <p:spPr bwMode="auto">
            <a:xfrm>
              <a:off x="2544" y="847"/>
              <a:ext cx="47" cy="80"/>
            </a:xfrm>
            <a:custGeom>
              <a:avLst/>
              <a:gdLst/>
              <a:ahLst/>
              <a:cxnLst>
                <a:cxn ang="0">
                  <a:pos x="22" y="118"/>
                </a:cxn>
                <a:cxn ang="0">
                  <a:pos x="29" y="125"/>
                </a:cxn>
                <a:cxn ang="0">
                  <a:pos x="36" y="132"/>
                </a:cxn>
                <a:cxn ang="0">
                  <a:pos x="46" y="136"/>
                </a:cxn>
                <a:cxn ang="0">
                  <a:pos x="55" y="140"/>
                </a:cxn>
                <a:cxn ang="0">
                  <a:pos x="65" y="144"/>
                </a:cxn>
                <a:cxn ang="0">
                  <a:pos x="75" y="147"/>
                </a:cxn>
                <a:cxn ang="0">
                  <a:pos x="85" y="149"/>
                </a:cxn>
                <a:cxn ang="0">
                  <a:pos x="94" y="152"/>
                </a:cxn>
                <a:cxn ang="0">
                  <a:pos x="86" y="159"/>
                </a:cxn>
                <a:cxn ang="0">
                  <a:pos x="73" y="160"/>
                </a:cxn>
                <a:cxn ang="0">
                  <a:pos x="58" y="158"/>
                </a:cxn>
                <a:cxn ang="0">
                  <a:pos x="42" y="153"/>
                </a:cxn>
                <a:cxn ang="0">
                  <a:pos x="26" y="145"/>
                </a:cxn>
                <a:cxn ang="0">
                  <a:pos x="14" y="136"/>
                </a:cxn>
                <a:cxn ang="0">
                  <a:pos x="4" y="125"/>
                </a:cxn>
                <a:cxn ang="0">
                  <a:pos x="0" y="114"/>
                </a:cxn>
                <a:cxn ang="0">
                  <a:pos x="3" y="84"/>
                </a:cxn>
                <a:cxn ang="0">
                  <a:pos x="7" y="54"/>
                </a:cxn>
                <a:cxn ang="0">
                  <a:pos x="14" y="27"/>
                </a:cxn>
                <a:cxn ang="0">
                  <a:pos x="25" y="0"/>
                </a:cxn>
                <a:cxn ang="0">
                  <a:pos x="24" y="13"/>
                </a:cxn>
                <a:cxn ang="0">
                  <a:pos x="20" y="43"/>
                </a:cxn>
                <a:cxn ang="0">
                  <a:pos x="18" y="81"/>
                </a:cxn>
                <a:cxn ang="0">
                  <a:pos x="22" y="118"/>
                </a:cxn>
              </a:cxnLst>
              <a:rect l="0" t="0" r="r" b="b"/>
              <a:pathLst>
                <a:path w="94" h="160">
                  <a:moveTo>
                    <a:pt x="22" y="118"/>
                  </a:moveTo>
                  <a:lnTo>
                    <a:pt x="29" y="125"/>
                  </a:lnTo>
                  <a:lnTo>
                    <a:pt x="36" y="132"/>
                  </a:lnTo>
                  <a:lnTo>
                    <a:pt x="46" y="136"/>
                  </a:lnTo>
                  <a:lnTo>
                    <a:pt x="55" y="140"/>
                  </a:lnTo>
                  <a:lnTo>
                    <a:pt x="65" y="144"/>
                  </a:lnTo>
                  <a:lnTo>
                    <a:pt x="75" y="147"/>
                  </a:lnTo>
                  <a:lnTo>
                    <a:pt x="85" y="149"/>
                  </a:lnTo>
                  <a:lnTo>
                    <a:pt x="94" y="152"/>
                  </a:lnTo>
                  <a:lnTo>
                    <a:pt x="86" y="159"/>
                  </a:lnTo>
                  <a:lnTo>
                    <a:pt x="73" y="160"/>
                  </a:lnTo>
                  <a:lnTo>
                    <a:pt x="58" y="158"/>
                  </a:lnTo>
                  <a:lnTo>
                    <a:pt x="42" y="153"/>
                  </a:lnTo>
                  <a:lnTo>
                    <a:pt x="26" y="145"/>
                  </a:lnTo>
                  <a:lnTo>
                    <a:pt x="14" y="136"/>
                  </a:lnTo>
                  <a:lnTo>
                    <a:pt x="4" y="125"/>
                  </a:lnTo>
                  <a:lnTo>
                    <a:pt x="0" y="114"/>
                  </a:lnTo>
                  <a:lnTo>
                    <a:pt x="3" y="84"/>
                  </a:lnTo>
                  <a:lnTo>
                    <a:pt x="7" y="54"/>
                  </a:lnTo>
                  <a:lnTo>
                    <a:pt x="14" y="27"/>
                  </a:lnTo>
                  <a:lnTo>
                    <a:pt x="25" y="0"/>
                  </a:lnTo>
                  <a:lnTo>
                    <a:pt x="24" y="13"/>
                  </a:lnTo>
                  <a:lnTo>
                    <a:pt x="20" y="43"/>
                  </a:lnTo>
                  <a:lnTo>
                    <a:pt x="18" y="81"/>
                  </a:lnTo>
                  <a:lnTo>
                    <a:pt x="22" y="1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51" name="Freeform 95"/>
            <p:cNvSpPr>
              <a:spLocks/>
            </p:cNvSpPr>
            <p:nvPr/>
          </p:nvSpPr>
          <p:spPr bwMode="auto">
            <a:xfrm>
              <a:off x="2595" y="897"/>
              <a:ext cx="62" cy="361"/>
            </a:xfrm>
            <a:custGeom>
              <a:avLst/>
              <a:gdLst/>
              <a:ahLst/>
              <a:cxnLst>
                <a:cxn ang="0">
                  <a:pos x="27" y="37"/>
                </a:cxn>
                <a:cxn ang="0">
                  <a:pos x="28" y="98"/>
                </a:cxn>
                <a:cxn ang="0">
                  <a:pos x="49" y="131"/>
                </a:cxn>
                <a:cxn ang="0">
                  <a:pos x="34" y="128"/>
                </a:cxn>
                <a:cxn ang="0">
                  <a:pos x="20" y="157"/>
                </a:cxn>
                <a:cxn ang="0">
                  <a:pos x="38" y="209"/>
                </a:cxn>
                <a:cxn ang="0">
                  <a:pos x="67" y="227"/>
                </a:cxn>
                <a:cxn ang="0">
                  <a:pos x="41" y="225"/>
                </a:cxn>
                <a:cxn ang="0">
                  <a:pos x="31" y="227"/>
                </a:cxn>
                <a:cxn ang="0">
                  <a:pos x="38" y="235"/>
                </a:cxn>
                <a:cxn ang="0">
                  <a:pos x="64" y="240"/>
                </a:cxn>
                <a:cxn ang="0">
                  <a:pos x="90" y="244"/>
                </a:cxn>
                <a:cxn ang="0">
                  <a:pos x="107" y="240"/>
                </a:cxn>
                <a:cxn ang="0">
                  <a:pos x="118" y="242"/>
                </a:cxn>
                <a:cxn ang="0">
                  <a:pos x="117" y="251"/>
                </a:cxn>
                <a:cxn ang="0">
                  <a:pos x="95" y="258"/>
                </a:cxn>
                <a:cxn ang="0">
                  <a:pos x="67" y="255"/>
                </a:cxn>
                <a:cxn ang="0">
                  <a:pos x="39" y="285"/>
                </a:cxn>
                <a:cxn ang="0">
                  <a:pos x="56" y="476"/>
                </a:cxn>
                <a:cxn ang="0">
                  <a:pos x="49" y="479"/>
                </a:cxn>
                <a:cxn ang="0">
                  <a:pos x="41" y="573"/>
                </a:cxn>
                <a:cxn ang="0">
                  <a:pos x="64" y="648"/>
                </a:cxn>
                <a:cxn ang="0">
                  <a:pos x="92" y="653"/>
                </a:cxn>
                <a:cxn ang="0">
                  <a:pos x="115" y="645"/>
                </a:cxn>
                <a:cxn ang="0">
                  <a:pos x="125" y="648"/>
                </a:cxn>
                <a:cxn ang="0">
                  <a:pos x="111" y="660"/>
                </a:cxn>
                <a:cxn ang="0">
                  <a:pos x="90" y="667"/>
                </a:cxn>
                <a:cxn ang="0">
                  <a:pos x="68" y="667"/>
                </a:cxn>
                <a:cxn ang="0">
                  <a:pos x="48" y="676"/>
                </a:cxn>
                <a:cxn ang="0">
                  <a:pos x="41" y="699"/>
                </a:cxn>
                <a:cxn ang="0">
                  <a:pos x="77" y="699"/>
                </a:cxn>
                <a:cxn ang="0">
                  <a:pos x="104" y="676"/>
                </a:cxn>
                <a:cxn ang="0">
                  <a:pos x="110" y="682"/>
                </a:cxn>
                <a:cxn ang="0">
                  <a:pos x="88" y="706"/>
                </a:cxn>
                <a:cxn ang="0">
                  <a:pos x="63" y="721"/>
                </a:cxn>
                <a:cxn ang="0">
                  <a:pos x="41" y="719"/>
                </a:cxn>
                <a:cxn ang="0">
                  <a:pos x="23" y="708"/>
                </a:cxn>
                <a:cxn ang="0">
                  <a:pos x="42" y="660"/>
                </a:cxn>
                <a:cxn ang="0">
                  <a:pos x="27" y="648"/>
                </a:cxn>
                <a:cxn ang="0">
                  <a:pos x="25" y="551"/>
                </a:cxn>
                <a:cxn ang="0">
                  <a:pos x="18" y="310"/>
                </a:cxn>
                <a:cxn ang="0">
                  <a:pos x="25" y="265"/>
                </a:cxn>
                <a:cxn ang="0">
                  <a:pos x="18" y="246"/>
                </a:cxn>
                <a:cxn ang="0">
                  <a:pos x="13" y="216"/>
                </a:cxn>
                <a:cxn ang="0">
                  <a:pos x="2" y="160"/>
                </a:cxn>
                <a:cxn ang="0">
                  <a:pos x="10" y="103"/>
                </a:cxn>
                <a:cxn ang="0">
                  <a:pos x="16" y="29"/>
                </a:cxn>
              </a:cxnLst>
              <a:rect l="0" t="0" r="r" b="b"/>
              <a:pathLst>
                <a:path w="125" h="721">
                  <a:moveTo>
                    <a:pt x="30" y="0"/>
                  </a:moveTo>
                  <a:lnTo>
                    <a:pt x="28" y="19"/>
                  </a:lnTo>
                  <a:lnTo>
                    <a:pt x="27" y="37"/>
                  </a:lnTo>
                  <a:lnTo>
                    <a:pt x="24" y="56"/>
                  </a:lnTo>
                  <a:lnTo>
                    <a:pt x="24" y="75"/>
                  </a:lnTo>
                  <a:lnTo>
                    <a:pt x="28" y="98"/>
                  </a:lnTo>
                  <a:lnTo>
                    <a:pt x="36" y="115"/>
                  </a:lnTo>
                  <a:lnTo>
                    <a:pt x="45" y="126"/>
                  </a:lnTo>
                  <a:lnTo>
                    <a:pt x="49" y="131"/>
                  </a:lnTo>
                  <a:lnTo>
                    <a:pt x="45" y="133"/>
                  </a:lnTo>
                  <a:lnTo>
                    <a:pt x="39" y="131"/>
                  </a:lnTo>
                  <a:lnTo>
                    <a:pt x="34" y="128"/>
                  </a:lnTo>
                  <a:lnTo>
                    <a:pt x="30" y="127"/>
                  </a:lnTo>
                  <a:lnTo>
                    <a:pt x="25" y="137"/>
                  </a:lnTo>
                  <a:lnTo>
                    <a:pt x="20" y="157"/>
                  </a:lnTo>
                  <a:lnTo>
                    <a:pt x="18" y="183"/>
                  </a:lnTo>
                  <a:lnTo>
                    <a:pt x="28" y="203"/>
                  </a:lnTo>
                  <a:lnTo>
                    <a:pt x="38" y="209"/>
                  </a:lnTo>
                  <a:lnTo>
                    <a:pt x="49" y="213"/>
                  </a:lnTo>
                  <a:lnTo>
                    <a:pt x="60" y="217"/>
                  </a:lnTo>
                  <a:lnTo>
                    <a:pt x="67" y="227"/>
                  </a:lnTo>
                  <a:lnTo>
                    <a:pt x="59" y="231"/>
                  </a:lnTo>
                  <a:lnTo>
                    <a:pt x="50" y="229"/>
                  </a:lnTo>
                  <a:lnTo>
                    <a:pt x="41" y="225"/>
                  </a:lnTo>
                  <a:lnTo>
                    <a:pt x="32" y="222"/>
                  </a:lnTo>
                  <a:lnTo>
                    <a:pt x="31" y="225"/>
                  </a:lnTo>
                  <a:lnTo>
                    <a:pt x="31" y="227"/>
                  </a:lnTo>
                  <a:lnTo>
                    <a:pt x="30" y="229"/>
                  </a:lnTo>
                  <a:lnTo>
                    <a:pt x="30" y="232"/>
                  </a:lnTo>
                  <a:lnTo>
                    <a:pt x="38" y="235"/>
                  </a:lnTo>
                  <a:lnTo>
                    <a:pt x="46" y="236"/>
                  </a:lnTo>
                  <a:lnTo>
                    <a:pt x="54" y="239"/>
                  </a:lnTo>
                  <a:lnTo>
                    <a:pt x="64" y="240"/>
                  </a:lnTo>
                  <a:lnTo>
                    <a:pt x="72" y="242"/>
                  </a:lnTo>
                  <a:lnTo>
                    <a:pt x="82" y="243"/>
                  </a:lnTo>
                  <a:lnTo>
                    <a:pt x="90" y="244"/>
                  </a:lnTo>
                  <a:lnTo>
                    <a:pt x="100" y="246"/>
                  </a:lnTo>
                  <a:lnTo>
                    <a:pt x="104" y="244"/>
                  </a:lnTo>
                  <a:lnTo>
                    <a:pt x="107" y="240"/>
                  </a:lnTo>
                  <a:lnTo>
                    <a:pt x="111" y="239"/>
                  </a:lnTo>
                  <a:lnTo>
                    <a:pt x="115" y="239"/>
                  </a:lnTo>
                  <a:lnTo>
                    <a:pt x="118" y="242"/>
                  </a:lnTo>
                  <a:lnTo>
                    <a:pt x="119" y="244"/>
                  </a:lnTo>
                  <a:lnTo>
                    <a:pt x="118" y="248"/>
                  </a:lnTo>
                  <a:lnTo>
                    <a:pt x="117" y="251"/>
                  </a:lnTo>
                  <a:lnTo>
                    <a:pt x="110" y="255"/>
                  </a:lnTo>
                  <a:lnTo>
                    <a:pt x="103" y="258"/>
                  </a:lnTo>
                  <a:lnTo>
                    <a:pt x="95" y="258"/>
                  </a:lnTo>
                  <a:lnTo>
                    <a:pt x="85" y="258"/>
                  </a:lnTo>
                  <a:lnTo>
                    <a:pt x="75" y="257"/>
                  </a:lnTo>
                  <a:lnTo>
                    <a:pt x="67" y="255"/>
                  </a:lnTo>
                  <a:lnTo>
                    <a:pt x="59" y="254"/>
                  </a:lnTo>
                  <a:lnTo>
                    <a:pt x="50" y="254"/>
                  </a:lnTo>
                  <a:lnTo>
                    <a:pt x="39" y="285"/>
                  </a:lnTo>
                  <a:lnTo>
                    <a:pt x="39" y="347"/>
                  </a:lnTo>
                  <a:lnTo>
                    <a:pt x="46" y="416"/>
                  </a:lnTo>
                  <a:lnTo>
                    <a:pt x="56" y="476"/>
                  </a:lnTo>
                  <a:lnTo>
                    <a:pt x="53" y="479"/>
                  </a:lnTo>
                  <a:lnTo>
                    <a:pt x="52" y="479"/>
                  </a:lnTo>
                  <a:lnTo>
                    <a:pt x="49" y="479"/>
                  </a:lnTo>
                  <a:lnTo>
                    <a:pt x="45" y="477"/>
                  </a:lnTo>
                  <a:lnTo>
                    <a:pt x="39" y="520"/>
                  </a:lnTo>
                  <a:lnTo>
                    <a:pt x="41" y="573"/>
                  </a:lnTo>
                  <a:lnTo>
                    <a:pt x="45" y="619"/>
                  </a:lnTo>
                  <a:lnTo>
                    <a:pt x="53" y="641"/>
                  </a:lnTo>
                  <a:lnTo>
                    <a:pt x="64" y="648"/>
                  </a:lnTo>
                  <a:lnTo>
                    <a:pt x="75" y="652"/>
                  </a:lnTo>
                  <a:lnTo>
                    <a:pt x="83" y="653"/>
                  </a:lnTo>
                  <a:lnTo>
                    <a:pt x="92" y="653"/>
                  </a:lnTo>
                  <a:lnTo>
                    <a:pt x="100" y="652"/>
                  </a:lnTo>
                  <a:lnTo>
                    <a:pt x="107" y="649"/>
                  </a:lnTo>
                  <a:lnTo>
                    <a:pt x="115" y="645"/>
                  </a:lnTo>
                  <a:lnTo>
                    <a:pt x="122" y="640"/>
                  </a:lnTo>
                  <a:lnTo>
                    <a:pt x="125" y="644"/>
                  </a:lnTo>
                  <a:lnTo>
                    <a:pt x="125" y="648"/>
                  </a:lnTo>
                  <a:lnTo>
                    <a:pt x="122" y="652"/>
                  </a:lnTo>
                  <a:lnTo>
                    <a:pt x="118" y="657"/>
                  </a:lnTo>
                  <a:lnTo>
                    <a:pt x="111" y="660"/>
                  </a:lnTo>
                  <a:lnTo>
                    <a:pt x="104" y="663"/>
                  </a:lnTo>
                  <a:lnTo>
                    <a:pt x="97" y="665"/>
                  </a:lnTo>
                  <a:lnTo>
                    <a:pt x="90" y="667"/>
                  </a:lnTo>
                  <a:lnTo>
                    <a:pt x="82" y="668"/>
                  </a:lnTo>
                  <a:lnTo>
                    <a:pt x="75" y="668"/>
                  </a:lnTo>
                  <a:lnTo>
                    <a:pt x="68" y="667"/>
                  </a:lnTo>
                  <a:lnTo>
                    <a:pt x="61" y="664"/>
                  </a:lnTo>
                  <a:lnTo>
                    <a:pt x="54" y="669"/>
                  </a:lnTo>
                  <a:lnTo>
                    <a:pt x="48" y="676"/>
                  </a:lnTo>
                  <a:lnTo>
                    <a:pt x="42" y="683"/>
                  </a:lnTo>
                  <a:lnTo>
                    <a:pt x="36" y="691"/>
                  </a:lnTo>
                  <a:lnTo>
                    <a:pt x="41" y="699"/>
                  </a:lnTo>
                  <a:lnTo>
                    <a:pt x="50" y="704"/>
                  </a:lnTo>
                  <a:lnTo>
                    <a:pt x="64" y="704"/>
                  </a:lnTo>
                  <a:lnTo>
                    <a:pt x="77" y="699"/>
                  </a:lnTo>
                  <a:lnTo>
                    <a:pt x="86" y="693"/>
                  </a:lnTo>
                  <a:lnTo>
                    <a:pt x="95" y="683"/>
                  </a:lnTo>
                  <a:lnTo>
                    <a:pt x="104" y="676"/>
                  </a:lnTo>
                  <a:lnTo>
                    <a:pt x="114" y="675"/>
                  </a:lnTo>
                  <a:lnTo>
                    <a:pt x="114" y="678"/>
                  </a:lnTo>
                  <a:lnTo>
                    <a:pt x="110" y="682"/>
                  </a:lnTo>
                  <a:lnTo>
                    <a:pt x="104" y="690"/>
                  </a:lnTo>
                  <a:lnTo>
                    <a:pt x="97" y="698"/>
                  </a:lnTo>
                  <a:lnTo>
                    <a:pt x="88" y="706"/>
                  </a:lnTo>
                  <a:lnTo>
                    <a:pt x="79" y="713"/>
                  </a:lnTo>
                  <a:lnTo>
                    <a:pt x="70" y="719"/>
                  </a:lnTo>
                  <a:lnTo>
                    <a:pt x="63" y="721"/>
                  </a:lnTo>
                  <a:lnTo>
                    <a:pt x="56" y="721"/>
                  </a:lnTo>
                  <a:lnTo>
                    <a:pt x="48" y="720"/>
                  </a:lnTo>
                  <a:lnTo>
                    <a:pt x="41" y="719"/>
                  </a:lnTo>
                  <a:lnTo>
                    <a:pt x="34" y="716"/>
                  </a:lnTo>
                  <a:lnTo>
                    <a:pt x="27" y="713"/>
                  </a:lnTo>
                  <a:lnTo>
                    <a:pt x="23" y="708"/>
                  </a:lnTo>
                  <a:lnTo>
                    <a:pt x="18" y="704"/>
                  </a:lnTo>
                  <a:lnTo>
                    <a:pt x="17" y="697"/>
                  </a:lnTo>
                  <a:lnTo>
                    <a:pt x="42" y="660"/>
                  </a:lnTo>
                  <a:lnTo>
                    <a:pt x="36" y="656"/>
                  </a:lnTo>
                  <a:lnTo>
                    <a:pt x="31" y="652"/>
                  </a:lnTo>
                  <a:lnTo>
                    <a:pt x="27" y="648"/>
                  </a:lnTo>
                  <a:lnTo>
                    <a:pt x="25" y="640"/>
                  </a:lnTo>
                  <a:lnTo>
                    <a:pt x="25" y="612"/>
                  </a:lnTo>
                  <a:lnTo>
                    <a:pt x="25" y="551"/>
                  </a:lnTo>
                  <a:lnTo>
                    <a:pt x="27" y="483"/>
                  </a:lnTo>
                  <a:lnTo>
                    <a:pt x="28" y="436"/>
                  </a:lnTo>
                  <a:lnTo>
                    <a:pt x="18" y="310"/>
                  </a:lnTo>
                  <a:lnTo>
                    <a:pt x="20" y="295"/>
                  </a:lnTo>
                  <a:lnTo>
                    <a:pt x="23" y="280"/>
                  </a:lnTo>
                  <a:lnTo>
                    <a:pt x="25" y="265"/>
                  </a:lnTo>
                  <a:lnTo>
                    <a:pt x="31" y="251"/>
                  </a:lnTo>
                  <a:lnTo>
                    <a:pt x="24" y="248"/>
                  </a:lnTo>
                  <a:lnTo>
                    <a:pt x="18" y="246"/>
                  </a:lnTo>
                  <a:lnTo>
                    <a:pt x="13" y="242"/>
                  </a:lnTo>
                  <a:lnTo>
                    <a:pt x="10" y="236"/>
                  </a:lnTo>
                  <a:lnTo>
                    <a:pt x="13" y="216"/>
                  </a:lnTo>
                  <a:lnTo>
                    <a:pt x="7" y="198"/>
                  </a:lnTo>
                  <a:lnTo>
                    <a:pt x="0" y="180"/>
                  </a:lnTo>
                  <a:lnTo>
                    <a:pt x="2" y="160"/>
                  </a:lnTo>
                  <a:lnTo>
                    <a:pt x="5" y="141"/>
                  </a:lnTo>
                  <a:lnTo>
                    <a:pt x="9" y="122"/>
                  </a:lnTo>
                  <a:lnTo>
                    <a:pt x="10" y="103"/>
                  </a:lnTo>
                  <a:lnTo>
                    <a:pt x="6" y="83"/>
                  </a:lnTo>
                  <a:lnTo>
                    <a:pt x="9" y="56"/>
                  </a:lnTo>
                  <a:lnTo>
                    <a:pt x="16" y="29"/>
                  </a:lnTo>
                  <a:lnTo>
                    <a:pt x="24" y="7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52" name="Freeform 96"/>
            <p:cNvSpPr>
              <a:spLocks/>
            </p:cNvSpPr>
            <p:nvPr/>
          </p:nvSpPr>
          <p:spPr bwMode="auto">
            <a:xfrm>
              <a:off x="1940" y="871"/>
              <a:ext cx="39" cy="197"/>
            </a:xfrm>
            <a:custGeom>
              <a:avLst/>
              <a:gdLst/>
              <a:ahLst/>
              <a:cxnLst>
                <a:cxn ang="0">
                  <a:pos x="77" y="391"/>
                </a:cxn>
                <a:cxn ang="0">
                  <a:pos x="59" y="392"/>
                </a:cxn>
                <a:cxn ang="0">
                  <a:pos x="59" y="193"/>
                </a:cxn>
                <a:cxn ang="0">
                  <a:pos x="58" y="167"/>
                </a:cxn>
                <a:cxn ang="0">
                  <a:pos x="57" y="141"/>
                </a:cxn>
                <a:cxn ang="0">
                  <a:pos x="54" y="114"/>
                </a:cxn>
                <a:cxn ang="0">
                  <a:pos x="48" y="88"/>
                </a:cxn>
                <a:cxn ang="0">
                  <a:pos x="41" y="62"/>
                </a:cxn>
                <a:cxn ang="0">
                  <a:pos x="30" y="39"/>
                </a:cxn>
                <a:cxn ang="0">
                  <a:pos x="17" y="17"/>
                </a:cxn>
                <a:cxn ang="0">
                  <a:pos x="0" y="0"/>
                </a:cxn>
                <a:cxn ang="0">
                  <a:pos x="21" y="8"/>
                </a:cxn>
                <a:cxn ang="0">
                  <a:pos x="37" y="20"/>
                </a:cxn>
                <a:cxn ang="0">
                  <a:pos x="48" y="35"/>
                </a:cxn>
                <a:cxn ang="0">
                  <a:pos x="58" y="53"/>
                </a:cxn>
                <a:cxn ang="0">
                  <a:pos x="64" y="73"/>
                </a:cxn>
                <a:cxn ang="0">
                  <a:pos x="69" y="94"/>
                </a:cxn>
                <a:cxn ang="0">
                  <a:pos x="72" y="115"/>
                </a:cxn>
                <a:cxn ang="0">
                  <a:pos x="76" y="137"/>
                </a:cxn>
                <a:cxn ang="0">
                  <a:pos x="77" y="391"/>
                </a:cxn>
              </a:cxnLst>
              <a:rect l="0" t="0" r="r" b="b"/>
              <a:pathLst>
                <a:path w="77" h="392">
                  <a:moveTo>
                    <a:pt x="77" y="391"/>
                  </a:moveTo>
                  <a:lnTo>
                    <a:pt x="59" y="392"/>
                  </a:lnTo>
                  <a:lnTo>
                    <a:pt x="59" y="193"/>
                  </a:lnTo>
                  <a:lnTo>
                    <a:pt x="58" y="167"/>
                  </a:lnTo>
                  <a:lnTo>
                    <a:pt x="57" y="141"/>
                  </a:lnTo>
                  <a:lnTo>
                    <a:pt x="54" y="114"/>
                  </a:lnTo>
                  <a:lnTo>
                    <a:pt x="48" y="88"/>
                  </a:lnTo>
                  <a:lnTo>
                    <a:pt x="41" y="62"/>
                  </a:lnTo>
                  <a:lnTo>
                    <a:pt x="30" y="39"/>
                  </a:lnTo>
                  <a:lnTo>
                    <a:pt x="17" y="17"/>
                  </a:lnTo>
                  <a:lnTo>
                    <a:pt x="0" y="0"/>
                  </a:lnTo>
                  <a:lnTo>
                    <a:pt x="21" y="8"/>
                  </a:lnTo>
                  <a:lnTo>
                    <a:pt x="37" y="20"/>
                  </a:lnTo>
                  <a:lnTo>
                    <a:pt x="48" y="35"/>
                  </a:lnTo>
                  <a:lnTo>
                    <a:pt x="58" y="53"/>
                  </a:lnTo>
                  <a:lnTo>
                    <a:pt x="64" y="73"/>
                  </a:lnTo>
                  <a:lnTo>
                    <a:pt x="69" y="94"/>
                  </a:lnTo>
                  <a:lnTo>
                    <a:pt x="72" y="115"/>
                  </a:lnTo>
                  <a:lnTo>
                    <a:pt x="76" y="137"/>
                  </a:lnTo>
                  <a:lnTo>
                    <a:pt x="77" y="3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53" name="Freeform 97"/>
            <p:cNvSpPr>
              <a:spLocks/>
            </p:cNvSpPr>
            <p:nvPr/>
          </p:nvSpPr>
          <p:spPr bwMode="auto">
            <a:xfrm>
              <a:off x="1999" y="915"/>
              <a:ext cx="220" cy="146"/>
            </a:xfrm>
            <a:custGeom>
              <a:avLst/>
              <a:gdLst/>
              <a:ahLst/>
              <a:cxnLst>
                <a:cxn ang="0">
                  <a:pos x="111" y="91"/>
                </a:cxn>
                <a:cxn ang="0">
                  <a:pos x="86" y="107"/>
                </a:cxn>
                <a:cxn ang="0">
                  <a:pos x="66" y="128"/>
                </a:cxn>
                <a:cxn ang="0">
                  <a:pos x="50" y="151"/>
                </a:cxn>
                <a:cxn ang="0">
                  <a:pos x="39" y="174"/>
                </a:cxn>
                <a:cxn ang="0">
                  <a:pos x="25" y="225"/>
                </a:cxn>
                <a:cxn ang="0">
                  <a:pos x="19" y="279"/>
                </a:cxn>
                <a:cxn ang="0">
                  <a:pos x="39" y="281"/>
                </a:cxn>
                <a:cxn ang="0">
                  <a:pos x="72" y="279"/>
                </a:cxn>
                <a:cxn ang="0">
                  <a:pos x="112" y="278"/>
                </a:cxn>
                <a:cxn ang="0">
                  <a:pos x="156" y="275"/>
                </a:cxn>
                <a:cxn ang="0">
                  <a:pos x="198" y="272"/>
                </a:cxn>
                <a:cxn ang="0">
                  <a:pos x="234" y="271"/>
                </a:cxn>
                <a:cxn ang="0">
                  <a:pos x="259" y="268"/>
                </a:cxn>
                <a:cxn ang="0">
                  <a:pos x="268" y="268"/>
                </a:cxn>
                <a:cxn ang="0">
                  <a:pos x="291" y="264"/>
                </a:cxn>
                <a:cxn ang="0">
                  <a:pos x="313" y="259"/>
                </a:cxn>
                <a:cxn ang="0">
                  <a:pos x="333" y="251"/>
                </a:cxn>
                <a:cxn ang="0">
                  <a:pos x="354" y="242"/>
                </a:cxn>
                <a:cxn ang="0">
                  <a:pos x="353" y="212"/>
                </a:cxn>
                <a:cxn ang="0">
                  <a:pos x="343" y="188"/>
                </a:cxn>
                <a:cxn ang="0">
                  <a:pos x="324" y="189"/>
                </a:cxn>
                <a:cxn ang="0">
                  <a:pos x="313" y="181"/>
                </a:cxn>
                <a:cxn ang="0">
                  <a:pos x="329" y="173"/>
                </a:cxn>
                <a:cxn ang="0">
                  <a:pos x="349" y="173"/>
                </a:cxn>
                <a:cxn ang="0">
                  <a:pos x="368" y="216"/>
                </a:cxn>
                <a:cxn ang="0">
                  <a:pos x="367" y="253"/>
                </a:cxn>
                <a:cxn ang="0">
                  <a:pos x="347" y="263"/>
                </a:cxn>
                <a:cxn ang="0">
                  <a:pos x="324" y="271"/>
                </a:cxn>
                <a:cxn ang="0">
                  <a:pos x="296" y="278"/>
                </a:cxn>
                <a:cxn ang="0">
                  <a:pos x="268" y="282"/>
                </a:cxn>
                <a:cxn ang="0">
                  <a:pos x="224" y="286"/>
                </a:cxn>
                <a:cxn ang="0">
                  <a:pos x="180" y="289"/>
                </a:cxn>
                <a:cxn ang="0">
                  <a:pos x="134" y="291"/>
                </a:cxn>
                <a:cxn ang="0">
                  <a:pos x="93" y="293"/>
                </a:cxn>
                <a:cxn ang="0">
                  <a:pos x="55" y="293"/>
                </a:cxn>
                <a:cxn ang="0">
                  <a:pos x="26" y="293"/>
                </a:cxn>
                <a:cxn ang="0">
                  <a:pos x="7" y="293"/>
                </a:cxn>
                <a:cxn ang="0">
                  <a:pos x="0" y="293"/>
                </a:cxn>
                <a:cxn ang="0">
                  <a:pos x="3" y="271"/>
                </a:cxn>
                <a:cxn ang="0">
                  <a:pos x="11" y="219"/>
                </a:cxn>
                <a:cxn ang="0">
                  <a:pos x="31" y="157"/>
                </a:cxn>
                <a:cxn ang="0">
                  <a:pos x="62" y="101"/>
                </a:cxn>
                <a:cxn ang="0">
                  <a:pos x="84" y="87"/>
                </a:cxn>
                <a:cxn ang="0">
                  <a:pos x="122" y="71"/>
                </a:cxn>
                <a:cxn ang="0">
                  <a:pos x="172" y="54"/>
                </a:cxn>
                <a:cxn ang="0">
                  <a:pos x="228" y="37"/>
                </a:cxn>
                <a:cxn ang="0">
                  <a:pos x="288" y="22"/>
                </a:cxn>
                <a:cxn ang="0">
                  <a:pos x="347" y="9"/>
                </a:cxn>
                <a:cxn ang="0">
                  <a:pos x="400" y="1"/>
                </a:cxn>
                <a:cxn ang="0">
                  <a:pos x="441" y="0"/>
                </a:cxn>
              </a:cxnLst>
              <a:rect l="0" t="0" r="r" b="b"/>
              <a:pathLst>
                <a:path w="441" h="293">
                  <a:moveTo>
                    <a:pt x="441" y="0"/>
                  </a:moveTo>
                  <a:lnTo>
                    <a:pt x="111" y="91"/>
                  </a:lnTo>
                  <a:lnTo>
                    <a:pt x="98" y="98"/>
                  </a:lnTo>
                  <a:lnTo>
                    <a:pt x="86" y="107"/>
                  </a:lnTo>
                  <a:lnTo>
                    <a:pt x="75" y="117"/>
                  </a:lnTo>
                  <a:lnTo>
                    <a:pt x="66" y="128"/>
                  </a:lnTo>
                  <a:lnTo>
                    <a:pt x="58" y="139"/>
                  </a:lnTo>
                  <a:lnTo>
                    <a:pt x="50" y="151"/>
                  </a:lnTo>
                  <a:lnTo>
                    <a:pt x="44" y="162"/>
                  </a:lnTo>
                  <a:lnTo>
                    <a:pt x="39" y="174"/>
                  </a:lnTo>
                  <a:lnTo>
                    <a:pt x="32" y="197"/>
                  </a:lnTo>
                  <a:lnTo>
                    <a:pt x="25" y="225"/>
                  </a:lnTo>
                  <a:lnTo>
                    <a:pt x="21" y="252"/>
                  </a:lnTo>
                  <a:lnTo>
                    <a:pt x="19" y="279"/>
                  </a:lnTo>
                  <a:lnTo>
                    <a:pt x="28" y="279"/>
                  </a:lnTo>
                  <a:lnTo>
                    <a:pt x="39" y="281"/>
                  </a:lnTo>
                  <a:lnTo>
                    <a:pt x="54" y="279"/>
                  </a:lnTo>
                  <a:lnTo>
                    <a:pt x="72" y="279"/>
                  </a:lnTo>
                  <a:lnTo>
                    <a:pt x="91" y="278"/>
                  </a:lnTo>
                  <a:lnTo>
                    <a:pt x="112" y="278"/>
                  </a:lnTo>
                  <a:lnTo>
                    <a:pt x="134" y="276"/>
                  </a:lnTo>
                  <a:lnTo>
                    <a:pt x="156" y="275"/>
                  </a:lnTo>
                  <a:lnTo>
                    <a:pt x="177" y="274"/>
                  </a:lnTo>
                  <a:lnTo>
                    <a:pt x="198" y="272"/>
                  </a:lnTo>
                  <a:lnTo>
                    <a:pt x="217" y="271"/>
                  </a:lnTo>
                  <a:lnTo>
                    <a:pt x="234" y="271"/>
                  </a:lnTo>
                  <a:lnTo>
                    <a:pt x="248" y="270"/>
                  </a:lnTo>
                  <a:lnTo>
                    <a:pt x="259" y="268"/>
                  </a:lnTo>
                  <a:lnTo>
                    <a:pt x="266" y="268"/>
                  </a:lnTo>
                  <a:lnTo>
                    <a:pt x="268" y="268"/>
                  </a:lnTo>
                  <a:lnTo>
                    <a:pt x="279" y="267"/>
                  </a:lnTo>
                  <a:lnTo>
                    <a:pt x="291" y="264"/>
                  </a:lnTo>
                  <a:lnTo>
                    <a:pt x="302" y="261"/>
                  </a:lnTo>
                  <a:lnTo>
                    <a:pt x="313" y="259"/>
                  </a:lnTo>
                  <a:lnTo>
                    <a:pt x="324" y="255"/>
                  </a:lnTo>
                  <a:lnTo>
                    <a:pt x="333" y="251"/>
                  </a:lnTo>
                  <a:lnTo>
                    <a:pt x="344" y="246"/>
                  </a:lnTo>
                  <a:lnTo>
                    <a:pt x="354" y="242"/>
                  </a:lnTo>
                  <a:lnTo>
                    <a:pt x="354" y="227"/>
                  </a:lnTo>
                  <a:lnTo>
                    <a:pt x="353" y="212"/>
                  </a:lnTo>
                  <a:lnTo>
                    <a:pt x="350" y="200"/>
                  </a:lnTo>
                  <a:lnTo>
                    <a:pt x="343" y="188"/>
                  </a:lnTo>
                  <a:lnTo>
                    <a:pt x="333" y="186"/>
                  </a:lnTo>
                  <a:lnTo>
                    <a:pt x="324" y="189"/>
                  </a:lnTo>
                  <a:lnTo>
                    <a:pt x="315" y="191"/>
                  </a:lnTo>
                  <a:lnTo>
                    <a:pt x="313" y="181"/>
                  </a:lnTo>
                  <a:lnTo>
                    <a:pt x="321" y="177"/>
                  </a:lnTo>
                  <a:lnTo>
                    <a:pt x="329" y="173"/>
                  </a:lnTo>
                  <a:lnTo>
                    <a:pt x="339" y="170"/>
                  </a:lnTo>
                  <a:lnTo>
                    <a:pt x="349" y="173"/>
                  </a:lnTo>
                  <a:lnTo>
                    <a:pt x="361" y="191"/>
                  </a:lnTo>
                  <a:lnTo>
                    <a:pt x="368" y="216"/>
                  </a:lnTo>
                  <a:lnTo>
                    <a:pt x="369" y="241"/>
                  </a:lnTo>
                  <a:lnTo>
                    <a:pt x="367" y="253"/>
                  </a:lnTo>
                  <a:lnTo>
                    <a:pt x="358" y="257"/>
                  </a:lnTo>
                  <a:lnTo>
                    <a:pt x="347" y="263"/>
                  </a:lnTo>
                  <a:lnTo>
                    <a:pt x="336" y="267"/>
                  </a:lnTo>
                  <a:lnTo>
                    <a:pt x="324" y="271"/>
                  </a:lnTo>
                  <a:lnTo>
                    <a:pt x="310" y="274"/>
                  </a:lnTo>
                  <a:lnTo>
                    <a:pt x="296" y="278"/>
                  </a:lnTo>
                  <a:lnTo>
                    <a:pt x="282" y="281"/>
                  </a:lnTo>
                  <a:lnTo>
                    <a:pt x="268" y="282"/>
                  </a:lnTo>
                  <a:lnTo>
                    <a:pt x="246" y="285"/>
                  </a:lnTo>
                  <a:lnTo>
                    <a:pt x="224" y="286"/>
                  </a:lnTo>
                  <a:lnTo>
                    <a:pt x="202" y="287"/>
                  </a:lnTo>
                  <a:lnTo>
                    <a:pt x="180" y="289"/>
                  </a:lnTo>
                  <a:lnTo>
                    <a:pt x="156" y="290"/>
                  </a:lnTo>
                  <a:lnTo>
                    <a:pt x="134" y="291"/>
                  </a:lnTo>
                  <a:lnTo>
                    <a:pt x="112" y="291"/>
                  </a:lnTo>
                  <a:lnTo>
                    <a:pt x="93" y="293"/>
                  </a:lnTo>
                  <a:lnTo>
                    <a:pt x="73" y="293"/>
                  </a:lnTo>
                  <a:lnTo>
                    <a:pt x="55" y="293"/>
                  </a:lnTo>
                  <a:lnTo>
                    <a:pt x="40" y="293"/>
                  </a:lnTo>
                  <a:lnTo>
                    <a:pt x="26" y="293"/>
                  </a:lnTo>
                  <a:lnTo>
                    <a:pt x="15" y="293"/>
                  </a:lnTo>
                  <a:lnTo>
                    <a:pt x="7" y="293"/>
                  </a:lnTo>
                  <a:lnTo>
                    <a:pt x="1" y="293"/>
                  </a:lnTo>
                  <a:lnTo>
                    <a:pt x="0" y="293"/>
                  </a:lnTo>
                  <a:lnTo>
                    <a:pt x="0" y="287"/>
                  </a:lnTo>
                  <a:lnTo>
                    <a:pt x="3" y="271"/>
                  </a:lnTo>
                  <a:lnTo>
                    <a:pt x="6" y="248"/>
                  </a:lnTo>
                  <a:lnTo>
                    <a:pt x="11" y="219"/>
                  </a:lnTo>
                  <a:lnTo>
                    <a:pt x="19" y="188"/>
                  </a:lnTo>
                  <a:lnTo>
                    <a:pt x="31" y="157"/>
                  </a:lnTo>
                  <a:lnTo>
                    <a:pt x="44" y="127"/>
                  </a:lnTo>
                  <a:lnTo>
                    <a:pt x="62" y="101"/>
                  </a:lnTo>
                  <a:lnTo>
                    <a:pt x="71" y="94"/>
                  </a:lnTo>
                  <a:lnTo>
                    <a:pt x="84" y="87"/>
                  </a:lnTo>
                  <a:lnTo>
                    <a:pt x="101" y="79"/>
                  </a:lnTo>
                  <a:lnTo>
                    <a:pt x="122" y="71"/>
                  </a:lnTo>
                  <a:lnTo>
                    <a:pt x="145" y="62"/>
                  </a:lnTo>
                  <a:lnTo>
                    <a:pt x="172" y="54"/>
                  </a:lnTo>
                  <a:lnTo>
                    <a:pt x="199" y="45"/>
                  </a:lnTo>
                  <a:lnTo>
                    <a:pt x="228" y="37"/>
                  </a:lnTo>
                  <a:lnTo>
                    <a:pt x="259" y="28"/>
                  </a:lnTo>
                  <a:lnTo>
                    <a:pt x="288" y="22"/>
                  </a:lnTo>
                  <a:lnTo>
                    <a:pt x="318" y="15"/>
                  </a:lnTo>
                  <a:lnTo>
                    <a:pt x="347" y="9"/>
                  </a:lnTo>
                  <a:lnTo>
                    <a:pt x="373" y="5"/>
                  </a:lnTo>
                  <a:lnTo>
                    <a:pt x="400" y="1"/>
                  </a:lnTo>
                  <a:lnTo>
                    <a:pt x="422" y="0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54" name="Freeform 98"/>
            <p:cNvSpPr>
              <a:spLocks/>
            </p:cNvSpPr>
            <p:nvPr/>
          </p:nvSpPr>
          <p:spPr bwMode="auto">
            <a:xfrm>
              <a:off x="2021" y="918"/>
              <a:ext cx="323" cy="128"/>
            </a:xfrm>
            <a:custGeom>
              <a:avLst/>
              <a:gdLst/>
              <a:ahLst/>
              <a:cxnLst>
                <a:cxn ang="0">
                  <a:pos x="641" y="58"/>
                </a:cxn>
                <a:cxn ang="0">
                  <a:pos x="617" y="42"/>
                </a:cxn>
                <a:cxn ang="0">
                  <a:pos x="577" y="23"/>
                </a:cxn>
                <a:cxn ang="0">
                  <a:pos x="518" y="13"/>
                </a:cxn>
                <a:cxn ang="0">
                  <a:pos x="448" y="21"/>
                </a:cxn>
                <a:cxn ang="0">
                  <a:pos x="382" y="40"/>
                </a:cxn>
                <a:cxn ang="0">
                  <a:pos x="321" y="75"/>
                </a:cxn>
                <a:cxn ang="0">
                  <a:pos x="277" y="126"/>
                </a:cxn>
                <a:cxn ang="0">
                  <a:pos x="260" y="181"/>
                </a:cxn>
                <a:cxn ang="0">
                  <a:pos x="255" y="220"/>
                </a:cxn>
                <a:cxn ang="0">
                  <a:pos x="255" y="239"/>
                </a:cxn>
                <a:cxn ang="0">
                  <a:pos x="245" y="211"/>
                </a:cxn>
                <a:cxn ang="0">
                  <a:pos x="231" y="200"/>
                </a:cxn>
                <a:cxn ang="0">
                  <a:pos x="211" y="200"/>
                </a:cxn>
                <a:cxn ang="0">
                  <a:pos x="190" y="203"/>
                </a:cxn>
                <a:cxn ang="0">
                  <a:pos x="169" y="203"/>
                </a:cxn>
                <a:cxn ang="0">
                  <a:pos x="152" y="215"/>
                </a:cxn>
                <a:cxn ang="0">
                  <a:pos x="148" y="244"/>
                </a:cxn>
                <a:cxn ang="0">
                  <a:pos x="139" y="242"/>
                </a:cxn>
                <a:cxn ang="0">
                  <a:pos x="140" y="216"/>
                </a:cxn>
                <a:cxn ang="0">
                  <a:pos x="133" y="204"/>
                </a:cxn>
                <a:cxn ang="0">
                  <a:pos x="115" y="205"/>
                </a:cxn>
                <a:cxn ang="0">
                  <a:pos x="96" y="205"/>
                </a:cxn>
                <a:cxn ang="0">
                  <a:pos x="76" y="205"/>
                </a:cxn>
                <a:cxn ang="0">
                  <a:pos x="63" y="218"/>
                </a:cxn>
                <a:cxn ang="0">
                  <a:pos x="61" y="244"/>
                </a:cxn>
                <a:cxn ang="0">
                  <a:pos x="53" y="248"/>
                </a:cxn>
                <a:cxn ang="0">
                  <a:pos x="49" y="214"/>
                </a:cxn>
                <a:cxn ang="0">
                  <a:pos x="43" y="205"/>
                </a:cxn>
                <a:cxn ang="0">
                  <a:pos x="29" y="203"/>
                </a:cxn>
                <a:cxn ang="0">
                  <a:pos x="16" y="201"/>
                </a:cxn>
                <a:cxn ang="0">
                  <a:pos x="5" y="196"/>
                </a:cxn>
                <a:cxn ang="0">
                  <a:pos x="16" y="192"/>
                </a:cxn>
                <a:cxn ang="0">
                  <a:pos x="52" y="192"/>
                </a:cxn>
                <a:cxn ang="0">
                  <a:pos x="90" y="190"/>
                </a:cxn>
                <a:cxn ang="0">
                  <a:pos x="130" y="188"/>
                </a:cxn>
                <a:cxn ang="0">
                  <a:pos x="169" y="186"/>
                </a:cxn>
                <a:cxn ang="0">
                  <a:pos x="202" y="184"/>
                </a:cxn>
                <a:cxn ang="0">
                  <a:pos x="227" y="182"/>
                </a:cxn>
                <a:cxn ang="0">
                  <a:pos x="241" y="181"/>
                </a:cxn>
                <a:cxn ang="0">
                  <a:pos x="244" y="151"/>
                </a:cxn>
                <a:cxn ang="0">
                  <a:pos x="267" y="100"/>
                </a:cxn>
                <a:cxn ang="0">
                  <a:pos x="307" y="61"/>
                </a:cxn>
                <a:cxn ang="0">
                  <a:pos x="357" y="32"/>
                </a:cxn>
                <a:cxn ang="0">
                  <a:pos x="411" y="15"/>
                </a:cxn>
                <a:cxn ang="0">
                  <a:pos x="464" y="2"/>
                </a:cxn>
                <a:cxn ang="0">
                  <a:pos x="513" y="0"/>
                </a:cxn>
                <a:cxn ang="0">
                  <a:pos x="562" y="6"/>
                </a:cxn>
                <a:cxn ang="0">
                  <a:pos x="596" y="19"/>
                </a:cxn>
                <a:cxn ang="0">
                  <a:pos x="618" y="31"/>
                </a:cxn>
                <a:cxn ang="0">
                  <a:pos x="636" y="45"/>
                </a:cxn>
                <a:cxn ang="0">
                  <a:pos x="646" y="57"/>
                </a:cxn>
              </a:cxnLst>
              <a:rect l="0" t="0" r="r" b="b"/>
              <a:pathLst>
                <a:path w="646" h="256">
                  <a:moveTo>
                    <a:pt x="646" y="61"/>
                  </a:moveTo>
                  <a:lnTo>
                    <a:pt x="641" y="58"/>
                  </a:lnTo>
                  <a:lnTo>
                    <a:pt x="631" y="51"/>
                  </a:lnTo>
                  <a:lnTo>
                    <a:pt x="617" y="42"/>
                  </a:lnTo>
                  <a:lnTo>
                    <a:pt x="599" y="32"/>
                  </a:lnTo>
                  <a:lnTo>
                    <a:pt x="577" y="23"/>
                  </a:lnTo>
                  <a:lnTo>
                    <a:pt x="551" y="16"/>
                  </a:lnTo>
                  <a:lnTo>
                    <a:pt x="518" y="13"/>
                  </a:lnTo>
                  <a:lnTo>
                    <a:pt x="480" y="16"/>
                  </a:lnTo>
                  <a:lnTo>
                    <a:pt x="448" y="21"/>
                  </a:lnTo>
                  <a:lnTo>
                    <a:pt x="414" y="30"/>
                  </a:lnTo>
                  <a:lnTo>
                    <a:pt x="382" y="40"/>
                  </a:lnTo>
                  <a:lnTo>
                    <a:pt x="350" y="55"/>
                  </a:lnTo>
                  <a:lnTo>
                    <a:pt x="321" y="75"/>
                  </a:lnTo>
                  <a:lnTo>
                    <a:pt x="296" y="99"/>
                  </a:lnTo>
                  <a:lnTo>
                    <a:pt x="277" y="126"/>
                  </a:lnTo>
                  <a:lnTo>
                    <a:pt x="264" y="160"/>
                  </a:lnTo>
                  <a:lnTo>
                    <a:pt x="260" y="181"/>
                  </a:lnTo>
                  <a:lnTo>
                    <a:pt x="256" y="200"/>
                  </a:lnTo>
                  <a:lnTo>
                    <a:pt x="255" y="220"/>
                  </a:lnTo>
                  <a:lnTo>
                    <a:pt x="258" y="241"/>
                  </a:lnTo>
                  <a:lnTo>
                    <a:pt x="255" y="239"/>
                  </a:lnTo>
                  <a:lnTo>
                    <a:pt x="251" y="227"/>
                  </a:lnTo>
                  <a:lnTo>
                    <a:pt x="245" y="211"/>
                  </a:lnTo>
                  <a:lnTo>
                    <a:pt x="242" y="200"/>
                  </a:lnTo>
                  <a:lnTo>
                    <a:pt x="231" y="200"/>
                  </a:lnTo>
                  <a:lnTo>
                    <a:pt x="222" y="200"/>
                  </a:lnTo>
                  <a:lnTo>
                    <a:pt x="211" y="200"/>
                  </a:lnTo>
                  <a:lnTo>
                    <a:pt x="201" y="201"/>
                  </a:lnTo>
                  <a:lnTo>
                    <a:pt x="190" y="203"/>
                  </a:lnTo>
                  <a:lnTo>
                    <a:pt x="180" y="203"/>
                  </a:lnTo>
                  <a:lnTo>
                    <a:pt x="169" y="203"/>
                  </a:lnTo>
                  <a:lnTo>
                    <a:pt x="158" y="203"/>
                  </a:lnTo>
                  <a:lnTo>
                    <a:pt x="152" y="215"/>
                  </a:lnTo>
                  <a:lnTo>
                    <a:pt x="151" y="229"/>
                  </a:lnTo>
                  <a:lnTo>
                    <a:pt x="148" y="244"/>
                  </a:lnTo>
                  <a:lnTo>
                    <a:pt x="141" y="253"/>
                  </a:lnTo>
                  <a:lnTo>
                    <a:pt x="139" y="242"/>
                  </a:lnTo>
                  <a:lnTo>
                    <a:pt x="139" y="229"/>
                  </a:lnTo>
                  <a:lnTo>
                    <a:pt x="140" y="216"/>
                  </a:lnTo>
                  <a:lnTo>
                    <a:pt x="141" y="204"/>
                  </a:lnTo>
                  <a:lnTo>
                    <a:pt x="133" y="204"/>
                  </a:lnTo>
                  <a:lnTo>
                    <a:pt x="123" y="205"/>
                  </a:lnTo>
                  <a:lnTo>
                    <a:pt x="115" y="205"/>
                  </a:lnTo>
                  <a:lnTo>
                    <a:pt x="105" y="205"/>
                  </a:lnTo>
                  <a:lnTo>
                    <a:pt x="96" y="205"/>
                  </a:lnTo>
                  <a:lnTo>
                    <a:pt x="86" y="205"/>
                  </a:lnTo>
                  <a:lnTo>
                    <a:pt x="76" y="205"/>
                  </a:lnTo>
                  <a:lnTo>
                    <a:pt x="67" y="205"/>
                  </a:lnTo>
                  <a:lnTo>
                    <a:pt x="63" y="218"/>
                  </a:lnTo>
                  <a:lnTo>
                    <a:pt x="63" y="231"/>
                  </a:lnTo>
                  <a:lnTo>
                    <a:pt x="61" y="244"/>
                  </a:lnTo>
                  <a:lnTo>
                    <a:pt x="54" y="256"/>
                  </a:lnTo>
                  <a:lnTo>
                    <a:pt x="53" y="248"/>
                  </a:lnTo>
                  <a:lnTo>
                    <a:pt x="50" y="231"/>
                  </a:lnTo>
                  <a:lnTo>
                    <a:pt x="49" y="214"/>
                  </a:lnTo>
                  <a:lnTo>
                    <a:pt x="49" y="207"/>
                  </a:lnTo>
                  <a:lnTo>
                    <a:pt x="43" y="205"/>
                  </a:lnTo>
                  <a:lnTo>
                    <a:pt x="36" y="204"/>
                  </a:lnTo>
                  <a:lnTo>
                    <a:pt x="29" y="203"/>
                  </a:lnTo>
                  <a:lnTo>
                    <a:pt x="22" y="203"/>
                  </a:lnTo>
                  <a:lnTo>
                    <a:pt x="16" y="201"/>
                  </a:lnTo>
                  <a:lnTo>
                    <a:pt x="9" y="200"/>
                  </a:lnTo>
                  <a:lnTo>
                    <a:pt x="5" y="196"/>
                  </a:lnTo>
                  <a:lnTo>
                    <a:pt x="0" y="192"/>
                  </a:lnTo>
                  <a:lnTo>
                    <a:pt x="16" y="192"/>
                  </a:lnTo>
                  <a:lnTo>
                    <a:pt x="34" y="192"/>
                  </a:lnTo>
                  <a:lnTo>
                    <a:pt x="52" y="192"/>
                  </a:lnTo>
                  <a:lnTo>
                    <a:pt x="71" y="190"/>
                  </a:lnTo>
                  <a:lnTo>
                    <a:pt x="90" y="190"/>
                  </a:lnTo>
                  <a:lnTo>
                    <a:pt x="111" y="189"/>
                  </a:lnTo>
                  <a:lnTo>
                    <a:pt x="130" y="188"/>
                  </a:lnTo>
                  <a:lnTo>
                    <a:pt x="151" y="186"/>
                  </a:lnTo>
                  <a:lnTo>
                    <a:pt x="169" y="186"/>
                  </a:lnTo>
                  <a:lnTo>
                    <a:pt x="186" y="185"/>
                  </a:lnTo>
                  <a:lnTo>
                    <a:pt x="202" y="184"/>
                  </a:lnTo>
                  <a:lnTo>
                    <a:pt x="216" y="182"/>
                  </a:lnTo>
                  <a:lnTo>
                    <a:pt x="227" y="182"/>
                  </a:lnTo>
                  <a:lnTo>
                    <a:pt x="235" y="181"/>
                  </a:lnTo>
                  <a:lnTo>
                    <a:pt x="241" y="181"/>
                  </a:lnTo>
                  <a:lnTo>
                    <a:pt x="242" y="181"/>
                  </a:lnTo>
                  <a:lnTo>
                    <a:pt x="244" y="151"/>
                  </a:lnTo>
                  <a:lnTo>
                    <a:pt x="252" y="124"/>
                  </a:lnTo>
                  <a:lnTo>
                    <a:pt x="267" y="100"/>
                  </a:lnTo>
                  <a:lnTo>
                    <a:pt x="285" y="79"/>
                  </a:lnTo>
                  <a:lnTo>
                    <a:pt x="307" y="61"/>
                  </a:lnTo>
                  <a:lnTo>
                    <a:pt x="332" y="45"/>
                  </a:lnTo>
                  <a:lnTo>
                    <a:pt x="357" y="32"/>
                  </a:lnTo>
                  <a:lnTo>
                    <a:pt x="383" y="23"/>
                  </a:lnTo>
                  <a:lnTo>
                    <a:pt x="411" y="15"/>
                  </a:lnTo>
                  <a:lnTo>
                    <a:pt x="437" y="8"/>
                  </a:lnTo>
                  <a:lnTo>
                    <a:pt x="464" y="2"/>
                  </a:lnTo>
                  <a:lnTo>
                    <a:pt x="489" y="0"/>
                  </a:lnTo>
                  <a:lnTo>
                    <a:pt x="513" y="0"/>
                  </a:lnTo>
                  <a:lnTo>
                    <a:pt x="538" y="2"/>
                  </a:lnTo>
                  <a:lnTo>
                    <a:pt x="562" y="6"/>
                  </a:lnTo>
                  <a:lnTo>
                    <a:pt x="585" y="15"/>
                  </a:lnTo>
                  <a:lnTo>
                    <a:pt x="596" y="19"/>
                  </a:lnTo>
                  <a:lnTo>
                    <a:pt x="607" y="25"/>
                  </a:lnTo>
                  <a:lnTo>
                    <a:pt x="618" y="31"/>
                  </a:lnTo>
                  <a:lnTo>
                    <a:pt x="628" y="38"/>
                  </a:lnTo>
                  <a:lnTo>
                    <a:pt x="636" y="45"/>
                  </a:lnTo>
                  <a:lnTo>
                    <a:pt x="642" y="50"/>
                  </a:lnTo>
                  <a:lnTo>
                    <a:pt x="646" y="57"/>
                  </a:lnTo>
                  <a:lnTo>
                    <a:pt x="646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55" name="Freeform 99"/>
            <p:cNvSpPr>
              <a:spLocks/>
            </p:cNvSpPr>
            <p:nvPr/>
          </p:nvSpPr>
          <p:spPr bwMode="auto">
            <a:xfrm>
              <a:off x="1765" y="898"/>
              <a:ext cx="178" cy="161"/>
            </a:xfrm>
            <a:custGeom>
              <a:avLst/>
              <a:gdLst/>
              <a:ahLst/>
              <a:cxnLst>
                <a:cxn ang="0">
                  <a:pos x="18" y="110"/>
                </a:cxn>
                <a:cxn ang="0">
                  <a:pos x="332" y="125"/>
                </a:cxn>
                <a:cxn ang="0">
                  <a:pos x="333" y="132"/>
                </a:cxn>
                <a:cxn ang="0">
                  <a:pos x="19" y="125"/>
                </a:cxn>
                <a:cxn ang="0">
                  <a:pos x="333" y="174"/>
                </a:cxn>
                <a:cxn ang="0">
                  <a:pos x="337" y="181"/>
                </a:cxn>
                <a:cxn ang="0">
                  <a:pos x="336" y="188"/>
                </a:cxn>
                <a:cxn ang="0">
                  <a:pos x="16" y="218"/>
                </a:cxn>
                <a:cxn ang="0">
                  <a:pos x="336" y="235"/>
                </a:cxn>
                <a:cxn ang="0">
                  <a:pos x="340" y="246"/>
                </a:cxn>
                <a:cxn ang="0">
                  <a:pos x="18" y="235"/>
                </a:cxn>
                <a:cxn ang="0">
                  <a:pos x="339" y="294"/>
                </a:cxn>
                <a:cxn ang="0">
                  <a:pos x="344" y="301"/>
                </a:cxn>
                <a:cxn ang="0">
                  <a:pos x="344" y="308"/>
                </a:cxn>
                <a:cxn ang="0">
                  <a:pos x="16" y="305"/>
                </a:cxn>
                <a:cxn ang="0">
                  <a:pos x="7" y="320"/>
                </a:cxn>
                <a:cxn ang="0">
                  <a:pos x="0" y="144"/>
                </a:cxn>
                <a:cxn ang="0">
                  <a:pos x="1" y="17"/>
                </a:cxn>
                <a:cxn ang="0">
                  <a:pos x="8" y="7"/>
                </a:cxn>
                <a:cxn ang="0">
                  <a:pos x="41" y="1"/>
                </a:cxn>
                <a:cxn ang="0">
                  <a:pos x="90" y="0"/>
                </a:cxn>
                <a:cxn ang="0">
                  <a:pos x="150" y="1"/>
                </a:cxn>
                <a:cxn ang="0">
                  <a:pos x="213" y="4"/>
                </a:cxn>
                <a:cxn ang="0">
                  <a:pos x="269" y="9"/>
                </a:cxn>
                <a:cxn ang="0">
                  <a:pos x="315" y="13"/>
                </a:cxn>
                <a:cxn ang="0">
                  <a:pos x="341" y="16"/>
                </a:cxn>
                <a:cxn ang="0">
                  <a:pos x="348" y="19"/>
                </a:cxn>
                <a:cxn ang="0">
                  <a:pos x="354" y="28"/>
                </a:cxn>
                <a:cxn ang="0">
                  <a:pos x="351" y="30"/>
                </a:cxn>
                <a:cxn ang="0">
                  <a:pos x="325" y="27"/>
                </a:cxn>
                <a:cxn ang="0">
                  <a:pos x="279" y="24"/>
                </a:cxn>
                <a:cxn ang="0">
                  <a:pos x="221" y="20"/>
                </a:cxn>
                <a:cxn ang="0">
                  <a:pos x="159" y="17"/>
                </a:cxn>
                <a:cxn ang="0">
                  <a:pos x="101" y="16"/>
                </a:cxn>
                <a:cxn ang="0">
                  <a:pos x="52" y="17"/>
                </a:cxn>
                <a:cxn ang="0">
                  <a:pos x="22" y="23"/>
                </a:cxn>
                <a:cxn ang="0">
                  <a:pos x="16" y="58"/>
                </a:cxn>
                <a:cxn ang="0">
                  <a:pos x="326" y="72"/>
                </a:cxn>
                <a:cxn ang="0">
                  <a:pos x="327" y="81"/>
                </a:cxn>
                <a:cxn ang="0">
                  <a:pos x="18" y="72"/>
                </a:cxn>
              </a:cxnLst>
              <a:rect l="0" t="0" r="r" b="b"/>
              <a:pathLst>
                <a:path w="355" h="321">
                  <a:moveTo>
                    <a:pt x="18" y="72"/>
                  </a:moveTo>
                  <a:lnTo>
                    <a:pt x="18" y="110"/>
                  </a:lnTo>
                  <a:lnTo>
                    <a:pt x="329" y="122"/>
                  </a:lnTo>
                  <a:lnTo>
                    <a:pt x="332" y="125"/>
                  </a:lnTo>
                  <a:lnTo>
                    <a:pt x="333" y="129"/>
                  </a:lnTo>
                  <a:lnTo>
                    <a:pt x="333" y="132"/>
                  </a:lnTo>
                  <a:lnTo>
                    <a:pt x="332" y="136"/>
                  </a:lnTo>
                  <a:lnTo>
                    <a:pt x="19" y="125"/>
                  </a:lnTo>
                  <a:lnTo>
                    <a:pt x="19" y="159"/>
                  </a:lnTo>
                  <a:lnTo>
                    <a:pt x="333" y="174"/>
                  </a:lnTo>
                  <a:lnTo>
                    <a:pt x="336" y="177"/>
                  </a:lnTo>
                  <a:lnTo>
                    <a:pt x="337" y="181"/>
                  </a:lnTo>
                  <a:lnTo>
                    <a:pt x="337" y="184"/>
                  </a:lnTo>
                  <a:lnTo>
                    <a:pt x="336" y="188"/>
                  </a:lnTo>
                  <a:lnTo>
                    <a:pt x="18" y="174"/>
                  </a:lnTo>
                  <a:lnTo>
                    <a:pt x="16" y="218"/>
                  </a:lnTo>
                  <a:lnTo>
                    <a:pt x="332" y="231"/>
                  </a:lnTo>
                  <a:lnTo>
                    <a:pt x="336" y="235"/>
                  </a:lnTo>
                  <a:lnTo>
                    <a:pt x="339" y="241"/>
                  </a:lnTo>
                  <a:lnTo>
                    <a:pt x="340" y="246"/>
                  </a:lnTo>
                  <a:lnTo>
                    <a:pt x="340" y="249"/>
                  </a:lnTo>
                  <a:lnTo>
                    <a:pt x="18" y="235"/>
                  </a:lnTo>
                  <a:lnTo>
                    <a:pt x="18" y="283"/>
                  </a:lnTo>
                  <a:lnTo>
                    <a:pt x="339" y="294"/>
                  </a:lnTo>
                  <a:lnTo>
                    <a:pt x="341" y="297"/>
                  </a:lnTo>
                  <a:lnTo>
                    <a:pt x="344" y="301"/>
                  </a:lnTo>
                  <a:lnTo>
                    <a:pt x="345" y="305"/>
                  </a:lnTo>
                  <a:lnTo>
                    <a:pt x="344" y="308"/>
                  </a:lnTo>
                  <a:lnTo>
                    <a:pt x="20" y="298"/>
                  </a:lnTo>
                  <a:lnTo>
                    <a:pt x="16" y="305"/>
                  </a:lnTo>
                  <a:lnTo>
                    <a:pt x="12" y="313"/>
                  </a:lnTo>
                  <a:lnTo>
                    <a:pt x="7" y="320"/>
                  </a:lnTo>
                  <a:lnTo>
                    <a:pt x="0" y="321"/>
                  </a:lnTo>
                  <a:lnTo>
                    <a:pt x="0" y="144"/>
                  </a:lnTo>
                  <a:lnTo>
                    <a:pt x="0" y="51"/>
                  </a:lnTo>
                  <a:lnTo>
                    <a:pt x="1" y="17"/>
                  </a:lnTo>
                  <a:lnTo>
                    <a:pt x="1" y="12"/>
                  </a:lnTo>
                  <a:lnTo>
                    <a:pt x="8" y="7"/>
                  </a:lnTo>
                  <a:lnTo>
                    <a:pt x="22" y="4"/>
                  </a:lnTo>
                  <a:lnTo>
                    <a:pt x="41" y="1"/>
                  </a:lnTo>
                  <a:lnTo>
                    <a:pt x="63" y="0"/>
                  </a:lnTo>
                  <a:lnTo>
                    <a:pt x="90" y="0"/>
                  </a:lnTo>
                  <a:lnTo>
                    <a:pt x="119" y="0"/>
                  </a:lnTo>
                  <a:lnTo>
                    <a:pt x="150" y="1"/>
                  </a:lnTo>
                  <a:lnTo>
                    <a:pt x="181" y="2"/>
                  </a:lnTo>
                  <a:lnTo>
                    <a:pt x="213" y="4"/>
                  </a:lnTo>
                  <a:lnTo>
                    <a:pt x="242" y="7"/>
                  </a:lnTo>
                  <a:lnTo>
                    <a:pt x="269" y="9"/>
                  </a:lnTo>
                  <a:lnTo>
                    <a:pt x="294" y="11"/>
                  </a:lnTo>
                  <a:lnTo>
                    <a:pt x="315" y="13"/>
                  </a:lnTo>
                  <a:lnTo>
                    <a:pt x="332" y="15"/>
                  </a:lnTo>
                  <a:lnTo>
                    <a:pt x="341" y="16"/>
                  </a:lnTo>
                  <a:lnTo>
                    <a:pt x="345" y="16"/>
                  </a:lnTo>
                  <a:lnTo>
                    <a:pt x="348" y="19"/>
                  </a:lnTo>
                  <a:lnTo>
                    <a:pt x="352" y="24"/>
                  </a:lnTo>
                  <a:lnTo>
                    <a:pt x="354" y="28"/>
                  </a:lnTo>
                  <a:lnTo>
                    <a:pt x="355" y="30"/>
                  </a:lnTo>
                  <a:lnTo>
                    <a:pt x="351" y="30"/>
                  </a:lnTo>
                  <a:lnTo>
                    <a:pt x="341" y="28"/>
                  </a:lnTo>
                  <a:lnTo>
                    <a:pt x="325" y="27"/>
                  </a:lnTo>
                  <a:lnTo>
                    <a:pt x="304" y="26"/>
                  </a:lnTo>
                  <a:lnTo>
                    <a:pt x="279" y="24"/>
                  </a:lnTo>
                  <a:lnTo>
                    <a:pt x="251" y="22"/>
                  </a:lnTo>
                  <a:lnTo>
                    <a:pt x="221" y="20"/>
                  </a:lnTo>
                  <a:lnTo>
                    <a:pt x="191" y="17"/>
                  </a:lnTo>
                  <a:lnTo>
                    <a:pt x="159" y="17"/>
                  </a:lnTo>
                  <a:lnTo>
                    <a:pt x="128" y="16"/>
                  </a:lnTo>
                  <a:lnTo>
                    <a:pt x="101" y="16"/>
                  </a:lnTo>
                  <a:lnTo>
                    <a:pt x="74" y="16"/>
                  </a:lnTo>
                  <a:lnTo>
                    <a:pt x="52" y="17"/>
                  </a:lnTo>
                  <a:lnTo>
                    <a:pt x="34" y="19"/>
                  </a:lnTo>
                  <a:lnTo>
                    <a:pt x="22" y="23"/>
                  </a:lnTo>
                  <a:lnTo>
                    <a:pt x="16" y="27"/>
                  </a:lnTo>
                  <a:lnTo>
                    <a:pt x="16" y="58"/>
                  </a:lnTo>
                  <a:lnTo>
                    <a:pt x="325" y="68"/>
                  </a:lnTo>
                  <a:lnTo>
                    <a:pt x="326" y="72"/>
                  </a:lnTo>
                  <a:lnTo>
                    <a:pt x="327" y="77"/>
                  </a:lnTo>
                  <a:lnTo>
                    <a:pt x="327" y="81"/>
                  </a:lnTo>
                  <a:lnTo>
                    <a:pt x="327" y="83"/>
                  </a:lnTo>
                  <a:lnTo>
                    <a:pt x="18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56" name="Freeform 100"/>
            <p:cNvSpPr>
              <a:spLocks/>
            </p:cNvSpPr>
            <p:nvPr/>
          </p:nvSpPr>
          <p:spPr bwMode="auto">
            <a:xfrm>
              <a:off x="2362" y="937"/>
              <a:ext cx="229" cy="41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453" y="0"/>
                </a:cxn>
                <a:cxn ang="0">
                  <a:pos x="458" y="11"/>
                </a:cxn>
                <a:cxn ang="0">
                  <a:pos x="10" y="82"/>
                </a:cxn>
                <a:cxn ang="0">
                  <a:pos x="0" y="64"/>
                </a:cxn>
              </a:cxnLst>
              <a:rect l="0" t="0" r="r" b="b"/>
              <a:pathLst>
                <a:path w="458" h="82">
                  <a:moveTo>
                    <a:pt x="0" y="64"/>
                  </a:moveTo>
                  <a:lnTo>
                    <a:pt x="453" y="0"/>
                  </a:lnTo>
                  <a:lnTo>
                    <a:pt x="458" y="11"/>
                  </a:lnTo>
                  <a:lnTo>
                    <a:pt x="10" y="82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57" name="Freeform 101"/>
            <p:cNvSpPr>
              <a:spLocks/>
            </p:cNvSpPr>
            <p:nvPr/>
          </p:nvSpPr>
          <p:spPr bwMode="auto">
            <a:xfrm>
              <a:off x="2733" y="948"/>
              <a:ext cx="43" cy="48"/>
            </a:xfrm>
            <a:custGeom>
              <a:avLst/>
              <a:gdLst/>
              <a:ahLst/>
              <a:cxnLst>
                <a:cxn ang="0">
                  <a:pos x="77" y="36"/>
                </a:cxn>
                <a:cxn ang="0">
                  <a:pos x="72" y="46"/>
                </a:cxn>
                <a:cxn ang="0">
                  <a:pos x="62" y="55"/>
                </a:cxn>
                <a:cxn ang="0">
                  <a:pos x="51" y="66"/>
                </a:cxn>
                <a:cxn ang="0">
                  <a:pos x="40" y="76"/>
                </a:cxn>
                <a:cxn ang="0">
                  <a:pos x="29" y="84"/>
                </a:cxn>
                <a:cxn ang="0">
                  <a:pos x="18" y="91"/>
                </a:cxn>
                <a:cxn ang="0">
                  <a:pos x="7" y="95"/>
                </a:cxn>
                <a:cxn ang="0">
                  <a:pos x="0" y="95"/>
                </a:cxn>
                <a:cxn ang="0">
                  <a:pos x="2" y="92"/>
                </a:cxn>
                <a:cxn ang="0">
                  <a:pos x="11" y="85"/>
                </a:cxn>
                <a:cxn ang="0">
                  <a:pos x="23" y="75"/>
                </a:cxn>
                <a:cxn ang="0">
                  <a:pos x="36" y="62"/>
                </a:cxn>
                <a:cxn ang="0">
                  <a:pos x="49" y="47"/>
                </a:cxn>
                <a:cxn ang="0">
                  <a:pos x="62" y="32"/>
                </a:cxn>
                <a:cxn ang="0">
                  <a:pos x="70" y="17"/>
                </a:cxn>
                <a:cxn ang="0">
                  <a:pos x="74" y="4"/>
                </a:cxn>
                <a:cxn ang="0">
                  <a:pos x="77" y="0"/>
                </a:cxn>
                <a:cxn ang="0">
                  <a:pos x="80" y="0"/>
                </a:cxn>
                <a:cxn ang="0">
                  <a:pos x="84" y="1"/>
                </a:cxn>
                <a:cxn ang="0">
                  <a:pos x="87" y="2"/>
                </a:cxn>
                <a:cxn ang="0">
                  <a:pos x="77" y="36"/>
                </a:cxn>
              </a:cxnLst>
              <a:rect l="0" t="0" r="r" b="b"/>
              <a:pathLst>
                <a:path w="87" h="95">
                  <a:moveTo>
                    <a:pt x="77" y="36"/>
                  </a:moveTo>
                  <a:lnTo>
                    <a:pt x="72" y="46"/>
                  </a:lnTo>
                  <a:lnTo>
                    <a:pt x="62" y="55"/>
                  </a:lnTo>
                  <a:lnTo>
                    <a:pt x="51" y="66"/>
                  </a:lnTo>
                  <a:lnTo>
                    <a:pt x="40" y="76"/>
                  </a:lnTo>
                  <a:lnTo>
                    <a:pt x="29" y="84"/>
                  </a:lnTo>
                  <a:lnTo>
                    <a:pt x="18" y="91"/>
                  </a:lnTo>
                  <a:lnTo>
                    <a:pt x="7" y="95"/>
                  </a:lnTo>
                  <a:lnTo>
                    <a:pt x="0" y="95"/>
                  </a:lnTo>
                  <a:lnTo>
                    <a:pt x="2" y="92"/>
                  </a:lnTo>
                  <a:lnTo>
                    <a:pt x="11" y="85"/>
                  </a:lnTo>
                  <a:lnTo>
                    <a:pt x="23" y="75"/>
                  </a:lnTo>
                  <a:lnTo>
                    <a:pt x="36" y="62"/>
                  </a:lnTo>
                  <a:lnTo>
                    <a:pt x="49" y="47"/>
                  </a:lnTo>
                  <a:lnTo>
                    <a:pt x="62" y="32"/>
                  </a:lnTo>
                  <a:lnTo>
                    <a:pt x="70" y="17"/>
                  </a:lnTo>
                  <a:lnTo>
                    <a:pt x="74" y="4"/>
                  </a:lnTo>
                  <a:lnTo>
                    <a:pt x="77" y="0"/>
                  </a:lnTo>
                  <a:lnTo>
                    <a:pt x="80" y="0"/>
                  </a:lnTo>
                  <a:lnTo>
                    <a:pt x="84" y="1"/>
                  </a:lnTo>
                  <a:lnTo>
                    <a:pt x="87" y="2"/>
                  </a:lnTo>
                  <a:lnTo>
                    <a:pt x="77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58" name="Freeform 102"/>
            <p:cNvSpPr>
              <a:spLocks/>
            </p:cNvSpPr>
            <p:nvPr/>
          </p:nvSpPr>
          <p:spPr bwMode="auto">
            <a:xfrm>
              <a:off x="1936" y="927"/>
              <a:ext cx="19" cy="133"/>
            </a:xfrm>
            <a:custGeom>
              <a:avLst/>
              <a:gdLst/>
              <a:ahLst/>
              <a:cxnLst>
                <a:cxn ang="0">
                  <a:pos x="18" y="7"/>
                </a:cxn>
                <a:cxn ang="0">
                  <a:pos x="19" y="37"/>
                </a:cxn>
                <a:cxn ang="0">
                  <a:pos x="23" y="66"/>
                </a:cxn>
                <a:cxn ang="0">
                  <a:pos x="26" y="94"/>
                </a:cxn>
                <a:cxn ang="0">
                  <a:pos x="30" y="124"/>
                </a:cxn>
                <a:cxn ang="0">
                  <a:pos x="37" y="263"/>
                </a:cxn>
                <a:cxn ang="0">
                  <a:pos x="36" y="266"/>
                </a:cxn>
                <a:cxn ang="0">
                  <a:pos x="33" y="266"/>
                </a:cxn>
                <a:cxn ang="0">
                  <a:pos x="30" y="265"/>
                </a:cxn>
                <a:cxn ang="0">
                  <a:pos x="27" y="263"/>
                </a:cxn>
                <a:cxn ang="0">
                  <a:pos x="22" y="199"/>
                </a:cxn>
                <a:cxn ang="0">
                  <a:pos x="18" y="135"/>
                </a:cxn>
                <a:cxn ang="0">
                  <a:pos x="11" y="71"/>
                </a:cxn>
                <a:cxn ang="0">
                  <a:pos x="0" y="8"/>
                </a:cxn>
                <a:cxn ang="0">
                  <a:pos x="4" y="3"/>
                </a:cxn>
                <a:cxn ang="0">
                  <a:pos x="9" y="0"/>
                </a:cxn>
                <a:cxn ang="0">
                  <a:pos x="15" y="2"/>
                </a:cxn>
                <a:cxn ang="0">
                  <a:pos x="18" y="7"/>
                </a:cxn>
              </a:cxnLst>
              <a:rect l="0" t="0" r="r" b="b"/>
              <a:pathLst>
                <a:path w="37" h="266">
                  <a:moveTo>
                    <a:pt x="18" y="7"/>
                  </a:moveTo>
                  <a:lnTo>
                    <a:pt x="19" y="37"/>
                  </a:lnTo>
                  <a:lnTo>
                    <a:pt x="23" y="66"/>
                  </a:lnTo>
                  <a:lnTo>
                    <a:pt x="26" y="94"/>
                  </a:lnTo>
                  <a:lnTo>
                    <a:pt x="30" y="124"/>
                  </a:lnTo>
                  <a:lnTo>
                    <a:pt x="37" y="263"/>
                  </a:lnTo>
                  <a:lnTo>
                    <a:pt x="36" y="266"/>
                  </a:lnTo>
                  <a:lnTo>
                    <a:pt x="33" y="266"/>
                  </a:lnTo>
                  <a:lnTo>
                    <a:pt x="30" y="265"/>
                  </a:lnTo>
                  <a:lnTo>
                    <a:pt x="27" y="263"/>
                  </a:lnTo>
                  <a:lnTo>
                    <a:pt x="22" y="199"/>
                  </a:lnTo>
                  <a:lnTo>
                    <a:pt x="18" y="135"/>
                  </a:lnTo>
                  <a:lnTo>
                    <a:pt x="11" y="71"/>
                  </a:lnTo>
                  <a:lnTo>
                    <a:pt x="0" y="8"/>
                  </a:lnTo>
                  <a:lnTo>
                    <a:pt x="4" y="3"/>
                  </a:lnTo>
                  <a:lnTo>
                    <a:pt x="9" y="0"/>
                  </a:lnTo>
                  <a:lnTo>
                    <a:pt x="15" y="2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59" name="Freeform 103"/>
            <p:cNvSpPr>
              <a:spLocks/>
            </p:cNvSpPr>
            <p:nvPr/>
          </p:nvSpPr>
          <p:spPr bwMode="auto">
            <a:xfrm>
              <a:off x="1660" y="958"/>
              <a:ext cx="738" cy="185"/>
            </a:xfrm>
            <a:custGeom>
              <a:avLst/>
              <a:gdLst/>
              <a:ahLst/>
              <a:cxnLst>
                <a:cxn ang="0">
                  <a:pos x="1317" y="16"/>
                </a:cxn>
                <a:cxn ang="0">
                  <a:pos x="1346" y="57"/>
                </a:cxn>
                <a:cxn ang="0">
                  <a:pos x="1369" y="122"/>
                </a:cxn>
                <a:cxn ang="0">
                  <a:pos x="1382" y="193"/>
                </a:cxn>
                <a:cxn ang="0">
                  <a:pos x="1406" y="310"/>
                </a:cxn>
                <a:cxn ang="0">
                  <a:pos x="1418" y="347"/>
                </a:cxn>
                <a:cxn ang="0">
                  <a:pos x="1439" y="351"/>
                </a:cxn>
                <a:cxn ang="0">
                  <a:pos x="1463" y="354"/>
                </a:cxn>
                <a:cxn ang="0">
                  <a:pos x="1474" y="361"/>
                </a:cxn>
                <a:cxn ang="0">
                  <a:pos x="1471" y="370"/>
                </a:cxn>
                <a:cxn ang="0">
                  <a:pos x="1443" y="369"/>
                </a:cxn>
                <a:cxn ang="0">
                  <a:pos x="1411" y="364"/>
                </a:cxn>
                <a:cxn ang="0">
                  <a:pos x="1392" y="347"/>
                </a:cxn>
                <a:cxn ang="0">
                  <a:pos x="1384" y="291"/>
                </a:cxn>
                <a:cxn ang="0">
                  <a:pos x="1362" y="154"/>
                </a:cxn>
                <a:cxn ang="0">
                  <a:pos x="1323" y="43"/>
                </a:cxn>
                <a:cxn ang="0">
                  <a:pos x="1269" y="19"/>
                </a:cxn>
                <a:cxn ang="0">
                  <a:pos x="1189" y="19"/>
                </a:cxn>
                <a:cxn ang="0">
                  <a:pos x="1128" y="46"/>
                </a:cxn>
                <a:cxn ang="0">
                  <a:pos x="1093" y="242"/>
                </a:cxn>
                <a:cxn ang="0">
                  <a:pos x="1059" y="287"/>
                </a:cxn>
                <a:cxn ang="0">
                  <a:pos x="1017" y="302"/>
                </a:cxn>
                <a:cxn ang="0">
                  <a:pos x="973" y="312"/>
                </a:cxn>
                <a:cxn ang="0">
                  <a:pos x="955" y="309"/>
                </a:cxn>
                <a:cxn ang="0">
                  <a:pos x="1005" y="294"/>
                </a:cxn>
                <a:cxn ang="0">
                  <a:pos x="1074" y="252"/>
                </a:cxn>
                <a:cxn ang="0">
                  <a:pos x="1077" y="218"/>
                </a:cxn>
                <a:cxn ang="0">
                  <a:pos x="1052" y="225"/>
                </a:cxn>
                <a:cxn ang="0">
                  <a:pos x="1019" y="234"/>
                </a:cxn>
                <a:cxn ang="0">
                  <a:pos x="983" y="242"/>
                </a:cxn>
                <a:cxn ang="0">
                  <a:pos x="961" y="283"/>
                </a:cxn>
                <a:cxn ang="0">
                  <a:pos x="962" y="259"/>
                </a:cxn>
                <a:cxn ang="0">
                  <a:pos x="948" y="248"/>
                </a:cxn>
                <a:cxn ang="0">
                  <a:pos x="861" y="252"/>
                </a:cxn>
                <a:cxn ang="0">
                  <a:pos x="732" y="254"/>
                </a:cxn>
                <a:cxn ang="0">
                  <a:pos x="597" y="256"/>
                </a:cxn>
                <a:cxn ang="0">
                  <a:pos x="490" y="257"/>
                </a:cxn>
                <a:cxn ang="0">
                  <a:pos x="448" y="257"/>
                </a:cxn>
                <a:cxn ang="0">
                  <a:pos x="416" y="257"/>
                </a:cxn>
                <a:cxn ang="0">
                  <a:pos x="336" y="254"/>
                </a:cxn>
                <a:cxn ang="0">
                  <a:pos x="228" y="249"/>
                </a:cxn>
                <a:cxn ang="0">
                  <a:pos x="117" y="239"/>
                </a:cxn>
                <a:cxn ang="0">
                  <a:pos x="24" y="225"/>
                </a:cxn>
                <a:cxn ang="0">
                  <a:pos x="0" y="212"/>
                </a:cxn>
                <a:cxn ang="0">
                  <a:pos x="45" y="214"/>
                </a:cxn>
                <a:cxn ang="0">
                  <a:pos x="172" y="226"/>
                </a:cxn>
                <a:cxn ang="0">
                  <a:pos x="282" y="233"/>
                </a:cxn>
                <a:cxn ang="0">
                  <a:pos x="369" y="235"/>
                </a:cxn>
                <a:cxn ang="0">
                  <a:pos x="425" y="237"/>
                </a:cxn>
                <a:cxn ang="0">
                  <a:pos x="446" y="237"/>
                </a:cxn>
                <a:cxn ang="0">
                  <a:pos x="974" y="222"/>
                </a:cxn>
                <a:cxn ang="0">
                  <a:pos x="1055" y="203"/>
                </a:cxn>
                <a:cxn ang="0">
                  <a:pos x="1084" y="185"/>
                </a:cxn>
                <a:cxn ang="0">
                  <a:pos x="1088" y="141"/>
                </a:cxn>
                <a:cxn ang="0">
                  <a:pos x="1104" y="58"/>
                </a:cxn>
                <a:cxn ang="0">
                  <a:pos x="1143" y="9"/>
                </a:cxn>
                <a:cxn ang="0">
                  <a:pos x="1218" y="0"/>
                </a:cxn>
                <a:cxn ang="0">
                  <a:pos x="1279" y="2"/>
                </a:cxn>
              </a:cxnLst>
              <a:rect l="0" t="0" r="r" b="b"/>
              <a:pathLst>
                <a:path w="1475" h="370">
                  <a:moveTo>
                    <a:pt x="1284" y="4"/>
                  </a:moveTo>
                  <a:lnTo>
                    <a:pt x="1304" y="8"/>
                  </a:lnTo>
                  <a:lnTo>
                    <a:pt x="1317" y="16"/>
                  </a:lnTo>
                  <a:lnTo>
                    <a:pt x="1330" y="27"/>
                  </a:lnTo>
                  <a:lnTo>
                    <a:pt x="1339" y="41"/>
                  </a:lnTo>
                  <a:lnTo>
                    <a:pt x="1346" y="57"/>
                  </a:lnTo>
                  <a:lnTo>
                    <a:pt x="1353" y="76"/>
                  </a:lnTo>
                  <a:lnTo>
                    <a:pt x="1360" y="98"/>
                  </a:lnTo>
                  <a:lnTo>
                    <a:pt x="1369" y="122"/>
                  </a:lnTo>
                  <a:lnTo>
                    <a:pt x="1370" y="132"/>
                  </a:lnTo>
                  <a:lnTo>
                    <a:pt x="1375" y="156"/>
                  </a:lnTo>
                  <a:lnTo>
                    <a:pt x="1382" y="193"/>
                  </a:lnTo>
                  <a:lnTo>
                    <a:pt x="1391" y="234"/>
                  </a:lnTo>
                  <a:lnTo>
                    <a:pt x="1398" y="275"/>
                  </a:lnTo>
                  <a:lnTo>
                    <a:pt x="1406" y="310"/>
                  </a:lnTo>
                  <a:lnTo>
                    <a:pt x="1410" y="336"/>
                  </a:lnTo>
                  <a:lnTo>
                    <a:pt x="1413" y="346"/>
                  </a:lnTo>
                  <a:lnTo>
                    <a:pt x="1418" y="347"/>
                  </a:lnTo>
                  <a:lnTo>
                    <a:pt x="1425" y="349"/>
                  </a:lnTo>
                  <a:lnTo>
                    <a:pt x="1432" y="350"/>
                  </a:lnTo>
                  <a:lnTo>
                    <a:pt x="1439" y="351"/>
                  </a:lnTo>
                  <a:lnTo>
                    <a:pt x="1447" y="353"/>
                  </a:lnTo>
                  <a:lnTo>
                    <a:pt x="1454" y="353"/>
                  </a:lnTo>
                  <a:lnTo>
                    <a:pt x="1463" y="354"/>
                  </a:lnTo>
                  <a:lnTo>
                    <a:pt x="1469" y="354"/>
                  </a:lnTo>
                  <a:lnTo>
                    <a:pt x="1471" y="358"/>
                  </a:lnTo>
                  <a:lnTo>
                    <a:pt x="1474" y="361"/>
                  </a:lnTo>
                  <a:lnTo>
                    <a:pt x="1475" y="365"/>
                  </a:lnTo>
                  <a:lnTo>
                    <a:pt x="1475" y="369"/>
                  </a:lnTo>
                  <a:lnTo>
                    <a:pt x="1471" y="370"/>
                  </a:lnTo>
                  <a:lnTo>
                    <a:pt x="1464" y="370"/>
                  </a:lnTo>
                  <a:lnTo>
                    <a:pt x="1454" y="369"/>
                  </a:lnTo>
                  <a:lnTo>
                    <a:pt x="1443" y="369"/>
                  </a:lnTo>
                  <a:lnTo>
                    <a:pt x="1432" y="366"/>
                  </a:lnTo>
                  <a:lnTo>
                    <a:pt x="1421" y="365"/>
                  </a:lnTo>
                  <a:lnTo>
                    <a:pt x="1411" y="364"/>
                  </a:lnTo>
                  <a:lnTo>
                    <a:pt x="1403" y="361"/>
                  </a:lnTo>
                  <a:lnTo>
                    <a:pt x="1395" y="357"/>
                  </a:lnTo>
                  <a:lnTo>
                    <a:pt x="1392" y="347"/>
                  </a:lnTo>
                  <a:lnTo>
                    <a:pt x="1389" y="338"/>
                  </a:lnTo>
                  <a:lnTo>
                    <a:pt x="1388" y="329"/>
                  </a:lnTo>
                  <a:lnTo>
                    <a:pt x="1384" y="291"/>
                  </a:lnTo>
                  <a:lnTo>
                    <a:pt x="1378" y="248"/>
                  </a:lnTo>
                  <a:lnTo>
                    <a:pt x="1370" y="201"/>
                  </a:lnTo>
                  <a:lnTo>
                    <a:pt x="1362" y="154"/>
                  </a:lnTo>
                  <a:lnTo>
                    <a:pt x="1351" y="110"/>
                  </a:lnTo>
                  <a:lnTo>
                    <a:pt x="1338" y="72"/>
                  </a:lnTo>
                  <a:lnTo>
                    <a:pt x="1323" y="43"/>
                  </a:lnTo>
                  <a:lnTo>
                    <a:pt x="1306" y="27"/>
                  </a:lnTo>
                  <a:lnTo>
                    <a:pt x="1291" y="23"/>
                  </a:lnTo>
                  <a:lnTo>
                    <a:pt x="1269" y="19"/>
                  </a:lnTo>
                  <a:lnTo>
                    <a:pt x="1244" y="17"/>
                  </a:lnTo>
                  <a:lnTo>
                    <a:pt x="1216" y="16"/>
                  </a:lnTo>
                  <a:lnTo>
                    <a:pt x="1189" y="19"/>
                  </a:lnTo>
                  <a:lnTo>
                    <a:pt x="1164" y="24"/>
                  </a:lnTo>
                  <a:lnTo>
                    <a:pt x="1142" y="32"/>
                  </a:lnTo>
                  <a:lnTo>
                    <a:pt x="1128" y="46"/>
                  </a:lnTo>
                  <a:lnTo>
                    <a:pt x="1102" y="189"/>
                  </a:lnTo>
                  <a:lnTo>
                    <a:pt x="1097" y="216"/>
                  </a:lnTo>
                  <a:lnTo>
                    <a:pt x="1093" y="242"/>
                  </a:lnTo>
                  <a:lnTo>
                    <a:pt x="1085" y="265"/>
                  </a:lnTo>
                  <a:lnTo>
                    <a:pt x="1071" y="280"/>
                  </a:lnTo>
                  <a:lnTo>
                    <a:pt x="1059" y="287"/>
                  </a:lnTo>
                  <a:lnTo>
                    <a:pt x="1045" y="293"/>
                  </a:lnTo>
                  <a:lnTo>
                    <a:pt x="1031" y="298"/>
                  </a:lnTo>
                  <a:lnTo>
                    <a:pt x="1017" y="302"/>
                  </a:lnTo>
                  <a:lnTo>
                    <a:pt x="1003" y="306"/>
                  </a:lnTo>
                  <a:lnTo>
                    <a:pt x="988" y="310"/>
                  </a:lnTo>
                  <a:lnTo>
                    <a:pt x="973" y="312"/>
                  </a:lnTo>
                  <a:lnTo>
                    <a:pt x="958" y="313"/>
                  </a:lnTo>
                  <a:lnTo>
                    <a:pt x="955" y="310"/>
                  </a:lnTo>
                  <a:lnTo>
                    <a:pt x="955" y="309"/>
                  </a:lnTo>
                  <a:lnTo>
                    <a:pt x="954" y="306"/>
                  </a:lnTo>
                  <a:lnTo>
                    <a:pt x="955" y="305"/>
                  </a:lnTo>
                  <a:lnTo>
                    <a:pt x="1005" y="294"/>
                  </a:lnTo>
                  <a:lnTo>
                    <a:pt x="1039" y="282"/>
                  </a:lnTo>
                  <a:lnTo>
                    <a:pt x="1062" y="267"/>
                  </a:lnTo>
                  <a:lnTo>
                    <a:pt x="1074" y="252"/>
                  </a:lnTo>
                  <a:lnTo>
                    <a:pt x="1078" y="237"/>
                  </a:lnTo>
                  <a:lnTo>
                    <a:pt x="1078" y="226"/>
                  </a:lnTo>
                  <a:lnTo>
                    <a:pt x="1077" y="218"/>
                  </a:lnTo>
                  <a:lnTo>
                    <a:pt x="1075" y="215"/>
                  </a:lnTo>
                  <a:lnTo>
                    <a:pt x="1064" y="220"/>
                  </a:lnTo>
                  <a:lnTo>
                    <a:pt x="1052" y="225"/>
                  </a:lnTo>
                  <a:lnTo>
                    <a:pt x="1041" y="227"/>
                  </a:lnTo>
                  <a:lnTo>
                    <a:pt x="1030" y="231"/>
                  </a:lnTo>
                  <a:lnTo>
                    <a:pt x="1019" y="234"/>
                  </a:lnTo>
                  <a:lnTo>
                    <a:pt x="1006" y="237"/>
                  </a:lnTo>
                  <a:lnTo>
                    <a:pt x="995" y="239"/>
                  </a:lnTo>
                  <a:lnTo>
                    <a:pt x="983" y="242"/>
                  </a:lnTo>
                  <a:lnTo>
                    <a:pt x="977" y="252"/>
                  </a:lnTo>
                  <a:lnTo>
                    <a:pt x="969" y="268"/>
                  </a:lnTo>
                  <a:lnTo>
                    <a:pt x="961" y="283"/>
                  </a:lnTo>
                  <a:lnTo>
                    <a:pt x="958" y="284"/>
                  </a:lnTo>
                  <a:lnTo>
                    <a:pt x="961" y="269"/>
                  </a:lnTo>
                  <a:lnTo>
                    <a:pt x="962" y="259"/>
                  </a:lnTo>
                  <a:lnTo>
                    <a:pt x="962" y="250"/>
                  </a:lnTo>
                  <a:lnTo>
                    <a:pt x="962" y="246"/>
                  </a:lnTo>
                  <a:lnTo>
                    <a:pt x="948" y="248"/>
                  </a:lnTo>
                  <a:lnTo>
                    <a:pt x="926" y="249"/>
                  </a:lnTo>
                  <a:lnTo>
                    <a:pt x="896" y="250"/>
                  </a:lnTo>
                  <a:lnTo>
                    <a:pt x="861" y="252"/>
                  </a:lnTo>
                  <a:lnTo>
                    <a:pt x="821" y="253"/>
                  </a:lnTo>
                  <a:lnTo>
                    <a:pt x="777" y="253"/>
                  </a:lnTo>
                  <a:lnTo>
                    <a:pt x="732" y="254"/>
                  </a:lnTo>
                  <a:lnTo>
                    <a:pt x="687" y="254"/>
                  </a:lnTo>
                  <a:lnTo>
                    <a:pt x="641" y="256"/>
                  </a:lnTo>
                  <a:lnTo>
                    <a:pt x="597" y="256"/>
                  </a:lnTo>
                  <a:lnTo>
                    <a:pt x="557" y="256"/>
                  </a:lnTo>
                  <a:lnTo>
                    <a:pt x="521" y="257"/>
                  </a:lnTo>
                  <a:lnTo>
                    <a:pt x="490" y="257"/>
                  </a:lnTo>
                  <a:lnTo>
                    <a:pt x="468" y="257"/>
                  </a:lnTo>
                  <a:lnTo>
                    <a:pt x="453" y="257"/>
                  </a:lnTo>
                  <a:lnTo>
                    <a:pt x="448" y="257"/>
                  </a:lnTo>
                  <a:lnTo>
                    <a:pt x="443" y="257"/>
                  </a:lnTo>
                  <a:lnTo>
                    <a:pt x="432" y="257"/>
                  </a:lnTo>
                  <a:lnTo>
                    <a:pt x="416" y="257"/>
                  </a:lnTo>
                  <a:lnTo>
                    <a:pt x="394" y="256"/>
                  </a:lnTo>
                  <a:lnTo>
                    <a:pt x="366" y="256"/>
                  </a:lnTo>
                  <a:lnTo>
                    <a:pt x="336" y="254"/>
                  </a:lnTo>
                  <a:lnTo>
                    <a:pt x="301" y="253"/>
                  </a:lnTo>
                  <a:lnTo>
                    <a:pt x="265" y="252"/>
                  </a:lnTo>
                  <a:lnTo>
                    <a:pt x="228" y="249"/>
                  </a:lnTo>
                  <a:lnTo>
                    <a:pt x="190" y="246"/>
                  </a:lnTo>
                  <a:lnTo>
                    <a:pt x="153" y="244"/>
                  </a:lnTo>
                  <a:lnTo>
                    <a:pt x="117" y="239"/>
                  </a:lnTo>
                  <a:lnTo>
                    <a:pt x="82" y="235"/>
                  </a:lnTo>
                  <a:lnTo>
                    <a:pt x="52" y="230"/>
                  </a:lnTo>
                  <a:lnTo>
                    <a:pt x="24" y="225"/>
                  </a:lnTo>
                  <a:lnTo>
                    <a:pt x="1" y="218"/>
                  </a:lnTo>
                  <a:lnTo>
                    <a:pt x="0" y="215"/>
                  </a:lnTo>
                  <a:lnTo>
                    <a:pt x="0" y="212"/>
                  </a:lnTo>
                  <a:lnTo>
                    <a:pt x="0" y="211"/>
                  </a:lnTo>
                  <a:lnTo>
                    <a:pt x="0" y="208"/>
                  </a:lnTo>
                  <a:lnTo>
                    <a:pt x="45" y="214"/>
                  </a:lnTo>
                  <a:lnTo>
                    <a:pt x="88" y="219"/>
                  </a:lnTo>
                  <a:lnTo>
                    <a:pt x="131" y="222"/>
                  </a:lnTo>
                  <a:lnTo>
                    <a:pt x="172" y="226"/>
                  </a:lnTo>
                  <a:lnTo>
                    <a:pt x="211" y="229"/>
                  </a:lnTo>
                  <a:lnTo>
                    <a:pt x="248" y="231"/>
                  </a:lnTo>
                  <a:lnTo>
                    <a:pt x="282" y="233"/>
                  </a:lnTo>
                  <a:lnTo>
                    <a:pt x="315" y="234"/>
                  </a:lnTo>
                  <a:lnTo>
                    <a:pt x="342" y="235"/>
                  </a:lnTo>
                  <a:lnTo>
                    <a:pt x="369" y="235"/>
                  </a:lnTo>
                  <a:lnTo>
                    <a:pt x="392" y="237"/>
                  </a:lnTo>
                  <a:lnTo>
                    <a:pt x="410" y="237"/>
                  </a:lnTo>
                  <a:lnTo>
                    <a:pt x="425" y="237"/>
                  </a:lnTo>
                  <a:lnTo>
                    <a:pt x="437" y="237"/>
                  </a:lnTo>
                  <a:lnTo>
                    <a:pt x="443" y="237"/>
                  </a:lnTo>
                  <a:lnTo>
                    <a:pt x="446" y="237"/>
                  </a:lnTo>
                  <a:lnTo>
                    <a:pt x="868" y="229"/>
                  </a:lnTo>
                  <a:lnTo>
                    <a:pt x="927" y="226"/>
                  </a:lnTo>
                  <a:lnTo>
                    <a:pt x="974" y="222"/>
                  </a:lnTo>
                  <a:lnTo>
                    <a:pt x="1010" y="215"/>
                  </a:lnTo>
                  <a:lnTo>
                    <a:pt x="1037" y="210"/>
                  </a:lnTo>
                  <a:lnTo>
                    <a:pt x="1055" y="203"/>
                  </a:lnTo>
                  <a:lnTo>
                    <a:pt x="1067" y="196"/>
                  </a:lnTo>
                  <a:lnTo>
                    <a:pt x="1077" y="190"/>
                  </a:lnTo>
                  <a:lnTo>
                    <a:pt x="1084" y="185"/>
                  </a:lnTo>
                  <a:lnTo>
                    <a:pt x="1084" y="180"/>
                  </a:lnTo>
                  <a:lnTo>
                    <a:pt x="1085" y="163"/>
                  </a:lnTo>
                  <a:lnTo>
                    <a:pt x="1088" y="141"/>
                  </a:lnTo>
                  <a:lnTo>
                    <a:pt x="1091" y="114"/>
                  </a:lnTo>
                  <a:lnTo>
                    <a:pt x="1096" y="85"/>
                  </a:lnTo>
                  <a:lnTo>
                    <a:pt x="1104" y="58"/>
                  </a:lnTo>
                  <a:lnTo>
                    <a:pt x="1114" y="36"/>
                  </a:lnTo>
                  <a:lnTo>
                    <a:pt x="1127" y="20"/>
                  </a:lnTo>
                  <a:lnTo>
                    <a:pt x="1143" y="9"/>
                  </a:lnTo>
                  <a:lnTo>
                    <a:pt x="1165" y="4"/>
                  </a:lnTo>
                  <a:lnTo>
                    <a:pt x="1192" y="0"/>
                  </a:lnTo>
                  <a:lnTo>
                    <a:pt x="1218" y="0"/>
                  </a:lnTo>
                  <a:lnTo>
                    <a:pt x="1243" y="0"/>
                  </a:lnTo>
                  <a:lnTo>
                    <a:pt x="1265" y="1"/>
                  </a:lnTo>
                  <a:lnTo>
                    <a:pt x="1279" y="2"/>
                  </a:lnTo>
                  <a:lnTo>
                    <a:pt x="1284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60" name="Freeform 104"/>
            <p:cNvSpPr>
              <a:spLocks/>
            </p:cNvSpPr>
            <p:nvPr/>
          </p:nvSpPr>
          <p:spPr bwMode="auto">
            <a:xfrm>
              <a:off x="2381" y="972"/>
              <a:ext cx="209" cy="49"/>
            </a:xfrm>
            <a:custGeom>
              <a:avLst/>
              <a:gdLst/>
              <a:ahLst/>
              <a:cxnLst>
                <a:cxn ang="0">
                  <a:pos x="415" y="11"/>
                </a:cxn>
                <a:cxn ang="0">
                  <a:pos x="1" y="98"/>
                </a:cxn>
                <a:cxn ang="0">
                  <a:pos x="0" y="85"/>
                </a:cxn>
                <a:cxn ang="0">
                  <a:pos x="417" y="0"/>
                </a:cxn>
                <a:cxn ang="0">
                  <a:pos x="415" y="11"/>
                </a:cxn>
              </a:cxnLst>
              <a:rect l="0" t="0" r="r" b="b"/>
              <a:pathLst>
                <a:path w="417" h="98">
                  <a:moveTo>
                    <a:pt x="415" y="11"/>
                  </a:moveTo>
                  <a:lnTo>
                    <a:pt x="1" y="98"/>
                  </a:lnTo>
                  <a:lnTo>
                    <a:pt x="0" y="85"/>
                  </a:lnTo>
                  <a:lnTo>
                    <a:pt x="417" y="0"/>
                  </a:lnTo>
                  <a:lnTo>
                    <a:pt x="415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61" name="Freeform 105"/>
            <p:cNvSpPr>
              <a:spLocks/>
            </p:cNvSpPr>
            <p:nvPr/>
          </p:nvSpPr>
          <p:spPr bwMode="auto">
            <a:xfrm>
              <a:off x="2348" y="965"/>
              <a:ext cx="253" cy="160"/>
            </a:xfrm>
            <a:custGeom>
              <a:avLst/>
              <a:gdLst/>
              <a:ahLst/>
              <a:cxnLst>
                <a:cxn ang="0">
                  <a:pos x="504" y="155"/>
                </a:cxn>
                <a:cxn ang="0">
                  <a:pos x="97" y="259"/>
                </a:cxn>
                <a:cxn ang="0">
                  <a:pos x="107" y="261"/>
                </a:cxn>
                <a:cxn ang="0">
                  <a:pos x="115" y="265"/>
                </a:cxn>
                <a:cxn ang="0">
                  <a:pos x="121" y="268"/>
                </a:cxn>
                <a:cxn ang="0">
                  <a:pos x="122" y="272"/>
                </a:cxn>
                <a:cxn ang="0">
                  <a:pos x="501" y="171"/>
                </a:cxn>
                <a:cxn ang="0">
                  <a:pos x="494" y="185"/>
                </a:cxn>
                <a:cxn ang="0">
                  <a:pos x="484" y="188"/>
                </a:cxn>
                <a:cxn ang="0">
                  <a:pos x="469" y="190"/>
                </a:cxn>
                <a:cxn ang="0">
                  <a:pos x="450" y="196"/>
                </a:cxn>
                <a:cxn ang="0">
                  <a:pos x="425" y="203"/>
                </a:cxn>
                <a:cxn ang="0">
                  <a:pos x="399" y="210"/>
                </a:cxn>
                <a:cxn ang="0">
                  <a:pos x="368" y="218"/>
                </a:cxn>
                <a:cxn ang="0">
                  <a:pos x="338" y="227"/>
                </a:cxn>
                <a:cxn ang="0">
                  <a:pos x="306" y="235"/>
                </a:cxn>
                <a:cxn ang="0">
                  <a:pos x="274" y="245"/>
                </a:cxn>
                <a:cxn ang="0">
                  <a:pos x="244" y="253"/>
                </a:cxn>
                <a:cxn ang="0">
                  <a:pos x="215" y="261"/>
                </a:cxn>
                <a:cxn ang="0">
                  <a:pos x="190" y="268"/>
                </a:cxn>
                <a:cxn ang="0">
                  <a:pos x="168" y="275"/>
                </a:cxn>
                <a:cxn ang="0">
                  <a:pos x="150" y="280"/>
                </a:cxn>
                <a:cxn ang="0">
                  <a:pos x="137" y="284"/>
                </a:cxn>
                <a:cxn ang="0">
                  <a:pos x="130" y="287"/>
                </a:cxn>
                <a:cxn ang="0">
                  <a:pos x="132" y="295"/>
                </a:cxn>
                <a:cxn ang="0">
                  <a:pos x="135" y="304"/>
                </a:cxn>
                <a:cxn ang="0">
                  <a:pos x="135" y="312"/>
                </a:cxn>
                <a:cxn ang="0">
                  <a:pos x="130" y="319"/>
                </a:cxn>
                <a:cxn ang="0">
                  <a:pos x="122" y="310"/>
                </a:cxn>
                <a:cxn ang="0">
                  <a:pos x="117" y="299"/>
                </a:cxn>
                <a:cxn ang="0">
                  <a:pos x="112" y="290"/>
                </a:cxn>
                <a:cxn ang="0">
                  <a:pos x="101" y="282"/>
                </a:cxn>
                <a:cxn ang="0">
                  <a:pos x="85" y="272"/>
                </a:cxn>
                <a:cxn ang="0">
                  <a:pos x="85" y="286"/>
                </a:cxn>
                <a:cxn ang="0">
                  <a:pos x="83" y="301"/>
                </a:cxn>
                <a:cxn ang="0">
                  <a:pos x="79" y="314"/>
                </a:cxn>
                <a:cxn ang="0">
                  <a:pos x="68" y="320"/>
                </a:cxn>
                <a:cxn ang="0">
                  <a:pos x="67" y="310"/>
                </a:cxn>
                <a:cxn ang="0">
                  <a:pos x="65" y="286"/>
                </a:cxn>
                <a:cxn ang="0">
                  <a:pos x="60" y="248"/>
                </a:cxn>
                <a:cxn ang="0">
                  <a:pos x="53" y="201"/>
                </a:cxn>
                <a:cxn ang="0">
                  <a:pos x="45" y="151"/>
                </a:cxn>
                <a:cxn ang="0">
                  <a:pos x="32" y="99"/>
                </a:cxn>
                <a:cxn ang="0">
                  <a:pos x="18" y="50"/>
                </a:cxn>
                <a:cxn ang="0">
                  <a:pos x="0" y="8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9" y="0"/>
                </a:cxn>
                <a:cxn ang="0">
                  <a:pos x="20" y="19"/>
                </a:cxn>
                <a:cxn ang="0">
                  <a:pos x="32" y="46"/>
                </a:cxn>
                <a:cxn ang="0">
                  <a:pos x="43" y="80"/>
                </a:cxn>
                <a:cxn ang="0">
                  <a:pos x="54" y="117"/>
                </a:cxn>
                <a:cxn ang="0">
                  <a:pos x="64" y="155"/>
                </a:cxn>
                <a:cxn ang="0">
                  <a:pos x="72" y="190"/>
                </a:cxn>
                <a:cxn ang="0">
                  <a:pos x="79" y="222"/>
                </a:cxn>
                <a:cxn ang="0">
                  <a:pos x="85" y="246"/>
                </a:cxn>
                <a:cxn ang="0">
                  <a:pos x="507" y="143"/>
                </a:cxn>
                <a:cxn ang="0">
                  <a:pos x="504" y="155"/>
                </a:cxn>
              </a:cxnLst>
              <a:rect l="0" t="0" r="r" b="b"/>
              <a:pathLst>
                <a:path w="507" h="320">
                  <a:moveTo>
                    <a:pt x="504" y="155"/>
                  </a:moveTo>
                  <a:lnTo>
                    <a:pt x="97" y="259"/>
                  </a:lnTo>
                  <a:lnTo>
                    <a:pt x="107" y="261"/>
                  </a:lnTo>
                  <a:lnTo>
                    <a:pt x="115" y="265"/>
                  </a:lnTo>
                  <a:lnTo>
                    <a:pt x="121" y="268"/>
                  </a:lnTo>
                  <a:lnTo>
                    <a:pt x="122" y="272"/>
                  </a:lnTo>
                  <a:lnTo>
                    <a:pt x="501" y="171"/>
                  </a:lnTo>
                  <a:lnTo>
                    <a:pt x="494" y="185"/>
                  </a:lnTo>
                  <a:lnTo>
                    <a:pt x="484" y="188"/>
                  </a:lnTo>
                  <a:lnTo>
                    <a:pt x="469" y="190"/>
                  </a:lnTo>
                  <a:lnTo>
                    <a:pt x="450" y="196"/>
                  </a:lnTo>
                  <a:lnTo>
                    <a:pt x="425" y="203"/>
                  </a:lnTo>
                  <a:lnTo>
                    <a:pt x="399" y="210"/>
                  </a:lnTo>
                  <a:lnTo>
                    <a:pt x="368" y="218"/>
                  </a:lnTo>
                  <a:lnTo>
                    <a:pt x="338" y="227"/>
                  </a:lnTo>
                  <a:lnTo>
                    <a:pt x="306" y="235"/>
                  </a:lnTo>
                  <a:lnTo>
                    <a:pt x="274" y="245"/>
                  </a:lnTo>
                  <a:lnTo>
                    <a:pt x="244" y="253"/>
                  </a:lnTo>
                  <a:lnTo>
                    <a:pt x="215" y="261"/>
                  </a:lnTo>
                  <a:lnTo>
                    <a:pt x="190" y="268"/>
                  </a:lnTo>
                  <a:lnTo>
                    <a:pt x="168" y="275"/>
                  </a:lnTo>
                  <a:lnTo>
                    <a:pt x="150" y="280"/>
                  </a:lnTo>
                  <a:lnTo>
                    <a:pt x="137" y="284"/>
                  </a:lnTo>
                  <a:lnTo>
                    <a:pt x="130" y="287"/>
                  </a:lnTo>
                  <a:lnTo>
                    <a:pt x="132" y="295"/>
                  </a:lnTo>
                  <a:lnTo>
                    <a:pt x="135" y="304"/>
                  </a:lnTo>
                  <a:lnTo>
                    <a:pt x="135" y="312"/>
                  </a:lnTo>
                  <a:lnTo>
                    <a:pt x="130" y="319"/>
                  </a:lnTo>
                  <a:lnTo>
                    <a:pt x="122" y="310"/>
                  </a:lnTo>
                  <a:lnTo>
                    <a:pt x="117" y="299"/>
                  </a:lnTo>
                  <a:lnTo>
                    <a:pt x="112" y="290"/>
                  </a:lnTo>
                  <a:lnTo>
                    <a:pt x="101" y="282"/>
                  </a:lnTo>
                  <a:lnTo>
                    <a:pt x="85" y="272"/>
                  </a:lnTo>
                  <a:lnTo>
                    <a:pt x="85" y="286"/>
                  </a:lnTo>
                  <a:lnTo>
                    <a:pt x="83" y="301"/>
                  </a:lnTo>
                  <a:lnTo>
                    <a:pt x="79" y="314"/>
                  </a:lnTo>
                  <a:lnTo>
                    <a:pt x="68" y="320"/>
                  </a:lnTo>
                  <a:lnTo>
                    <a:pt x="67" y="310"/>
                  </a:lnTo>
                  <a:lnTo>
                    <a:pt x="65" y="286"/>
                  </a:lnTo>
                  <a:lnTo>
                    <a:pt x="60" y="248"/>
                  </a:lnTo>
                  <a:lnTo>
                    <a:pt x="53" y="201"/>
                  </a:lnTo>
                  <a:lnTo>
                    <a:pt x="45" y="151"/>
                  </a:lnTo>
                  <a:lnTo>
                    <a:pt x="32" y="99"/>
                  </a:lnTo>
                  <a:lnTo>
                    <a:pt x="18" y="50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1"/>
                  </a:lnTo>
                  <a:lnTo>
                    <a:pt x="5" y="0"/>
                  </a:lnTo>
                  <a:lnTo>
                    <a:pt x="9" y="0"/>
                  </a:lnTo>
                  <a:lnTo>
                    <a:pt x="20" y="19"/>
                  </a:lnTo>
                  <a:lnTo>
                    <a:pt x="32" y="46"/>
                  </a:lnTo>
                  <a:lnTo>
                    <a:pt x="43" y="80"/>
                  </a:lnTo>
                  <a:lnTo>
                    <a:pt x="54" y="117"/>
                  </a:lnTo>
                  <a:lnTo>
                    <a:pt x="64" y="155"/>
                  </a:lnTo>
                  <a:lnTo>
                    <a:pt x="72" y="190"/>
                  </a:lnTo>
                  <a:lnTo>
                    <a:pt x="79" y="222"/>
                  </a:lnTo>
                  <a:lnTo>
                    <a:pt x="85" y="246"/>
                  </a:lnTo>
                  <a:lnTo>
                    <a:pt x="507" y="143"/>
                  </a:lnTo>
                  <a:lnTo>
                    <a:pt x="504" y="1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62" name="Freeform 106"/>
            <p:cNvSpPr>
              <a:spLocks/>
            </p:cNvSpPr>
            <p:nvPr/>
          </p:nvSpPr>
          <p:spPr bwMode="auto">
            <a:xfrm>
              <a:off x="2382" y="987"/>
              <a:ext cx="207" cy="52"/>
            </a:xfrm>
            <a:custGeom>
              <a:avLst/>
              <a:gdLst/>
              <a:ahLst/>
              <a:cxnLst>
                <a:cxn ang="0">
                  <a:pos x="414" y="0"/>
                </a:cxn>
                <a:cxn ang="0">
                  <a:pos x="415" y="13"/>
                </a:cxn>
                <a:cxn ang="0">
                  <a:pos x="400" y="15"/>
                </a:cxn>
                <a:cxn ang="0">
                  <a:pos x="379" y="21"/>
                </a:cxn>
                <a:cxn ang="0">
                  <a:pos x="353" y="26"/>
                </a:cxn>
                <a:cxn ang="0">
                  <a:pos x="324" y="32"/>
                </a:cxn>
                <a:cxn ang="0">
                  <a:pos x="292" y="40"/>
                </a:cxn>
                <a:cxn ang="0">
                  <a:pos x="257" y="47"/>
                </a:cxn>
                <a:cxn ang="0">
                  <a:pos x="221" y="55"/>
                </a:cxn>
                <a:cxn ang="0">
                  <a:pos x="187" y="63"/>
                </a:cxn>
                <a:cxn ang="0">
                  <a:pos x="152" y="71"/>
                </a:cxn>
                <a:cxn ang="0">
                  <a:pos x="119" y="79"/>
                </a:cxn>
                <a:cxn ang="0">
                  <a:pos x="89" y="86"/>
                </a:cxn>
                <a:cxn ang="0">
                  <a:pos x="61" y="92"/>
                </a:cxn>
                <a:cxn ang="0">
                  <a:pos x="38" y="97"/>
                </a:cxn>
                <a:cxn ang="0">
                  <a:pos x="20" y="101"/>
                </a:cxn>
                <a:cxn ang="0">
                  <a:pos x="8" y="104"/>
                </a:cxn>
                <a:cxn ang="0">
                  <a:pos x="3" y="104"/>
                </a:cxn>
                <a:cxn ang="0">
                  <a:pos x="3" y="101"/>
                </a:cxn>
                <a:cxn ang="0">
                  <a:pos x="2" y="97"/>
                </a:cxn>
                <a:cxn ang="0">
                  <a:pos x="0" y="94"/>
                </a:cxn>
                <a:cxn ang="0">
                  <a:pos x="4" y="92"/>
                </a:cxn>
                <a:cxn ang="0">
                  <a:pos x="414" y="0"/>
                </a:cxn>
              </a:cxnLst>
              <a:rect l="0" t="0" r="r" b="b"/>
              <a:pathLst>
                <a:path w="415" h="104">
                  <a:moveTo>
                    <a:pt x="414" y="0"/>
                  </a:moveTo>
                  <a:lnTo>
                    <a:pt x="415" y="13"/>
                  </a:lnTo>
                  <a:lnTo>
                    <a:pt x="400" y="15"/>
                  </a:lnTo>
                  <a:lnTo>
                    <a:pt x="379" y="21"/>
                  </a:lnTo>
                  <a:lnTo>
                    <a:pt x="353" y="26"/>
                  </a:lnTo>
                  <a:lnTo>
                    <a:pt x="324" y="32"/>
                  </a:lnTo>
                  <a:lnTo>
                    <a:pt x="292" y="40"/>
                  </a:lnTo>
                  <a:lnTo>
                    <a:pt x="257" y="47"/>
                  </a:lnTo>
                  <a:lnTo>
                    <a:pt x="221" y="55"/>
                  </a:lnTo>
                  <a:lnTo>
                    <a:pt x="187" y="63"/>
                  </a:lnTo>
                  <a:lnTo>
                    <a:pt x="152" y="71"/>
                  </a:lnTo>
                  <a:lnTo>
                    <a:pt x="119" y="79"/>
                  </a:lnTo>
                  <a:lnTo>
                    <a:pt x="89" y="86"/>
                  </a:lnTo>
                  <a:lnTo>
                    <a:pt x="61" y="92"/>
                  </a:lnTo>
                  <a:lnTo>
                    <a:pt x="38" y="97"/>
                  </a:lnTo>
                  <a:lnTo>
                    <a:pt x="20" y="101"/>
                  </a:lnTo>
                  <a:lnTo>
                    <a:pt x="8" y="104"/>
                  </a:lnTo>
                  <a:lnTo>
                    <a:pt x="3" y="104"/>
                  </a:lnTo>
                  <a:lnTo>
                    <a:pt x="3" y="101"/>
                  </a:lnTo>
                  <a:lnTo>
                    <a:pt x="2" y="97"/>
                  </a:lnTo>
                  <a:lnTo>
                    <a:pt x="0" y="94"/>
                  </a:lnTo>
                  <a:lnTo>
                    <a:pt x="4" y="92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63" name="Freeform 107"/>
            <p:cNvSpPr>
              <a:spLocks/>
            </p:cNvSpPr>
            <p:nvPr/>
          </p:nvSpPr>
          <p:spPr bwMode="auto">
            <a:xfrm>
              <a:off x="2671" y="1018"/>
              <a:ext cx="52" cy="17"/>
            </a:xfrm>
            <a:custGeom>
              <a:avLst/>
              <a:gdLst/>
              <a:ahLst/>
              <a:cxnLst>
                <a:cxn ang="0">
                  <a:pos x="101" y="12"/>
                </a:cxn>
                <a:cxn ang="0">
                  <a:pos x="103" y="15"/>
                </a:cxn>
                <a:cxn ang="0">
                  <a:pos x="103" y="20"/>
                </a:cxn>
                <a:cxn ang="0">
                  <a:pos x="101" y="27"/>
                </a:cxn>
                <a:cxn ang="0">
                  <a:pos x="94" y="33"/>
                </a:cxn>
                <a:cxn ang="0">
                  <a:pos x="83" y="33"/>
                </a:cxn>
                <a:cxn ang="0">
                  <a:pos x="70" y="33"/>
                </a:cxn>
                <a:cxn ang="0">
                  <a:pos x="58" y="30"/>
                </a:cxn>
                <a:cxn ang="0">
                  <a:pos x="44" y="27"/>
                </a:cxn>
                <a:cxn ang="0">
                  <a:pos x="31" y="23"/>
                </a:cxn>
                <a:cxn ang="0">
                  <a:pos x="19" y="19"/>
                </a:cxn>
                <a:cxn ang="0">
                  <a:pos x="8" y="15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12" y="5"/>
                </a:cxn>
                <a:cxn ang="0">
                  <a:pos x="27" y="11"/>
                </a:cxn>
                <a:cxn ang="0">
                  <a:pos x="44" y="15"/>
                </a:cxn>
                <a:cxn ang="0">
                  <a:pos x="60" y="19"/>
                </a:cxn>
                <a:cxn ang="0">
                  <a:pos x="76" y="22"/>
                </a:cxn>
                <a:cxn ang="0">
                  <a:pos x="88" y="22"/>
                </a:cxn>
                <a:cxn ang="0">
                  <a:pos x="96" y="19"/>
                </a:cxn>
                <a:cxn ang="0">
                  <a:pos x="101" y="12"/>
                </a:cxn>
              </a:cxnLst>
              <a:rect l="0" t="0" r="r" b="b"/>
              <a:pathLst>
                <a:path w="103" h="33">
                  <a:moveTo>
                    <a:pt x="101" y="12"/>
                  </a:moveTo>
                  <a:lnTo>
                    <a:pt x="103" y="15"/>
                  </a:lnTo>
                  <a:lnTo>
                    <a:pt x="103" y="20"/>
                  </a:lnTo>
                  <a:lnTo>
                    <a:pt x="101" y="27"/>
                  </a:lnTo>
                  <a:lnTo>
                    <a:pt x="94" y="33"/>
                  </a:lnTo>
                  <a:lnTo>
                    <a:pt x="83" y="33"/>
                  </a:lnTo>
                  <a:lnTo>
                    <a:pt x="70" y="33"/>
                  </a:lnTo>
                  <a:lnTo>
                    <a:pt x="58" y="30"/>
                  </a:lnTo>
                  <a:lnTo>
                    <a:pt x="44" y="27"/>
                  </a:lnTo>
                  <a:lnTo>
                    <a:pt x="31" y="23"/>
                  </a:lnTo>
                  <a:lnTo>
                    <a:pt x="19" y="19"/>
                  </a:lnTo>
                  <a:lnTo>
                    <a:pt x="8" y="15"/>
                  </a:lnTo>
                  <a:lnTo>
                    <a:pt x="0" y="9"/>
                  </a:lnTo>
                  <a:lnTo>
                    <a:pt x="0" y="0"/>
                  </a:lnTo>
                  <a:lnTo>
                    <a:pt x="12" y="5"/>
                  </a:lnTo>
                  <a:lnTo>
                    <a:pt x="27" y="11"/>
                  </a:lnTo>
                  <a:lnTo>
                    <a:pt x="44" y="15"/>
                  </a:lnTo>
                  <a:lnTo>
                    <a:pt x="60" y="19"/>
                  </a:lnTo>
                  <a:lnTo>
                    <a:pt x="76" y="22"/>
                  </a:lnTo>
                  <a:lnTo>
                    <a:pt x="88" y="22"/>
                  </a:lnTo>
                  <a:lnTo>
                    <a:pt x="96" y="19"/>
                  </a:lnTo>
                  <a:lnTo>
                    <a:pt x="101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64" name="Freeform 108"/>
            <p:cNvSpPr>
              <a:spLocks/>
            </p:cNvSpPr>
            <p:nvPr/>
          </p:nvSpPr>
          <p:spPr bwMode="auto">
            <a:xfrm>
              <a:off x="2699" y="1038"/>
              <a:ext cx="20" cy="184"/>
            </a:xfrm>
            <a:custGeom>
              <a:avLst/>
              <a:gdLst/>
              <a:ahLst/>
              <a:cxnLst>
                <a:cxn ang="0">
                  <a:pos x="23" y="175"/>
                </a:cxn>
                <a:cxn ang="0">
                  <a:pos x="25" y="201"/>
                </a:cxn>
                <a:cxn ang="0">
                  <a:pos x="26" y="261"/>
                </a:cxn>
                <a:cxn ang="0">
                  <a:pos x="25" y="325"/>
                </a:cxn>
                <a:cxn ang="0">
                  <a:pos x="21" y="364"/>
                </a:cxn>
                <a:cxn ang="0">
                  <a:pos x="11" y="367"/>
                </a:cxn>
                <a:cxn ang="0">
                  <a:pos x="17" y="201"/>
                </a:cxn>
                <a:cxn ang="0">
                  <a:pos x="11" y="199"/>
                </a:cxn>
                <a:cxn ang="0">
                  <a:pos x="8" y="198"/>
                </a:cxn>
                <a:cxn ang="0">
                  <a:pos x="4" y="197"/>
                </a:cxn>
                <a:cxn ang="0">
                  <a:pos x="0" y="193"/>
                </a:cxn>
                <a:cxn ang="0">
                  <a:pos x="4" y="187"/>
                </a:cxn>
                <a:cxn ang="0">
                  <a:pos x="7" y="180"/>
                </a:cxn>
                <a:cxn ang="0">
                  <a:pos x="10" y="172"/>
                </a:cxn>
                <a:cxn ang="0">
                  <a:pos x="14" y="160"/>
                </a:cxn>
                <a:cxn ang="0">
                  <a:pos x="28" y="0"/>
                </a:cxn>
                <a:cxn ang="0">
                  <a:pos x="37" y="21"/>
                </a:cxn>
                <a:cxn ang="0">
                  <a:pos x="40" y="67"/>
                </a:cxn>
                <a:cxn ang="0">
                  <a:pos x="34" y="124"/>
                </a:cxn>
                <a:cxn ang="0">
                  <a:pos x="23" y="175"/>
                </a:cxn>
              </a:cxnLst>
              <a:rect l="0" t="0" r="r" b="b"/>
              <a:pathLst>
                <a:path w="40" h="367">
                  <a:moveTo>
                    <a:pt x="23" y="175"/>
                  </a:moveTo>
                  <a:lnTo>
                    <a:pt x="25" y="201"/>
                  </a:lnTo>
                  <a:lnTo>
                    <a:pt x="26" y="261"/>
                  </a:lnTo>
                  <a:lnTo>
                    <a:pt x="25" y="325"/>
                  </a:lnTo>
                  <a:lnTo>
                    <a:pt x="21" y="364"/>
                  </a:lnTo>
                  <a:lnTo>
                    <a:pt x="11" y="367"/>
                  </a:lnTo>
                  <a:lnTo>
                    <a:pt x="17" y="201"/>
                  </a:lnTo>
                  <a:lnTo>
                    <a:pt x="11" y="199"/>
                  </a:lnTo>
                  <a:lnTo>
                    <a:pt x="8" y="198"/>
                  </a:lnTo>
                  <a:lnTo>
                    <a:pt x="4" y="197"/>
                  </a:lnTo>
                  <a:lnTo>
                    <a:pt x="0" y="193"/>
                  </a:lnTo>
                  <a:lnTo>
                    <a:pt x="4" y="187"/>
                  </a:lnTo>
                  <a:lnTo>
                    <a:pt x="7" y="180"/>
                  </a:lnTo>
                  <a:lnTo>
                    <a:pt x="10" y="172"/>
                  </a:lnTo>
                  <a:lnTo>
                    <a:pt x="14" y="160"/>
                  </a:lnTo>
                  <a:lnTo>
                    <a:pt x="28" y="0"/>
                  </a:lnTo>
                  <a:lnTo>
                    <a:pt x="37" y="21"/>
                  </a:lnTo>
                  <a:lnTo>
                    <a:pt x="40" y="67"/>
                  </a:lnTo>
                  <a:lnTo>
                    <a:pt x="34" y="124"/>
                  </a:lnTo>
                  <a:lnTo>
                    <a:pt x="23" y="1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65" name="Freeform 109"/>
            <p:cNvSpPr>
              <a:spLocks/>
            </p:cNvSpPr>
            <p:nvPr/>
          </p:nvSpPr>
          <p:spPr bwMode="auto">
            <a:xfrm>
              <a:off x="2662" y="1063"/>
              <a:ext cx="75" cy="19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4" y="23"/>
                </a:cxn>
                <a:cxn ang="0">
                  <a:pos x="17" y="90"/>
                </a:cxn>
                <a:cxn ang="0">
                  <a:pos x="20" y="192"/>
                </a:cxn>
                <a:cxn ang="0">
                  <a:pos x="20" y="327"/>
                </a:cxn>
                <a:cxn ang="0">
                  <a:pos x="27" y="328"/>
                </a:cxn>
                <a:cxn ang="0">
                  <a:pos x="35" y="330"/>
                </a:cxn>
                <a:cxn ang="0">
                  <a:pos x="47" y="330"/>
                </a:cxn>
                <a:cxn ang="0">
                  <a:pos x="60" y="330"/>
                </a:cxn>
                <a:cxn ang="0">
                  <a:pos x="71" y="330"/>
                </a:cxn>
                <a:cxn ang="0">
                  <a:pos x="83" y="328"/>
                </a:cxn>
                <a:cxn ang="0">
                  <a:pos x="92" y="327"/>
                </a:cxn>
                <a:cxn ang="0">
                  <a:pos x="98" y="326"/>
                </a:cxn>
                <a:cxn ang="0">
                  <a:pos x="101" y="327"/>
                </a:cxn>
                <a:cxn ang="0">
                  <a:pos x="101" y="330"/>
                </a:cxn>
                <a:cxn ang="0">
                  <a:pos x="100" y="332"/>
                </a:cxn>
                <a:cxn ang="0">
                  <a:pos x="94" y="335"/>
                </a:cxn>
                <a:cxn ang="0">
                  <a:pos x="86" y="338"/>
                </a:cxn>
                <a:cxn ang="0">
                  <a:pos x="75" y="339"/>
                </a:cxn>
                <a:cxn ang="0">
                  <a:pos x="58" y="341"/>
                </a:cxn>
                <a:cxn ang="0">
                  <a:pos x="36" y="342"/>
                </a:cxn>
                <a:cxn ang="0">
                  <a:pos x="33" y="350"/>
                </a:cxn>
                <a:cxn ang="0">
                  <a:pos x="35" y="357"/>
                </a:cxn>
                <a:cxn ang="0">
                  <a:pos x="40" y="360"/>
                </a:cxn>
                <a:cxn ang="0">
                  <a:pos x="50" y="361"/>
                </a:cxn>
                <a:cxn ang="0">
                  <a:pos x="61" y="364"/>
                </a:cxn>
                <a:cxn ang="0">
                  <a:pos x="76" y="366"/>
                </a:cxn>
                <a:cxn ang="0">
                  <a:pos x="94" y="371"/>
                </a:cxn>
                <a:cxn ang="0">
                  <a:pos x="114" y="377"/>
                </a:cxn>
                <a:cxn ang="0">
                  <a:pos x="127" y="375"/>
                </a:cxn>
                <a:cxn ang="0">
                  <a:pos x="139" y="371"/>
                </a:cxn>
                <a:cxn ang="0">
                  <a:pos x="147" y="366"/>
                </a:cxn>
                <a:cxn ang="0">
                  <a:pos x="151" y="369"/>
                </a:cxn>
                <a:cxn ang="0">
                  <a:pos x="150" y="377"/>
                </a:cxn>
                <a:cxn ang="0">
                  <a:pos x="145" y="383"/>
                </a:cxn>
                <a:cxn ang="0">
                  <a:pos x="137" y="387"/>
                </a:cxn>
                <a:cxn ang="0">
                  <a:pos x="125" y="390"/>
                </a:cxn>
                <a:cxn ang="0">
                  <a:pos x="114" y="390"/>
                </a:cxn>
                <a:cxn ang="0">
                  <a:pos x="104" y="387"/>
                </a:cxn>
                <a:cxn ang="0">
                  <a:pos x="94" y="384"/>
                </a:cxn>
                <a:cxn ang="0">
                  <a:pos x="85" y="380"/>
                </a:cxn>
                <a:cxn ang="0">
                  <a:pos x="75" y="377"/>
                </a:cxn>
                <a:cxn ang="0">
                  <a:pos x="64" y="375"/>
                </a:cxn>
                <a:cxn ang="0">
                  <a:pos x="54" y="373"/>
                </a:cxn>
                <a:cxn ang="0">
                  <a:pos x="42" y="375"/>
                </a:cxn>
                <a:cxn ang="0">
                  <a:pos x="35" y="375"/>
                </a:cxn>
                <a:cxn ang="0">
                  <a:pos x="29" y="373"/>
                </a:cxn>
                <a:cxn ang="0">
                  <a:pos x="25" y="369"/>
                </a:cxn>
                <a:cxn ang="0">
                  <a:pos x="20" y="362"/>
                </a:cxn>
                <a:cxn ang="0">
                  <a:pos x="18" y="356"/>
                </a:cxn>
                <a:cxn ang="0">
                  <a:pos x="20" y="349"/>
                </a:cxn>
                <a:cxn ang="0">
                  <a:pos x="20" y="345"/>
                </a:cxn>
                <a:cxn ang="0">
                  <a:pos x="20" y="341"/>
                </a:cxn>
                <a:cxn ang="0">
                  <a:pos x="6" y="331"/>
                </a:cxn>
                <a:cxn ang="0">
                  <a:pos x="0" y="317"/>
                </a:cxn>
                <a:cxn ang="0">
                  <a:pos x="0" y="301"/>
                </a:cxn>
                <a:cxn ang="0">
                  <a:pos x="0" y="282"/>
                </a:cxn>
                <a:cxn ang="0">
                  <a:pos x="0" y="217"/>
                </a:cxn>
                <a:cxn ang="0">
                  <a:pos x="2" y="118"/>
                </a:cxn>
                <a:cxn ang="0">
                  <a:pos x="4" y="33"/>
                </a:cxn>
                <a:cxn ang="0">
                  <a:pos x="13" y="0"/>
                </a:cxn>
              </a:cxnLst>
              <a:rect l="0" t="0" r="r" b="b"/>
              <a:pathLst>
                <a:path w="151" h="390">
                  <a:moveTo>
                    <a:pt x="13" y="0"/>
                  </a:moveTo>
                  <a:lnTo>
                    <a:pt x="14" y="23"/>
                  </a:lnTo>
                  <a:lnTo>
                    <a:pt x="17" y="90"/>
                  </a:lnTo>
                  <a:lnTo>
                    <a:pt x="20" y="192"/>
                  </a:lnTo>
                  <a:lnTo>
                    <a:pt x="20" y="327"/>
                  </a:lnTo>
                  <a:lnTo>
                    <a:pt x="27" y="328"/>
                  </a:lnTo>
                  <a:lnTo>
                    <a:pt x="35" y="330"/>
                  </a:lnTo>
                  <a:lnTo>
                    <a:pt x="47" y="330"/>
                  </a:lnTo>
                  <a:lnTo>
                    <a:pt x="60" y="330"/>
                  </a:lnTo>
                  <a:lnTo>
                    <a:pt x="71" y="330"/>
                  </a:lnTo>
                  <a:lnTo>
                    <a:pt x="83" y="328"/>
                  </a:lnTo>
                  <a:lnTo>
                    <a:pt x="92" y="327"/>
                  </a:lnTo>
                  <a:lnTo>
                    <a:pt x="98" y="326"/>
                  </a:lnTo>
                  <a:lnTo>
                    <a:pt x="101" y="327"/>
                  </a:lnTo>
                  <a:lnTo>
                    <a:pt x="101" y="330"/>
                  </a:lnTo>
                  <a:lnTo>
                    <a:pt x="100" y="332"/>
                  </a:lnTo>
                  <a:lnTo>
                    <a:pt x="94" y="335"/>
                  </a:lnTo>
                  <a:lnTo>
                    <a:pt x="86" y="338"/>
                  </a:lnTo>
                  <a:lnTo>
                    <a:pt x="75" y="339"/>
                  </a:lnTo>
                  <a:lnTo>
                    <a:pt x="58" y="341"/>
                  </a:lnTo>
                  <a:lnTo>
                    <a:pt x="36" y="342"/>
                  </a:lnTo>
                  <a:lnTo>
                    <a:pt x="33" y="350"/>
                  </a:lnTo>
                  <a:lnTo>
                    <a:pt x="35" y="357"/>
                  </a:lnTo>
                  <a:lnTo>
                    <a:pt x="40" y="360"/>
                  </a:lnTo>
                  <a:lnTo>
                    <a:pt x="50" y="361"/>
                  </a:lnTo>
                  <a:lnTo>
                    <a:pt x="61" y="364"/>
                  </a:lnTo>
                  <a:lnTo>
                    <a:pt x="76" y="366"/>
                  </a:lnTo>
                  <a:lnTo>
                    <a:pt x="94" y="371"/>
                  </a:lnTo>
                  <a:lnTo>
                    <a:pt x="114" y="377"/>
                  </a:lnTo>
                  <a:lnTo>
                    <a:pt x="127" y="375"/>
                  </a:lnTo>
                  <a:lnTo>
                    <a:pt x="139" y="371"/>
                  </a:lnTo>
                  <a:lnTo>
                    <a:pt x="147" y="366"/>
                  </a:lnTo>
                  <a:lnTo>
                    <a:pt x="151" y="369"/>
                  </a:lnTo>
                  <a:lnTo>
                    <a:pt x="150" y="377"/>
                  </a:lnTo>
                  <a:lnTo>
                    <a:pt x="145" y="383"/>
                  </a:lnTo>
                  <a:lnTo>
                    <a:pt x="137" y="387"/>
                  </a:lnTo>
                  <a:lnTo>
                    <a:pt x="125" y="390"/>
                  </a:lnTo>
                  <a:lnTo>
                    <a:pt x="114" y="390"/>
                  </a:lnTo>
                  <a:lnTo>
                    <a:pt x="104" y="387"/>
                  </a:lnTo>
                  <a:lnTo>
                    <a:pt x="94" y="384"/>
                  </a:lnTo>
                  <a:lnTo>
                    <a:pt x="85" y="380"/>
                  </a:lnTo>
                  <a:lnTo>
                    <a:pt x="75" y="377"/>
                  </a:lnTo>
                  <a:lnTo>
                    <a:pt x="64" y="375"/>
                  </a:lnTo>
                  <a:lnTo>
                    <a:pt x="54" y="373"/>
                  </a:lnTo>
                  <a:lnTo>
                    <a:pt x="42" y="375"/>
                  </a:lnTo>
                  <a:lnTo>
                    <a:pt x="35" y="375"/>
                  </a:lnTo>
                  <a:lnTo>
                    <a:pt x="29" y="373"/>
                  </a:lnTo>
                  <a:lnTo>
                    <a:pt x="25" y="369"/>
                  </a:lnTo>
                  <a:lnTo>
                    <a:pt x="20" y="362"/>
                  </a:lnTo>
                  <a:lnTo>
                    <a:pt x="18" y="356"/>
                  </a:lnTo>
                  <a:lnTo>
                    <a:pt x="20" y="349"/>
                  </a:lnTo>
                  <a:lnTo>
                    <a:pt x="20" y="345"/>
                  </a:lnTo>
                  <a:lnTo>
                    <a:pt x="20" y="341"/>
                  </a:lnTo>
                  <a:lnTo>
                    <a:pt x="6" y="331"/>
                  </a:lnTo>
                  <a:lnTo>
                    <a:pt x="0" y="317"/>
                  </a:lnTo>
                  <a:lnTo>
                    <a:pt x="0" y="301"/>
                  </a:lnTo>
                  <a:lnTo>
                    <a:pt x="0" y="282"/>
                  </a:lnTo>
                  <a:lnTo>
                    <a:pt x="0" y="217"/>
                  </a:lnTo>
                  <a:lnTo>
                    <a:pt x="2" y="118"/>
                  </a:lnTo>
                  <a:lnTo>
                    <a:pt x="4" y="3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66" name="Freeform 110"/>
            <p:cNvSpPr>
              <a:spLocks/>
            </p:cNvSpPr>
            <p:nvPr/>
          </p:nvSpPr>
          <p:spPr bwMode="auto">
            <a:xfrm>
              <a:off x="2409" y="1070"/>
              <a:ext cx="189" cy="72"/>
            </a:xfrm>
            <a:custGeom>
              <a:avLst/>
              <a:gdLst/>
              <a:ahLst/>
              <a:cxnLst>
                <a:cxn ang="0">
                  <a:pos x="378" y="9"/>
                </a:cxn>
                <a:cxn ang="0">
                  <a:pos x="3" y="144"/>
                </a:cxn>
                <a:cxn ang="0">
                  <a:pos x="0" y="141"/>
                </a:cxn>
                <a:cxn ang="0">
                  <a:pos x="0" y="136"/>
                </a:cxn>
                <a:cxn ang="0">
                  <a:pos x="2" y="132"/>
                </a:cxn>
                <a:cxn ang="0">
                  <a:pos x="2" y="129"/>
                </a:cxn>
                <a:cxn ang="0">
                  <a:pos x="379" y="0"/>
                </a:cxn>
                <a:cxn ang="0">
                  <a:pos x="378" y="9"/>
                </a:cxn>
              </a:cxnLst>
              <a:rect l="0" t="0" r="r" b="b"/>
              <a:pathLst>
                <a:path w="379" h="144">
                  <a:moveTo>
                    <a:pt x="378" y="9"/>
                  </a:moveTo>
                  <a:lnTo>
                    <a:pt x="3" y="144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2" y="132"/>
                  </a:lnTo>
                  <a:lnTo>
                    <a:pt x="2" y="129"/>
                  </a:lnTo>
                  <a:lnTo>
                    <a:pt x="379" y="0"/>
                  </a:lnTo>
                  <a:lnTo>
                    <a:pt x="378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67" name="Freeform 111"/>
            <p:cNvSpPr>
              <a:spLocks/>
            </p:cNvSpPr>
            <p:nvPr/>
          </p:nvSpPr>
          <p:spPr bwMode="auto">
            <a:xfrm>
              <a:off x="1644" y="1068"/>
              <a:ext cx="221" cy="126"/>
            </a:xfrm>
            <a:custGeom>
              <a:avLst/>
              <a:gdLst/>
              <a:ahLst/>
              <a:cxnLst>
                <a:cxn ang="0">
                  <a:pos x="23" y="73"/>
                </a:cxn>
                <a:cxn ang="0">
                  <a:pos x="34" y="93"/>
                </a:cxn>
                <a:cxn ang="0">
                  <a:pos x="50" y="109"/>
                </a:cxn>
                <a:cxn ang="0">
                  <a:pos x="73" y="123"/>
                </a:cxn>
                <a:cxn ang="0">
                  <a:pos x="95" y="133"/>
                </a:cxn>
                <a:cxn ang="0">
                  <a:pos x="121" y="139"/>
                </a:cxn>
                <a:cxn ang="0">
                  <a:pos x="159" y="145"/>
                </a:cxn>
                <a:cxn ang="0">
                  <a:pos x="202" y="149"/>
                </a:cxn>
                <a:cxn ang="0">
                  <a:pos x="244" y="154"/>
                </a:cxn>
                <a:cxn ang="0">
                  <a:pos x="283" y="157"/>
                </a:cxn>
                <a:cxn ang="0">
                  <a:pos x="315" y="160"/>
                </a:cxn>
                <a:cxn ang="0">
                  <a:pos x="332" y="161"/>
                </a:cxn>
                <a:cxn ang="0">
                  <a:pos x="336" y="167"/>
                </a:cxn>
                <a:cxn ang="0">
                  <a:pos x="339" y="173"/>
                </a:cxn>
                <a:cxn ang="0">
                  <a:pos x="189" y="171"/>
                </a:cxn>
                <a:cxn ang="0">
                  <a:pos x="196" y="190"/>
                </a:cxn>
                <a:cxn ang="0">
                  <a:pos x="209" y="205"/>
                </a:cxn>
                <a:cxn ang="0">
                  <a:pos x="228" y="216"/>
                </a:cxn>
                <a:cxn ang="0">
                  <a:pos x="254" y="224"/>
                </a:cxn>
                <a:cxn ang="0">
                  <a:pos x="293" y="231"/>
                </a:cxn>
                <a:cxn ang="0">
                  <a:pos x="334" y="232"/>
                </a:cxn>
                <a:cxn ang="0">
                  <a:pos x="379" y="224"/>
                </a:cxn>
                <a:cxn ang="0">
                  <a:pos x="427" y="201"/>
                </a:cxn>
                <a:cxn ang="0">
                  <a:pos x="438" y="203"/>
                </a:cxn>
                <a:cxn ang="0">
                  <a:pos x="442" y="208"/>
                </a:cxn>
                <a:cxn ang="0">
                  <a:pos x="386" y="239"/>
                </a:cxn>
                <a:cxn ang="0">
                  <a:pos x="327" y="251"/>
                </a:cxn>
                <a:cxn ang="0">
                  <a:pos x="272" y="250"/>
                </a:cxn>
                <a:cxn ang="0">
                  <a:pos x="227" y="238"/>
                </a:cxn>
                <a:cxn ang="0">
                  <a:pos x="207" y="227"/>
                </a:cxn>
                <a:cxn ang="0">
                  <a:pos x="188" y="210"/>
                </a:cxn>
                <a:cxn ang="0">
                  <a:pos x="170" y="191"/>
                </a:cxn>
                <a:cxn ang="0">
                  <a:pos x="156" y="167"/>
                </a:cxn>
                <a:cxn ang="0">
                  <a:pos x="109" y="157"/>
                </a:cxn>
                <a:cxn ang="0">
                  <a:pos x="63" y="141"/>
                </a:cxn>
                <a:cxn ang="0">
                  <a:pos x="26" y="114"/>
                </a:cxn>
                <a:cxn ang="0">
                  <a:pos x="1" y="71"/>
                </a:cxn>
                <a:cxn ang="0">
                  <a:pos x="1" y="32"/>
                </a:cxn>
                <a:cxn ang="0">
                  <a:pos x="20" y="0"/>
                </a:cxn>
                <a:cxn ang="0">
                  <a:pos x="18" y="21"/>
                </a:cxn>
                <a:cxn ang="0">
                  <a:pos x="18" y="60"/>
                </a:cxn>
              </a:cxnLst>
              <a:rect l="0" t="0" r="r" b="b"/>
              <a:pathLst>
                <a:path w="442" h="251">
                  <a:moveTo>
                    <a:pt x="18" y="60"/>
                  </a:moveTo>
                  <a:lnTo>
                    <a:pt x="23" y="73"/>
                  </a:lnTo>
                  <a:lnTo>
                    <a:pt x="27" y="84"/>
                  </a:lnTo>
                  <a:lnTo>
                    <a:pt x="34" y="93"/>
                  </a:lnTo>
                  <a:lnTo>
                    <a:pt x="41" y="101"/>
                  </a:lnTo>
                  <a:lnTo>
                    <a:pt x="50" y="109"/>
                  </a:lnTo>
                  <a:lnTo>
                    <a:pt x="61" y="116"/>
                  </a:lnTo>
                  <a:lnTo>
                    <a:pt x="73" y="123"/>
                  </a:lnTo>
                  <a:lnTo>
                    <a:pt x="87" y="130"/>
                  </a:lnTo>
                  <a:lnTo>
                    <a:pt x="95" y="133"/>
                  </a:lnTo>
                  <a:lnTo>
                    <a:pt x="108" y="135"/>
                  </a:lnTo>
                  <a:lnTo>
                    <a:pt x="121" y="139"/>
                  </a:lnTo>
                  <a:lnTo>
                    <a:pt x="139" y="142"/>
                  </a:lnTo>
                  <a:lnTo>
                    <a:pt x="159" y="145"/>
                  </a:lnTo>
                  <a:lnTo>
                    <a:pt x="179" y="148"/>
                  </a:lnTo>
                  <a:lnTo>
                    <a:pt x="202" y="149"/>
                  </a:lnTo>
                  <a:lnTo>
                    <a:pt x="224" y="152"/>
                  </a:lnTo>
                  <a:lnTo>
                    <a:pt x="244" y="154"/>
                  </a:lnTo>
                  <a:lnTo>
                    <a:pt x="265" y="156"/>
                  </a:lnTo>
                  <a:lnTo>
                    <a:pt x="283" y="157"/>
                  </a:lnTo>
                  <a:lnTo>
                    <a:pt x="300" y="158"/>
                  </a:lnTo>
                  <a:lnTo>
                    <a:pt x="315" y="160"/>
                  </a:lnTo>
                  <a:lnTo>
                    <a:pt x="325" y="161"/>
                  </a:lnTo>
                  <a:lnTo>
                    <a:pt x="332" y="161"/>
                  </a:lnTo>
                  <a:lnTo>
                    <a:pt x="334" y="161"/>
                  </a:lnTo>
                  <a:lnTo>
                    <a:pt x="336" y="167"/>
                  </a:lnTo>
                  <a:lnTo>
                    <a:pt x="337" y="169"/>
                  </a:lnTo>
                  <a:lnTo>
                    <a:pt x="339" y="173"/>
                  </a:lnTo>
                  <a:lnTo>
                    <a:pt x="337" y="179"/>
                  </a:lnTo>
                  <a:lnTo>
                    <a:pt x="189" y="171"/>
                  </a:lnTo>
                  <a:lnTo>
                    <a:pt x="192" y="182"/>
                  </a:lnTo>
                  <a:lnTo>
                    <a:pt x="196" y="190"/>
                  </a:lnTo>
                  <a:lnTo>
                    <a:pt x="202" y="198"/>
                  </a:lnTo>
                  <a:lnTo>
                    <a:pt x="209" y="205"/>
                  </a:lnTo>
                  <a:lnTo>
                    <a:pt x="217" y="210"/>
                  </a:lnTo>
                  <a:lnTo>
                    <a:pt x="228" y="216"/>
                  </a:lnTo>
                  <a:lnTo>
                    <a:pt x="240" y="220"/>
                  </a:lnTo>
                  <a:lnTo>
                    <a:pt x="254" y="224"/>
                  </a:lnTo>
                  <a:lnTo>
                    <a:pt x="272" y="228"/>
                  </a:lnTo>
                  <a:lnTo>
                    <a:pt x="293" y="231"/>
                  </a:lnTo>
                  <a:lnTo>
                    <a:pt x="312" y="233"/>
                  </a:lnTo>
                  <a:lnTo>
                    <a:pt x="334" y="232"/>
                  </a:lnTo>
                  <a:lnTo>
                    <a:pt x="356" y="231"/>
                  </a:lnTo>
                  <a:lnTo>
                    <a:pt x="379" y="224"/>
                  </a:lnTo>
                  <a:lnTo>
                    <a:pt x="402" y="214"/>
                  </a:lnTo>
                  <a:lnTo>
                    <a:pt x="427" y="201"/>
                  </a:lnTo>
                  <a:lnTo>
                    <a:pt x="434" y="202"/>
                  </a:lnTo>
                  <a:lnTo>
                    <a:pt x="438" y="203"/>
                  </a:lnTo>
                  <a:lnTo>
                    <a:pt x="441" y="206"/>
                  </a:lnTo>
                  <a:lnTo>
                    <a:pt x="442" y="208"/>
                  </a:lnTo>
                  <a:lnTo>
                    <a:pt x="415" y="225"/>
                  </a:lnTo>
                  <a:lnTo>
                    <a:pt x="386" y="239"/>
                  </a:lnTo>
                  <a:lnTo>
                    <a:pt x="356" y="247"/>
                  </a:lnTo>
                  <a:lnTo>
                    <a:pt x="327" y="251"/>
                  </a:lnTo>
                  <a:lnTo>
                    <a:pt x="300" y="251"/>
                  </a:lnTo>
                  <a:lnTo>
                    <a:pt x="272" y="250"/>
                  </a:lnTo>
                  <a:lnTo>
                    <a:pt x="249" y="244"/>
                  </a:lnTo>
                  <a:lnTo>
                    <a:pt x="227" y="238"/>
                  </a:lnTo>
                  <a:lnTo>
                    <a:pt x="217" y="232"/>
                  </a:lnTo>
                  <a:lnTo>
                    <a:pt x="207" y="227"/>
                  </a:lnTo>
                  <a:lnTo>
                    <a:pt x="197" y="220"/>
                  </a:lnTo>
                  <a:lnTo>
                    <a:pt x="188" y="210"/>
                  </a:lnTo>
                  <a:lnTo>
                    <a:pt x="178" y="201"/>
                  </a:lnTo>
                  <a:lnTo>
                    <a:pt x="170" y="191"/>
                  </a:lnTo>
                  <a:lnTo>
                    <a:pt x="162" y="179"/>
                  </a:lnTo>
                  <a:lnTo>
                    <a:pt x="156" y="167"/>
                  </a:lnTo>
                  <a:lnTo>
                    <a:pt x="132" y="163"/>
                  </a:lnTo>
                  <a:lnTo>
                    <a:pt x="109" y="157"/>
                  </a:lnTo>
                  <a:lnTo>
                    <a:pt x="85" y="150"/>
                  </a:lnTo>
                  <a:lnTo>
                    <a:pt x="63" y="141"/>
                  </a:lnTo>
                  <a:lnTo>
                    <a:pt x="43" y="129"/>
                  </a:lnTo>
                  <a:lnTo>
                    <a:pt x="26" y="114"/>
                  </a:lnTo>
                  <a:lnTo>
                    <a:pt x="11" y="94"/>
                  </a:lnTo>
                  <a:lnTo>
                    <a:pt x="1" y="71"/>
                  </a:lnTo>
                  <a:lnTo>
                    <a:pt x="0" y="52"/>
                  </a:lnTo>
                  <a:lnTo>
                    <a:pt x="1" y="32"/>
                  </a:lnTo>
                  <a:lnTo>
                    <a:pt x="8" y="14"/>
                  </a:lnTo>
                  <a:lnTo>
                    <a:pt x="20" y="0"/>
                  </a:lnTo>
                  <a:lnTo>
                    <a:pt x="22" y="6"/>
                  </a:lnTo>
                  <a:lnTo>
                    <a:pt x="18" y="21"/>
                  </a:lnTo>
                  <a:lnTo>
                    <a:pt x="15" y="41"/>
                  </a:lnTo>
                  <a:lnTo>
                    <a:pt x="18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68" name="Freeform 112"/>
            <p:cNvSpPr>
              <a:spLocks/>
            </p:cNvSpPr>
            <p:nvPr/>
          </p:nvSpPr>
          <p:spPr bwMode="auto">
            <a:xfrm>
              <a:off x="1672" y="1093"/>
              <a:ext cx="450" cy="71"/>
            </a:xfrm>
            <a:custGeom>
              <a:avLst/>
              <a:gdLst/>
              <a:ahLst/>
              <a:cxnLst>
                <a:cxn ang="0">
                  <a:pos x="299" y="61"/>
                </a:cxn>
                <a:cxn ang="0">
                  <a:pos x="280" y="60"/>
                </a:cxn>
                <a:cxn ang="0">
                  <a:pos x="245" y="56"/>
                </a:cxn>
                <a:cxn ang="0">
                  <a:pos x="201" y="52"/>
                </a:cxn>
                <a:cxn ang="0">
                  <a:pos x="153" y="48"/>
                </a:cxn>
                <a:cxn ang="0">
                  <a:pos x="106" y="42"/>
                </a:cxn>
                <a:cxn ang="0">
                  <a:pos x="64" y="37"/>
                </a:cxn>
                <a:cxn ang="0">
                  <a:pos x="34" y="33"/>
                </a:cxn>
                <a:cxn ang="0">
                  <a:pos x="17" y="26"/>
                </a:cxn>
                <a:cxn ang="0">
                  <a:pos x="5" y="11"/>
                </a:cxn>
                <a:cxn ang="0">
                  <a:pos x="9" y="1"/>
                </a:cxn>
                <a:cxn ang="0">
                  <a:pos x="24" y="15"/>
                </a:cxn>
                <a:cxn ang="0">
                  <a:pos x="43" y="19"/>
                </a:cxn>
                <a:cxn ang="0">
                  <a:pos x="71" y="24"/>
                </a:cxn>
                <a:cxn ang="0">
                  <a:pos x="107" y="28"/>
                </a:cxn>
                <a:cxn ang="0">
                  <a:pos x="148" y="33"/>
                </a:cxn>
                <a:cxn ang="0">
                  <a:pos x="191" y="37"/>
                </a:cxn>
                <a:cxn ang="0">
                  <a:pos x="234" y="39"/>
                </a:cxn>
                <a:cxn ang="0">
                  <a:pos x="274" y="42"/>
                </a:cxn>
                <a:cxn ang="0">
                  <a:pos x="309" y="43"/>
                </a:cxn>
                <a:cxn ang="0">
                  <a:pos x="342" y="45"/>
                </a:cxn>
                <a:cxn ang="0">
                  <a:pos x="396" y="46"/>
                </a:cxn>
                <a:cxn ang="0">
                  <a:pos x="472" y="46"/>
                </a:cxn>
                <a:cxn ang="0">
                  <a:pos x="559" y="46"/>
                </a:cxn>
                <a:cxn ang="0">
                  <a:pos x="652" y="45"/>
                </a:cxn>
                <a:cxn ang="0">
                  <a:pos x="742" y="42"/>
                </a:cxn>
                <a:cxn ang="0">
                  <a:pos x="820" y="38"/>
                </a:cxn>
                <a:cxn ang="0">
                  <a:pos x="880" y="31"/>
                </a:cxn>
                <a:cxn ang="0">
                  <a:pos x="899" y="31"/>
                </a:cxn>
                <a:cxn ang="0">
                  <a:pos x="895" y="46"/>
                </a:cxn>
                <a:cxn ang="0">
                  <a:pos x="891" y="52"/>
                </a:cxn>
                <a:cxn ang="0">
                  <a:pos x="876" y="53"/>
                </a:cxn>
                <a:cxn ang="0">
                  <a:pos x="844" y="56"/>
                </a:cxn>
                <a:cxn ang="0">
                  <a:pos x="794" y="60"/>
                </a:cxn>
                <a:cxn ang="0">
                  <a:pos x="725" y="63"/>
                </a:cxn>
                <a:cxn ang="0">
                  <a:pos x="637" y="65"/>
                </a:cxn>
                <a:cxn ang="0">
                  <a:pos x="527" y="65"/>
                </a:cxn>
                <a:cxn ang="0">
                  <a:pos x="395" y="65"/>
                </a:cxn>
                <a:cxn ang="0">
                  <a:pos x="320" y="116"/>
                </a:cxn>
                <a:cxn ang="0">
                  <a:pos x="486" y="79"/>
                </a:cxn>
                <a:cxn ang="0">
                  <a:pos x="493" y="75"/>
                </a:cxn>
                <a:cxn ang="0">
                  <a:pos x="501" y="72"/>
                </a:cxn>
                <a:cxn ang="0">
                  <a:pos x="303" y="131"/>
                </a:cxn>
              </a:cxnLst>
              <a:rect l="0" t="0" r="r" b="b"/>
              <a:pathLst>
                <a:path w="899" h="140">
                  <a:moveTo>
                    <a:pt x="302" y="61"/>
                  </a:moveTo>
                  <a:lnTo>
                    <a:pt x="299" y="61"/>
                  </a:lnTo>
                  <a:lnTo>
                    <a:pt x="292" y="60"/>
                  </a:lnTo>
                  <a:lnTo>
                    <a:pt x="280" y="60"/>
                  </a:lnTo>
                  <a:lnTo>
                    <a:pt x="265" y="58"/>
                  </a:lnTo>
                  <a:lnTo>
                    <a:pt x="245" y="56"/>
                  </a:lnTo>
                  <a:lnTo>
                    <a:pt x="224" y="54"/>
                  </a:lnTo>
                  <a:lnTo>
                    <a:pt x="201" y="52"/>
                  </a:lnTo>
                  <a:lnTo>
                    <a:pt x="177" y="49"/>
                  </a:lnTo>
                  <a:lnTo>
                    <a:pt x="153" y="48"/>
                  </a:lnTo>
                  <a:lnTo>
                    <a:pt x="129" y="45"/>
                  </a:lnTo>
                  <a:lnTo>
                    <a:pt x="106" y="42"/>
                  </a:lnTo>
                  <a:lnTo>
                    <a:pt x="83" y="39"/>
                  </a:lnTo>
                  <a:lnTo>
                    <a:pt x="64" y="37"/>
                  </a:lnTo>
                  <a:lnTo>
                    <a:pt x="47" y="34"/>
                  </a:lnTo>
                  <a:lnTo>
                    <a:pt x="34" y="33"/>
                  </a:lnTo>
                  <a:lnTo>
                    <a:pt x="24" y="30"/>
                  </a:lnTo>
                  <a:lnTo>
                    <a:pt x="17" y="26"/>
                  </a:lnTo>
                  <a:lnTo>
                    <a:pt x="10" y="19"/>
                  </a:lnTo>
                  <a:lnTo>
                    <a:pt x="5" y="11"/>
                  </a:lnTo>
                  <a:lnTo>
                    <a:pt x="0" y="0"/>
                  </a:lnTo>
                  <a:lnTo>
                    <a:pt x="9" y="1"/>
                  </a:lnTo>
                  <a:lnTo>
                    <a:pt x="17" y="8"/>
                  </a:lnTo>
                  <a:lnTo>
                    <a:pt x="24" y="15"/>
                  </a:lnTo>
                  <a:lnTo>
                    <a:pt x="32" y="16"/>
                  </a:lnTo>
                  <a:lnTo>
                    <a:pt x="43" y="19"/>
                  </a:lnTo>
                  <a:lnTo>
                    <a:pt x="56" y="22"/>
                  </a:lnTo>
                  <a:lnTo>
                    <a:pt x="71" y="24"/>
                  </a:lnTo>
                  <a:lnTo>
                    <a:pt x="88" y="26"/>
                  </a:lnTo>
                  <a:lnTo>
                    <a:pt x="107" y="28"/>
                  </a:lnTo>
                  <a:lnTo>
                    <a:pt x="126" y="31"/>
                  </a:lnTo>
                  <a:lnTo>
                    <a:pt x="148" y="33"/>
                  </a:lnTo>
                  <a:lnTo>
                    <a:pt x="169" y="34"/>
                  </a:lnTo>
                  <a:lnTo>
                    <a:pt x="191" y="37"/>
                  </a:lnTo>
                  <a:lnTo>
                    <a:pt x="213" y="38"/>
                  </a:lnTo>
                  <a:lnTo>
                    <a:pt x="234" y="39"/>
                  </a:lnTo>
                  <a:lnTo>
                    <a:pt x="255" y="41"/>
                  </a:lnTo>
                  <a:lnTo>
                    <a:pt x="274" y="42"/>
                  </a:lnTo>
                  <a:lnTo>
                    <a:pt x="292" y="43"/>
                  </a:lnTo>
                  <a:lnTo>
                    <a:pt x="309" y="43"/>
                  </a:lnTo>
                  <a:lnTo>
                    <a:pt x="324" y="45"/>
                  </a:lnTo>
                  <a:lnTo>
                    <a:pt x="342" y="45"/>
                  </a:lnTo>
                  <a:lnTo>
                    <a:pt x="365" y="46"/>
                  </a:lnTo>
                  <a:lnTo>
                    <a:pt x="396" y="46"/>
                  </a:lnTo>
                  <a:lnTo>
                    <a:pt x="432" y="46"/>
                  </a:lnTo>
                  <a:lnTo>
                    <a:pt x="472" y="46"/>
                  </a:lnTo>
                  <a:lnTo>
                    <a:pt x="515" y="48"/>
                  </a:lnTo>
                  <a:lnTo>
                    <a:pt x="559" y="46"/>
                  </a:lnTo>
                  <a:lnTo>
                    <a:pt x="606" y="46"/>
                  </a:lnTo>
                  <a:lnTo>
                    <a:pt x="652" y="45"/>
                  </a:lnTo>
                  <a:lnTo>
                    <a:pt x="697" y="45"/>
                  </a:lnTo>
                  <a:lnTo>
                    <a:pt x="742" y="42"/>
                  </a:lnTo>
                  <a:lnTo>
                    <a:pt x="783" y="41"/>
                  </a:lnTo>
                  <a:lnTo>
                    <a:pt x="820" y="38"/>
                  </a:lnTo>
                  <a:lnTo>
                    <a:pt x="852" y="35"/>
                  </a:lnTo>
                  <a:lnTo>
                    <a:pt x="880" y="31"/>
                  </a:lnTo>
                  <a:lnTo>
                    <a:pt x="899" y="27"/>
                  </a:lnTo>
                  <a:lnTo>
                    <a:pt x="899" y="31"/>
                  </a:lnTo>
                  <a:lnTo>
                    <a:pt x="898" y="38"/>
                  </a:lnTo>
                  <a:lnTo>
                    <a:pt x="895" y="46"/>
                  </a:lnTo>
                  <a:lnTo>
                    <a:pt x="892" y="52"/>
                  </a:lnTo>
                  <a:lnTo>
                    <a:pt x="891" y="52"/>
                  </a:lnTo>
                  <a:lnTo>
                    <a:pt x="885" y="53"/>
                  </a:lnTo>
                  <a:lnTo>
                    <a:pt x="876" y="53"/>
                  </a:lnTo>
                  <a:lnTo>
                    <a:pt x="862" y="54"/>
                  </a:lnTo>
                  <a:lnTo>
                    <a:pt x="844" y="56"/>
                  </a:lnTo>
                  <a:lnTo>
                    <a:pt x="820" y="57"/>
                  </a:lnTo>
                  <a:lnTo>
                    <a:pt x="794" y="60"/>
                  </a:lnTo>
                  <a:lnTo>
                    <a:pt x="762" y="61"/>
                  </a:lnTo>
                  <a:lnTo>
                    <a:pt x="725" y="63"/>
                  </a:lnTo>
                  <a:lnTo>
                    <a:pt x="684" y="64"/>
                  </a:lnTo>
                  <a:lnTo>
                    <a:pt x="637" y="65"/>
                  </a:lnTo>
                  <a:lnTo>
                    <a:pt x="585" y="65"/>
                  </a:lnTo>
                  <a:lnTo>
                    <a:pt x="527" y="65"/>
                  </a:lnTo>
                  <a:lnTo>
                    <a:pt x="464" y="65"/>
                  </a:lnTo>
                  <a:lnTo>
                    <a:pt x="395" y="65"/>
                  </a:lnTo>
                  <a:lnTo>
                    <a:pt x="320" y="64"/>
                  </a:lnTo>
                  <a:lnTo>
                    <a:pt x="320" y="116"/>
                  </a:lnTo>
                  <a:lnTo>
                    <a:pt x="480" y="122"/>
                  </a:lnTo>
                  <a:lnTo>
                    <a:pt x="486" y="79"/>
                  </a:lnTo>
                  <a:lnTo>
                    <a:pt x="489" y="76"/>
                  </a:lnTo>
                  <a:lnTo>
                    <a:pt x="493" y="75"/>
                  </a:lnTo>
                  <a:lnTo>
                    <a:pt x="497" y="73"/>
                  </a:lnTo>
                  <a:lnTo>
                    <a:pt x="501" y="72"/>
                  </a:lnTo>
                  <a:lnTo>
                    <a:pt x="498" y="140"/>
                  </a:lnTo>
                  <a:lnTo>
                    <a:pt x="303" y="131"/>
                  </a:lnTo>
                  <a:lnTo>
                    <a:pt x="302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69" name="Freeform 113"/>
            <p:cNvSpPr>
              <a:spLocks/>
            </p:cNvSpPr>
            <p:nvPr/>
          </p:nvSpPr>
          <p:spPr bwMode="auto">
            <a:xfrm>
              <a:off x="1931" y="1116"/>
              <a:ext cx="264" cy="46"/>
            </a:xfrm>
            <a:custGeom>
              <a:avLst/>
              <a:gdLst/>
              <a:ahLst/>
              <a:cxnLst>
                <a:cxn ang="0">
                  <a:pos x="527" y="0"/>
                </a:cxn>
                <a:cxn ang="0">
                  <a:pos x="520" y="15"/>
                </a:cxn>
                <a:cxn ang="0">
                  <a:pos x="510" y="27"/>
                </a:cxn>
                <a:cxn ang="0">
                  <a:pos x="498" y="38"/>
                </a:cxn>
                <a:cxn ang="0">
                  <a:pos x="484" y="46"/>
                </a:cxn>
                <a:cxn ang="0">
                  <a:pos x="470" y="53"/>
                </a:cxn>
                <a:cxn ang="0">
                  <a:pos x="455" y="60"/>
                </a:cxn>
                <a:cxn ang="0">
                  <a:pos x="440" y="67"/>
                </a:cxn>
                <a:cxn ang="0">
                  <a:pos x="426" y="72"/>
                </a:cxn>
                <a:cxn ang="0">
                  <a:pos x="412" y="75"/>
                </a:cxn>
                <a:cxn ang="0">
                  <a:pos x="391" y="77"/>
                </a:cxn>
                <a:cxn ang="0">
                  <a:pos x="366" y="80"/>
                </a:cxn>
                <a:cxn ang="0">
                  <a:pos x="336" y="83"/>
                </a:cxn>
                <a:cxn ang="0">
                  <a:pos x="303" y="84"/>
                </a:cxn>
                <a:cxn ang="0">
                  <a:pos x="268" y="86"/>
                </a:cxn>
                <a:cxn ang="0">
                  <a:pos x="232" y="88"/>
                </a:cxn>
                <a:cxn ang="0">
                  <a:pos x="195" y="90"/>
                </a:cxn>
                <a:cxn ang="0">
                  <a:pos x="159" y="90"/>
                </a:cxn>
                <a:cxn ang="0">
                  <a:pos x="123" y="91"/>
                </a:cxn>
                <a:cxn ang="0">
                  <a:pos x="91" y="91"/>
                </a:cxn>
                <a:cxn ang="0">
                  <a:pos x="62" y="92"/>
                </a:cxn>
                <a:cxn ang="0">
                  <a:pos x="37" y="92"/>
                </a:cxn>
                <a:cxn ang="0">
                  <a:pos x="19" y="92"/>
                </a:cxn>
                <a:cxn ang="0">
                  <a:pos x="6" y="91"/>
                </a:cxn>
                <a:cxn ang="0">
                  <a:pos x="0" y="91"/>
                </a:cxn>
                <a:cxn ang="0">
                  <a:pos x="1" y="71"/>
                </a:cxn>
                <a:cxn ang="0">
                  <a:pos x="6" y="71"/>
                </a:cxn>
                <a:cxn ang="0">
                  <a:pos x="15" y="71"/>
                </a:cxn>
                <a:cxn ang="0">
                  <a:pos x="30" y="71"/>
                </a:cxn>
                <a:cxn ang="0">
                  <a:pos x="51" y="71"/>
                </a:cxn>
                <a:cxn ang="0">
                  <a:pos x="76" y="71"/>
                </a:cxn>
                <a:cxn ang="0">
                  <a:pos x="104" y="71"/>
                </a:cxn>
                <a:cxn ang="0">
                  <a:pos x="133" y="71"/>
                </a:cxn>
                <a:cxn ang="0">
                  <a:pos x="165" y="71"/>
                </a:cxn>
                <a:cxn ang="0">
                  <a:pos x="196" y="69"/>
                </a:cxn>
                <a:cxn ang="0">
                  <a:pos x="230" y="69"/>
                </a:cxn>
                <a:cxn ang="0">
                  <a:pos x="260" y="68"/>
                </a:cxn>
                <a:cxn ang="0">
                  <a:pos x="289" y="67"/>
                </a:cxn>
                <a:cxn ang="0">
                  <a:pos x="315" y="65"/>
                </a:cxn>
                <a:cxn ang="0">
                  <a:pos x="339" y="62"/>
                </a:cxn>
                <a:cxn ang="0">
                  <a:pos x="357" y="60"/>
                </a:cxn>
                <a:cxn ang="0">
                  <a:pos x="371" y="57"/>
                </a:cxn>
                <a:cxn ang="0">
                  <a:pos x="382" y="50"/>
                </a:cxn>
                <a:cxn ang="0">
                  <a:pos x="389" y="38"/>
                </a:cxn>
                <a:cxn ang="0">
                  <a:pos x="395" y="24"/>
                </a:cxn>
                <a:cxn ang="0">
                  <a:pos x="402" y="13"/>
                </a:cxn>
                <a:cxn ang="0">
                  <a:pos x="402" y="19"/>
                </a:cxn>
                <a:cxn ang="0">
                  <a:pos x="401" y="33"/>
                </a:cxn>
                <a:cxn ang="0">
                  <a:pos x="397" y="48"/>
                </a:cxn>
                <a:cxn ang="0">
                  <a:pos x="394" y="58"/>
                </a:cxn>
                <a:cxn ang="0">
                  <a:pos x="425" y="54"/>
                </a:cxn>
                <a:cxn ang="0">
                  <a:pos x="452" y="48"/>
                </a:cxn>
                <a:cxn ang="0">
                  <a:pos x="474" y="38"/>
                </a:cxn>
                <a:cxn ang="0">
                  <a:pos x="492" y="27"/>
                </a:cxn>
                <a:cxn ang="0">
                  <a:pos x="507" y="16"/>
                </a:cxn>
                <a:cxn ang="0">
                  <a:pos x="517" y="8"/>
                </a:cxn>
                <a:cxn ang="0">
                  <a:pos x="524" y="1"/>
                </a:cxn>
                <a:cxn ang="0">
                  <a:pos x="527" y="0"/>
                </a:cxn>
              </a:cxnLst>
              <a:rect l="0" t="0" r="r" b="b"/>
              <a:pathLst>
                <a:path w="527" h="92">
                  <a:moveTo>
                    <a:pt x="527" y="0"/>
                  </a:moveTo>
                  <a:lnTo>
                    <a:pt x="520" y="15"/>
                  </a:lnTo>
                  <a:lnTo>
                    <a:pt x="510" y="27"/>
                  </a:lnTo>
                  <a:lnTo>
                    <a:pt x="498" y="38"/>
                  </a:lnTo>
                  <a:lnTo>
                    <a:pt x="484" y="46"/>
                  </a:lnTo>
                  <a:lnTo>
                    <a:pt x="470" y="53"/>
                  </a:lnTo>
                  <a:lnTo>
                    <a:pt x="455" y="60"/>
                  </a:lnTo>
                  <a:lnTo>
                    <a:pt x="440" y="67"/>
                  </a:lnTo>
                  <a:lnTo>
                    <a:pt x="426" y="72"/>
                  </a:lnTo>
                  <a:lnTo>
                    <a:pt x="412" y="75"/>
                  </a:lnTo>
                  <a:lnTo>
                    <a:pt x="391" y="77"/>
                  </a:lnTo>
                  <a:lnTo>
                    <a:pt x="366" y="80"/>
                  </a:lnTo>
                  <a:lnTo>
                    <a:pt x="336" y="83"/>
                  </a:lnTo>
                  <a:lnTo>
                    <a:pt x="303" y="84"/>
                  </a:lnTo>
                  <a:lnTo>
                    <a:pt x="268" y="86"/>
                  </a:lnTo>
                  <a:lnTo>
                    <a:pt x="232" y="88"/>
                  </a:lnTo>
                  <a:lnTo>
                    <a:pt x="195" y="90"/>
                  </a:lnTo>
                  <a:lnTo>
                    <a:pt x="159" y="90"/>
                  </a:lnTo>
                  <a:lnTo>
                    <a:pt x="123" y="91"/>
                  </a:lnTo>
                  <a:lnTo>
                    <a:pt x="91" y="91"/>
                  </a:lnTo>
                  <a:lnTo>
                    <a:pt x="62" y="92"/>
                  </a:lnTo>
                  <a:lnTo>
                    <a:pt x="37" y="92"/>
                  </a:lnTo>
                  <a:lnTo>
                    <a:pt x="19" y="92"/>
                  </a:lnTo>
                  <a:lnTo>
                    <a:pt x="6" y="91"/>
                  </a:lnTo>
                  <a:lnTo>
                    <a:pt x="0" y="91"/>
                  </a:lnTo>
                  <a:lnTo>
                    <a:pt x="1" y="71"/>
                  </a:lnTo>
                  <a:lnTo>
                    <a:pt x="6" y="71"/>
                  </a:lnTo>
                  <a:lnTo>
                    <a:pt x="15" y="71"/>
                  </a:lnTo>
                  <a:lnTo>
                    <a:pt x="30" y="71"/>
                  </a:lnTo>
                  <a:lnTo>
                    <a:pt x="51" y="71"/>
                  </a:lnTo>
                  <a:lnTo>
                    <a:pt x="76" y="71"/>
                  </a:lnTo>
                  <a:lnTo>
                    <a:pt x="104" y="71"/>
                  </a:lnTo>
                  <a:lnTo>
                    <a:pt x="133" y="71"/>
                  </a:lnTo>
                  <a:lnTo>
                    <a:pt x="165" y="71"/>
                  </a:lnTo>
                  <a:lnTo>
                    <a:pt x="196" y="69"/>
                  </a:lnTo>
                  <a:lnTo>
                    <a:pt x="230" y="69"/>
                  </a:lnTo>
                  <a:lnTo>
                    <a:pt x="260" y="68"/>
                  </a:lnTo>
                  <a:lnTo>
                    <a:pt x="289" y="67"/>
                  </a:lnTo>
                  <a:lnTo>
                    <a:pt x="315" y="65"/>
                  </a:lnTo>
                  <a:lnTo>
                    <a:pt x="339" y="62"/>
                  </a:lnTo>
                  <a:lnTo>
                    <a:pt x="357" y="60"/>
                  </a:lnTo>
                  <a:lnTo>
                    <a:pt x="371" y="57"/>
                  </a:lnTo>
                  <a:lnTo>
                    <a:pt x="382" y="50"/>
                  </a:lnTo>
                  <a:lnTo>
                    <a:pt x="389" y="38"/>
                  </a:lnTo>
                  <a:lnTo>
                    <a:pt x="395" y="24"/>
                  </a:lnTo>
                  <a:lnTo>
                    <a:pt x="402" y="13"/>
                  </a:lnTo>
                  <a:lnTo>
                    <a:pt x="402" y="19"/>
                  </a:lnTo>
                  <a:lnTo>
                    <a:pt x="401" y="33"/>
                  </a:lnTo>
                  <a:lnTo>
                    <a:pt x="397" y="48"/>
                  </a:lnTo>
                  <a:lnTo>
                    <a:pt x="394" y="58"/>
                  </a:lnTo>
                  <a:lnTo>
                    <a:pt x="425" y="54"/>
                  </a:lnTo>
                  <a:lnTo>
                    <a:pt x="452" y="48"/>
                  </a:lnTo>
                  <a:lnTo>
                    <a:pt x="474" y="38"/>
                  </a:lnTo>
                  <a:lnTo>
                    <a:pt x="492" y="27"/>
                  </a:lnTo>
                  <a:lnTo>
                    <a:pt x="507" y="16"/>
                  </a:lnTo>
                  <a:lnTo>
                    <a:pt x="517" y="8"/>
                  </a:lnTo>
                  <a:lnTo>
                    <a:pt x="524" y="1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70" name="Freeform 114"/>
            <p:cNvSpPr>
              <a:spLocks/>
            </p:cNvSpPr>
            <p:nvPr/>
          </p:nvSpPr>
          <p:spPr bwMode="auto">
            <a:xfrm>
              <a:off x="2144" y="1157"/>
              <a:ext cx="111" cy="62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4" y="8"/>
                </a:cxn>
                <a:cxn ang="0">
                  <a:pos x="26" y="20"/>
                </a:cxn>
                <a:cxn ang="0">
                  <a:pos x="29" y="32"/>
                </a:cxn>
                <a:cxn ang="0">
                  <a:pos x="31" y="45"/>
                </a:cxn>
                <a:cxn ang="0">
                  <a:pos x="49" y="68"/>
                </a:cxn>
                <a:cxn ang="0">
                  <a:pos x="70" y="85"/>
                </a:cxn>
                <a:cxn ang="0">
                  <a:pos x="92" y="98"/>
                </a:cxn>
                <a:cxn ang="0">
                  <a:pos x="117" y="106"/>
                </a:cxn>
                <a:cxn ang="0">
                  <a:pos x="142" y="111"/>
                </a:cxn>
                <a:cxn ang="0">
                  <a:pos x="168" y="115"/>
                </a:cxn>
                <a:cxn ang="0">
                  <a:pos x="194" y="118"/>
                </a:cxn>
                <a:cxn ang="0">
                  <a:pos x="222" y="121"/>
                </a:cxn>
                <a:cxn ang="0">
                  <a:pos x="219" y="122"/>
                </a:cxn>
                <a:cxn ang="0">
                  <a:pos x="212" y="124"/>
                </a:cxn>
                <a:cxn ang="0">
                  <a:pos x="201" y="125"/>
                </a:cxn>
                <a:cxn ang="0">
                  <a:pos x="188" y="125"/>
                </a:cxn>
                <a:cxn ang="0">
                  <a:pos x="175" y="125"/>
                </a:cxn>
                <a:cxn ang="0">
                  <a:pos x="164" y="125"/>
                </a:cxn>
                <a:cxn ang="0">
                  <a:pos x="156" y="125"/>
                </a:cxn>
                <a:cxn ang="0">
                  <a:pos x="153" y="125"/>
                </a:cxn>
                <a:cxn ang="0">
                  <a:pos x="136" y="122"/>
                </a:cxn>
                <a:cxn ang="0">
                  <a:pos x="120" y="121"/>
                </a:cxn>
                <a:cxn ang="0">
                  <a:pos x="103" y="117"/>
                </a:cxn>
                <a:cxn ang="0">
                  <a:pos x="85" y="113"/>
                </a:cxn>
                <a:cxn ang="0">
                  <a:pos x="69" y="106"/>
                </a:cxn>
                <a:cxn ang="0">
                  <a:pos x="53" y="98"/>
                </a:cxn>
                <a:cxn ang="0">
                  <a:pos x="38" y="87"/>
                </a:cxn>
                <a:cxn ang="0">
                  <a:pos x="24" y="72"/>
                </a:cxn>
                <a:cxn ang="0">
                  <a:pos x="15" y="55"/>
                </a:cxn>
                <a:cxn ang="0">
                  <a:pos x="6" y="38"/>
                </a:cxn>
                <a:cxn ang="0">
                  <a:pos x="2" y="19"/>
                </a:cxn>
                <a:cxn ang="0">
                  <a:pos x="0" y="0"/>
                </a:cxn>
                <a:cxn ang="0">
                  <a:pos x="22" y="0"/>
                </a:cxn>
              </a:cxnLst>
              <a:rect l="0" t="0" r="r" b="b"/>
              <a:pathLst>
                <a:path w="222" h="125">
                  <a:moveTo>
                    <a:pt x="22" y="0"/>
                  </a:moveTo>
                  <a:lnTo>
                    <a:pt x="24" y="8"/>
                  </a:lnTo>
                  <a:lnTo>
                    <a:pt x="26" y="20"/>
                  </a:lnTo>
                  <a:lnTo>
                    <a:pt x="29" y="32"/>
                  </a:lnTo>
                  <a:lnTo>
                    <a:pt x="31" y="45"/>
                  </a:lnTo>
                  <a:lnTo>
                    <a:pt x="49" y="68"/>
                  </a:lnTo>
                  <a:lnTo>
                    <a:pt x="70" y="85"/>
                  </a:lnTo>
                  <a:lnTo>
                    <a:pt x="92" y="98"/>
                  </a:lnTo>
                  <a:lnTo>
                    <a:pt x="117" y="106"/>
                  </a:lnTo>
                  <a:lnTo>
                    <a:pt x="142" y="111"/>
                  </a:lnTo>
                  <a:lnTo>
                    <a:pt x="168" y="115"/>
                  </a:lnTo>
                  <a:lnTo>
                    <a:pt x="194" y="118"/>
                  </a:lnTo>
                  <a:lnTo>
                    <a:pt x="222" y="121"/>
                  </a:lnTo>
                  <a:lnTo>
                    <a:pt x="219" y="122"/>
                  </a:lnTo>
                  <a:lnTo>
                    <a:pt x="212" y="124"/>
                  </a:lnTo>
                  <a:lnTo>
                    <a:pt x="201" y="125"/>
                  </a:lnTo>
                  <a:lnTo>
                    <a:pt x="188" y="125"/>
                  </a:lnTo>
                  <a:lnTo>
                    <a:pt x="175" y="125"/>
                  </a:lnTo>
                  <a:lnTo>
                    <a:pt x="164" y="125"/>
                  </a:lnTo>
                  <a:lnTo>
                    <a:pt x="156" y="125"/>
                  </a:lnTo>
                  <a:lnTo>
                    <a:pt x="153" y="125"/>
                  </a:lnTo>
                  <a:lnTo>
                    <a:pt x="136" y="122"/>
                  </a:lnTo>
                  <a:lnTo>
                    <a:pt x="120" y="121"/>
                  </a:lnTo>
                  <a:lnTo>
                    <a:pt x="103" y="117"/>
                  </a:lnTo>
                  <a:lnTo>
                    <a:pt x="85" y="113"/>
                  </a:lnTo>
                  <a:lnTo>
                    <a:pt x="69" y="106"/>
                  </a:lnTo>
                  <a:lnTo>
                    <a:pt x="53" y="98"/>
                  </a:lnTo>
                  <a:lnTo>
                    <a:pt x="38" y="87"/>
                  </a:lnTo>
                  <a:lnTo>
                    <a:pt x="24" y="72"/>
                  </a:lnTo>
                  <a:lnTo>
                    <a:pt x="15" y="55"/>
                  </a:lnTo>
                  <a:lnTo>
                    <a:pt x="6" y="38"/>
                  </a:lnTo>
                  <a:lnTo>
                    <a:pt x="2" y="19"/>
                  </a:lnTo>
                  <a:lnTo>
                    <a:pt x="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71" name="Freeform 115"/>
            <p:cNvSpPr>
              <a:spLocks/>
            </p:cNvSpPr>
            <p:nvPr/>
          </p:nvSpPr>
          <p:spPr bwMode="auto">
            <a:xfrm>
              <a:off x="2651" y="845"/>
              <a:ext cx="15" cy="7"/>
            </a:xfrm>
            <a:custGeom>
              <a:avLst/>
              <a:gdLst/>
              <a:ahLst/>
              <a:cxnLst>
                <a:cxn ang="0">
                  <a:pos x="29" y="3"/>
                </a:cxn>
                <a:cxn ang="0">
                  <a:pos x="20" y="11"/>
                </a:cxn>
                <a:cxn ang="0">
                  <a:pos x="13" y="14"/>
                </a:cxn>
                <a:cxn ang="0">
                  <a:pos x="13" y="14"/>
                </a:cxn>
                <a:cxn ang="0">
                  <a:pos x="11" y="14"/>
                </a:cxn>
                <a:cxn ang="0">
                  <a:pos x="9" y="13"/>
                </a:cxn>
                <a:cxn ang="0">
                  <a:pos x="6" y="11"/>
                </a:cxn>
                <a:cxn ang="0">
                  <a:pos x="5" y="9"/>
                </a:cxn>
                <a:cxn ang="0">
                  <a:pos x="2" y="5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6" y="3"/>
                </a:cxn>
                <a:cxn ang="0">
                  <a:pos x="29" y="3"/>
                </a:cxn>
              </a:cxnLst>
              <a:rect l="0" t="0" r="r" b="b"/>
              <a:pathLst>
                <a:path w="29" h="14">
                  <a:moveTo>
                    <a:pt x="29" y="3"/>
                  </a:moveTo>
                  <a:lnTo>
                    <a:pt x="20" y="11"/>
                  </a:lnTo>
                  <a:lnTo>
                    <a:pt x="13" y="14"/>
                  </a:lnTo>
                  <a:lnTo>
                    <a:pt x="13" y="14"/>
                  </a:lnTo>
                  <a:lnTo>
                    <a:pt x="11" y="14"/>
                  </a:lnTo>
                  <a:lnTo>
                    <a:pt x="9" y="13"/>
                  </a:lnTo>
                  <a:lnTo>
                    <a:pt x="6" y="11"/>
                  </a:lnTo>
                  <a:lnTo>
                    <a:pt x="5" y="9"/>
                  </a:lnTo>
                  <a:lnTo>
                    <a:pt x="2" y="5"/>
                  </a:lnTo>
                  <a:lnTo>
                    <a:pt x="1" y="2"/>
                  </a:lnTo>
                  <a:lnTo>
                    <a:pt x="0" y="0"/>
                  </a:lnTo>
                  <a:lnTo>
                    <a:pt x="16" y="3"/>
                  </a:lnTo>
                  <a:lnTo>
                    <a:pt x="29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72" name="Freeform 116"/>
            <p:cNvSpPr>
              <a:spLocks/>
            </p:cNvSpPr>
            <p:nvPr/>
          </p:nvSpPr>
          <p:spPr bwMode="auto">
            <a:xfrm>
              <a:off x="2648" y="819"/>
              <a:ext cx="9" cy="19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2" y="9"/>
                </a:cxn>
                <a:cxn ang="0">
                  <a:pos x="11" y="17"/>
                </a:cxn>
                <a:cxn ang="0">
                  <a:pos x="7" y="26"/>
                </a:cxn>
                <a:cxn ang="0">
                  <a:pos x="0" y="32"/>
                </a:cxn>
                <a:cxn ang="0">
                  <a:pos x="1" y="35"/>
                </a:cxn>
                <a:cxn ang="0">
                  <a:pos x="4" y="36"/>
                </a:cxn>
                <a:cxn ang="0">
                  <a:pos x="7" y="38"/>
                </a:cxn>
                <a:cxn ang="0">
                  <a:pos x="8" y="38"/>
                </a:cxn>
                <a:cxn ang="0">
                  <a:pos x="7" y="34"/>
                </a:cxn>
                <a:cxn ang="0">
                  <a:pos x="10" y="28"/>
                </a:cxn>
                <a:cxn ang="0">
                  <a:pos x="12" y="24"/>
                </a:cxn>
                <a:cxn ang="0">
                  <a:pos x="17" y="17"/>
                </a:cxn>
                <a:cxn ang="0">
                  <a:pos x="17" y="12"/>
                </a:cxn>
                <a:cxn ang="0">
                  <a:pos x="15" y="6"/>
                </a:cxn>
                <a:cxn ang="0">
                  <a:pos x="14" y="1"/>
                </a:cxn>
                <a:cxn ang="0">
                  <a:pos x="14" y="0"/>
                </a:cxn>
              </a:cxnLst>
              <a:rect l="0" t="0" r="r" b="b"/>
              <a:pathLst>
                <a:path w="17" h="38">
                  <a:moveTo>
                    <a:pt x="14" y="0"/>
                  </a:moveTo>
                  <a:lnTo>
                    <a:pt x="12" y="9"/>
                  </a:lnTo>
                  <a:lnTo>
                    <a:pt x="11" y="17"/>
                  </a:lnTo>
                  <a:lnTo>
                    <a:pt x="7" y="26"/>
                  </a:lnTo>
                  <a:lnTo>
                    <a:pt x="0" y="32"/>
                  </a:lnTo>
                  <a:lnTo>
                    <a:pt x="1" y="35"/>
                  </a:lnTo>
                  <a:lnTo>
                    <a:pt x="4" y="36"/>
                  </a:lnTo>
                  <a:lnTo>
                    <a:pt x="7" y="38"/>
                  </a:lnTo>
                  <a:lnTo>
                    <a:pt x="8" y="38"/>
                  </a:lnTo>
                  <a:lnTo>
                    <a:pt x="7" y="34"/>
                  </a:lnTo>
                  <a:lnTo>
                    <a:pt x="10" y="28"/>
                  </a:lnTo>
                  <a:lnTo>
                    <a:pt x="12" y="24"/>
                  </a:lnTo>
                  <a:lnTo>
                    <a:pt x="17" y="17"/>
                  </a:lnTo>
                  <a:lnTo>
                    <a:pt x="17" y="12"/>
                  </a:lnTo>
                  <a:lnTo>
                    <a:pt x="15" y="6"/>
                  </a:lnTo>
                  <a:lnTo>
                    <a:pt x="14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73" name="Freeform 117"/>
            <p:cNvSpPr>
              <a:spLocks/>
            </p:cNvSpPr>
            <p:nvPr/>
          </p:nvSpPr>
          <p:spPr bwMode="auto">
            <a:xfrm>
              <a:off x="2666" y="817"/>
              <a:ext cx="12" cy="9"/>
            </a:xfrm>
            <a:custGeom>
              <a:avLst/>
              <a:gdLst/>
              <a:ahLst/>
              <a:cxnLst>
                <a:cxn ang="0">
                  <a:pos x="24" y="18"/>
                </a:cxn>
                <a:cxn ang="0">
                  <a:pos x="24" y="12"/>
                </a:cxn>
                <a:cxn ang="0">
                  <a:pos x="24" y="8"/>
                </a:cxn>
                <a:cxn ang="0">
                  <a:pos x="22" y="4"/>
                </a:cxn>
                <a:cxn ang="0">
                  <a:pos x="19" y="0"/>
                </a:cxn>
                <a:cxn ang="0">
                  <a:pos x="11" y="0"/>
                </a:cxn>
                <a:cxn ang="0">
                  <a:pos x="5" y="3"/>
                </a:cxn>
                <a:cxn ang="0">
                  <a:pos x="1" y="8"/>
                </a:cxn>
                <a:cxn ang="0">
                  <a:pos x="0" y="14"/>
                </a:cxn>
                <a:cxn ang="0">
                  <a:pos x="4" y="9"/>
                </a:cxn>
                <a:cxn ang="0">
                  <a:pos x="11" y="5"/>
                </a:cxn>
                <a:cxn ang="0">
                  <a:pos x="19" y="8"/>
                </a:cxn>
                <a:cxn ang="0">
                  <a:pos x="24" y="18"/>
                </a:cxn>
              </a:cxnLst>
              <a:rect l="0" t="0" r="r" b="b"/>
              <a:pathLst>
                <a:path w="24" h="18">
                  <a:moveTo>
                    <a:pt x="24" y="18"/>
                  </a:moveTo>
                  <a:lnTo>
                    <a:pt x="24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19" y="0"/>
                  </a:lnTo>
                  <a:lnTo>
                    <a:pt x="11" y="0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4" y="9"/>
                  </a:lnTo>
                  <a:lnTo>
                    <a:pt x="11" y="5"/>
                  </a:lnTo>
                  <a:lnTo>
                    <a:pt x="19" y="8"/>
                  </a:lnTo>
                  <a:lnTo>
                    <a:pt x="24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74" name="Freeform 118"/>
            <p:cNvSpPr>
              <a:spLocks/>
            </p:cNvSpPr>
            <p:nvPr/>
          </p:nvSpPr>
          <p:spPr bwMode="auto">
            <a:xfrm>
              <a:off x="2640" y="815"/>
              <a:ext cx="11" cy="8"/>
            </a:xfrm>
            <a:custGeom>
              <a:avLst/>
              <a:gdLst/>
              <a:ahLst/>
              <a:cxnLst>
                <a:cxn ang="0">
                  <a:pos x="21" y="15"/>
                </a:cxn>
                <a:cxn ang="0">
                  <a:pos x="21" y="11"/>
                </a:cxn>
                <a:cxn ang="0">
                  <a:pos x="21" y="7"/>
                </a:cxn>
                <a:cxn ang="0">
                  <a:pos x="18" y="3"/>
                </a:cxn>
                <a:cxn ang="0">
                  <a:pos x="16" y="0"/>
                </a:cxn>
                <a:cxn ang="0">
                  <a:pos x="9" y="1"/>
                </a:cxn>
                <a:cxn ang="0">
                  <a:pos x="3" y="5"/>
                </a:cxn>
                <a:cxn ang="0">
                  <a:pos x="0" y="9"/>
                </a:cxn>
                <a:cxn ang="0">
                  <a:pos x="0" y="15"/>
                </a:cxn>
                <a:cxn ang="0">
                  <a:pos x="3" y="11"/>
                </a:cxn>
                <a:cxn ang="0">
                  <a:pos x="9" y="7"/>
                </a:cxn>
                <a:cxn ang="0">
                  <a:pos x="16" y="7"/>
                </a:cxn>
                <a:cxn ang="0">
                  <a:pos x="21" y="15"/>
                </a:cxn>
              </a:cxnLst>
              <a:rect l="0" t="0" r="r" b="b"/>
              <a:pathLst>
                <a:path w="21" h="15">
                  <a:moveTo>
                    <a:pt x="21" y="15"/>
                  </a:moveTo>
                  <a:lnTo>
                    <a:pt x="21" y="11"/>
                  </a:lnTo>
                  <a:lnTo>
                    <a:pt x="21" y="7"/>
                  </a:lnTo>
                  <a:lnTo>
                    <a:pt x="18" y="3"/>
                  </a:lnTo>
                  <a:lnTo>
                    <a:pt x="16" y="0"/>
                  </a:lnTo>
                  <a:lnTo>
                    <a:pt x="9" y="1"/>
                  </a:lnTo>
                  <a:lnTo>
                    <a:pt x="3" y="5"/>
                  </a:lnTo>
                  <a:lnTo>
                    <a:pt x="0" y="9"/>
                  </a:lnTo>
                  <a:lnTo>
                    <a:pt x="0" y="15"/>
                  </a:lnTo>
                  <a:lnTo>
                    <a:pt x="3" y="11"/>
                  </a:lnTo>
                  <a:lnTo>
                    <a:pt x="9" y="7"/>
                  </a:lnTo>
                  <a:lnTo>
                    <a:pt x="16" y="7"/>
                  </a:lnTo>
                  <a:lnTo>
                    <a:pt x="21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75" name="Freeform 119"/>
            <p:cNvSpPr>
              <a:spLocks/>
            </p:cNvSpPr>
            <p:nvPr/>
          </p:nvSpPr>
          <p:spPr bwMode="auto">
            <a:xfrm>
              <a:off x="2650" y="844"/>
              <a:ext cx="16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4"/>
                </a:cxn>
                <a:cxn ang="0">
                  <a:pos x="15" y="6"/>
                </a:cxn>
                <a:cxn ang="0">
                  <a:pos x="23" y="7"/>
                </a:cxn>
                <a:cxn ang="0">
                  <a:pos x="26" y="7"/>
                </a:cxn>
                <a:cxn ang="0">
                  <a:pos x="22" y="11"/>
                </a:cxn>
                <a:cxn ang="0">
                  <a:pos x="18" y="12"/>
                </a:cxn>
                <a:cxn ang="0">
                  <a:pos x="15" y="14"/>
                </a:cxn>
                <a:cxn ang="0">
                  <a:pos x="16" y="16"/>
                </a:cxn>
                <a:cxn ang="0">
                  <a:pos x="26" y="14"/>
                </a:cxn>
                <a:cxn ang="0">
                  <a:pos x="32" y="8"/>
                </a:cxn>
                <a:cxn ang="0">
                  <a:pos x="33" y="3"/>
                </a:cxn>
                <a:cxn ang="0">
                  <a:pos x="33" y="0"/>
                </a:cxn>
                <a:cxn ang="0">
                  <a:pos x="25" y="3"/>
                </a:cxn>
                <a:cxn ang="0">
                  <a:pos x="14" y="1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r" b="b"/>
              <a:pathLst>
                <a:path w="33" h="16">
                  <a:moveTo>
                    <a:pt x="0" y="0"/>
                  </a:moveTo>
                  <a:lnTo>
                    <a:pt x="7" y="4"/>
                  </a:lnTo>
                  <a:lnTo>
                    <a:pt x="15" y="6"/>
                  </a:lnTo>
                  <a:lnTo>
                    <a:pt x="23" y="7"/>
                  </a:lnTo>
                  <a:lnTo>
                    <a:pt x="26" y="7"/>
                  </a:lnTo>
                  <a:lnTo>
                    <a:pt x="22" y="11"/>
                  </a:lnTo>
                  <a:lnTo>
                    <a:pt x="18" y="12"/>
                  </a:lnTo>
                  <a:lnTo>
                    <a:pt x="15" y="14"/>
                  </a:lnTo>
                  <a:lnTo>
                    <a:pt x="16" y="16"/>
                  </a:lnTo>
                  <a:lnTo>
                    <a:pt x="26" y="14"/>
                  </a:lnTo>
                  <a:lnTo>
                    <a:pt x="32" y="8"/>
                  </a:lnTo>
                  <a:lnTo>
                    <a:pt x="33" y="3"/>
                  </a:lnTo>
                  <a:lnTo>
                    <a:pt x="33" y="0"/>
                  </a:lnTo>
                  <a:lnTo>
                    <a:pt x="25" y="3"/>
                  </a:lnTo>
                  <a:lnTo>
                    <a:pt x="14" y="1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76" name="Freeform 120"/>
            <p:cNvSpPr>
              <a:spLocks/>
            </p:cNvSpPr>
            <p:nvPr/>
          </p:nvSpPr>
          <p:spPr bwMode="auto">
            <a:xfrm>
              <a:off x="2498" y="794"/>
              <a:ext cx="7" cy="148"/>
            </a:xfrm>
            <a:custGeom>
              <a:avLst/>
              <a:gdLst/>
              <a:ahLst/>
              <a:cxnLst>
                <a:cxn ang="0">
                  <a:pos x="15" y="295"/>
                </a:cxn>
                <a:cxn ang="0">
                  <a:pos x="13" y="7"/>
                </a:cxn>
                <a:cxn ang="0">
                  <a:pos x="0" y="0"/>
                </a:cxn>
                <a:cxn ang="0">
                  <a:pos x="0" y="297"/>
                </a:cxn>
                <a:cxn ang="0">
                  <a:pos x="15" y="295"/>
                </a:cxn>
              </a:cxnLst>
              <a:rect l="0" t="0" r="r" b="b"/>
              <a:pathLst>
                <a:path w="15" h="297">
                  <a:moveTo>
                    <a:pt x="15" y="295"/>
                  </a:moveTo>
                  <a:lnTo>
                    <a:pt x="13" y="7"/>
                  </a:lnTo>
                  <a:lnTo>
                    <a:pt x="0" y="0"/>
                  </a:lnTo>
                  <a:lnTo>
                    <a:pt x="0" y="297"/>
                  </a:lnTo>
                  <a:lnTo>
                    <a:pt x="15" y="2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77" name="Freeform 121"/>
            <p:cNvSpPr>
              <a:spLocks/>
            </p:cNvSpPr>
            <p:nvPr/>
          </p:nvSpPr>
          <p:spPr bwMode="auto">
            <a:xfrm>
              <a:off x="2319" y="653"/>
              <a:ext cx="194" cy="293"/>
            </a:xfrm>
            <a:custGeom>
              <a:avLst/>
              <a:gdLst/>
              <a:ahLst/>
              <a:cxnLst>
                <a:cxn ang="0">
                  <a:pos x="381" y="11"/>
                </a:cxn>
                <a:cxn ang="0">
                  <a:pos x="362" y="6"/>
                </a:cxn>
                <a:cxn ang="0">
                  <a:pos x="332" y="3"/>
                </a:cxn>
                <a:cxn ang="0">
                  <a:pos x="294" y="0"/>
                </a:cxn>
                <a:cxn ang="0">
                  <a:pos x="251" y="0"/>
                </a:cxn>
                <a:cxn ang="0">
                  <a:pos x="207" y="2"/>
                </a:cxn>
                <a:cxn ang="0">
                  <a:pos x="163" y="6"/>
                </a:cxn>
                <a:cxn ang="0">
                  <a:pos x="123" y="10"/>
                </a:cxn>
                <a:cxn ang="0">
                  <a:pos x="92" y="17"/>
                </a:cxn>
                <a:cxn ang="0">
                  <a:pos x="76" y="25"/>
                </a:cxn>
                <a:cxn ang="0">
                  <a:pos x="87" y="30"/>
                </a:cxn>
                <a:cxn ang="0">
                  <a:pos x="141" y="22"/>
                </a:cxn>
                <a:cxn ang="0">
                  <a:pos x="206" y="17"/>
                </a:cxn>
                <a:cxn ang="0">
                  <a:pos x="254" y="24"/>
                </a:cxn>
                <a:cxn ang="0">
                  <a:pos x="271" y="63"/>
                </a:cxn>
                <a:cxn ang="0">
                  <a:pos x="278" y="169"/>
                </a:cxn>
                <a:cxn ang="0">
                  <a:pos x="287" y="240"/>
                </a:cxn>
                <a:cxn ang="0">
                  <a:pos x="292" y="126"/>
                </a:cxn>
                <a:cxn ang="0">
                  <a:pos x="267" y="17"/>
                </a:cxn>
                <a:cxn ang="0">
                  <a:pos x="286" y="14"/>
                </a:cxn>
                <a:cxn ang="0">
                  <a:pos x="304" y="13"/>
                </a:cxn>
                <a:cxn ang="0">
                  <a:pos x="318" y="15"/>
                </a:cxn>
                <a:cxn ang="0">
                  <a:pos x="323" y="24"/>
                </a:cxn>
                <a:cxn ang="0">
                  <a:pos x="312" y="259"/>
                </a:cxn>
                <a:cxn ang="0">
                  <a:pos x="283" y="265"/>
                </a:cxn>
                <a:cxn ang="0">
                  <a:pos x="243" y="270"/>
                </a:cxn>
                <a:cxn ang="0">
                  <a:pos x="196" y="274"/>
                </a:cxn>
                <a:cxn ang="0">
                  <a:pos x="148" y="278"/>
                </a:cxn>
                <a:cxn ang="0">
                  <a:pos x="105" y="283"/>
                </a:cxn>
                <a:cxn ang="0">
                  <a:pos x="70" y="285"/>
                </a:cxn>
                <a:cxn ang="0">
                  <a:pos x="51" y="287"/>
                </a:cxn>
                <a:cxn ang="0">
                  <a:pos x="50" y="304"/>
                </a:cxn>
                <a:cxn ang="0">
                  <a:pos x="290" y="281"/>
                </a:cxn>
                <a:cxn ang="0">
                  <a:pos x="267" y="298"/>
                </a:cxn>
                <a:cxn ang="0">
                  <a:pos x="238" y="321"/>
                </a:cxn>
                <a:cxn ang="0">
                  <a:pos x="202" y="349"/>
                </a:cxn>
                <a:cxn ang="0">
                  <a:pos x="162" y="381"/>
                </a:cxn>
                <a:cxn ang="0">
                  <a:pos x="119" y="415"/>
                </a:cxn>
                <a:cxn ang="0">
                  <a:pos x="73" y="452"/>
                </a:cxn>
                <a:cxn ang="0">
                  <a:pos x="25" y="490"/>
                </a:cxn>
                <a:cxn ang="0">
                  <a:pos x="3" y="513"/>
                </a:cxn>
                <a:cxn ang="0">
                  <a:pos x="4" y="518"/>
                </a:cxn>
                <a:cxn ang="0">
                  <a:pos x="9" y="517"/>
                </a:cxn>
                <a:cxn ang="0">
                  <a:pos x="26" y="505"/>
                </a:cxn>
                <a:cxn ang="0">
                  <a:pos x="55" y="482"/>
                </a:cxn>
                <a:cxn ang="0">
                  <a:pos x="94" y="452"/>
                </a:cxn>
                <a:cxn ang="0">
                  <a:pos x="138" y="417"/>
                </a:cxn>
                <a:cxn ang="0">
                  <a:pos x="185" y="382"/>
                </a:cxn>
                <a:cxn ang="0">
                  <a:pos x="229" y="347"/>
                </a:cxn>
                <a:cxn ang="0">
                  <a:pos x="269" y="315"/>
                </a:cxn>
                <a:cxn ang="0">
                  <a:pos x="286" y="586"/>
                </a:cxn>
                <a:cxn ang="0">
                  <a:pos x="300" y="292"/>
                </a:cxn>
                <a:cxn ang="0">
                  <a:pos x="308" y="284"/>
                </a:cxn>
                <a:cxn ang="0">
                  <a:pos x="321" y="273"/>
                </a:cxn>
                <a:cxn ang="0">
                  <a:pos x="325" y="273"/>
                </a:cxn>
                <a:cxn ang="0">
                  <a:pos x="334" y="277"/>
                </a:cxn>
                <a:cxn ang="0">
                  <a:pos x="337" y="24"/>
                </a:cxn>
                <a:cxn ang="0">
                  <a:pos x="355" y="20"/>
                </a:cxn>
                <a:cxn ang="0">
                  <a:pos x="373" y="20"/>
                </a:cxn>
                <a:cxn ang="0">
                  <a:pos x="373" y="148"/>
                </a:cxn>
                <a:cxn ang="0">
                  <a:pos x="372" y="269"/>
                </a:cxn>
                <a:cxn ang="0">
                  <a:pos x="387" y="225"/>
                </a:cxn>
                <a:cxn ang="0">
                  <a:pos x="387" y="55"/>
                </a:cxn>
              </a:cxnLst>
              <a:rect l="0" t="0" r="r" b="b"/>
              <a:pathLst>
                <a:path w="387" h="586">
                  <a:moveTo>
                    <a:pt x="386" y="14"/>
                  </a:moveTo>
                  <a:lnTo>
                    <a:pt x="381" y="11"/>
                  </a:lnTo>
                  <a:lnTo>
                    <a:pt x="373" y="9"/>
                  </a:lnTo>
                  <a:lnTo>
                    <a:pt x="362" y="6"/>
                  </a:lnTo>
                  <a:lnTo>
                    <a:pt x="348" y="5"/>
                  </a:lnTo>
                  <a:lnTo>
                    <a:pt x="332" y="3"/>
                  </a:lnTo>
                  <a:lnTo>
                    <a:pt x="314" y="2"/>
                  </a:lnTo>
                  <a:lnTo>
                    <a:pt x="294" y="0"/>
                  </a:lnTo>
                  <a:lnTo>
                    <a:pt x="274" y="0"/>
                  </a:lnTo>
                  <a:lnTo>
                    <a:pt x="251" y="0"/>
                  </a:lnTo>
                  <a:lnTo>
                    <a:pt x="229" y="2"/>
                  </a:lnTo>
                  <a:lnTo>
                    <a:pt x="207" y="2"/>
                  </a:lnTo>
                  <a:lnTo>
                    <a:pt x="185" y="3"/>
                  </a:lnTo>
                  <a:lnTo>
                    <a:pt x="163" y="6"/>
                  </a:lnTo>
                  <a:lnTo>
                    <a:pt x="142" y="7"/>
                  </a:lnTo>
                  <a:lnTo>
                    <a:pt x="123" y="10"/>
                  </a:lnTo>
                  <a:lnTo>
                    <a:pt x="105" y="13"/>
                  </a:lnTo>
                  <a:lnTo>
                    <a:pt x="92" y="17"/>
                  </a:lnTo>
                  <a:lnTo>
                    <a:pt x="83" y="20"/>
                  </a:lnTo>
                  <a:lnTo>
                    <a:pt x="76" y="25"/>
                  </a:lnTo>
                  <a:lnTo>
                    <a:pt x="72" y="33"/>
                  </a:lnTo>
                  <a:lnTo>
                    <a:pt x="87" y="30"/>
                  </a:lnTo>
                  <a:lnTo>
                    <a:pt x="110" y="26"/>
                  </a:lnTo>
                  <a:lnTo>
                    <a:pt x="141" y="22"/>
                  </a:lnTo>
                  <a:lnTo>
                    <a:pt x="174" y="18"/>
                  </a:lnTo>
                  <a:lnTo>
                    <a:pt x="206" y="17"/>
                  </a:lnTo>
                  <a:lnTo>
                    <a:pt x="233" y="18"/>
                  </a:lnTo>
                  <a:lnTo>
                    <a:pt x="254" y="24"/>
                  </a:lnTo>
                  <a:lnTo>
                    <a:pt x="264" y="35"/>
                  </a:lnTo>
                  <a:lnTo>
                    <a:pt x="271" y="63"/>
                  </a:lnTo>
                  <a:lnTo>
                    <a:pt x="276" y="109"/>
                  </a:lnTo>
                  <a:lnTo>
                    <a:pt x="278" y="169"/>
                  </a:lnTo>
                  <a:lnTo>
                    <a:pt x="276" y="242"/>
                  </a:lnTo>
                  <a:lnTo>
                    <a:pt x="287" y="240"/>
                  </a:lnTo>
                  <a:lnTo>
                    <a:pt x="290" y="194"/>
                  </a:lnTo>
                  <a:lnTo>
                    <a:pt x="292" y="126"/>
                  </a:lnTo>
                  <a:lnTo>
                    <a:pt x="287" y="59"/>
                  </a:lnTo>
                  <a:lnTo>
                    <a:pt x="267" y="17"/>
                  </a:lnTo>
                  <a:lnTo>
                    <a:pt x="276" y="15"/>
                  </a:lnTo>
                  <a:lnTo>
                    <a:pt x="286" y="14"/>
                  </a:lnTo>
                  <a:lnTo>
                    <a:pt x="296" y="14"/>
                  </a:lnTo>
                  <a:lnTo>
                    <a:pt x="304" y="13"/>
                  </a:lnTo>
                  <a:lnTo>
                    <a:pt x="311" y="14"/>
                  </a:lnTo>
                  <a:lnTo>
                    <a:pt x="318" y="15"/>
                  </a:lnTo>
                  <a:lnTo>
                    <a:pt x="322" y="18"/>
                  </a:lnTo>
                  <a:lnTo>
                    <a:pt x="323" y="24"/>
                  </a:lnTo>
                  <a:lnTo>
                    <a:pt x="322" y="257"/>
                  </a:lnTo>
                  <a:lnTo>
                    <a:pt x="312" y="259"/>
                  </a:lnTo>
                  <a:lnTo>
                    <a:pt x="300" y="262"/>
                  </a:lnTo>
                  <a:lnTo>
                    <a:pt x="283" y="265"/>
                  </a:lnTo>
                  <a:lnTo>
                    <a:pt x="264" y="268"/>
                  </a:lnTo>
                  <a:lnTo>
                    <a:pt x="243" y="270"/>
                  </a:lnTo>
                  <a:lnTo>
                    <a:pt x="220" y="272"/>
                  </a:lnTo>
                  <a:lnTo>
                    <a:pt x="196" y="274"/>
                  </a:lnTo>
                  <a:lnTo>
                    <a:pt x="171" y="277"/>
                  </a:lnTo>
                  <a:lnTo>
                    <a:pt x="148" y="278"/>
                  </a:lnTo>
                  <a:lnTo>
                    <a:pt x="126" y="281"/>
                  </a:lnTo>
                  <a:lnTo>
                    <a:pt x="105" y="283"/>
                  </a:lnTo>
                  <a:lnTo>
                    <a:pt x="85" y="284"/>
                  </a:lnTo>
                  <a:lnTo>
                    <a:pt x="70" y="285"/>
                  </a:lnTo>
                  <a:lnTo>
                    <a:pt x="58" y="285"/>
                  </a:lnTo>
                  <a:lnTo>
                    <a:pt x="51" y="287"/>
                  </a:lnTo>
                  <a:lnTo>
                    <a:pt x="48" y="287"/>
                  </a:lnTo>
                  <a:lnTo>
                    <a:pt x="50" y="304"/>
                  </a:lnTo>
                  <a:lnTo>
                    <a:pt x="300" y="276"/>
                  </a:lnTo>
                  <a:lnTo>
                    <a:pt x="290" y="281"/>
                  </a:lnTo>
                  <a:lnTo>
                    <a:pt x="279" y="289"/>
                  </a:lnTo>
                  <a:lnTo>
                    <a:pt x="267" y="298"/>
                  </a:lnTo>
                  <a:lnTo>
                    <a:pt x="253" y="308"/>
                  </a:lnTo>
                  <a:lnTo>
                    <a:pt x="238" y="321"/>
                  </a:lnTo>
                  <a:lnTo>
                    <a:pt x="220" y="334"/>
                  </a:lnTo>
                  <a:lnTo>
                    <a:pt x="202" y="349"/>
                  </a:lnTo>
                  <a:lnTo>
                    <a:pt x="182" y="364"/>
                  </a:lnTo>
                  <a:lnTo>
                    <a:pt x="162" y="381"/>
                  </a:lnTo>
                  <a:lnTo>
                    <a:pt x="141" y="397"/>
                  </a:lnTo>
                  <a:lnTo>
                    <a:pt x="119" y="415"/>
                  </a:lnTo>
                  <a:lnTo>
                    <a:pt x="95" y="434"/>
                  </a:lnTo>
                  <a:lnTo>
                    <a:pt x="73" y="452"/>
                  </a:lnTo>
                  <a:lnTo>
                    <a:pt x="48" y="471"/>
                  </a:lnTo>
                  <a:lnTo>
                    <a:pt x="25" y="490"/>
                  </a:lnTo>
                  <a:lnTo>
                    <a:pt x="0" y="509"/>
                  </a:lnTo>
                  <a:lnTo>
                    <a:pt x="3" y="513"/>
                  </a:lnTo>
                  <a:lnTo>
                    <a:pt x="4" y="517"/>
                  </a:lnTo>
                  <a:lnTo>
                    <a:pt x="4" y="518"/>
                  </a:lnTo>
                  <a:lnTo>
                    <a:pt x="7" y="518"/>
                  </a:lnTo>
                  <a:lnTo>
                    <a:pt x="9" y="517"/>
                  </a:lnTo>
                  <a:lnTo>
                    <a:pt x="15" y="512"/>
                  </a:lnTo>
                  <a:lnTo>
                    <a:pt x="26" y="505"/>
                  </a:lnTo>
                  <a:lnTo>
                    <a:pt x="38" y="494"/>
                  </a:lnTo>
                  <a:lnTo>
                    <a:pt x="55" y="482"/>
                  </a:lnTo>
                  <a:lnTo>
                    <a:pt x="73" y="468"/>
                  </a:lnTo>
                  <a:lnTo>
                    <a:pt x="94" y="452"/>
                  </a:lnTo>
                  <a:lnTo>
                    <a:pt x="116" y="435"/>
                  </a:lnTo>
                  <a:lnTo>
                    <a:pt x="138" y="417"/>
                  </a:lnTo>
                  <a:lnTo>
                    <a:pt x="162" y="400"/>
                  </a:lnTo>
                  <a:lnTo>
                    <a:pt x="185" y="382"/>
                  </a:lnTo>
                  <a:lnTo>
                    <a:pt x="207" y="364"/>
                  </a:lnTo>
                  <a:lnTo>
                    <a:pt x="229" y="347"/>
                  </a:lnTo>
                  <a:lnTo>
                    <a:pt x="250" y="330"/>
                  </a:lnTo>
                  <a:lnTo>
                    <a:pt x="269" y="315"/>
                  </a:lnTo>
                  <a:lnTo>
                    <a:pt x="286" y="302"/>
                  </a:lnTo>
                  <a:lnTo>
                    <a:pt x="286" y="586"/>
                  </a:lnTo>
                  <a:lnTo>
                    <a:pt x="300" y="585"/>
                  </a:lnTo>
                  <a:lnTo>
                    <a:pt x="300" y="292"/>
                  </a:lnTo>
                  <a:lnTo>
                    <a:pt x="298" y="292"/>
                  </a:lnTo>
                  <a:lnTo>
                    <a:pt x="308" y="284"/>
                  </a:lnTo>
                  <a:lnTo>
                    <a:pt x="316" y="277"/>
                  </a:lnTo>
                  <a:lnTo>
                    <a:pt x="321" y="273"/>
                  </a:lnTo>
                  <a:lnTo>
                    <a:pt x="322" y="272"/>
                  </a:lnTo>
                  <a:lnTo>
                    <a:pt x="325" y="273"/>
                  </a:lnTo>
                  <a:lnTo>
                    <a:pt x="329" y="276"/>
                  </a:lnTo>
                  <a:lnTo>
                    <a:pt x="334" y="277"/>
                  </a:lnTo>
                  <a:lnTo>
                    <a:pt x="339" y="276"/>
                  </a:lnTo>
                  <a:lnTo>
                    <a:pt x="337" y="24"/>
                  </a:lnTo>
                  <a:lnTo>
                    <a:pt x="347" y="21"/>
                  </a:lnTo>
                  <a:lnTo>
                    <a:pt x="355" y="20"/>
                  </a:lnTo>
                  <a:lnTo>
                    <a:pt x="365" y="20"/>
                  </a:lnTo>
                  <a:lnTo>
                    <a:pt x="373" y="20"/>
                  </a:lnTo>
                  <a:lnTo>
                    <a:pt x="373" y="63"/>
                  </a:lnTo>
                  <a:lnTo>
                    <a:pt x="373" y="148"/>
                  </a:lnTo>
                  <a:lnTo>
                    <a:pt x="372" y="232"/>
                  </a:lnTo>
                  <a:lnTo>
                    <a:pt x="372" y="269"/>
                  </a:lnTo>
                  <a:lnTo>
                    <a:pt x="384" y="263"/>
                  </a:lnTo>
                  <a:lnTo>
                    <a:pt x="387" y="225"/>
                  </a:lnTo>
                  <a:lnTo>
                    <a:pt x="387" y="141"/>
                  </a:lnTo>
                  <a:lnTo>
                    <a:pt x="387" y="55"/>
                  </a:lnTo>
                  <a:lnTo>
                    <a:pt x="386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78" name="Freeform 122"/>
            <p:cNvSpPr>
              <a:spLocks/>
            </p:cNvSpPr>
            <p:nvPr/>
          </p:nvSpPr>
          <p:spPr bwMode="auto">
            <a:xfrm>
              <a:off x="2209" y="1003"/>
              <a:ext cx="124" cy="217"/>
            </a:xfrm>
            <a:custGeom>
              <a:avLst/>
              <a:gdLst/>
              <a:ahLst/>
              <a:cxnLst>
                <a:cxn ang="0">
                  <a:pos x="229" y="350"/>
                </a:cxn>
                <a:cxn ang="0">
                  <a:pos x="207" y="383"/>
                </a:cxn>
                <a:cxn ang="0">
                  <a:pos x="182" y="406"/>
                </a:cxn>
                <a:cxn ang="0">
                  <a:pos x="153" y="418"/>
                </a:cxn>
                <a:cxn ang="0">
                  <a:pos x="114" y="416"/>
                </a:cxn>
                <a:cxn ang="0">
                  <a:pos x="71" y="386"/>
                </a:cxn>
                <a:cxn ang="0">
                  <a:pos x="39" y="331"/>
                </a:cxn>
                <a:cxn ang="0">
                  <a:pos x="21" y="259"/>
                </a:cxn>
                <a:cxn ang="0">
                  <a:pos x="21" y="177"/>
                </a:cxn>
                <a:cxn ang="0">
                  <a:pos x="39" y="104"/>
                </a:cxn>
                <a:cxn ang="0">
                  <a:pos x="71" y="48"/>
                </a:cxn>
                <a:cxn ang="0">
                  <a:pos x="114" y="16"/>
                </a:cxn>
                <a:cxn ang="0">
                  <a:pos x="153" y="14"/>
                </a:cxn>
                <a:cxn ang="0">
                  <a:pos x="180" y="27"/>
                </a:cxn>
                <a:cxn ang="0">
                  <a:pos x="205" y="50"/>
                </a:cxn>
                <a:cxn ang="0">
                  <a:pos x="227" y="83"/>
                </a:cxn>
                <a:cxn ang="0">
                  <a:pos x="247" y="102"/>
                </a:cxn>
                <a:cxn ang="0">
                  <a:pos x="226" y="60"/>
                </a:cxn>
                <a:cxn ang="0">
                  <a:pos x="201" y="29"/>
                </a:cxn>
                <a:cxn ang="0">
                  <a:pos x="171" y="7"/>
                </a:cxn>
                <a:cxn ang="0">
                  <a:pos x="137" y="0"/>
                </a:cxn>
                <a:cxn ang="0">
                  <a:pos x="86" y="18"/>
                </a:cxn>
                <a:cxn ang="0">
                  <a:pos x="42" y="65"/>
                </a:cxn>
                <a:cxn ang="0">
                  <a:pos x="12" y="136"/>
                </a:cxn>
                <a:cxn ang="0">
                  <a:pos x="0" y="221"/>
                </a:cxn>
                <a:cxn ang="0">
                  <a:pos x="12" y="305"/>
                </a:cxn>
                <a:cxn ang="0">
                  <a:pos x="42" y="373"/>
                </a:cxn>
                <a:cxn ang="0">
                  <a:pos x="85" y="418"/>
                </a:cxn>
                <a:cxn ang="0">
                  <a:pos x="137" y="433"/>
                </a:cxn>
                <a:cxn ang="0">
                  <a:pos x="171" y="425"/>
                </a:cxn>
                <a:cxn ang="0">
                  <a:pos x="201" y="405"/>
                </a:cxn>
                <a:cxn ang="0">
                  <a:pos x="227" y="373"/>
                </a:cxn>
                <a:cxn ang="0">
                  <a:pos x="248" y="331"/>
                </a:cxn>
              </a:cxnLst>
              <a:rect l="0" t="0" r="r" b="b"/>
              <a:pathLst>
                <a:path w="248" h="433">
                  <a:moveTo>
                    <a:pt x="237" y="331"/>
                  </a:moveTo>
                  <a:lnTo>
                    <a:pt x="229" y="350"/>
                  </a:lnTo>
                  <a:lnTo>
                    <a:pt x="218" y="368"/>
                  </a:lnTo>
                  <a:lnTo>
                    <a:pt x="207" y="383"/>
                  </a:lnTo>
                  <a:lnTo>
                    <a:pt x="194" y="395"/>
                  </a:lnTo>
                  <a:lnTo>
                    <a:pt x="182" y="406"/>
                  </a:lnTo>
                  <a:lnTo>
                    <a:pt x="168" y="413"/>
                  </a:lnTo>
                  <a:lnTo>
                    <a:pt x="153" y="418"/>
                  </a:lnTo>
                  <a:lnTo>
                    <a:pt x="137" y="420"/>
                  </a:lnTo>
                  <a:lnTo>
                    <a:pt x="114" y="416"/>
                  </a:lnTo>
                  <a:lnTo>
                    <a:pt x="90" y="403"/>
                  </a:lnTo>
                  <a:lnTo>
                    <a:pt x="71" y="386"/>
                  </a:lnTo>
                  <a:lnTo>
                    <a:pt x="53" y="361"/>
                  </a:lnTo>
                  <a:lnTo>
                    <a:pt x="39" y="331"/>
                  </a:lnTo>
                  <a:lnTo>
                    <a:pt x="28" y="297"/>
                  </a:lnTo>
                  <a:lnTo>
                    <a:pt x="21" y="259"/>
                  </a:lnTo>
                  <a:lnTo>
                    <a:pt x="18" y="218"/>
                  </a:lnTo>
                  <a:lnTo>
                    <a:pt x="21" y="177"/>
                  </a:lnTo>
                  <a:lnTo>
                    <a:pt x="28" y="139"/>
                  </a:lnTo>
                  <a:lnTo>
                    <a:pt x="39" y="104"/>
                  </a:lnTo>
                  <a:lnTo>
                    <a:pt x="53" y="74"/>
                  </a:lnTo>
                  <a:lnTo>
                    <a:pt x="71" y="48"/>
                  </a:lnTo>
                  <a:lnTo>
                    <a:pt x="90" y="29"/>
                  </a:lnTo>
                  <a:lnTo>
                    <a:pt x="114" y="16"/>
                  </a:lnTo>
                  <a:lnTo>
                    <a:pt x="137" y="12"/>
                  </a:lnTo>
                  <a:lnTo>
                    <a:pt x="153" y="14"/>
                  </a:lnTo>
                  <a:lnTo>
                    <a:pt x="166" y="19"/>
                  </a:lnTo>
                  <a:lnTo>
                    <a:pt x="180" y="27"/>
                  </a:lnTo>
                  <a:lnTo>
                    <a:pt x="193" y="38"/>
                  </a:lnTo>
                  <a:lnTo>
                    <a:pt x="205" y="50"/>
                  </a:lnTo>
                  <a:lnTo>
                    <a:pt x="216" y="67"/>
                  </a:lnTo>
                  <a:lnTo>
                    <a:pt x="227" y="83"/>
                  </a:lnTo>
                  <a:lnTo>
                    <a:pt x="236" y="102"/>
                  </a:lnTo>
                  <a:lnTo>
                    <a:pt x="247" y="102"/>
                  </a:lnTo>
                  <a:lnTo>
                    <a:pt x="237" y="80"/>
                  </a:lnTo>
                  <a:lnTo>
                    <a:pt x="226" y="60"/>
                  </a:lnTo>
                  <a:lnTo>
                    <a:pt x="213" y="42"/>
                  </a:lnTo>
                  <a:lnTo>
                    <a:pt x="201" y="29"/>
                  </a:lnTo>
                  <a:lnTo>
                    <a:pt x="186" y="16"/>
                  </a:lnTo>
                  <a:lnTo>
                    <a:pt x="171" y="7"/>
                  </a:lnTo>
                  <a:lnTo>
                    <a:pt x="154" y="1"/>
                  </a:lnTo>
                  <a:lnTo>
                    <a:pt x="137" y="0"/>
                  </a:lnTo>
                  <a:lnTo>
                    <a:pt x="111" y="4"/>
                  </a:lnTo>
                  <a:lnTo>
                    <a:pt x="86" y="18"/>
                  </a:lnTo>
                  <a:lnTo>
                    <a:pt x="63" y="38"/>
                  </a:lnTo>
                  <a:lnTo>
                    <a:pt x="42" y="65"/>
                  </a:lnTo>
                  <a:lnTo>
                    <a:pt x="25" y="98"/>
                  </a:lnTo>
                  <a:lnTo>
                    <a:pt x="12" y="136"/>
                  </a:lnTo>
                  <a:lnTo>
                    <a:pt x="3" y="177"/>
                  </a:lnTo>
                  <a:lnTo>
                    <a:pt x="0" y="221"/>
                  </a:lnTo>
                  <a:lnTo>
                    <a:pt x="3" y="264"/>
                  </a:lnTo>
                  <a:lnTo>
                    <a:pt x="12" y="305"/>
                  </a:lnTo>
                  <a:lnTo>
                    <a:pt x="24" y="342"/>
                  </a:lnTo>
                  <a:lnTo>
                    <a:pt x="42" y="373"/>
                  </a:lnTo>
                  <a:lnTo>
                    <a:pt x="61" y="399"/>
                  </a:lnTo>
                  <a:lnTo>
                    <a:pt x="85" y="418"/>
                  </a:lnTo>
                  <a:lnTo>
                    <a:pt x="111" y="431"/>
                  </a:lnTo>
                  <a:lnTo>
                    <a:pt x="137" y="433"/>
                  </a:lnTo>
                  <a:lnTo>
                    <a:pt x="155" y="431"/>
                  </a:lnTo>
                  <a:lnTo>
                    <a:pt x="171" y="425"/>
                  </a:lnTo>
                  <a:lnTo>
                    <a:pt x="187" y="417"/>
                  </a:lnTo>
                  <a:lnTo>
                    <a:pt x="201" y="405"/>
                  </a:lnTo>
                  <a:lnTo>
                    <a:pt x="215" y="390"/>
                  </a:lnTo>
                  <a:lnTo>
                    <a:pt x="227" y="373"/>
                  </a:lnTo>
                  <a:lnTo>
                    <a:pt x="238" y="353"/>
                  </a:lnTo>
                  <a:lnTo>
                    <a:pt x="248" y="331"/>
                  </a:lnTo>
                  <a:lnTo>
                    <a:pt x="237" y="3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79" name="Freeform 123"/>
            <p:cNvSpPr>
              <a:spLocks/>
            </p:cNvSpPr>
            <p:nvPr/>
          </p:nvSpPr>
          <p:spPr bwMode="auto">
            <a:xfrm>
              <a:off x="2247" y="1048"/>
              <a:ext cx="53" cy="129"/>
            </a:xfrm>
            <a:custGeom>
              <a:avLst/>
              <a:gdLst/>
              <a:ahLst/>
              <a:cxnLst>
                <a:cxn ang="0">
                  <a:pos x="81" y="245"/>
                </a:cxn>
                <a:cxn ang="0">
                  <a:pos x="69" y="242"/>
                </a:cxn>
                <a:cxn ang="0">
                  <a:pos x="56" y="235"/>
                </a:cxn>
                <a:cxn ang="0">
                  <a:pos x="45" y="224"/>
                </a:cxn>
                <a:cxn ang="0">
                  <a:pos x="37" y="209"/>
                </a:cxn>
                <a:cxn ang="0">
                  <a:pos x="29" y="193"/>
                </a:cxn>
                <a:cxn ang="0">
                  <a:pos x="23" y="173"/>
                </a:cxn>
                <a:cxn ang="0">
                  <a:pos x="19" y="151"/>
                </a:cxn>
                <a:cxn ang="0">
                  <a:pos x="18" y="126"/>
                </a:cxn>
                <a:cxn ang="0">
                  <a:pos x="19" y="102"/>
                </a:cxn>
                <a:cxn ang="0">
                  <a:pos x="23" y="80"/>
                </a:cxn>
                <a:cxn ang="0">
                  <a:pos x="29" y="59"/>
                </a:cxn>
                <a:cxn ang="0">
                  <a:pos x="37" y="42"/>
                </a:cxn>
                <a:cxn ang="0">
                  <a:pos x="45" y="27"/>
                </a:cxn>
                <a:cxn ang="0">
                  <a:pos x="56" y="16"/>
                </a:cxn>
                <a:cxn ang="0">
                  <a:pos x="69" y="9"/>
                </a:cxn>
                <a:cxn ang="0">
                  <a:pos x="81" y="6"/>
                </a:cxn>
                <a:cxn ang="0">
                  <a:pos x="83" y="5"/>
                </a:cxn>
                <a:cxn ang="0">
                  <a:pos x="81" y="2"/>
                </a:cxn>
                <a:cxn ang="0">
                  <a:pos x="76" y="1"/>
                </a:cxn>
                <a:cxn ang="0">
                  <a:pos x="69" y="0"/>
                </a:cxn>
                <a:cxn ang="0">
                  <a:pos x="55" y="2"/>
                </a:cxn>
                <a:cxn ang="0">
                  <a:pos x="42" y="9"/>
                </a:cxn>
                <a:cxn ang="0">
                  <a:pos x="30" y="21"/>
                </a:cxn>
                <a:cxn ang="0">
                  <a:pos x="20" y="36"/>
                </a:cxn>
                <a:cxn ang="0">
                  <a:pos x="12" y="55"/>
                </a:cxn>
                <a:cxn ang="0">
                  <a:pos x="5" y="77"/>
                </a:cxn>
                <a:cxn ang="0">
                  <a:pos x="1" y="102"/>
                </a:cxn>
                <a:cxn ang="0">
                  <a:pos x="0" y="128"/>
                </a:cxn>
                <a:cxn ang="0">
                  <a:pos x="1" y="154"/>
                </a:cxn>
                <a:cxn ang="0">
                  <a:pos x="5" y="178"/>
                </a:cxn>
                <a:cxn ang="0">
                  <a:pos x="12" y="200"/>
                </a:cxn>
                <a:cxn ang="0">
                  <a:pos x="20" y="219"/>
                </a:cxn>
                <a:cxn ang="0">
                  <a:pos x="30" y="235"/>
                </a:cxn>
                <a:cxn ang="0">
                  <a:pos x="42" y="246"/>
                </a:cxn>
                <a:cxn ang="0">
                  <a:pos x="55" y="254"/>
                </a:cxn>
                <a:cxn ang="0">
                  <a:pos x="69" y="257"/>
                </a:cxn>
                <a:cxn ang="0">
                  <a:pos x="78" y="256"/>
                </a:cxn>
                <a:cxn ang="0">
                  <a:pos x="88" y="252"/>
                </a:cxn>
                <a:cxn ang="0">
                  <a:pos x="98" y="245"/>
                </a:cxn>
                <a:cxn ang="0">
                  <a:pos x="106" y="237"/>
                </a:cxn>
                <a:cxn ang="0">
                  <a:pos x="100" y="241"/>
                </a:cxn>
                <a:cxn ang="0">
                  <a:pos x="95" y="242"/>
                </a:cxn>
                <a:cxn ang="0">
                  <a:pos x="88" y="245"/>
                </a:cxn>
                <a:cxn ang="0">
                  <a:pos x="81" y="245"/>
                </a:cxn>
              </a:cxnLst>
              <a:rect l="0" t="0" r="r" b="b"/>
              <a:pathLst>
                <a:path w="106" h="257">
                  <a:moveTo>
                    <a:pt x="81" y="245"/>
                  </a:moveTo>
                  <a:lnTo>
                    <a:pt x="69" y="242"/>
                  </a:lnTo>
                  <a:lnTo>
                    <a:pt x="56" y="235"/>
                  </a:lnTo>
                  <a:lnTo>
                    <a:pt x="45" y="224"/>
                  </a:lnTo>
                  <a:lnTo>
                    <a:pt x="37" y="209"/>
                  </a:lnTo>
                  <a:lnTo>
                    <a:pt x="29" y="193"/>
                  </a:lnTo>
                  <a:lnTo>
                    <a:pt x="23" y="173"/>
                  </a:lnTo>
                  <a:lnTo>
                    <a:pt x="19" y="151"/>
                  </a:lnTo>
                  <a:lnTo>
                    <a:pt x="18" y="126"/>
                  </a:lnTo>
                  <a:lnTo>
                    <a:pt x="19" y="102"/>
                  </a:lnTo>
                  <a:lnTo>
                    <a:pt x="23" y="80"/>
                  </a:lnTo>
                  <a:lnTo>
                    <a:pt x="29" y="59"/>
                  </a:lnTo>
                  <a:lnTo>
                    <a:pt x="37" y="42"/>
                  </a:lnTo>
                  <a:lnTo>
                    <a:pt x="45" y="27"/>
                  </a:lnTo>
                  <a:lnTo>
                    <a:pt x="56" y="16"/>
                  </a:lnTo>
                  <a:lnTo>
                    <a:pt x="69" y="9"/>
                  </a:lnTo>
                  <a:lnTo>
                    <a:pt x="81" y="6"/>
                  </a:lnTo>
                  <a:lnTo>
                    <a:pt x="83" y="5"/>
                  </a:lnTo>
                  <a:lnTo>
                    <a:pt x="81" y="2"/>
                  </a:lnTo>
                  <a:lnTo>
                    <a:pt x="76" y="1"/>
                  </a:lnTo>
                  <a:lnTo>
                    <a:pt x="69" y="0"/>
                  </a:lnTo>
                  <a:lnTo>
                    <a:pt x="55" y="2"/>
                  </a:lnTo>
                  <a:lnTo>
                    <a:pt x="42" y="9"/>
                  </a:lnTo>
                  <a:lnTo>
                    <a:pt x="30" y="21"/>
                  </a:lnTo>
                  <a:lnTo>
                    <a:pt x="20" y="36"/>
                  </a:lnTo>
                  <a:lnTo>
                    <a:pt x="12" y="55"/>
                  </a:lnTo>
                  <a:lnTo>
                    <a:pt x="5" y="77"/>
                  </a:lnTo>
                  <a:lnTo>
                    <a:pt x="1" y="102"/>
                  </a:lnTo>
                  <a:lnTo>
                    <a:pt x="0" y="128"/>
                  </a:lnTo>
                  <a:lnTo>
                    <a:pt x="1" y="154"/>
                  </a:lnTo>
                  <a:lnTo>
                    <a:pt x="5" y="178"/>
                  </a:lnTo>
                  <a:lnTo>
                    <a:pt x="12" y="200"/>
                  </a:lnTo>
                  <a:lnTo>
                    <a:pt x="20" y="219"/>
                  </a:lnTo>
                  <a:lnTo>
                    <a:pt x="30" y="235"/>
                  </a:lnTo>
                  <a:lnTo>
                    <a:pt x="42" y="246"/>
                  </a:lnTo>
                  <a:lnTo>
                    <a:pt x="55" y="254"/>
                  </a:lnTo>
                  <a:lnTo>
                    <a:pt x="69" y="257"/>
                  </a:lnTo>
                  <a:lnTo>
                    <a:pt x="78" y="256"/>
                  </a:lnTo>
                  <a:lnTo>
                    <a:pt x="88" y="252"/>
                  </a:lnTo>
                  <a:lnTo>
                    <a:pt x="98" y="245"/>
                  </a:lnTo>
                  <a:lnTo>
                    <a:pt x="106" y="237"/>
                  </a:lnTo>
                  <a:lnTo>
                    <a:pt x="100" y="241"/>
                  </a:lnTo>
                  <a:lnTo>
                    <a:pt x="95" y="242"/>
                  </a:lnTo>
                  <a:lnTo>
                    <a:pt x="88" y="245"/>
                  </a:lnTo>
                  <a:lnTo>
                    <a:pt x="81" y="2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80" name="Freeform 124"/>
            <p:cNvSpPr>
              <a:spLocks/>
            </p:cNvSpPr>
            <p:nvPr/>
          </p:nvSpPr>
          <p:spPr bwMode="auto">
            <a:xfrm>
              <a:off x="2274" y="1085"/>
              <a:ext cx="29" cy="61"/>
            </a:xfrm>
            <a:custGeom>
              <a:avLst/>
              <a:gdLst/>
              <a:ahLst/>
              <a:cxnLst>
                <a:cxn ang="0">
                  <a:pos x="59" y="36"/>
                </a:cxn>
                <a:cxn ang="0">
                  <a:pos x="54" y="28"/>
                </a:cxn>
                <a:cxn ang="0">
                  <a:pos x="50" y="21"/>
                </a:cxn>
                <a:cxn ang="0">
                  <a:pos x="46" y="15"/>
                </a:cxn>
                <a:cxn ang="0">
                  <a:pos x="38" y="7"/>
                </a:cxn>
                <a:cxn ang="0">
                  <a:pos x="31" y="3"/>
                </a:cxn>
                <a:cxn ang="0">
                  <a:pos x="24" y="0"/>
                </a:cxn>
                <a:cxn ang="0">
                  <a:pos x="17" y="0"/>
                </a:cxn>
                <a:cxn ang="0">
                  <a:pos x="10" y="2"/>
                </a:cxn>
                <a:cxn ang="0">
                  <a:pos x="14" y="5"/>
                </a:cxn>
                <a:cxn ang="0">
                  <a:pos x="18" y="7"/>
                </a:cxn>
                <a:cxn ang="0">
                  <a:pos x="24" y="10"/>
                </a:cxn>
                <a:cxn ang="0">
                  <a:pos x="28" y="13"/>
                </a:cxn>
                <a:cxn ang="0">
                  <a:pos x="28" y="13"/>
                </a:cxn>
                <a:cxn ang="0">
                  <a:pos x="28" y="13"/>
                </a:cxn>
                <a:cxn ang="0">
                  <a:pos x="28" y="13"/>
                </a:cxn>
                <a:cxn ang="0">
                  <a:pos x="28" y="13"/>
                </a:cxn>
                <a:cxn ang="0">
                  <a:pos x="35" y="18"/>
                </a:cxn>
                <a:cxn ang="0">
                  <a:pos x="41" y="29"/>
                </a:cxn>
                <a:cxn ang="0">
                  <a:pos x="46" y="43"/>
                </a:cxn>
                <a:cxn ang="0">
                  <a:pos x="47" y="60"/>
                </a:cxn>
                <a:cxn ang="0">
                  <a:pos x="46" y="78"/>
                </a:cxn>
                <a:cxn ang="0">
                  <a:pos x="42" y="93"/>
                </a:cxn>
                <a:cxn ang="0">
                  <a:pos x="36" y="103"/>
                </a:cxn>
                <a:cxn ang="0">
                  <a:pos x="28" y="107"/>
                </a:cxn>
                <a:cxn ang="0">
                  <a:pos x="21" y="103"/>
                </a:cxn>
                <a:cxn ang="0">
                  <a:pos x="17" y="93"/>
                </a:cxn>
                <a:cxn ang="0">
                  <a:pos x="14" y="78"/>
                </a:cxn>
                <a:cxn ang="0">
                  <a:pos x="13" y="60"/>
                </a:cxn>
                <a:cxn ang="0">
                  <a:pos x="13" y="54"/>
                </a:cxn>
                <a:cxn ang="0">
                  <a:pos x="14" y="44"/>
                </a:cxn>
                <a:cxn ang="0">
                  <a:pos x="14" y="35"/>
                </a:cxn>
                <a:cxn ang="0">
                  <a:pos x="16" y="28"/>
                </a:cxn>
                <a:cxn ang="0">
                  <a:pos x="14" y="26"/>
                </a:cxn>
                <a:cxn ang="0">
                  <a:pos x="13" y="25"/>
                </a:cxn>
                <a:cxn ang="0">
                  <a:pos x="10" y="24"/>
                </a:cxn>
                <a:cxn ang="0">
                  <a:pos x="9" y="22"/>
                </a:cxn>
                <a:cxn ang="0">
                  <a:pos x="2" y="37"/>
                </a:cxn>
                <a:cxn ang="0">
                  <a:pos x="0" y="56"/>
                </a:cxn>
                <a:cxn ang="0">
                  <a:pos x="2" y="77"/>
                </a:cxn>
                <a:cxn ang="0">
                  <a:pos x="6" y="93"/>
                </a:cxn>
                <a:cxn ang="0">
                  <a:pos x="9" y="101"/>
                </a:cxn>
                <a:cxn ang="0">
                  <a:pos x="10" y="108"/>
                </a:cxn>
                <a:cxn ang="0">
                  <a:pos x="7" y="114"/>
                </a:cxn>
                <a:cxn ang="0">
                  <a:pos x="0" y="118"/>
                </a:cxn>
                <a:cxn ang="0">
                  <a:pos x="9" y="122"/>
                </a:cxn>
                <a:cxn ang="0">
                  <a:pos x="17" y="120"/>
                </a:cxn>
                <a:cxn ang="0">
                  <a:pos x="25" y="119"/>
                </a:cxn>
                <a:cxn ang="0">
                  <a:pos x="35" y="116"/>
                </a:cxn>
                <a:cxn ang="0">
                  <a:pos x="52" y="101"/>
                </a:cxn>
                <a:cxn ang="0">
                  <a:pos x="59" y="80"/>
                </a:cxn>
                <a:cxn ang="0">
                  <a:pos x="60" y="58"/>
                </a:cxn>
                <a:cxn ang="0">
                  <a:pos x="59" y="36"/>
                </a:cxn>
              </a:cxnLst>
              <a:rect l="0" t="0" r="r" b="b"/>
              <a:pathLst>
                <a:path w="60" h="122">
                  <a:moveTo>
                    <a:pt x="59" y="36"/>
                  </a:moveTo>
                  <a:lnTo>
                    <a:pt x="54" y="28"/>
                  </a:lnTo>
                  <a:lnTo>
                    <a:pt x="50" y="21"/>
                  </a:lnTo>
                  <a:lnTo>
                    <a:pt x="46" y="15"/>
                  </a:lnTo>
                  <a:lnTo>
                    <a:pt x="38" y="7"/>
                  </a:lnTo>
                  <a:lnTo>
                    <a:pt x="31" y="3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10" y="2"/>
                  </a:lnTo>
                  <a:lnTo>
                    <a:pt x="14" y="5"/>
                  </a:lnTo>
                  <a:lnTo>
                    <a:pt x="18" y="7"/>
                  </a:lnTo>
                  <a:lnTo>
                    <a:pt x="24" y="10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35" y="18"/>
                  </a:lnTo>
                  <a:lnTo>
                    <a:pt x="41" y="29"/>
                  </a:lnTo>
                  <a:lnTo>
                    <a:pt x="46" y="43"/>
                  </a:lnTo>
                  <a:lnTo>
                    <a:pt x="47" y="60"/>
                  </a:lnTo>
                  <a:lnTo>
                    <a:pt x="46" y="78"/>
                  </a:lnTo>
                  <a:lnTo>
                    <a:pt x="42" y="93"/>
                  </a:lnTo>
                  <a:lnTo>
                    <a:pt x="36" y="103"/>
                  </a:lnTo>
                  <a:lnTo>
                    <a:pt x="28" y="107"/>
                  </a:lnTo>
                  <a:lnTo>
                    <a:pt x="21" y="103"/>
                  </a:lnTo>
                  <a:lnTo>
                    <a:pt x="17" y="93"/>
                  </a:lnTo>
                  <a:lnTo>
                    <a:pt x="14" y="78"/>
                  </a:lnTo>
                  <a:lnTo>
                    <a:pt x="13" y="60"/>
                  </a:lnTo>
                  <a:lnTo>
                    <a:pt x="13" y="54"/>
                  </a:lnTo>
                  <a:lnTo>
                    <a:pt x="14" y="44"/>
                  </a:lnTo>
                  <a:lnTo>
                    <a:pt x="14" y="35"/>
                  </a:lnTo>
                  <a:lnTo>
                    <a:pt x="16" y="28"/>
                  </a:lnTo>
                  <a:lnTo>
                    <a:pt x="14" y="26"/>
                  </a:lnTo>
                  <a:lnTo>
                    <a:pt x="13" y="25"/>
                  </a:lnTo>
                  <a:lnTo>
                    <a:pt x="10" y="24"/>
                  </a:lnTo>
                  <a:lnTo>
                    <a:pt x="9" y="22"/>
                  </a:lnTo>
                  <a:lnTo>
                    <a:pt x="2" y="37"/>
                  </a:lnTo>
                  <a:lnTo>
                    <a:pt x="0" y="56"/>
                  </a:lnTo>
                  <a:lnTo>
                    <a:pt x="2" y="77"/>
                  </a:lnTo>
                  <a:lnTo>
                    <a:pt x="6" y="93"/>
                  </a:lnTo>
                  <a:lnTo>
                    <a:pt x="9" y="101"/>
                  </a:lnTo>
                  <a:lnTo>
                    <a:pt x="10" y="108"/>
                  </a:lnTo>
                  <a:lnTo>
                    <a:pt x="7" y="114"/>
                  </a:lnTo>
                  <a:lnTo>
                    <a:pt x="0" y="118"/>
                  </a:lnTo>
                  <a:lnTo>
                    <a:pt x="9" y="122"/>
                  </a:lnTo>
                  <a:lnTo>
                    <a:pt x="17" y="120"/>
                  </a:lnTo>
                  <a:lnTo>
                    <a:pt x="25" y="119"/>
                  </a:lnTo>
                  <a:lnTo>
                    <a:pt x="35" y="116"/>
                  </a:lnTo>
                  <a:lnTo>
                    <a:pt x="52" y="101"/>
                  </a:lnTo>
                  <a:lnTo>
                    <a:pt x="59" y="80"/>
                  </a:lnTo>
                  <a:lnTo>
                    <a:pt x="60" y="58"/>
                  </a:lnTo>
                  <a:lnTo>
                    <a:pt x="59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81" name="Freeform 125"/>
            <p:cNvSpPr>
              <a:spLocks/>
            </p:cNvSpPr>
            <p:nvPr/>
          </p:nvSpPr>
          <p:spPr bwMode="auto">
            <a:xfrm>
              <a:off x="2830" y="935"/>
              <a:ext cx="43" cy="103"/>
            </a:xfrm>
            <a:custGeom>
              <a:avLst/>
              <a:gdLst/>
              <a:ahLst/>
              <a:cxnLst>
                <a:cxn ang="0">
                  <a:pos x="65" y="197"/>
                </a:cxn>
                <a:cxn ang="0">
                  <a:pos x="55" y="195"/>
                </a:cxn>
                <a:cxn ang="0">
                  <a:pos x="45" y="190"/>
                </a:cxn>
                <a:cxn ang="0">
                  <a:pos x="37" y="180"/>
                </a:cxn>
                <a:cxn ang="0">
                  <a:pos x="29" y="169"/>
                </a:cxn>
                <a:cxn ang="0">
                  <a:pos x="22" y="154"/>
                </a:cxn>
                <a:cxn ang="0">
                  <a:pos x="18" y="138"/>
                </a:cxn>
                <a:cxn ang="0">
                  <a:pos x="15" y="120"/>
                </a:cxn>
                <a:cxn ang="0">
                  <a:pos x="13" y="101"/>
                </a:cxn>
                <a:cxn ang="0">
                  <a:pos x="15" y="82"/>
                </a:cxn>
                <a:cxn ang="0">
                  <a:pos x="18" y="64"/>
                </a:cxn>
                <a:cxn ang="0">
                  <a:pos x="22" y="48"/>
                </a:cxn>
                <a:cxn ang="0">
                  <a:pos x="29" y="33"/>
                </a:cxn>
                <a:cxn ang="0">
                  <a:pos x="37" y="22"/>
                </a:cxn>
                <a:cxn ang="0">
                  <a:pos x="45" y="13"/>
                </a:cxn>
                <a:cxn ang="0">
                  <a:pos x="55" y="7"/>
                </a:cxn>
                <a:cxn ang="0">
                  <a:pos x="65" y="6"/>
                </a:cxn>
                <a:cxn ang="0">
                  <a:pos x="66" y="4"/>
                </a:cxn>
                <a:cxn ang="0">
                  <a:pos x="65" y="3"/>
                </a:cxn>
                <a:cxn ang="0">
                  <a:pos x="60" y="2"/>
                </a:cxn>
                <a:cxn ang="0">
                  <a:pos x="55" y="0"/>
                </a:cxn>
                <a:cxn ang="0">
                  <a:pos x="44" y="2"/>
                </a:cxn>
                <a:cxn ang="0">
                  <a:pos x="33" y="8"/>
                </a:cxn>
                <a:cxn ang="0">
                  <a:pos x="25" y="18"/>
                </a:cxn>
                <a:cxn ang="0">
                  <a:pos x="16" y="30"/>
                </a:cxn>
                <a:cxn ang="0">
                  <a:pos x="9" y="45"/>
                </a:cxn>
                <a:cxn ang="0">
                  <a:pos x="4" y="63"/>
                </a:cxn>
                <a:cxn ang="0">
                  <a:pos x="1" y="82"/>
                </a:cxn>
                <a:cxn ang="0">
                  <a:pos x="0" y="103"/>
                </a:cxn>
                <a:cxn ang="0">
                  <a:pos x="1" y="123"/>
                </a:cxn>
                <a:cxn ang="0">
                  <a:pos x="4" y="143"/>
                </a:cxn>
                <a:cxn ang="0">
                  <a:pos x="9" y="161"/>
                </a:cxn>
                <a:cxn ang="0">
                  <a:pos x="16" y="176"/>
                </a:cxn>
                <a:cxn ang="0">
                  <a:pos x="25" y="188"/>
                </a:cxn>
                <a:cxn ang="0">
                  <a:pos x="33" y="198"/>
                </a:cxn>
                <a:cxn ang="0">
                  <a:pos x="44" y="203"/>
                </a:cxn>
                <a:cxn ang="0">
                  <a:pos x="55" y="206"/>
                </a:cxn>
                <a:cxn ang="0">
                  <a:pos x="63" y="205"/>
                </a:cxn>
                <a:cxn ang="0">
                  <a:pos x="70" y="202"/>
                </a:cxn>
                <a:cxn ang="0">
                  <a:pos x="78" y="197"/>
                </a:cxn>
                <a:cxn ang="0">
                  <a:pos x="85" y="190"/>
                </a:cxn>
                <a:cxn ang="0">
                  <a:pos x="80" y="192"/>
                </a:cxn>
                <a:cxn ang="0">
                  <a:pos x="76" y="195"/>
                </a:cxn>
                <a:cxn ang="0">
                  <a:pos x="70" y="197"/>
                </a:cxn>
                <a:cxn ang="0">
                  <a:pos x="65" y="197"/>
                </a:cxn>
              </a:cxnLst>
              <a:rect l="0" t="0" r="r" b="b"/>
              <a:pathLst>
                <a:path w="85" h="206">
                  <a:moveTo>
                    <a:pt x="65" y="197"/>
                  </a:moveTo>
                  <a:lnTo>
                    <a:pt x="55" y="195"/>
                  </a:lnTo>
                  <a:lnTo>
                    <a:pt x="45" y="190"/>
                  </a:lnTo>
                  <a:lnTo>
                    <a:pt x="37" y="180"/>
                  </a:lnTo>
                  <a:lnTo>
                    <a:pt x="29" y="169"/>
                  </a:lnTo>
                  <a:lnTo>
                    <a:pt x="22" y="154"/>
                  </a:lnTo>
                  <a:lnTo>
                    <a:pt x="18" y="138"/>
                  </a:lnTo>
                  <a:lnTo>
                    <a:pt x="15" y="120"/>
                  </a:lnTo>
                  <a:lnTo>
                    <a:pt x="13" y="101"/>
                  </a:lnTo>
                  <a:lnTo>
                    <a:pt x="15" y="82"/>
                  </a:lnTo>
                  <a:lnTo>
                    <a:pt x="18" y="64"/>
                  </a:lnTo>
                  <a:lnTo>
                    <a:pt x="22" y="48"/>
                  </a:lnTo>
                  <a:lnTo>
                    <a:pt x="29" y="33"/>
                  </a:lnTo>
                  <a:lnTo>
                    <a:pt x="37" y="22"/>
                  </a:lnTo>
                  <a:lnTo>
                    <a:pt x="45" y="13"/>
                  </a:lnTo>
                  <a:lnTo>
                    <a:pt x="55" y="7"/>
                  </a:lnTo>
                  <a:lnTo>
                    <a:pt x="65" y="6"/>
                  </a:lnTo>
                  <a:lnTo>
                    <a:pt x="66" y="4"/>
                  </a:lnTo>
                  <a:lnTo>
                    <a:pt x="65" y="3"/>
                  </a:lnTo>
                  <a:lnTo>
                    <a:pt x="60" y="2"/>
                  </a:lnTo>
                  <a:lnTo>
                    <a:pt x="55" y="0"/>
                  </a:lnTo>
                  <a:lnTo>
                    <a:pt x="44" y="2"/>
                  </a:lnTo>
                  <a:lnTo>
                    <a:pt x="33" y="8"/>
                  </a:lnTo>
                  <a:lnTo>
                    <a:pt x="25" y="18"/>
                  </a:lnTo>
                  <a:lnTo>
                    <a:pt x="16" y="30"/>
                  </a:lnTo>
                  <a:lnTo>
                    <a:pt x="9" y="45"/>
                  </a:lnTo>
                  <a:lnTo>
                    <a:pt x="4" y="63"/>
                  </a:lnTo>
                  <a:lnTo>
                    <a:pt x="1" y="82"/>
                  </a:lnTo>
                  <a:lnTo>
                    <a:pt x="0" y="103"/>
                  </a:lnTo>
                  <a:lnTo>
                    <a:pt x="1" y="123"/>
                  </a:lnTo>
                  <a:lnTo>
                    <a:pt x="4" y="143"/>
                  </a:lnTo>
                  <a:lnTo>
                    <a:pt x="9" y="161"/>
                  </a:lnTo>
                  <a:lnTo>
                    <a:pt x="16" y="176"/>
                  </a:lnTo>
                  <a:lnTo>
                    <a:pt x="25" y="188"/>
                  </a:lnTo>
                  <a:lnTo>
                    <a:pt x="33" y="198"/>
                  </a:lnTo>
                  <a:lnTo>
                    <a:pt x="44" y="203"/>
                  </a:lnTo>
                  <a:lnTo>
                    <a:pt x="55" y="206"/>
                  </a:lnTo>
                  <a:lnTo>
                    <a:pt x="63" y="205"/>
                  </a:lnTo>
                  <a:lnTo>
                    <a:pt x="70" y="202"/>
                  </a:lnTo>
                  <a:lnTo>
                    <a:pt x="78" y="197"/>
                  </a:lnTo>
                  <a:lnTo>
                    <a:pt x="85" y="190"/>
                  </a:lnTo>
                  <a:lnTo>
                    <a:pt x="80" y="192"/>
                  </a:lnTo>
                  <a:lnTo>
                    <a:pt x="76" y="195"/>
                  </a:lnTo>
                  <a:lnTo>
                    <a:pt x="70" y="197"/>
                  </a:lnTo>
                  <a:lnTo>
                    <a:pt x="65" y="19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82" name="Freeform 126"/>
            <p:cNvSpPr>
              <a:spLocks/>
            </p:cNvSpPr>
            <p:nvPr/>
          </p:nvSpPr>
          <p:spPr bwMode="auto">
            <a:xfrm>
              <a:off x="2852" y="965"/>
              <a:ext cx="24" cy="48"/>
            </a:xfrm>
            <a:custGeom>
              <a:avLst/>
              <a:gdLst/>
              <a:ahLst/>
              <a:cxnLst>
                <a:cxn ang="0">
                  <a:pos x="47" y="28"/>
                </a:cxn>
                <a:cxn ang="0">
                  <a:pos x="42" y="22"/>
                </a:cxn>
                <a:cxn ang="0">
                  <a:pos x="40" y="17"/>
                </a:cxn>
                <a:cxn ang="0">
                  <a:pos x="35" y="11"/>
                </a:cxn>
                <a:cxn ang="0">
                  <a:pos x="29" y="6"/>
                </a:cxn>
                <a:cxn ang="0">
                  <a:pos x="24" y="3"/>
                </a:cxn>
                <a:cxn ang="0">
                  <a:pos x="17" y="2"/>
                </a:cxn>
                <a:cxn ang="0">
                  <a:pos x="12" y="0"/>
                </a:cxn>
                <a:cxn ang="0">
                  <a:pos x="6" y="2"/>
                </a:cxn>
                <a:cxn ang="0">
                  <a:pos x="11" y="3"/>
                </a:cxn>
                <a:cxn ang="0">
                  <a:pos x="15" y="6"/>
                </a:cxn>
                <a:cxn ang="0">
                  <a:pos x="17" y="7"/>
                </a:cxn>
                <a:cxn ang="0">
                  <a:pos x="22" y="10"/>
                </a:cxn>
                <a:cxn ang="0">
                  <a:pos x="22" y="10"/>
                </a:cxn>
                <a:cxn ang="0">
                  <a:pos x="22" y="10"/>
                </a:cxn>
                <a:cxn ang="0">
                  <a:pos x="22" y="10"/>
                </a:cxn>
                <a:cxn ang="0">
                  <a:pos x="22" y="10"/>
                </a:cxn>
                <a:cxn ang="0">
                  <a:pos x="27" y="15"/>
                </a:cxn>
                <a:cxn ang="0">
                  <a:pos x="33" y="23"/>
                </a:cxn>
                <a:cxn ang="0">
                  <a:pos x="37" y="34"/>
                </a:cxn>
                <a:cxn ang="0">
                  <a:pos x="38" y="48"/>
                </a:cxn>
                <a:cxn ang="0">
                  <a:pos x="37" y="63"/>
                </a:cxn>
                <a:cxn ang="0">
                  <a:pos x="33" y="74"/>
                </a:cxn>
                <a:cxn ang="0">
                  <a:pos x="27" y="82"/>
                </a:cxn>
                <a:cxn ang="0">
                  <a:pos x="22" y="85"/>
                </a:cxn>
                <a:cxn ang="0">
                  <a:pos x="16" y="82"/>
                </a:cxn>
                <a:cxn ang="0">
                  <a:pos x="12" y="74"/>
                </a:cxn>
                <a:cxn ang="0">
                  <a:pos x="11" y="63"/>
                </a:cxn>
                <a:cxn ang="0">
                  <a:pos x="9" y="48"/>
                </a:cxn>
                <a:cxn ang="0">
                  <a:pos x="9" y="43"/>
                </a:cxn>
                <a:cxn ang="0">
                  <a:pos x="11" y="34"/>
                </a:cxn>
                <a:cxn ang="0">
                  <a:pos x="11" y="28"/>
                </a:cxn>
                <a:cxn ang="0">
                  <a:pos x="12" y="22"/>
                </a:cxn>
                <a:cxn ang="0">
                  <a:pos x="11" y="22"/>
                </a:cxn>
                <a:cxn ang="0">
                  <a:pos x="9" y="19"/>
                </a:cxn>
                <a:cxn ang="0">
                  <a:pos x="8" y="18"/>
                </a:cxn>
                <a:cxn ang="0">
                  <a:pos x="6" y="17"/>
                </a:cxn>
                <a:cxn ang="0">
                  <a:pos x="1" y="29"/>
                </a:cxn>
                <a:cxn ang="0">
                  <a:pos x="0" y="45"/>
                </a:cxn>
                <a:cxn ang="0">
                  <a:pos x="1" y="62"/>
                </a:cxn>
                <a:cxn ang="0">
                  <a:pos x="4" y="74"/>
                </a:cxn>
                <a:cxn ang="0">
                  <a:pos x="6" y="81"/>
                </a:cxn>
                <a:cxn ang="0">
                  <a:pos x="6" y="86"/>
                </a:cxn>
                <a:cxn ang="0">
                  <a:pos x="5" y="90"/>
                </a:cxn>
                <a:cxn ang="0">
                  <a:pos x="0" y="94"/>
                </a:cxn>
                <a:cxn ang="0">
                  <a:pos x="6" y="97"/>
                </a:cxn>
                <a:cxn ang="0">
                  <a:pos x="13" y="96"/>
                </a:cxn>
                <a:cxn ang="0">
                  <a:pos x="19" y="94"/>
                </a:cxn>
                <a:cxn ang="0">
                  <a:pos x="27" y="93"/>
                </a:cxn>
                <a:cxn ang="0">
                  <a:pos x="40" y="81"/>
                </a:cxn>
                <a:cxn ang="0">
                  <a:pos x="47" y="64"/>
                </a:cxn>
                <a:cxn ang="0">
                  <a:pos x="48" y="45"/>
                </a:cxn>
                <a:cxn ang="0">
                  <a:pos x="47" y="28"/>
                </a:cxn>
              </a:cxnLst>
              <a:rect l="0" t="0" r="r" b="b"/>
              <a:pathLst>
                <a:path w="48" h="97">
                  <a:moveTo>
                    <a:pt x="47" y="28"/>
                  </a:moveTo>
                  <a:lnTo>
                    <a:pt x="42" y="22"/>
                  </a:lnTo>
                  <a:lnTo>
                    <a:pt x="40" y="17"/>
                  </a:lnTo>
                  <a:lnTo>
                    <a:pt x="35" y="11"/>
                  </a:lnTo>
                  <a:lnTo>
                    <a:pt x="29" y="6"/>
                  </a:lnTo>
                  <a:lnTo>
                    <a:pt x="24" y="3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6" y="2"/>
                  </a:lnTo>
                  <a:lnTo>
                    <a:pt x="11" y="3"/>
                  </a:lnTo>
                  <a:lnTo>
                    <a:pt x="15" y="6"/>
                  </a:lnTo>
                  <a:lnTo>
                    <a:pt x="17" y="7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7" y="15"/>
                  </a:lnTo>
                  <a:lnTo>
                    <a:pt x="33" y="23"/>
                  </a:lnTo>
                  <a:lnTo>
                    <a:pt x="37" y="34"/>
                  </a:lnTo>
                  <a:lnTo>
                    <a:pt x="38" y="48"/>
                  </a:lnTo>
                  <a:lnTo>
                    <a:pt x="37" y="63"/>
                  </a:lnTo>
                  <a:lnTo>
                    <a:pt x="33" y="74"/>
                  </a:lnTo>
                  <a:lnTo>
                    <a:pt x="27" y="82"/>
                  </a:lnTo>
                  <a:lnTo>
                    <a:pt x="22" y="85"/>
                  </a:lnTo>
                  <a:lnTo>
                    <a:pt x="16" y="82"/>
                  </a:lnTo>
                  <a:lnTo>
                    <a:pt x="12" y="74"/>
                  </a:lnTo>
                  <a:lnTo>
                    <a:pt x="11" y="63"/>
                  </a:lnTo>
                  <a:lnTo>
                    <a:pt x="9" y="48"/>
                  </a:lnTo>
                  <a:lnTo>
                    <a:pt x="9" y="43"/>
                  </a:lnTo>
                  <a:lnTo>
                    <a:pt x="11" y="34"/>
                  </a:lnTo>
                  <a:lnTo>
                    <a:pt x="11" y="28"/>
                  </a:lnTo>
                  <a:lnTo>
                    <a:pt x="12" y="22"/>
                  </a:lnTo>
                  <a:lnTo>
                    <a:pt x="11" y="22"/>
                  </a:lnTo>
                  <a:lnTo>
                    <a:pt x="9" y="19"/>
                  </a:lnTo>
                  <a:lnTo>
                    <a:pt x="8" y="18"/>
                  </a:lnTo>
                  <a:lnTo>
                    <a:pt x="6" y="17"/>
                  </a:lnTo>
                  <a:lnTo>
                    <a:pt x="1" y="29"/>
                  </a:lnTo>
                  <a:lnTo>
                    <a:pt x="0" y="45"/>
                  </a:lnTo>
                  <a:lnTo>
                    <a:pt x="1" y="62"/>
                  </a:lnTo>
                  <a:lnTo>
                    <a:pt x="4" y="74"/>
                  </a:lnTo>
                  <a:lnTo>
                    <a:pt x="6" y="81"/>
                  </a:lnTo>
                  <a:lnTo>
                    <a:pt x="6" y="86"/>
                  </a:lnTo>
                  <a:lnTo>
                    <a:pt x="5" y="90"/>
                  </a:lnTo>
                  <a:lnTo>
                    <a:pt x="0" y="94"/>
                  </a:lnTo>
                  <a:lnTo>
                    <a:pt x="6" y="97"/>
                  </a:lnTo>
                  <a:lnTo>
                    <a:pt x="13" y="96"/>
                  </a:lnTo>
                  <a:lnTo>
                    <a:pt x="19" y="94"/>
                  </a:lnTo>
                  <a:lnTo>
                    <a:pt x="27" y="93"/>
                  </a:lnTo>
                  <a:lnTo>
                    <a:pt x="40" y="81"/>
                  </a:lnTo>
                  <a:lnTo>
                    <a:pt x="47" y="64"/>
                  </a:lnTo>
                  <a:lnTo>
                    <a:pt x="48" y="45"/>
                  </a:lnTo>
                  <a:lnTo>
                    <a:pt x="47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83" name="Freeform 127"/>
            <p:cNvSpPr>
              <a:spLocks/>
            </p:cNvSpPr>
            <p:nvPr/>
          </p:nvSpPr>
          <p:spPr bwMode="auto">
            <a:xfrm>
              <a:off x="2865" y="908"/>
              <a:ext cx="24" cy="29"/>
            </a:xfrm>
            <a:custGeom>
              <a:avLst/>
              <a:gdLst/>
              <a:ahLst/>
              <a:cxnLst>
                <a:cxn ang="0">
                  <a:pos x="39" y="57"/>
                </a:cxn>
                <a:cxn ang="0">
                  <a:pos x="48" y="57"/>
                </a:cxn>
                <a:cxn ang="0">
                  <a:pos x="41" y="40"/>
                </a:cxn>
                <a:cxn ang="0">
                  <a:pos x="33" y="25"/>
                </a:cxn>
                <a:cxn ang="0">
                  <a:pos x="23" y="11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1" y="11"/>
                </a:cxn>
                <a:cxn ang="0">
                  <a:pos x="22" y="25"/>
                </a:cxn>
                <a:cxn ang="0">
                  <a:pos x="30" y="40"/>
                </a:cxn>
                <a:cxn ang="0">
                  <a:pos x="39" y="57"/>
                </a:cxn>
              </a:cxnLst>
              <a:rect l="0" t="0" r="r" b="b"/>
              <a:pathLst>
                <a:path w="48" h="57">
                  <a:moveTo>
                    <a:pt x="39" y="57"/>
                  </a:moveTo>
                  <a:lnTo>
                    <a:pt x="48" y="57"/>
                  </a:lnTo>
                  <a:lnTo>
                    <a:pt x="41" y="40"/>
                  </a:lnTo>
                  <a:lnTo>
                    <a:pt x="33" y="25"/>
                  </a:lnTo>
                  <a:lnTo>
                    <a:pt x="23" y="11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1" y="11"/>
                  </a:lnTo>
                  <a:lnTo>
                    <a:pt x="22" y="25"/>
                  </a:lnTo>
                  <a:lnTo>
                    <a:pt x="30" y="40"/>
                  </a:lnTo>
                  <a:lnTo>
                    <a:pt x="39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84" name="Freeform 128"/>
            <p:cNvSpPr>
              <a:spLocks/>
            </p:cNvSpPr>
            <p:nvPr/>
          </p:nvSpPr>
          <p:spPr bwMode="auto">
            <a:xfrm>
              <a:off x="2800" y="916"/>
              <a:ext cx="99" cy="156"/>
            </a:xfrm>
            <a:custGeom>
              <a:avLst/>
              <a:gdLst/>
              <a:ahLst/>
              <a:cxnLst>
                <a:cxn ang="0">
                  <a:pos x="109" y="304"/>
                </a:cxn>
                <a:cxn ang="0">
                  <a:pos x="90" y="301"/>
                </a:cxn>
                <a:cxn ang="0">
                  <a:pos x="72" y="292"/>
                </a:cxn>
                <a:cxn ang="0">
                  <a:pos x="55" y="275"/>
                </a:cxn>
                <a:cxn ang="0">
                  <a:pos x="41" y="256"/>
                </a:cxn>
                <a:cxn ang="0">
                  <a:pos x="30" y="232"/>
                </a:cxn>
                <a:cxn ang="0">
                  <a:pos x="21" y="205"/>
                </a:cxn>
                <a:cxn ang="0">
                  <a:pos x="15" y="175"/>
                </a:cxn>
                <a:cxn ang="0">
                  <a:pos x="14" y="142"/>
                </a:cxn>
                <a:cxn ang="0">
                  <a:pos x="15" y="120"/>
                </a:cxn>
                <a:cxn ang="0">
                  <a:pos x="18" y="98"/>
                </a:cxn>
                <a:cxn ang="0">
                  <a:pos x="21" y="79"/>
                </a:cxn>
                <a:cxn ang="0">
                  <a:pos x="27" y="60"/>
                </a:cxn>
                <a:cxn ang="0">
                  <a:pos x="33" y="42"/>
                </a:cxn>
                <a:cxn ang="0">
                  <a:pos x="41" y="26"/>
                </a:cxn>
                <a:cxn ang="0">
                  <a:pos x="51" y="12"/>
                </a:cxn>
                <a:cxn ang="0">
                  <a:pos x="61" y="0"/>
                </a:cxn>
                <a:cxn ang="0">
                  <a:pos x="47" y="2"/>
                </a:cxn>
                <a:cxn ang="0">
                  <a:pos x="37" y="15"/>
                </a:cxn>
                <a:cxn ang="0">
                  <a:pos x="27" y="29"/>
                </a:cxn>
                <a:cxn ang="0">
                  <a:pos x="19" y="45"/>
                </a:cxn>
                <a:cxn ang="0">
                  <a:pos x="14" y="63"/>
                </a:cxn>
                <a:cxn ang="0">
                  <a:pos x="7" y="82"/>
                </a:cxn>
                <a:cxn ang="0">
                  <a:pos x="4" y="102"/>
                </a:cxn>
                <a:cxn ang="0">
                  <a:pos x="1" y="123"/>
                </a:cxn>
                <a:cxn ang="0">
                  <a:pos x="0" y="145"/>
                </a:cxn>
                <a:cxn ang="0">
                  <a:pos x="3" y="180"/>
                </a:cxn>
                <a:cxn ang="0">
                  <a:pos x="8" y="211"/>
                </a:cxn>
                <a:cxn ang="0">
                  <a:pos x="19" y="241"/>
                </a:cxn>
                <a:cxn ang="0">
                  <a:pos x="33" y="266"/>
                </a:cxn>
                <a:cxn ang="0">
                  <a:pos x="50" y="286"/>
                </a:cxn>
                <a:cxn ang="0">
                  <a:pos x="68" y="301"/>
                </a:cxn>
                <a:cxn ang="0">
                  <a:pos x="88" y="311"/>
                </a:cxn>
                <a:cxn ang="0">
                  <a:pos x="109" y="314"/>
                </a:cxn>
                <a:cxn ang="0">
                  <a:pos x="123" y="312"/>
                </a:cxn>
                <a:cxn ang="0">
                  <a:pos x="137" y="307"/>
                </a:cxn>
                <a:cxn ang="0">
                  <a:pos x="149" y="300"/>
                </a:cxn>
                <a:cxn ang="0">
                  <a:pos x="160" y="290"/>
                </a:cxn>
                <a:cxn ang="0">
                  <a:pos x="171" y="280"/>
                </a:cxn>
                <a:cxn ang="0">
                  <a:pos x="181" y="266"/>
                </a:cxn>
                <a:cxn ang="0">
                  <a:pos x="191" y="250"/>
                </a:cxn>
                <a:cxn ang="0">
                  <a:pos x="198" y="232"/>
                </a:cxn>
                <a:cxn ang="0">
                  <a:pos x="189" y="232"/>
                </a:cxn>
                <a:cxn ang="0">
                  <a:pos x="182" y="247"/>
                </a:cxn>
                <a:cxn ang="0">
                  <a:pos x="174" y="262"/>
                </a:cxn>
                <a:cxn ang="0">
                  <a:pos x="164" y="274"/>
                </a:cxn>
                <a:cxn ang="0">
                  <a:pos x="155" y="284"/>
                </a:cxn>
                <a:cxn ang="0">
                  <a:pos x="144" y="293"/>
                </a:cxn>
                <a:cxn ang="0">
                  <a:pos x="133" y="299"/>
                </a:cxn>
                <a:cxn ang="0">
                  <a:pos x="121" y="303"/>
                </a:cxn>
                <a:cxn ang="0">
                  <a:pos x="109" y="304"/>
                </a:cxn>
              </a:cxnLst>
              <a:rect l="0" t="0" r="r" b="b"/>
              <a:pathLst>
                <a:path w="198" h="314">
                  <a:moveTo>
                    <a:pt x="109" y="304"/>
                  </a:moveTo>
                  <a:lnTo>
                    <a:pt x="90" y="301"/>
                  </a:lnTo>
                  <a:lnTo>
                    <a:pt x="72" y="292"/>
                  </a:lnTo>
                  <a:lnTo>
                    <a:pt x="55" y="275"/>
                  </a:lnTo>
                  <a:lnTo>
                    <a:pt x="41" y="256"/>
                  </a:lnTo>
                  <a:lnTo>
                    <a:pt x="30" y="232"/>
                  </a:lnTo>
                  <a:lnTo>
                    <a:pt x="21" y="205"/>
                  </a:lnTo>
                  <a:lnTo>
                    <a:pt x="15" y="175"/>
                  </a:lnTo>
                  <a:lnTo>
                    <a:pt x="14" y="142"/>
                  </a:lnTo>
                  <a:lnTo>
                    <a:pt x="15" y="120"/>
                  </a:lnTo>
                  <a:lnTo>
                    <a:pt x="18" y="98"/>
                  </a:lnTo>
                  <a:lnTo>
                    <a:pt x="21" y="79"/>
                  </a:lnTo>
                  <a:lnTo>
                    <a:pt x="27" y="60"/>
                  </a:lnTo>
                  <a:lnTo>
                    <a:pt x="33" y="42"/>
                  </a:lnTo>
                  <a:lnTo>
                    <a:pt x="41" y="26"/>
                  </a:lnTo>
                  <a:lnTo>
                    <a:pt x="51" y="12"/>
                  </a:lnTo>
                  <a:lnTo>
                    <a:pt x="61" y="0"/>
                  </a:lnTo>
                  <a:lnTo>
                    <a:pt x="47" y="2"/>
                  </a:lnTo>
                  <a:lnTo>
                    <a:pt x="37" y="15"/>
                  </a:lnTo>
                  <a:lnTo>
                    <a:pt x="27" y="29"/>
                  </a:lnTo>
                  <a:lnTo>
                    <a:pt x="19" y="45"/>
                  </a:lnTo>
                  <a:lnTo>
                    <a:pt x="14" y="63"/>
                  </a:lnTo>
                  <a:lnTo>
                    <a:pt x="7" y="82"/>
                  </a:lnTo>
                  <a:lnTo>
                    <a:pt x="4" y="102"/>
                  </a:lnTo>
                  <a:lnTo>
                    <a:pt x="1" y="123"/>
                  </a:lnTo>
                  <a:lnTo>
                    <a:pt x="0" y="145"/>
                  </a:lnTo>
                  <a:lnTo>
                    <a:pt x="3" y="180"/>
                  </a:lnTo>
                  <a:lnTo>
                    <a:pt x="8" y="211"/>
                  </a:lnTo>
                  <a:lnTo>
                    <a:pt x="19" y="241"/>
                  </a:lnTo>
                  <a:lnTo>
                    <a:pt x="33" y="266"/>
                  </a:lnTo>
                  <a:lnTo>
                    <a:pt x="50" y="286"/>
                  </a:lnTo>
                  <a:lnTo>
                    <a:pt x="68" y="301"/>
                  </a:lnTo>
                  <a:lnTo>
                    <a:pt x="88" y="311"/>
                  </a:lnTo>
                  <a:lnTo>
                    <a:pt x="109" y="314"/>
                  </a:lnTo>
                  <a:lnTo>
                    <a:pt x="123" y="312"/>
                  </a:lnTo>
                  <a:lnTo>
                    <a:pt x="137" y="307"/>
                  </a:lnTo>
                  <a:lnTo>
                    <a:pt x="149" y="300"/>
                  </a:lnTo>
                  <a:lnTo>
                    <a:pt x="160" y="290"/>
                  </a:lnTo>
                  <a:lnTo>
                    <a:pt x="171" y="280"/>
                  </a:lnTo>
                  <a:lnTo>
                    <a:pt x="181" y="266"/>
                  </a:lnTo>
                  <a:lnTo>
                    <a:pt x="191" y="250"/>
                  </a:lnTo>
                  <a:lnTo>
                    <a:pt x="198" y="232"/>
                  </a:lnTo>
                  <a:lnTo>
                    <a:pt x="189" y="232"/>
                  </a:lnTo>
                  <a:lnTo>
                    <a:pt x="182" y="247"/>
                  </a:lnTo>
                  <a:lnTo>
                    <a:pt x="174" y="262"/>
                  </a:lnTo>
                  <a:lnTo>
                    <a:pt x="164" y="274"/>
                  </a:lnTo>
                  <a:lnTo>
                    <a:pt x="155" y="284"/>
                  </a:lnTo>
                  <a:lnTo>
                    <a:pt x="144" y="293"/>
                  </a:lnTo>
                  <a:lnTo>
                    <a:pt x="133" y="299"/>
                  </a:lnTo>
                  <a:lnTo>
                    <a:pt x="121" y="303"/>
                  </a:lnTo>
                  <a:lnTo>
                    <a:pt x="109" y="3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85" name="Freeform 129"/>
            <p:cNvSpPr>
              <a:spLocks/>
            </p:cNvSpPr>
            <p:nvPr/>
          </p:nvSpPr>
          <p:spPr bwMode="auto">
            <a:xfrm>
              <a:off x="2753" y="982"/>
              <a:ext cx="25" cy="51"/>
            </a:xfrm>
            <a:custGeom>
              <a:avLst/>
              <a:gdLst/>
              <a:ahLst/>
              <a:cxnLst>
                <a:cxn ang="0">
                  <a:pos x="50" y="30"/>
                </a:cxn>
                <a:cxn ang="0">
                  <a:pos x="45" y="24"/>
                </a:cxn>
                <a:cxn ang="0">
                  <a:pos x="43" y="18"/>
                </a:cxn>
                <a:cxn ang="0">
                  <a:pos x="38" y="13"/>
                </a:cxn>
                <a:cxn ang="0">
                  <a:pos x="32" y="7"/>
                </a:cxn>
                <a:cxn ang="0">
                  <a:pos x="26" y="3"/>
                </a:cxn>
                <a:cxn ang="0">
                  <a:pos x="21" y="2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12" y="4"/>
                </a:cxn>
                <a:cxn ang="0">
                  <a:pos x="16" y="7"/>
                </a:cxn>
                <a:cxn ang="0">
                  <a:pos x="19" y="9"/>
                </a:cxn>
                <a:cxn ang="0">
                  <a:pos x="23" y="11"/>
                </a:cxn>
                <a:cxn ang="0">
                  <a:pos x="23" y="11"/>
                </a:cxn>
                <a:cxn ang="0">
                  <a:pos x="23" y="11"/>
                </a:cxn>
                <a:cxn ang="0">
                  <a:pos x="23" y="11"/>
                </a:cxn>
                <a:cxn ang="0">
                  <a:pos x="25" y="11"/>
                </a:cxn>
                <a:cxn ang="0">
                  <a:pos x="30" y="17"/>
                </a:cxn>
                <a:cxn ang="0">
                  <a:pos x="36" y="25"/>
                </a:cxn>
                <a:cxn ang="0">
                  <a:pos x="40" y="37"/>
                </a:cxn>
                <a:cxn ang="0">
                  <a:pos x="41" y="52"/>
                </a:cxn>
                <a:cxn ang="0">
                  <a:pos x="40" y="67"/>
                </a:cxn>
                <a:cxn ang="0">
                  <a:pos x="36" y="79"/>
                </a:cxn>
                <a:cxn ang="0">
                  <a:pos x="30" y="89"/>
                </a:cxn>
                <a:cxn ang="0">
                  <a:pos x="25" y="92"/>
                </a:cxn>
                <a:cxn ang="0">
                  <a:pos x="18" y="89"/>
                </a:cxn>
                <a:cxn ang="0">
                  <a:pos x="14" y="79"/>
                </a:cxn>
                <a:cxn ang="0">
                  <a:pos x="12" y="67"/>
                </a:cxn>
                <a:cxn ang="0">
                  <a:pos x="11" y="52"/>
                </a:cxn>
                <a:cxn ang="0">
                  <a:pos x="11" y="45"/>
                </a:cxn>
                <a:cxn ang="0">
                  <a:pos x="12" y="37"/>
                </a:cxn>
                <a:cxn ang="0">
                  <a:pos x="12" y="30"/>
                </a:cxn>
                <a:cxn ang="0">
                  <a:pos x="12" y="25"/>
                </a:cxn>
                <a:cxn ang="0">
                  <a:pos x="12" y="24"/>
                </a:cxn>
                <a:cxn ang="0">
                  <a:pos x="9" y="22"/>
                </a:cxn>
                <a:cxn ang="0">
                  <a:pos x="8" y="21"/>
                </a:cxn>
                <a:cxn ang="0">
                  <a:pos x="7" y="19"/>
                </a:cxn>
                <a:cxn ang="0">
                  <a:pos x="1" y="32"/>
                </a:cxn>
                <a:cxn ang="0">
                  <a:pos x="0" y="49"/>
                </a:cxn>
                <a:cxn ang="0">
                  <a:pos x="1" y="66"/>
                </a:cxn>
                <a:cxn ang="0">
                  <a:pos x="4" y="79"/>
                </a:cxn>
                <a:cxn ang="0">
                  <a:pos x="7" y="86"/>
                </a:cxn>
                <a:cxn ang="0">
                  <a:pos x="7" y="93"/>
                </a:cxn>
                <a:cxn ang="0">
                  <a:pos x="5" y="97"/>
                </a:cxn>
                <a:cxn ang="0">
                  <a:pos x="0" y="101"/>
                </a:cxn>
                <a:cxn ang="0">
                  <a:pos x="7" y="104"/>
                </a:cxn>
                <a:cxn ang="0">
                  <a:pos x="14" y="104"/>
                </a:cxn>
                <a:cxn ang="0">
                  <a:pos x="22" y="103"/>
                </a:cxn>
                <a:cxn ang="0">
                  <a:pos x="30" y="100"/>
                </a:cxn>
                <a:cxn ang="0">
                  <a:pos x="44" y="88"/>
                </a:cxn>
                <a:cxn ang="0">
                  <a:pos x="51" y="68"/>
                </a:cxn>
                <a:cxn ang="0">
                  <a:pos x="51" y="49"/>
                </a:cxn>
                <a:cxn ang="0">
                  <a:pos x="50" y="30"/>
                </a:cxn>
              </a:cxnLst>
              <a:rect l="0" t="0" r="r" b="b"/>
              <a:pathLst>
                <a:path w="51" h="104">
                  <a:moveTo>
                    <a:pt x="50" y="30"/>
                  </a:moveTo>
                  <a:lnTo>
                    <a:pt x="45" y="24"/>
                  </a:lnTo>
                  <a:lnTo>
                    <a:pt x="43" y="18"/>
                  </a:lnTo>
                  <a:lnTo>
                    <a:pt x="38" y="13"/>
                  </a:lnTo>
                  <a:lnTo>
                    <a:pt x="32" y="7"/>
                  </a:lnTo>
                  <a:lnTo>
                    <a:pt x="26" y="3"/>
                  </a:lnTo>
                  <a:lnTo>
                    <a:pt x="21" y="2"/>
                  </a:lnTo>
                  <a:lnTo>
                    <a:pt x="14" y="0"/>
                  </a:lnTo>
                  <a:lnTo>
                    <a:pt x="8" y="2"/>
                  </a:lnTo>
                  <a:lnTo>
                    <a:pt x="12" y="4"/>
                  </a:lnTo>
                  <a:lnTo>
                    <a:pt x="16" y="7"/>
                  </a:lnTo>
                  <a:lnTo>
                    <a:pt x="19" y="9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5" y="11"/>
                  </a:lnTo>
                  <a:lnTo>
                    <a:pt x="30" y="17"/>
                  </a:lnTo>
                  <a:lnTo>
                    <a:pt x="36" y="25"/>
                  </a:lnTo>
                  <a:lnTo>
                    <a:pt x="40" y="37"/>
                  </a:lnTo>
                  <a:lnTo>
                    <a:pt x="41" y="52"/>
                  </a:lnTo>
                  <a:lnTo>
                    <a:pt x="40" y="67"/>
                  </a:lnTo>
                  <a:lnTo>
                    <a:pt x="36" y="79"/>
                  </a:lnTo>
                  <a:lnTo>
                    <a:pt x="30" y="89"/>
                  </a:lnTo>
                  <a:lnTo>
                    <a:pt x="25" y="92"/>
                  </a:lnTo>
                  <a:lnTo>
                    <a:pt x="18" y="89"/>
                  </a:lnTo>
                  <a:lnTo>
                    <a:pt x="14" y="79"/>
                  </a:lnTo>
                  <a:lnTo>
                    <a:pt x="12" y="67"/>
                  </a:lnTo>
                  <a:lnTo>
                    <a:pt x="11" y="52"/>
                  </a:lnTo>
                  <a:lnTo>
                    <a:pt x="11" y="45"/>
                  </a:lnTo>
                  <a:lnTo>
                    <a:pt x="12" y="37"/>
                  </a:lnTo>
                  <a:lnTo>
                    <a:pt x="12" y="30"/>
                  </a:lnTo>
                  <a:lnTo>
                    <a:pt x="12" y="25"/>
                  </a:lnTo>
                  <a:lnTo>
                    <a:pt x="12" y="24"/>
                  </a:lnTo>
                  <a:lnTo>
                    <a:pt x="9" y="22"/>
                  </a:lnTo>
                  <a:lnTo>
                    <a:pt x="8" y="21"/>
                  </a:lnTo>
                  <a:lnTo>
                    <a:pt x="7" y="19"/>
                  </a:lnTo>
                  <a:lnTo>
                    <a:pt x="1" y="32"/>
                  </a:lnTo>
                  <a:lnTo>
                    <a:pt x="0" y="49"/>
                  </a:lnTo>
                  <a:lnTo>
                    <a:pt x="1" y="66"/>
                  </a:lnTo>
                  <a:lnTo>
                    <a:pt x="4" y="79"/>
                  </a:lnTo>
                  <a:lnTo>
                    <a:pt x="7" y="86"/>
                  </a:lnTo>
                  <a:lnTo>
                    <a:pt x="7" y="93"/>
                  </a:lnTo>
                  <a:lnTo>
                    <a:pt x="5" y="97"/>
                  </a:lnTo>
                  <a:lnTo>
                    <a:pt x="0" y="101"/>
                  </a:lnTo>
                  <a:lnTo>
                    <a:pt x="7" y="104"/>
                  </a:lnTo>
                  <a:lnTo>
                    <a:pt x="14" y="104"/>
                  </a:lnTo>
                  <a:lnTo>
                    <a:pt x="22" y="103"/>
                  </a:lnTo>
                  <a:lnTo>
                    <a:pt x="30" y="100"/>
                  </a:lnTo>
                  <a:lnTo>
                    <a:pt x="44" y="88"/>
                  </a:lnTo>
                  <a:lnTo>
                    <a:pt x="51" y="68"/>
                  </a:lnTo>
                  <a:lnTo>
                    <a:pt x="51" y="49"/>
                  </a:lnTo>
                  <a:lnTo>
                    <a:pt x="50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86" name="Freeform 130"/>
            <p:cNvSpPr>
              <a:spLocks/>
            </p:cNvSpPr>
            <p:nvPr/>
          </p:nvSpPr>
          <p:spPr bwMode="auto">
            <a:xfrm>
              <a:off x="2700" y="907"/>
              <a:ext cx="54" cy="97"/>
            </a:xfrm>
            <a:custGeom>
              <a:avLst/>
              <a:gdLst/>
              <a:ahLst/>
              <a:cxnLst>
                <a:cxn ang="0">
                  <a:pos x="74" y="83"/>
                </a:cxn>
                <a:cxn ang="0">
                  <a:pos x="63" y="75"/>
                </a:cxn>
                <a:cxn ang="0">
                  <a:pos x="52" y="62"/>
                </a:cxn>
                <a:cxn ang="0">
                  <a:pos x="44" y="49"/>
                </a:cxn>
                <a:cxn ang="0">
                  <a:pos x="37" y="35"/>
                </a:cxn>
                <a:cxn ang="0">
                  <a:pos x="31" y="22"/>
                </a:cxn>
                <a:cxn ang="0">
                  <a:pos x="27" y="11"/>
                </a:cxn>
                <a:cxn ang="0">
                  <a:pos x="26" y="3"/>
                </a:cxn>
                <a:cxn ang="0">
                  <a:pos x="25" y="0"/>
                </a:cxn>
                <a:cxn ang="0">
                  <a:pos x="23" y="26"/>
                </a:cxn>
                <a:cxn ang="0">
                  <a:pos x="30" y="50"/>
                </a:cxn>
                <a:cxn ang="0">
                  <a:pos x="43" y="73"/>
                </a:cxn>
                <a:cxn ang="0">
                  <a:pos x="54" y="97"/>
                </a:cxn>
                <a:cxn ang="0">
                  <a:pos x="44" y="102"/>
                </a:cxn>
                <a:cxn ang="0">
                  <a:pos x="36" y="110"/>
                </a:cxn>
                <a:cxn ang="0">
                  <a:pos x="29" y="118"/>
                </a:cxn>
                <a:cxn ang="0">
                  <a:pos x="23" y="129"/>
                </a:cxn>
                <a:cxn ang="0">
                  <a:pos x="19" y="137"/>
                </a:cxn>
                <a:cxn ang="0">
                  <a:pos x="14" y="140"/>
                </a:cxn>
                <a:cxn ang="0">
                  <a:pos x="8" y="139"/>
                </a:cxn>
                <a:cxn ang="0">
                  <a:pos x="0" y="135"/>
                </a:cxn>
                <a:cxn ang="0">
                  <a:pos x="0" y="142"/>
                </a:cxn>
                <a:cxn ang="0">
                  <a:pos x="1" y="148"/>
                </a:cxn>
                <a:cxn ang="0">
                  <a:pos x="2" y="157"/>
                </a:cxn>
                <a:cxn ang="0">
                  <a:pos x="5" y="163"/>
                </a:cxn>
                <a:cxn ang="0">
                  <a:pos x="12" y="172"/>
                </a:cxn>
                <a:cxn ang="0">
                  <a:pos x="22" y="180"/>
                </a:cxn>
                <a:cxn ang="0">
                  <a:pos x="31" y="186"/>
                </a:cxn>
                <a:cxn ang="0">
                  <a:pos x="43" y="191"/>
                </a:cxn>
                <a:cxn ang="0">
                  <a:pos x="52" y="193"/>
                </a:cxn>
                <a:cxn ang="0">
                  <a:pos x="61" y="193"/>
                </a:cxn>
                <a:cxn ang="0">
                  <a:pos x="67" y="192"/>
                </a:cxn>
                <a:cxn ang="0">
                  <a:pos x="70" y="186"/>
                </a:cxn>
                <a:cxn ang="0">
                  <a:pos x="63" y="185"/>
                </a:cxn>
                <a:cxn ang="0">
                  <a:pos x="56" y="184"/>
                </a:cxn>
                <a:cxn ang="0">
                  <a:pos x="49" y="181"/>
                </a:cxn>
                <a:cxn ang="0">
                  <a:pos x="43" y="178"/>
                </a:cxn>
                <a:cxn ang="0">
                  <a:pos x="37" y="174"/>
                </a:cxn>
                <a:cxn ang="0">
                  <a:pos x="31" y="169"/>
                </a:cxn>
                <a:cxn ang="0">
                  <a:pos x="27" y="163"/>
                </a:cxn>
                <a:cxn ang="0">
                  <a:pos x="23" y="157"/>
                </a:cxn>
                <a:cxn ang="0">
                  <a:pos x="27" y="148"/>
                </a:cxn>
                <a:cxn ang="0">
                  <a:pos x="33" y="140"/>
                </a:cxn>
                <a:cxn ang="0">
                  <a:pos x="38" y="133"/>
                </a:cxn>
                <a:cxn ang="0">
                  <a:pos x="44" y="125"/>
                </a:cxn>
                <a:cxn ang="0">
                  <a:pos x="51" y="118"/>
                </a:cxn>
                <a:cxn ang="0">
                  <a:pos x="59" y="112"/>
                </a:cxn>
                <a:cxn ang="0">
                  <a:pos x="67" y="105"/>
                </a:cxn>
                <a:cxn ang="0">
                  <a:pos x="76" y="101"/>
                </a:cxn>
                <a:cxn ang="0">
                  <a:pos x="85" y="99"/>
                </a:cxn>
                <a:cxn ang="0">
                  <a:pos x="95" y="101"/>
                </a:cxn>
                <a:cxn ang="0">
                  <a:pos x="103" y="102"/>
                </a:cxn>
                <a:cxn ang="0">
                  <a:pos x="108" y="94"/>
                </a:cxn>
                <a:cxn ang="0">
                  <a:pos x="102" y="88"/>
                </a:cxn>
                <a:cxn ang="0">
                  <a:pos x="94" y="86"/>
                </a:cxn>
                <a:cxn ang="0">
                  <a:pos x="84" y="84"/>
                </a:cxn>
                <a:cxn ang="0">
                  <a:pos x="74" y="83"/>
                </a:cxn>
              </a:cxnLst>
              <a:rect l="0" t="0" r="r" b="b"/>
              <a:pathLst>
                <a:path w="108" h="193">
                  <a:moveTo>
                    <a:pt x="74" y="83"/>
                  </a:moveTo>
                  <a:lnTo>
                    <a:pt x="63" y="75"/>
                  </a:lnTo>
                  <a:lnTo>
                    <a:pt x="52" y="62"/>
                  </a:lnTo>
                  <a:lnTo>
                    <a:pt x="44" y="49"/>
                  </a:lnTo>
                  <a:lnTo>
                    <a:pt x="37" y="35"/>
                  </a:lnTo>
                  <a:lnTo>
                    <a:pt x="31" y="22"/>
                  </a:lnTo>
                  <a:lnTo>
                    <a:pt x="27" y="11"/>
                  </a:lnTo>
                  <a:lnTo>
                    <a:pt x="26" y="3"/>
                  </a:lnTo>
                  <a:lnTo>
                    <a:pt x="25" y="0"/>
                  </a:lnTo>
                  <a:lnTo>
                    <a:pt x="23" y="26"/>
                  </a:lnTo>
                  <a:lnTo>
                    <a:pt x="30" y="50"/>
                  </a:lnTo>
                  <a:lnTo>
                    <a:pt x="43" y="73"/>
                  </a:lnTo>
                  <a:lnTo>
                    <a:pt x="54" y="97"/>
                  </a:lnTo>
                  <a:lnTo>
                    <a:pt x="44" y="102"/>
                  </a:lnTo>
                  <a:lnTo>
                    <a:pt x="36" y="110"/>
                  </a:lnTo>
                  <a:lnTo>
                    <a:pt x="29" y="118"/>
                  </a:lnTo>
                  <a:lnTo>
                    <a:pt x="23" y="129"/>
                  </a:lnTo>
                  <a:lnTo>
                    <a:pt x="19" y="137"/>
                  </a:lnTo>
                  <a:lnTo>
                    <a:pt x="14" y="140"/>
                  </a:lnTo>
                  <a:lnTo>
                    <a:pt x="8" y="139"/>
                  </a:lnTo>
                  <a:lnTo>
                    <a:pt x="0" y="135"/>
                  </a:lnTo>
                  <a:lnTo>
                    <a:pt x="0" y="142"/>
                  </a:lnTo>
                  <a:lnTo>
                    <a:pt x="1" y="148"/>
                  </a:lnTo>
                  <a:lnTo>
                    <a:pt x="2" y="157"/>
                  </a:lnTo>
                  <a:lnTo>
                    <a:pt x="5" y="163"/>
                  </a:lnTo>
                  <a:lnTo>
                    <a:pt x="12" y="172"/>
                  </a:lnTo>
                  <a:lnTo>
                    <a:pt x="22" y="180"/>
                  </a:lnTo>
                  <a:lnTo>
                    <a:pt x="31" y="186"/>
                  </a:lnTo>
                  <a:lnTo>
                    <a:pt x="43" y="191"/>
                  </a:lnTo>
                  <a:lnTo>
                    <a:pt x="52" y="193"/>
                  </a:lnTo>
                  <a:lnTo>
                    <a:pt x="61" y="193"/>
                  </a:lnTo>
                  <a:lnTo>
                    <a:pt x="67" y="192"/>
                  </a:lnTo>
                  <a:lnTo>
                    <a:pt x="70" y="186"/>
                  </a:lnTo>
                  <a:lnTo>
                    <a:pt x="63" y="185"/>
                  </a:lnTo>
                  <a:lnTo>
                    <a:pt x="56" y="184"/>
                  </a:lnTo>
                  <a:lnTo>
                    <a:pt x="49" y="181"/>
                  </a:lnTo>
                  <a:lnTo>
                    <a:pt x="43" y="178"/>
                  </a:lnTo>
                  <a:lnTo>
                    <a:pt x="37" y="174"/>
                  </a:lnTo>
                  <a:lnTo>
                    <a:pt x="31" y="169"/>
                  </a:lnTo>
                  <a:lnTo>
                    <a:pt x="27" y="163"/>
                  </a:lnTo>
                  <a:lnTo>
                    <a:pt x="23" y="157"/>
                  </a:lnTo>
                  <a:lnTo>
                    <a:pt x="27" y="148"/>
                  </a:lnTo>
                  <a:lnTo>
                    <a:pt x="33" y="140"/>
                  </a:lnTo>
                  <a:lnTo>
                    <a:pt x="38" y="133"/>
                  </a:lnTo>
                  <a:lnTo>
                    <a:pt x="44" y="125"/>
                  </a:lnTo>
                  <a:lnTo>
                    <a:pt x="51" y="118"/>
                  </a:lnTo>
                  <a:lnTo>
                    <a:pt x="59" y="112"/>
                  </a:lnTo>
                  <a:lnTo>
                    <a:pt x="67" y="105"/>
                  </a:lnTo>
                  <a:lnTo>
                    <a:pt x="76" y="101"/>
                  </a:lnTo>
                  <a:lnTo>
                    <a:pt x="85" y="99"/>
                  </a:lnTo>
                  <a:lnTo>
                    <a:pt x="95" y="101"/>
                  </a:lnTo>
                  <a:lnTo>
                    <a:pt x="103" y="102"/>
                  </a:lnTo>
                  <a:lnTo>
                    <a:pt x="108" y="94"/>
                  </a:lnTo>
                  <a:lnTo>
                    <a:pt x="102" y="88"/>
                  </a:lnTo>
                  <a:lnTo>
                    <a:pt x="94" y="86"/>
                  </a:lnTo>
                  <a:lnTo>
                    <a:pt x="84" y="84"/>
                  </a:lnTo>
                  <a:lnTo>
                    <a:pt x="74" y="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87" name="Freeform 131"/>
            <p:cNvSpPr>
              <a:spLocks/>
            </p:cNvSpPr>
            <p:nvPr/>
          </p:nvSpPr>
          <p:spPr bwMode="auto">
            <a:xfrm>
              <a:off x="2730" y="1006"/>
              <a:ext cx="46" cy="54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0"/>
                </a:cxn>
                <a:cxn ang="0">
                  <a:pos x="2" y="22"/>
                </a:cxn>
                <a:cxn ang="0">
                  <a:pos x="6" y="43"/>
                </a:cxn>
                <a:cxn ang="0">
                  <a:pos x="11" y="60"/>
                </a:cxn>
                <a:cxn ang="0">
                  <a:pos x="18" y="77"/>
                </a:cxn>
                <a:cxn ang="0">
                  <a:pos x="28" y="90"/>
                </a:cxn>
                <a:cxn ang="0">
                  <a:pos x="37" y="100"/>
                </a:cxn>
                <a:cxn ang="0">
                  <a:pos x="49" y="105"/>
                </a:cxn>
                <a:cxn ang="0">
                  <a:pos x="60" y="108"/>
                </a:cxn>
                <a:cxn ang="0">
                  <a:pos x="68" y="107"/>
                </a:cxn>
                <a:cxn ang="0">
                  <a:pos x="76" y="103"/>
                </a:cxn>
                <a:cxn ang="0">
                  <a:pos x="84" y="97"/>
                </a:cxn>
                <a:cxn ang="0">
                  <a:pos x="91" y="90"/>
                </a:cxn>
                <a:cxn ang="0">
                  <a:pos x="86" y="94"/>
                </a:cxn>
                <a:cxn ang="0">
                  <a:pos x="82" y="96"/>
                </a:cxn>
                <a:cxn ang="0">
                  <a:pos x="76" y="99"/>
                </a:cxn>
                <a:cxn ang="0">
                  <a:pos x="71" y="99"/>
                </a:cxn>
                <a:cxn ang="0">
                  <a:pos x="60" y="97"/>
                </a:cxn>
                <a:cxn ang="0">
                  <a:pos x="50" y="90"/>
                </a:cxn>
                <a:cxn ang="0">
                  <a:pos x="40" y="82"/>
                </a:cxn>
                <a:cxn ang="0">
                  <a:pos x="32" y="70"/>
                </a:cxn>
                <a:cxn ang="0">
                  <a:pos x="25" y="55"/>
                </a:cxn>
                <a:cxn ang="0">
                  <a:pos x="21" y="39"/>
                </a:cxn>
                <a:cxn ang="0">
                  <a:pos x="17" y="21"/>
                </a:cxn>
                <a:cxn ang="0">
                  <a:pos x="15" y="0"/>
                </a:cxn>
              </a:cxnLst>
              <a:rect l="0" t="0" r="r" b="b"/>
              <a:pathLst>
                <a:path w="91" h="108">
                  <a:moveTo>
                    <a:pt x="15" y="0"/>
                  </a:moveTo>
                  <a:lnTo>
                    <a:pt x="0" y="0"/>
                  </a:lnTo>
                  <a:lnTo>
                    <a:pt x="2" y="22"/>
                  </a:lnTo>
                  <a:lnTo>
                    <a:pt x="6" y="43"/>
                  </a:lnTo>
                  <a:lnTo>
                    <a:pt x="11" y="60"/>
                  </a:lnTo>
                  <a:lnTo>
                    <a:pt x="18" y="77"/>
                  </a:lnTo>
                  <a:lnTo>
                    <a:pt x="28" y="90"/>
                  </a:lnTo>
                  <a:lnTo>
                    <a:pt x="37" y="100"/>
                  </a:lnTo>
                  <a:lnTo>
                    <a:pt x="49" y="105"/>
                  </a:lnTo>
                  <a:lnTo>
                    <a:pt x="60" y="108"/>
                  </a:lnTo>
                  <a:lnTo>
                    <a:pt x="68" y="107"/>
                  </a:lnTo>
                  <a:lnTo>
                    <a:pt x="76" y="103"/>
                  </a:lnTo>
                  <a:lnTo>
                    <a:pt x="84" y="97"/>
                  </a:lnTo>
                  <a:lnTo>
                    <a:pt x="91" y="90"/>
                  </a:lnTo>
                  <a:lnTo>
                    <a:pt x="86" y="94"/>
                  </a:lnTo>
                  <a:lnTo>
                    <a:pt x="82" y="96"/>
                  </a:lnTo>
                  <a:lnTo>
                    <a:pt x="76" y="99"/>
                  </a:lnTo>
                  <a:lnTo>
                    <a:pt x="71" y="99"/>
                  </a:lnTo>
                  <a:lnTo>
                    <a:pt x="60" y="97"/>
                  </a:lnTo>
                  <a:lnTo>
                    <a:pt x="50" y="90"/>
                  </a:lnTo>
                  <a:lnTo>
                    <a:pt x="40" y="82"/>
                  </a:lnTo>
                  <a:lnTo>
                    <a:pt x="32" y="70"/>
                  </a:lnTo>
                  <a:lnTo>
                    <a:pt x="25" y="55"/>
                  </a:lnTo>
                  <a:lnTo>
                    <a:pt x="21" y="39"/>
                  </a:lnTo>
                  <a:lnTo>
                    <a:pt x="17" y="2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88" name="Freeform 132"/>
            <p:cNvSpPr>
              <a:spLocks/>
            </p:cNvSpPr>
            <p:nvPr/>
          </p:nvSpPr>
          <p:spPr bwMode="auto">
            <a:xfrm>
              <a:off x="2724" y="1053"/>
              <a:ext cx="113" cy="45"/>
            </a:xfrm>
            <a:custGeom>
              <a:avLst/>
              <a:gdLst/>
              <a:ahLst/>
              <a:cxnLst>
                <a:cxn ang="0">
                  <a:pos x="149" y="22"/>
                </a:cxn>
                <a:cxn ang="0">
                  <a:pos x="152" y="17"/>
                </a:cxn>
                <a:cxn ang="0">
                  <a:pos x="153" y="11"/>
                </a:cxn>
                <a:cxn ang="0">
                  <a:pos x="156" y="6"/>
                </a:cxn>
                <a:cxn ang="0">
                  <a:pos x="159" y="0"/>
                </a:cxn>
                <a:cxn ang="0">
                  <a:pos x="149" y="0"/>
                </a:cxn>
                <a:cxn ang="0">
                  <a:pos x="142" y="17"/>
                </a:cxn>
                <a:cxn ang="0">
                  <a:pos x="132" y="32"/>
                </a:cxn>
                <a:cxn ang="0">
                  <a:pos x="124" y="45"/>
                </a:cxn>
                <a:cxn ang="0">
                  <a:pos x="113" y="56"/>
                </a:cxn>
                <a:cxn ang="0">
                  <a:pos x="102" y="66"/>
                </a:cxn>
                <a:cxn ang="0">
                  <a:pos x="90" y="73"/>
                </a:cxn>
                <a:cxn ang="0">
                  <a:pos x="77" y="77"/>
                </a:cxn>
                <a:cxn ang="0">
                  <a:pos x="63" y="78"/>
                </a:cxn>
                <a:cxn ang="0">
                  <a:pos x="55" y="78"/>
                </a:cxn>
                <a:cxn ang="0">
                  <a:pos x="47" y="75"/>
                </a:cxn>
                <a:cxn ang="0">
                  <a:pos x="38" y="73"/>
                </a:cxn>
                <a:cxn ang="0">
                  <a:pos x="30" y="69"/>
                </a:cxn>
                <a:cxn ang="0">
                  <a:pos x="22" y="63"/>
                </a:cxn>
                <a:cxn ang="0">
                  <a:pos x="15" y="56"/>
                </a:cxn>
                <a:cxn ang="0">
                  <a:pos x="8" y="49"/>
                </a:cxn>
                <a:cxn ang="0">
                  <a:pos x="1" y="41"/>
                </a:cxn>
                <a:cxn ang="0">
                  <a:pos x="0" y="60"/>
                </a:cxn>
                <a:cxn ang="0">
                  <a:pos x="7" y="67"/>
                </a:cxn>
                <a:cxn ang="0">
                  <a:pos x="15" y="73"/>
                </a:cxn>
                <a:cxn ang="0">
                  <a:pos x="22" y="78"/>
                </a:cxn>
                <a:cxn ang="0">
                  <a:pos x="30" y="82"/>
                </a:cxn>
                <a:cxn ang="0">
                  <a:pos x="38" y="85"/>
                </a:cxn>
                <a:cxn ang="0">
                  <a:pos x="47" y="88"/>
                </a:cxn>
                <a:cxn ang="0">
                  <a:pos x="55" y="89"/>
                </a:cxn>
                <a:cxn ang="0">
                  <a:pos x="63" y="89"/>
                </a:cxn>
                <a:cxn ang="0">
                  <a:pos x="74" y="88"/>
                </a:cxn>
                <a:cxn ang="0">
                  <a:pos x="87" y="85"/>
                </a:cxn>
                <a:cxn ang="0">
                  <a:pos x="98" y="79"/>
                </a:cxn>
                <a:cxn ang="0">
                  <a:pos x="108" y="73"/>
                </a:cxn>
                <a:cxn ang="0">
                  <a:pos x="117" y="66"/>
                </a:cxn>
                <a:cxn ang="0">
                  <a:pos x="127" y="56"/>
                </a:cxn>
                <a:cxn ang="0">
                  <a:pos x="135" y="45"/>
                </a:cxn>
                <a:cxn ang="0">
                  <a:pos x="144" y="33"/>
                </a:cxn>
                <a:cxn ang="0">
                  <a:pos x="150" y="35"/>
                </a:cxn>
                <a:cxn ang="0">
                  <a:pos x="157" y="36"/>
                </a:cxn>
                <a:cxn ang="0">
                  <a:pos x="163" y="37"/>
                </a:cxn>
                <a:cxn ang="0">
                  <a:pos x="170" y="37"/>
                </a:cxn>
                <a:cxn ang="0">
                  <a:pos x="173" y="37"/>
                </a:cxn>
                <a:cxn ang="0">
                  <a:pos x="178" y="37"/>
                </a:cxn>
                <a:cxn ang="0">
                  <a:pos x="188" y="37"/>
                </a:cxn>
                <a:cxn ang="0">
                  <a:pos x="199" y="37"/>
                </a:cxn>
                <a:cxn ang="0">
                  <a:pos x="209" y="37"/>
                </a:cxn>
                <a:cxn ang="0">
                  <a:pos x="218" y="37"/>
                </a:cxn>
                <a:cxn ang="0">
                  <a:pos x="224" y="36"/>
                </a:cxn>
                <a:cxn ang="0">
                  <a:pos x="226" y="35"/>
                </a:cxn>
                <a:cxn ang="0">
                  <a:pos x="217" y="33"/>
                </a:cxn>
                <a:cxn ang="0">
                  <a:pos x="207" y="32"/>
                </a:cxn>
                <a:cxn ang="0">
                  <a:pos x="197" y="32"/>
                </a:cxn>
                <a:cxn ang="0">
                  <a:pos x="188" y="30"/>
                </a:cxn>
                <a:cxn ang="0">
                  <a:pos x="178" y="29"/>
                </a:cxn>
                <a:cxn ang="0">
                  <a:pos x="168" y="26"/>
                </a:cxn>
                <a:cxn ang="0">
                  <a:pos x="159" y="25"/>
                </a:cxn>
                <a:cxn ang="0">
                  <a:pos x="149" y="22"/>
                </a:cxn>
              </a:cxnLst>
              <a:rect l="0" t="0" r="r" b="b"/>
              <a:pathLst>
                <a:path w="226" h="89">
                  <a:moveTo>
                    <a:pt x="149" y="22"/>
                  </a:moveTo>
                  <a:lnTo>
                    <a:pt x="152" y="17"/>
                  </a:lnTo>
                  <a:lnTo>
                    <a:pt x="153" y="11"/>
                  </a:lnTo>
                  <a:lnTo>
                    <a:pt x="156" y="6"/>
                  </a:lnTo>
                  <a:lnTo>
                    <a:pt x="159" y="0"/>
                  </a:lnTo>
                  <a:lnTo>
                    <a:pt x="149" y="0"/>
                  </a:lnTo>
                  <a:lnTo>
                    <a:pt x="142" y="17"/>
                  </a:lnTo>
                  <a:lnTo>
                    <a:pt x="132" y="32"/>
                  </a:lnTo>
                  <a:lnTo>
                    <a:pt x="124" y="45"/>
                  </a:lnTo>
                  <a:lnTo>
                    <a:pt x="113" y="56"/>
                  </a:lnTo>
                  <a:lnTo>
                    <a:pt x="102" y="66"/>
                  </a:lnTo>
                  <a:lnTo>
                    <a:pt x="90" y="73"/>
                  </a:lnTo>
                  <a:lnTo>
                    <a:pt x="77" y="77"/>
                  </a:lnTo>
                  <a:lnTo>
                    <a:pt x="63" y="78"/>
                  </a:lnTo>
                  <a:lnTo>
                    <a:pt x="55" y="78"/>
                  </a:lnTo>
                  <a:lnTo>
                    <a:pt x="47" y="75"/>
                  </a:lnTo>
                  <a:lnTo>
                    <a:pt x="38" y="73"/>
                  </a:lnTo>
                  <a:lnTo>
                    <a:pt x="30" y="69"/>
                  </a:lnTo>
                  <a:lnTo>
                    <a:pt x="22" y="63"/>
                  </a:lnTo>
                  <a:lnTo>
                    <a:pt x="15" y="56"/>
                  </a:lnTo>
                  <a:lnTo>
                    <a:pt x="8" y="49"/>
                  </a:lnTo>
                  <a:lnTo>
                    <a:pt x="1" y="41"/>
                  </a:lnTo>
                  <a:lnTo>
                    <a:pt x="0" y="60"/>
                  </a:lnTo>
                  <a:lnTo>
                    <a:pt x="7" y="67"/>
                  </a:lnTo>
                  <a:lnTo>
                    <a:pt x="15" y="73"/>
                  </a:lnTo>
                  <a:lnTo>
                    <a:pt x="22" y="78"/>
                  </a:lnTo>
                  <a:lnTo>
                    <a:pt x="30" y="82"/>
                  </a:lnTo>
                  <a:lnTo>
                    <a:pt x="38" y="85"/>
                  </a:lnTo>
                  <a:lnTo>
                    <a:pt x="47" y="88"/>
                  </a:lnTo>
                  <a:lnTo>
                    <a:pt x="55" y="89"/>
                  </a:lnTo>
                  <a:lnTo>
                    <a:pt x="63" y="89"/>
                  </a:lnTo>
                  <a:lnTo>
                    <a:pt x="74" y="88"/>
                  </a:lnTo>
                  <a:lnTo>
                    <a:pt x="87" y="85"/>
                  </a:lnTo>
                  <a:lnTo>
                    <a:pt x="98" y="79"/>
                  </a:lnTo>
                  <a:lnTo>
                    <a:pt x="108" y="73"/>
                  </a:lnTo>
                  <a:lnTo>
                    <a:pt x="117" y="66"/>
                  </a:lnTo>
                  <a:lnTo>
                    <a:pt x="127" y="56"/>
                  </a:lnTo>
                  <a:lnTo>
                    <a:pt x="135" y="45"/>
                  </a:lnTo>
                  <a:lnTo>
                    <a:pt x="144" y="33"/>
                  </a:lnTo>
                  <a:lnTo>
                    <a:pt x="150" y="35"/>
                  </a:lnTo>
                  <a:lnTo>
                    <a:pt x="157" y="36"/>
                  </a:lnTo>
                  <a:lnTo>
                    <a:pt x="163" y="37"/>
                  </a:lnTo>
                  <a:lnTo>
                    <a:pt x="170" y="37"/>
                  </a:lnTo>
                  <a:lnTo>
                    <a:pt x="173" y="37"/>
                  </a:lnTo>
                  <a:lnTo>
                    <a:pt x="178" y="37"/>
                  </a:lnTo>
                  <a:lnTo>
                    <a:pt x="188" y="37"/>
                  </a:lnTo>
                  <a:lnTo>
                    <a:pt x="199" y="37"/>
                  </a:lnTo>
                  <a:lnTo>
                    <a:pt x="209" y="37"/>
                  </a:lnTo>
                  <a:lnTo>
                    <a:pt x="218" y="37"/>
                  </a:lnTo>
                  <a:lnTo>
                    <a:pt x="224" y="36"/>
                  </a:lnTo>
                  <a:lnTo>
                    <a:pt x="226" y="35"/>
                  </a:lnTo>
                  <a:lnTo>
                    <a:pt x="217" y="33"/>
                  </a:lnTo>
                  <a:lnTo>
                    <a:pt x="207" y="32"/>
                  </a:lnTo>
                  <a:lnTo>
                    <a:pt x="197" y="32"/>
                  </a:lnTo>
                  <a:lnTo>
                    <a:pt x="188" y="30"/>
                  </a:lnTo>
                  <a:lnTo>
                    <a:pt x="178" y="29"/>
                  </a:lnTo>
                  <a:lnTo>
                    <a:pt x="168" y="26"/>
                  </a:lnTo>
                  <a:lnTo>
                    <a:pt x="159" y="25"/>
                  </a:lnTo>
                  <a:lnTo>
                    <a:pt x="149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89" name="Freeform 133"/>
            <p:cNvSpPr>
              <a:spLocks/>
            </p:cNvSpPr>
            <p:nvPr/>
          </p:nvSpPr>
          <p:spPr bwMode="auto">
            <a:xfrm>
              <a:off x="2509" y="426"/>
              <a:ext cx="395" cy="356"/>
            </a:xfrm>
            <a:custGeom>
              <a:avLst/>
              <a:gdLst/>
              <a:ahLst/>
              <a:cxnLst>
                <a:cxn ang="0">
                  <a:pos x="388" y="24"/>
                </a:cxn>
                <a:cxn ang="0">
                  <a:pos x="390" y="24"/>
                </a:cxn>
                <a:cxn ang="0">
                  <a:pos x="791" y="41"/>
                </a:cxn>
                <a:cxn ang="0">
                  <a:pos x="791" y="21"/>
                </a:cxn>
                <a:cxn ang="0">
                  <a:pos x="369" y="5"/>
                </a:cxn>
                <a:cxn ang="0">
                  <a:pos x="366" y="4"/>
                </a:cxn>
                <a:cxn ang="0">
                  <a:pos x="365" y="2"/>
                </a:cxn>
                <a:cxn ang="0">
                  <a:pos x="362" y="2"/>
                </a:cxn>
                <a:cxn ang="0">
                  <a:pos x="359" y="1"/>
                </a:cxn>
                <a:cxn ang="0">
                  <a:pos x="351" y="0"/>
                </a:cxn>
                <a:cxn ang="0">
                  <a:pos x="337" y="0"/>
                </a:cxn>
                <a:cxn ang="0">
                  <a:pos x="318" y="0"/>
                </a:cxn>
                <a:cxn ang="0">
                  <a:pos x="296" y="0"/>
                </a:cxn>
                <a:cxn ang="0">
                  <a:pos x="269" y="0"/>
                </a:cxn>
                <a:cxn ang="0">
                  <a:pos x="240" y="0"/>
                </a:cxn>
                <a:cxn ang="0">
                  <a:pos x="210" y="0"/>
                </a:cxn>
                <a:cxn ang="0">
                  <a:pos x="179" y="1"/>
                </a:cxn>
                <a:cxn ang="0">
                  <a:pos x="148" y="1"/>
                </a:cxn>
                <a:cxn ang="0">
                  <a:pos x="117" y="2"/>
                </a:cxn>
                <a:cxn ang="0">
                  <a:pos x="88" y="2"/>
                </a:cxn>
                <a:cxn ang="0">
                  <a:pos x="63" y="4"/>
                </a:cxn>
                <a:cxn ang="0">
                  <a:pos x="40" y="5"/>
                </a:cxn>
                <a:cxn ang="0">
                  <a:pos x="22" y="5"/>
                </a:cxn>
                <a:cxn ang="0">
                  <a:pos x="8" y="6"/>
                </a:cxn>
                <a:cxn ang="0">
                  <a:pos x="0" y="6"/>
                </a:cxn>
                <a:cxn ang="0">
                  <a:pos x="34" y="17"/>
                </a:cxn>
                <a:cxn ang="0">
                  <a:pos x="336" y="20"/>
                </a:cxn>
                <a:cxn ang="0">
                  <a:pos x="338" y="20"/>
                </a:cxn>
                <a:cxn ang="0">
                  <a:pos x="347" y="20"/>
                </a:cxn>
                <a:cxn ang="0">
                  <a:pos x="356" y="21"/>
                </a:cxn>
                <a:cxn ang="0">
                  <a:pos x="366" y="26"/>
                </a:cxn>
                <a:cxn ang="0">
                  <a:pos x="372" y="32"/>
                </a:cxn>
                <a:cxn ang="0">
                  <a:pos x="374" y="41"/>
                </a:cxn>
                <a:cxn ang="0">
                  <a:pos x="376" y="47"/>
                </a:cxn>
                <a:cxn ang="0">
                  <a:pos x="376" y="50"/>
                </a:cxn>
                <a:cxn ang="0">
                  <a:pos x="376" y="696"/>
                </a:cxn>
                <a:cxn ang="0">
                  <a:pos x="395" y="711"/>
                </a:cxn>
                <a:cxn ang="0">
                  <a:pos x="394" y="34"/>
                </a:cxn>
                <a:cxn ang="0">
                  <a:pos x="392" y="31"/>
                </a:cxn>
                <a:cxn ang="0">
                  <a:pos x="391" y="28"/>
                </a:cxn>
                <a:cxn ang="0">
                  <a:pos x="390" y="27"/>
                </a:cxn>
                <a:cxn ang="0">
                  <a:pos x="388" y="24"/>
                </a:cxn>
              </a:cxnLst>
              <a:rect l="0" t="0" r="r" b="b"/>
              <a:pathLst>
                <a:path w="791" h="711">
                  <a:moveTo>
                    <a:pt x="388" y="24"/>
                  </a:moveTo>
                  <a:lnTo>
                    <a:pt x="390" y="24"/>
                  </a:lnTo>
                  <a:lnTo>
                    <a:pt x="791" y="41"/>
                  </a:lnTo>
                  <a:lnTo>
                    <a:pt x="791" y="21"/>
                  </a:lnTo>
                  <a:lnTo>
                    <a:pt x="369" y="5"/>
                  </a:lnTo>
                  <a:lnTo>
                    <a:pt x="366" y="4"/>
                  </a:lnTo>
                  <a:lnTo>
                    <a:pt x="365" y="2"/>
                  </a:lnTo>
                  <a:lnTo>
                    <a:pt x="362" y="2"/>
                  </a:lnTo>
                  <a:lnTo>
                    <a:pt x="359" y="1"/>
                  </a:lnTo>
                  <a:lnTo>
                    <a:pt x="351" y="0"/>
                  </a:lnTo>
                  <a:lnTo>
                    <a:pt x="337" y="0"/>
                  </a:lnTo>
                  <a:lnTo>
                    <a:pt x="318" y="0"/>
                  </a:lnTo>
                  <a:lnTo>
                    <a:pt x="296" y="0"/>
                  </a:lnTo>
                  <a:lnTo>
                    <a:pt x="269" y="0"/>
                  </a:lnTo>
                  <a:lnTo>
                    <a:pt x="240" y="0"/>
                  </a:lnTo>
                  <a:lnTo>
                    <a:pt x="210" y="0"/>
                  </a:lnTo>
                  <a:lnTo>
                    <a:pt x="179" y="1"/>
                  </a:lnTo>
                  <a:lnTo>
                    <a:pt x="148" y="1"/>
                  </a:lnTo>
                  <a:lnTo>
                    <a:pt x="117" y="2"/>
                  </a:lnTo>
                  <a:lnTo>
                    <a:pt x="88" y="2"/>
                  </a:lnTo>
                  <a:lnTo>
                    <a:pt x="63" y="4"/>
                  </a:lnTo>
                  <a:lnTo>
                    <a:pt x="40" y="5"/>
                  </a:lnTo>
                  <a:lnTo>
                    <a:pt x="22" y="5"/>
                  </a:lnTo>
                  <a:lnTo>
                    <a:pt x="8" y="6"/>
                  </a:lnTo>
                  <a:lnTo>
                    <a:pt x="0" y="6"/>
                  </a:lnTo>
                  <a:lnTo>
                    <a:pt x="34" y="17"/>
                  </a:lnTo>
                  <a:lnTo>
                    <a:pt x="336" y="20"/>
                  </a:lnTo>
                  <a:lnTo>
                    <a:pt x="338" y="20"/>
                  </a:lnTo>
                  <a:lnTo>
                    <a:pt x="347" y="20"/>
                  </a:lnTo>
                  <a:lnTo>
                    <a:pt x="356" y="21"/>
                  </a:lnTo>
                  <a:lnTo>
                    <a:pt x="366" y="26"/>
                  </a:lnTo>
                  <a:lnTo>
                    <a:pt x="372" y="32"/>
                  </a:lnTo>
                  <a:lnTo>
                    <a:pt x="374" y="41"/>
                  </a:lnTo>
                  <a:lnTo>
                    <a:pt x="376" y="47"/>
                  </a:lnTo>
                  <a:lnTo>
                    <a:pt x="376" y="50"/>
                  </a:lnTo>
                  <a:lnTo>
                    <a:pt x="376" y="696"/>
                  </a:lnTo>
                  <a:lnTo>
                    <a:pt x="395" y="711"/>
                  </a:lnTo>
                  <a:lnTo>
                    <a:pt x="394" y="34"/>
                  </a:lnTo>
                  <a:lnTo>
                    <a:pt x="392" y="31"/>
                  </a:lnTo>
                  <a:lnTo>
                    <a:pt x="391" y="28"/>
                  </a:lnTo>
                  <a:lnTo>
                    <a:pt x="390" y="27"/>
                  </a:lnTo>
                  <a:lnTo>
                    <a:pt x="388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90" name="Freeform 134"/>
            <p:cNvSpPr>
              <a:spLocks/>
            </p:cNvSpPr>
            <p:nvPr/>
          </p:nvSpPr>
          <p:spPr bwMode="auto">
            <a:xfrm>
              <a:off x="2709" y="863"/>
              <a:ext cx="195" cy="89"/>
            </a:xfrm>
            <a:custGeom>
              <a:avLst/>
              <a:gdLst/>
              <a:ahLst/>
              <a:cxnLst>
                <a:cxn ang="0">
                  <a:pos x="392" y="48"/>
                </a:cxn>
                <a:cxn ang="0">
                  <a:pos x="111" y="111"/>
                </a:cxn>
                <a:cxn ang="0">
                  <a:pos x="111" y="111"/>
                </a:cxn>
                <a:cxn ang="0">
                  <a:pos x="105" y="104"/>
                </a:cxn>
                <a:cxn ang="0">
                  <a:pos x="97" y="89"/>
                </a:cxn>
                <a:cxn ang="0">
                  <a:pos x="392" y="19"/>
                </a:cxn>
                <a:cxn ang="0">
                  <a:pos x="86" y="70"/>
                </a:cxn>
                <a:cxn ang="0">
                  <a:pos x="71" y="42"/>
                </a:cxn>
                <a:cxn ang="0">
                  <a:pos x="53" y="18"/>
                </a:cxn>
                <a:cxn ang="0">
                  <a:pos x="31" y="3"/>
                </a:cxn>
                <a:cxn ang="0">
                  <a:pos x="0" y="0"/>
                </a:cxn>
                <a:cxn ang="0">
                  <a:pos x="17" y="10"/>
                </a:cxn>
                <a:cxn ang="0">
                  <a:pos x="29" y="17"/>
                </a:cxn>
                <a:cxn ang="0">
                  <a:pos x="63" y="56"/>
                </a:cxn>
                <a:cxn ang="0">
                  <a:pos x="93" y="102"/>
                </a:cxn>
                <a:cxn ang="0">
                  <a:pos x="116" y="143"/>
                </a:cxn>
                <a:cxn ang="0">
                  <a:pos x="125" y="160"/>
                </a:cxn>
                <a:cxn ang="0">
                  <a:pos x="132" y="146"/>
                </a:cxn>
                <a:cxn ang="0">
                  <a:pos x="125" y="128"/>
                </a:cxn>
                <a:cxn ang="0">
                  <a:pos x="122" y="126"/>
                </a:cxn>
                <a:cxn ang="0">
                  <a:pos x="119" y="123"/>
                </a:cxn>
                <a:cxn ang="0">
                  <a:pos x="121" y="121"/>
                </a:cxn>
                <a:cxn ang="0">
                  <a:pos x="122" y="121"/>
                </a:cxn>
                <a:cxn ang="0">
                  <a:pos x="143" y="146"/>
                </a:cxn>
                <a:cxn ang="0">
                  <a:pos x="159" y="177"/>
                </a:cxn>
                <a:cxn ang="0">
                  <a:pos x="162" y="161"/>
                </a:cxn>
                <a:cxn ang="0">
                  <a:pos x="144" y="131"/>
                </a:cxn>
                <a:cxn ang="0">
                  <a:pos x="144" y="117"/>
                </a:cxn>
                <a:cxn ang="0">
                  <a:pos x="168" y="112"/>
                </a:cxn>
                <a:cxn ang="0">
                  <a:pos x="197" y="107"/>
                </a:cxn>
                <a:cxn ang="0">
                  <a:pos x="228" y="98"/>
                </a:cxn>
                <a:cxn ang="0">
                  <a:pos x="263" y="90"/>
                </a:cxn>
                <a:cxn ang="0">
                  <a:pos x="300" y="82"/>
                </a:cxn>
                <a:cxn ang="0">
                  <a:pos x="338" y="74"/>
                </a:cxn>
                <a:cxn ang="0">
                  <a:pos x="374" y="66"/>
                </a:cxn>
              </a:cxnLst>
              <a:rect l="0" t="0" r="r" b="b"/>
              <a:pathLst>
                <a:path w="392" h="177">
                  <a:moveTo>
                    <a:pt x="392" y="62"/>
                  </a:moveTo>
                  <a:lnTo>
                    <a:pt x="392" y="48"/>
                  </a:lnTo>
                  <a:lnTo>
                    <a:pt x="111" y="111"/>
                  </a:lnTo>
                  <a:lnTo>
                    <a:pt x="111" y="111"/>
                  </a:lnTo>
                  <a:lnTo>
                    <a:pt x="111" y="111"/>
                  </a:lnTo>
                  <a:lnTo>
                    <a:pt x="111" y="111"/>
                  </a:lnTo>
                  <a:lnTo>
                    <a:pt x="111" y="111"/>
                  </a:lnTo>
                  <a:lnTo>
                    <a:pt x="105" y="104"/>
                  </a:lnTo>
                  <a:lnTo>
                    <a:pt x="101" y="97"/>
                  </a:lnTo>
                  <a:lnTo>
                    <a:pt x="97" y="89"/>
                  </a:lnTo>
                  <a:lnTo>
                    <a:pt x="93" y="82"/>
                  </a:lnTo>
                  <a:lnTo>
                    <a:pt x="392" y="19"/>
                  </a:lnTo>
                  <a:lnTo>
                    <a:pt x="392" y="7"/>
                  </a:lnTo>
                  <a:lnTo>
                    <a:pt x="86" y="70"/>
                  </a:lnTo>
                  <a:lnTo>
                    <a:pt x="79" y="56"/>
                  </a:lnTo>
                  <a:lnTo>
                    <a:pt x="71" y="42"/>
                  </a:lnTo>
                  <a:lnTo>
                    <a:pt x="63" y="30"/>
                  </a:lnTo>
                  <a:lnTo>
                    <a:pt x="53" y="18"/>
                  </a:lnTo>
                  <a:lnTo>
                    <a:pt x="42" y="10"/>
                  </a:lnTo>
                  <a:lnTo>
                    <a:pt x="31" y="3"/>
                  </a:lnTo>
                  <a:lnTo>
                    <a:pt x="17" y="0"/>
                  </a:lnTo>
                  <a:lnTo>
                    <a:pt x="0" y="0"/>
                  </a:lnTo>
                  <a:lnTo>
                    <a:pt x="10" y="6"/>
                  </a:lnTo>
                  <a:lnTo>
                    <a:pt x="17" y="10"/>
                  </a:lnTo>
                  <a:lnTo>
                    <a:pt x="24" y="14"/>
                  </a:lnTo>
                  <a:lnTo>
                    <a:pt x="29" y="17"/>
                  </a:lnTo>
                  <a:lnTo>
                    <a:pt x="46" y="34"/>
                  </a:lnTo>
                  <a:lnTo>
                    <a:pt x="63" y="56"/>
                  </a:lnTo>
                  <a:lnTo>
                    <a:pt x="78" y="79"/>
                  </a:lnTo>
                  <a:lnTo>
                    <a:pt x="93" y="102"/>
                  </a:lnTo>
                  <a:lnTo>
                    <a:pt x="105" y="124"/>
                  </a:lnTo>
                  <a:lnTo>
                    <a:pt x="116" y="143"/>
                  </a:lnTo>
                  <a:lnTo>
                    <a:pt x="122" y="156"/>
                  </a:lnTo>
                  <a:lnTo>
                    <a:pt x="125" y="160"/>
                  </a:lnTo>
                  <a:lnTo>
                    <a:pt x="130" y="153"/>
                  </a:lnTo>
                  <a:lnTo>
                    <a:pt x="132" y="146"/>
                  </a:lnTo>
                  <a:lnTo>
                    <a:pt x="129" y="136"/>
                  </a:lnTo>
                  <a:lnTo>
                    <a:pt x="125" y="128"/>
                  </a:lnTo>
                  <a:lnTo>
                    <a:pt x="123" y="127"/>
                  </a:lnTo>
                  <a:lnTo>
                    <a:pt x="122" y="126"/>
                  </a:lnTo>
                  <a:lnTo>
                    <a:pt x="121" y="124"/>
                  </a:lnTo>
                  <a:lnTo>
                    <a:pt x="119" y="123"/>
                  </a:lnTo>
                  <a:lnTo>
                    <a:pt x="121" y="123"/>
                  </a:lnTo>
                  <a:lnTo>
                    <a:pt x="121" y="121"/>
                  </a:lnTo>
                  <a:lnTo>
                    <a:pt x="121" y="121"/>
                  </a:lnTo>
                  <a:lnTo>
                    <a:pt x="122" y="121"/>
                  </a:lnTo>
                  <a:lnTo>
                    <a:pt x="133" y="132"/>
                  </a:lnTo>
                  <a:lnTo>
                    <a:pt x="143" y="146"/>
                  </a:lnTo>
                  <a:lnTo>
                    <a:pt x="151" y="161"/>
                  </a:lnTo>
                  <a:lnTo>
                    <a:pt x="159" y="177"/>
                  </a:lnTo>
                  <a:lnTo>
                    <a:pt x="169" y="177"/>
                  </a:lnTo>
                  <a:lnTo>
                    <a:pt x="162" y="161"/>
                  </a:lnTo>
                  <a:lnTo>
                    <a:pt x="154" y="145"/>
                  </a:lnTo>
                  <a:lnTo>
                    <a:pt x="144" y="131"/>
                  </a:lnTo>
                  <a:lnTo>
                    <a:pt x="134" y="120"/>
                  </a:lnTo>
                  <a:lnTo>
                    <a:pt x="144" y="117"/>
                  </a:lnTo>
                  <a:lnTo>
                    <a:pt x="155" y="115"/>
                  </a:lnTo>
                  <a:lnTo>
                    <a:pt x="168" y="112"/>
                  </a:lnTo>
                  <a:lnTo>
                    <a:pt x="181" y="109"/>
                  </a:lnTo>
                  <a:lnTo>
                    <a:pt x="197" y="107"/>
                  </a:lnTo>
                  <a:lnTo>
                    <a:pt x="212" y="102"/>
                  </a:lnTo>
                  <a:lnTo>
                    <a:pt x="228" y="98"/>
                  </a:lnTo>
                  <a:lnTo>
                    <a:pt x="246" y="94"/>
                  </a:lnTo>
                  <a:lnTo>
                    <a:pt x="263" y="90"/>
                  </a:lnTo>
                  <a:lnTo>
                    <a:pt x="281" y="86"/>
                  </a:lnTo>
                  <a:lnTo>
                    <a:pt x="300" y="82"/>
                  </a:lnTo>
                  <a:lnTo>
                    <a:pt x="318" y="78"/>
                  </a:lnTo>
                  <a:lnTo>
                    <a:pt x="338" y="74"/>
                  </a:lnTo>
                  <a:lnTo>
                    <a:pt x="356" y="70"/>
                  </a:lnTo>
                  <a:lnTo>
                    <a:pt x="374" y="66"/>
                  </a:lnTo>
                  <a:lnTo>
                    <a:pt x="392" y="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45191" name="Group 135"/>
          <p:cNvGrpSpPr>
            <a:grpSpLocks/>
          </p:cNvGrpSpPr>
          <p:nvPr/>
        </p:nvGrpSpPr>
        <p:grpSpPr bwMode="auto">
          <a:xfrm>
            <a:off x="4713288" y="5118100"/>
            <a:ext cx="1325562" cy="784225"/>
            <a:chOff x="1068" y="1105"/>
            <a:chExt cx="1391" cy="799"/>
          </a:xfrm>
        </p:grpSpPr>
        <p:sp>
          <p:nvSpPr>
            <p:cNvPr id="45192" name="Freeform 136"/>
            <p:cNvSpPr>
              <a:spLocks/>
            </p:cNvSpPr>
            <p:nvPr/>
          </p:nvSpPr>
          <p:spPr bwMode="auto">
            <a:xfrm>
              <a:off x="1869" y="1771"/>
              <a:ext cx="323" cy="122"/>
            </a:xfrm>
            <a:custGeom>
              <a:avLst/>
              <a:gdLst/>
              <a:ahLst/>
              <a:cxnLst>
                <a:cxn ang="0">
                  <a:pos x="313" y="0"/>
                </a:cxn>
                <a:cxn ang="0">
                  <a:pos x="0" y="365"/>
                </a:cxn>
                <a:cxn ang="0">
                  <a:pos x="684" y="384"/>
                </a:cxn>
                <a:cxn ang="0">
                  <a:pos x="992" y="5"/>
                </a:cxn>
                <a:cxn ang="0">
                  <a:pos x="313" y="0"/>
                </a:cxn>
                <a:cxn ang="0">
                  <a:pos x="313" y="0"/>
                </a:cxn>
              </a:cxnLst>
              <a:rect l="0" t="0" r="r" b="b"/>
              <a:pathLst>
                <a:path w="992" h="384">
                  <a:moveTo>
                    <a:pt x="313" y="0"/>
                  </a:moveTo>
                  <a:lnTo>
                    <a:pt x="0" y="365"/>
                  </a:lnTo>
                  <a:lnTo>
                    <a:pt x="684" y="384"/>
                  </a:lnTo>
                  <a:lnTo>
                    <a:pt x="992" y="5"/>
                  </a:lnTo>
                  <a:lnTo>
                    <a:pt x="313" y="0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F2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93" name="Freeform 137"/>
            <p:cNvSpPr>
              <a:spLocks/>
            </p:cNvSpPr>
            <p:nvPr/>
          </p:nvSpPr>
          <p:spPr bwMode="auto">
            <a:xfrm>
              <a:off x="1737" y="1771"/>
              <a:ext cx="237" cy="118"/>
            </a:xfrm>
            <a:custGeom>
              <a:avLst/>
              <a:gdLst/>
              <a:ahLst/>
              <a:cxnLst>
                <a:cxn ang="0">
                  <a:pos x="293" y="0"/>
                </a:cxn>
                <a:cxn ang="0">
                  <a:pos x="12" y="117"/>
                </a:cxn>
                <a:cxn ang="0">
                  <a:pos x="0" y="357"/>
                </a:cxn>
                <a:cxn ang="0">
                  <a:pos x="437" y="370"/>
                </a:cxn>
                <a:cxn ang="0">
                  <a:pos x="732" y="15"/>
                </a:cxn>
                <a:cxn ang="0">
                  <a:pos x="293" y="0"/>
                </a:cxn>
                <a:cxn ang="0">
                  <a:pos x="293" y="0"/>
                </a:cxn>
              </a:cxnLst>
              <a:rect l="0" t="0" r="r" b="b"/>
              <a:pathLst>
                <a:path w="732" h="370">
                  <a:moveTo>
                    <a:pt x="293" y="0"/>
                  </a:moveTo>
                  <a:lnTo>
                    <a:pt x="12" y="117"/>
                  </a:lnTo>
                  <a:lnTo>
                    <a:pt x="0" y="357"/>
                  </a:lnTo>
                  <a:lnTo>
                    <a:pt x="437" y="370"/>
                  </a:lnTo>
                  <a:lnTo>
                    <a:pt x="732" y="15"/>
                  </a:lnTo>
                  <a:lnTo>
                    <a:pt x="293" y="0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FFFC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94" name="Freeform 138"/>
            <p:cNvSpPr>
              <a:spLocks/>
            </p:cNvSpPr>
            <p:nvPr/>
          </p:nvSpPr>
          <p:spPr bwMode="auto">
            <a:xfrm>
              <a:off x="1234" y="1755"/>
              <a:ext cx="231" cy="127"/>
            </a:xfrm>
            <a:custGeom>
              <a:avLst/>
              <a:gdLst/>
              <a:ahLst/>
              <a:cxnLst>
                <a:cxn ang="0">
                  <a:pos x="324" y="0"/>
                </a:cxn>
                <a:cxn ang="0">
                  <a:pos x="0" y="397"/>
                </a:cxn>
                <a:cxn ang="0">
                  <a:pos x="413" y="382"/>
                </a:cxn>
                <a:cxn ang="0">
                  <a:pos x="715" y="6"/>
                </a:cxn>
                <a:cxn ang="0">
                  <a:pos x="324" y="0"/>
                </a:cxn>
                <a:cxn ang="0">
                  <a:pos x="324" y="0"/>
                </a:cxn>
              </a:cxnLst>
              <a:rect l="0" t="0" r="r" b="b"/>
              <a:pathLst>
                <a:path w="715" h="397">
                  <a:moveTo>
                    <a:pt x="324" y="0"/>
                  </a:moveTo>
                  <a:lnTo>
                    <a:pt x="0" y="397"/>
                  </a:lnTo>
                  <a:lnTo>
                    <a:pt x="413" y="382"/>
                  </a:lnTo>
                  <a:lnTo>
                    <a:pt x="715" y="6"/>
                  </a:lnTo>
                  <a:lnTo>
                    <a:pt x="324" y="0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E3D1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95" name="Freeform 139"/>
            <p:cNvSpPr>
              <a:spLocks/>
            </p:cNvSpPr>
            <p:nvPr/>
          </p:nvSpPr>
          <p:spPr bwMode="auto">
            <a:xfrm>
              <a:off x="1914" y="1575"/>
              <a:ext cx="206" cy="97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64" y="305"/>
                </a:cxn>
                <a:cxn ang="0">
                  <a:pos x="638" y="293"/>
                </a:cxn>
                <a:cxn ang="0">
                  <a:pos x="635" y="17"/>
                </a:cxn>
                <a:cxn ang="0">
                  <a:pos x="131" y="0"/>
                </a:cxn>
                <a:cxn ang="0">
                  <a:pos x="0" y="139"/>
                </a:cxn>
                <a:cxn ang="0">
                  <a:pos x="0" y="139"/>
                </a:cxn>
              </a:cxnLst>
              <a:rect l="0" t="0" r="r" b="b"/>
              <a:pathLst>
                <a:path w="638" h="305">
                  <a:moveTo>
                    <a:pt x="0" y="139"/>
                  </a:moveTo>
                  <a:lnTo>
                    <a:pt x="64" y="305"/>
                  </a:lnTo>
                  <a:lnTo>
                    <a:pt x="638" y="293"/>
                  </a:lnTo>
                  <a:lnTo>
                    <a:pt x="635" y="17"/>
                  </a:lnTo>
                  <a:lnTo>
                    <a:pt x="131" y="0"/>
                  </a:lnTo>
                  <a:lnTo>
                    <a:pt x="0" y="13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B0A8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96" name="Freeform 140"/>
            <p:cNvSpPr>
              <a:spLocks/>
            </p:cNvSpPr>
            <p:nvPr/>
          </p:nvSpPr>
          <p:spPr bwMode="auto">
            <a:xfrm>
              <a:off x="1896" y="1630"/>
              <a:ext cx="222" cy="145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3" y="457"/>
                </a:cxn>
                <a:cxn ang="0">
                  <a:pos x="686" y="442"/>
                </a:cxn>
                <a:cxn ang="0">
                  <a:pos x="676" y="122"/>
                </a:cxn>
                <a:cxn ang="0">
                  <a:pos x="123" y="134"/>
                </a:cxn>
                <a:cxn ang="0">
                  <a:pos x="81" y="0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686" h="457">
                  <a:moveTo>
                    <a:pt x="0" y="16"/>
                  </a:moveTo>
                  <a:lnTo>
                    <a:pt x="13" y="457"/>
                  </a:lnTo>
                  <a:lnTo>
                    <a:pt x="686" y="442"/>
                  </a:lnTo>
                  <a:lnTo>
                    <a:pt x="676" y="122"/>
                  </a:lnTo>
                  <a:lnTo>
                    <a:pt x="123" y="134"/>
                  </a:lnTo>
                  <a:lnTo>
                    <a:pt x="81" y="0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9191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97" name="Freeform 141"/>
            <p:cNvSpPr>
              <a:spLocks/>
            </p:cNvSpPr>
            <p:nvPr/>
          </p:nvSpPr>
          <p:spPr bwMode="auto">
            <a:xfrm>
              <a:off x="1638" y="1768"/>
              <a:ext cx="184" cy="119"/>
            </a:xfrm>
            <a:custGeom>
              <a:avLst/>
              <a:gdLst/>
              <a:ahLst/>
              <a:cxnLst>
                <a:cxn ang="0">
                  <a:pos x="378" y="0"/>
                </a:cxn>
                <a:cxn ang="0">
                  <a:pos x="0" y="179"/>
                </a:cxn>
                <a:cxn ang="0">
                  <a:pos x="55" y="373"/>
                </a:cxn>
                <a:cxn ang="0">
                  <a:pos x="325" y="357"/>
                </a:cxn>
                <a:cxn ang="0">
                  <a:pos x="569" y="8"/>
                </a:cxn>
                <a:cxn ang="0">
                  <a:pos x="378" y="0"/>
                </a:cxn>
                <a:cxn ang="0">
                  <a:pos x="378" y="0"/>
                </a:cxn>
              </a:cxnLst>
              <a:rect l="0" t="0" r="r" b="b"/>
              <a:pathLst>
                <a:path w="569" h="373">
                  <a:moveTo>
                    <a:pt x="378" y="0"/>
                  </a:moveTo>
                  <a:lnTo>
                    <a:pt x="0" y="179"/>
                  </a:lnTo>
                  <a:lnTo>
                    <a:pt x="55" y="373"/>
                  </a:lnTo>
                  <a:lnTo>
                    <a:pt x="325" y="357"/>
                  </a:lnTo>
                  <a:lnTo>
                    <a:pt x="569" y="8"/>
                  </a:lnTo>
                  <a:lnTo>
                    <a:pt x="378" y="0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D1CC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98" name="Freeform 142"/>
            <p:cNvSpPr>
              <a:spLocks/>
            </p:cNvSpPr>
            <p:nvPr/>
          </p:nvSpPr>
          <p:spPr bwMode="auto">
            <a:xfrm>
              <a:off x="1435" y="1757"/>
              <a:ext cx="326" cy="130"/>
            </a:xfrm>
            <a:custGeom>
              <a:avLst/>
              <a:gdLst/>
              <a:ahLst/>
              <a:cxnLst>
                <a:cxn ang="0">
                  <a:pos x="310" y="0"/>
                </a:cxn>
                <a:cxn ang="0">
                  <a:pos x="0" y="391"/>
                </a:cxn>
                <a:cxn ang="0">
                  <a:pos x="680" y="407"/>
                </a:cxn>
                <a:cxn ang="0">
                  <a:pos x="1003" y="28"/>
                </a:cxn>
                <a:cxn ang="0">
                  <a:pos x="1000" y="26"/>
                </a:cxn>
                <a:cxn ang="0">
                  <a:pos x="994" y="26"/>
                </a:cxn>
                <a:cxn ang="0">
                  <a:pos x="984" y="26"/>
                </a:cxn>
                <a:cxn ang="0">
                  <a:pos x="973" y="26"/>
                </a:cxn>
                <a:cxn ang="0">
                  <a:pos x="964" y="26"/>
                </a:cxn>
                <a:cxn ang="0">
                  <a:pos x="954" y="26"/>
                </a:cxn>
                <a:cxn ang="0">
                  <a:pos x="945" y="26"/>
                </a:cxn>
                <a:cxn ang="0">
                  <a:pos x="937" y="26"/>
                </a:cxn>
                <a:cxn ang="0">
                  <a:pos x="926" y="24"/>
                </a:cxn>
                <a:cxn ang="0">
                  <a:pos x="914" y="24"/>
                </a:cxn>
                <a:cxn ang="0">
                  <a:pos x="905" y="24"/>
                </a:cxn>
                <a:cxn ang="0">
                  <a:pos x="893" y="24"/>
                </a:cxn>
                <a:cxn ang="0">
                  <a:pos x="880" y="22"/>
                </a:cxn>
                <a:cxn ang="0">
                  <a:pos x="867" y="22"/>
                </a:cxn>
                <a:cxn ang="0">
                  <a:pos x="853" y="21"/>
                </a:cxn>
                <a:cxn ang="0">
                  <a:pos x="838" y="21"/>
                </a:cxn>
                <a:cxn ang="0">
                  <a:pos x="823" y="19"/>
                </a:cxn>
                <a:cxn ang="0">
                  <a:pos x="810" y="19"/>
                </a:cxn>
                <a:cxn ang="0">
                  <a:pos x="794" y="19"/>
                </a:cxn>
                <a:cxn ang="0">
                  <a:pos x="781" y="19"/>
                </a:cxn>
                <a:cxn ang="0">
                  <a:pos x="764" y="19"/>
                </a:cxn>
                <a:cxn ang="0">
                  <a:pos x="749" y="19"/>
                </a:cxn>
                <a:cxn ang="0">
                  <a:pos x="734" y="17"/>
                </a:cxn>
                <a:cxn ang="0">
                  <a:pos x="716" y="17"/>
                </a:cxn>
                <a:cxn ang="0">
                  <a:pos x="701" y="15"/>
                </a:cxn>
                <a:cxn ang="0">
                  <a:pos x="686" y="15"/>
                </a:cxn>
                <a:cxn ang="0">
                  <a:pos x="669" y="15"/>
                </a:cxn>
                <a:cxn ang="0">
                  <a:pos x="654" y="15"/>
                </a:cxn>
                <a:cxn ang="0">
                  <a:pos x="635" y="13"/>
                </a:cxn>
                <a:cxn ang="0">
                  <a:pos x="619" y="11"/>
                </a:cxn>
                <a:cxn ang="0">
                  <a:pos x="604" y="11"/>
                </a:cxn>
                <a:cxn ang="0">
                  <a:pos x="589" y="11"/>
                </a:cxn>
                <a:cxn ang="0">
                  <a:pos x="572" y="11"/>
                </a:cxn>
                <a:cxn ang="0">
                  <a:pos x="557" y="9"/>
                </a:cxn>
                <a:cxn ang="0">
                  <a:pos x="540" y="9"/>
                </a:cxn>
                <a:cxn ang="0">
                  <a:pos x="526" y="9"/>
                </a:cxn>
                <a:cxn ang="0">
                  <a:pos x="509" y="7"/>
                </a:cxn>
                <a:cxn ang="0">
                  <a:pos x="494" y="7"/>
                </a:cxn>
                <a:cxn ang="0">
                  <a:pos x="481" y="5"/>
                </a:cxn>
                <a:cxn ang="0">
                  <a:pos x="467" y="5"/>
                </a:cxn>
                <a:cxn ang="0">
                  <a:pos x="454" y="3"/>
                </a:cxn>
                <a:cxn ang="0">
                  <a:pos x="439" y="3"/>
                </a:cxn>
                <a:cxn ang="0">
                  <a:pos x="426" y="3"/>
                </a:cxn>
                <a:cxn ang="0">
                  <a:pos x="416" y="3"/>
                </a:cxn>
                <a:cxn ang="0">
                  <a:pos x="401" y="2"/>
                </a:cxn>
                <a:cxn ang="0">
                  <a:pos x="391" y="2"/>
                </a:cxn>
                <a:cxn ang="0">
                  <a:pos x="378" y="2"/>
                </a:cxn>
                <a:cxn ang="0">
                  <a:pos x="371" y="2"/>
                </a:cxn>
                <a:cxn ang="0">
                  <a:pos x="359" y="2"/>
                </a:cxn>
                <a:cxn ang="0">
                  <a:pos x="350" y="2"/>
                </a:cxn>
                <a:cxn ang="0">
                  <a:pos x="342" y="2"/>
                </a:cxn>
                <a:cxn ang="0">
                  <a:pos x="336" y="2"/>
                </a:cxn>
                <a:cxn ang="0">
                  <a:pos x="323" y="0"/>
                </a:cxn>
                <a:cxn ang="0">
                  <a:pos x="315" y="0"/>
                </a:cxn>
                <a:cxn ang="0">
                  <a:pos x="310" y="0"/>
                </a:cxn>
                <a:cxn ang="0">
                  <a:pos x="310" y="0"/>
                </a:cxn>
              </a:cxnLst>
              <a:rect l="0" t="0" r="r" b="b"/>
              <a:pathLst>
                <a:path w="1003" h="407">
                  <a:moveTo>
                    <a:pt x="310" y="0"/>
                  </a:moveTo>
                  <a:lnTo>
                    <a:pt x="0" y="391"/>
                  </a:lnTo>
                  <a:lnTo>
                    <a:pt x="680" y="407"/>
                  </a:lnTo>
                  <a:lnTo>
                    <a:pt x="1003" y="28"/>
                  </a:lnTo>
                  <a:lnTo>
                    <a:pt x="1000" y="26"/>
                  </a:lnTo>
                  <a:lnTo>
                    <a:pt x="994" y="26"/>
                  </a:lnTo>
                  <a:lnTo>
                    <a:pt x="984" y="26"/>
                  </a:lnTo>
                  <a:lnTo>
                    <a:pt x="973" y="26"/>
                  </a:lnTo>
                  <a:lnTo>
                    <a:pt x="964" y="26"/>
                  </a:lnTo>
                  <a:lnTo>
                    <a:pt x="954" y="26"/>
                  </a:lnTo>
                  <a:lnTo>
                    <a:pt x="945" y="26"/>
                  </a:lnTo>
                  <a:lnTo>
                    <a:pt x="937" y="26"/>
                  </a:lnTo>
                  <a:lnTo>
                    <a:pt x="926" y="24"/>
                  </a:lnTo>
                  <a:lnTo>
                    <a:pt x="914" y="24"/>
                  </a:lnTo>
                  <a:lnTo>
                    <a:pt x="905" y="24"/>
                  </a:lnTo>
                  <a:lnTo>
                    <a:pt x="893" y="24"/>
                  </a:lnTo>
                  <a:lnTo>
                    <a:pt x="880" y="22"/>
                  </a:lnTo>
                  <a:lnTo>
                    <a:pt x="867" y="22"/>
                  </a:lnTo>
                  <a:lnTo>
                    <a:pt x="853" y="21"/>
                  </a:lnTo>
                  <a:lnTo>
                    <a:pt x="838" y="21"/>
                  </a:lnTo>
                  <a:lnTo>
                    <a:pt x="823" y="19"/>
                  </a:lnTo>
                  <a:lnTo>
                    <a:pt x="810" y="19"/>
                  </a:lnTo>
                  <a:lnTo>
                    <a:pt x="794" y="19"/>
                  </a:lnTo>
                  <a:lnTo>
                    <a:pt x="781" y="19"/>
                  </a:lnTo>
                  <a:lnTo>
                    <a:pt x="764" y="19"/>
                  </a:lnTo>
                  <a:lnTo>
                    <a:pt x="749" y="19"/>
                  </a:lnTo>
                  <a:lnTo>
                    <a:pt x="734" y="17"/>
                  </a:lnTo>
                  <a:lnTo>
                    <a:pt x="716" y="17"/>
                  </a:lnTo>
                  <a:lnTo>
                    <a:pt x="701" y="15"/>
                  </a:lnTo>
                  <a:lnTo>
                    <a:pt x="686" y="15"/>
                  </a:lnTo>
                  <a:lnTo>
                    <a:pt x="669" y="15"/>
                  </a:lnTo>
                  <a:lnTo>
                    <a:pt x="654" y="15"/>
                  </a:lnTo>
                  <a:lnTo>
                    <a:pt x="635" y="13"/>
                  </a:lnTo>
                  <a:lnTo>
                    <a:pt x="619" y="11"/>
                  </a:lnTo>
                  <a:lnTo>
                    <a:pt x="604" y="11"/>
                  </a:lnTo>
                  <a:lnTo>
                    <a:pt x="589" y="11"/>
                  </a:lnTo>
                  <a:lnTo>
                    <a:pt x="572" y="11"/>
                  </a:lnTo>
                  <a:lnTo>
                    <a:pt x="557" y="9"/>
                  </a:lnTo>
                  <a:lnTo>
                    <a:pt x="540" y="9"/>
                  </a:lnTo>
                  <a:lnTo>
                    <a:pt x="526" y="9"/>
                  </a:lnTo>
                  <a:lnTo>
                    <a:pt x="509" y="7"/>
                  </a:lnTo>
                  <a:lnTo>
                    <a:pt x="494" y="7"/>
                  </a:lnTo>
                  <a:lnTo>
                    <a:pt x="481" y="5"/>
                  </a:lnTo>
                  <a:lnTo>
                    <a:pt x="467" y="5"/>
                  </a:lnTo>
                  <a:lnTo>
                    <a:pt x="454" y="3"/>
                  </a:lnTo>
                  <a:lnTo>
                    <a:pt x="439" y="3"/>
                  </a:lnTo>
                  <a:lnTo>
                    <a:pt x="426" y="3"/>
                  </a:lnTo>
                  <a:lnTo>
                    <a:pt x="416" y="3"/>
                  </a:lnTo>
                  <a:lnTo>
                    <a:pt x="401" y="2"/>
                  </a:lnTo>
                  <a:lnTo>
                    <a:pt x="391" y="2"/>
                  </a:lnTo>
                  <a:lnTo>
                    <a:pt x="378" y="2"/>
                  </a:lnTo>
                  <a:lnTo>
                    <a:pt x="371" y="2"/>
                  </a:lnTo>
                  <a:lnTo>
                    <a:pt x="359" y="2"/>
                  </a:lnTo>
                  <a:lnTo>
                    <a:pt x="350" y="2"/>
                  </a:lnTo>
                  <a:lnTo>
                    <a:pt x="342" y="2"/>
                  </a:lnTo>
                  <a:lnTo>
                    <a:pt x="336" y="2"/>
                  </a:lnTo>
                  <a:lnTo>
                    <a:pt x="323" y="0"/>
                  </a:lnTo>
                  <a:lnTo>
                    <a:pt x="315" y="0"/>
                  </a:lnTo>
                  <a:lnTo>
                    <a:pt x="310" y="0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C7C2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199" name="Freeform 143"/>
            <p:cNvSpPr>
              <a:spLocks/>
            </p:cNvSpPr>
            <p:nvPr/>
          </p:nvSpPr>
          <p:spPr bwMode="auto">
            <a:xfrm>
              <a:off x="1348" y="1760"/>
              <a:ext cx="188" cy="120"/>
            </a:xfrm>
            <a:custGeom>
              <a:avLst/>
              <a:gdLst/>
              <a:ahLst/>
              <a:cxnLst>
                <a:cxn ang="0">
                  <a:pos x="351" y="0"/>
                </a:cxn>
                <a:cxn ang="0">
                  <a:pos x="0" y="369"/>
                </a:cxn>
                <a:cxn ang="0">
                  <a:pos x="275" y="379"/>
                </a:cxn>
                <a:cxn ang="0">
                  <a:pos x="578" y="6"/>
                </a:cxn>
                <a:cxn ang="0">
                  <a:pos x="351" y="0"/>
                </a:cxn>
                <a:cxn ang="0">
                  <a:pos x="351" y="0"/>
                </a:cxn>
              </a:cxnLst>
              <a:rect l="0" t="0" r="r" b="b"/>
              <a:pathLst>
                <a:path w="578" h="379">
                  <a:moveTo>
                    <a:pt x="351" y="0"/>
                  </a:moveTo>
                  <a:lnTo>
                    <a:pt x="0" y="369"/>
                  </a:lnTo>
                  <a:lnTo>
                    <a:pt x="275" y="379"/>
                  </a:lnTo>
                  <a:lnTo>
                    <a:pt x="578" y="6"/>
                  </a:lnTo>
                  <a:lnTo>
                    <a:pt x="351" y="0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D1CC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200" name="Freeform 144"/>
            <p:cNvSpPr>
              <a:spLocks/>
            </p:cNvSpPr>
            <p:nvPr/>
          </p:nvSpPr>
          <p:spPr bwMode="auto">
            <a:xfrm>
              <a:off x="1248" y="1407"/>
              <a:ext cx="61" cy="354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4" y="1110"/>
                </a:cxn>
                <a:cxn ang="0">
                  <a:pos x="190" y="1078"/>
                </a:cxn>
                <a:cxn ang="0">
                  <a:pos x="145" y="0"/>
                </a:cxn>
                <a:cxn ang="0">
                  <a:pos x="0" y="21"/>
                </a:cxn>
                <a:cxn ang="0">
                  <a:pos x="0" y="21"/>
                </a:cxn>
              </a:cxnLst>
              <a:rect l="0" t="0" r="r" b="b"/>
              <a:pathLst>
                <a:path w="190" h="1110">
                  <a:moveTo>
                    <a:pt x="0" y="21"/>
                  </a:moveTo>
                  <a:lnTo>
                    <a:pt x="4" y="1110"/>
                  </a:lnTo>
                  <a:lnTo>
                    <a:pt x="190" y="1078"/>
                  </a:lnTo>
                  <a:lnTo>
                    <a:pt x="145" y="0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917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201" name="Freeform 145"/>
            <p:cNvSpPr>
              <a:spLocks/>
            </p:cNvSpPr>
            <p:nvPr/>
          </p:nvSpPr>
          <p:spPr bwMode="auto">
            <a:xfrm>
              <a:off x="1284" y="1579"/>
              <a:ext cx="132" cy="181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566"/>
                </a:cxn>
                <a:cxn ang="0">
                  <a:pos x="407" y="566"/>
                </a:cxn>
                <a:cxn ang="0">
                  <a:pos x="386" y="9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407" h="566">
                  <a:moveTo>
                    <a:pt x="12" y="0"/>
                  </a:moveTo>
                  <a:lnTo>
                    <a:pt x="0" y="566"/>
                  </a:lnTo>
                  <a:lnTo>
                    <a:pt x="407" y="566"/>
                  </a:lnTo>
                  <a:lnTo>
                    <a:pt x="386" y="9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191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202" name="Freeform 146"/>
            <p:cNvSpPr>
              <a:spLocks/>
            </p:cNvSpPr>
            <p:nvPr/>
          </p:nvSpPr>
          <p:spPr bwMode="auto">
            <a:xfrm>
              <a:off x="1355" y="1113"/>
              <a:ext cx="54" cy="3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" y="965"/>
                </a:cxn>
                <a:cxn ang="0">
                  <a:pos x="163" y="849"/>
                </a:cxn>
                <a:cxn ang="0">
                  <a:pos x="159" y="4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3" h="965">
                  <a:moveTo>
                    <a:pt x="0" y="0"/>
                  </a:moveTo>
                  <a:lnTo>
                    <a:pt x="49" y="965"/>
                  </a:lnTo>
                  <a:lnTo>
                    <a:pt x="163" y="849"/>
                  </a:lnTo>
                  <a:lnTo>
                    <a:pt x="159" y="4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7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203" name="Freeform 147"/>
            <p:cNvSpPr>
              <a:spLocks/>
            </p:cNvSpPr>
            <p:nvPr/>
          </p:nvSpPr>
          <p:spPr bwMode="auto">
            <a:xfrm>
              <a:off x="1176" y="1113"/>
              <a:ext cx="191" cy="30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30" y="958"/>
                </a:cxn>
                <a:cxn ang="0">
                  <a:pos x="589" y="969"/>
                </a:cxn>
                <a:cxn ang="0">
                  <a:pos x="566" y="0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589" h="969">
                  <a:moveTo>
                    <a:pt x="0" y="7"/>
                  </a:moveTo>
                  <a:lnTo>
                    <a:pt x="30" y="958"/>
                  </a:lnTo>
                  <a:lnTo>
                    <a:pt x="589" y="969"/>
                  </a:lnTo>
                  <a:lnTo>
                    <a:pt x="566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6617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204" name="Freeform 148"/>
            <p:cNvSpPr>
              <a:spLocks/>
            </p:cNvSpPr>
            <p:nvPr/>
          </p:nvSpPr>
          <p:spPr bwMode="auto">
            <a:xfrm>
              <a:off x="1210" y="1175"/>
              <a:ext cx="86" cy="83"/>
            </a:xfrm>
            <a:custGeom>
              <a:avLst/>
              <a:gdLst/>
              <a:ahLst/>
              <a:cxnLst>
                <a:cxn ang="0">
                  <a:pos x="0" y="133"/>
                </a:cxn>
                <a:cxn ang="0">
                  <a:pos x="0" y="146"/>
                </a:cxn>
                <a:cxn ang="0">
                  <a:pos x="0" y="159"/>
                </a:cxn>
                <a:cxn ang="0">
                  <a:pos x="2" y="171"/>
                </a:cxn>
                <a:cxn ang="0">
                  <a:pos x="6" y="182"/>
                </a:cxn>
                <a:cxn ang="0">
                  <a:pos x="12" y="192"/>
                </a:cxn>
                <a:cxn ang="0">
                  <a:pos x="15" y="201"/>
                </a:cxn>
                <a:cxn ang="0">
                  <a:pos x="19" y="211"/>
                </a:cxn>
                <a:cxn ang="0">
                  <a:pos x="27" y="220"/>
                </a:cxn>
                <a:cxn ang="0">
                  <a:pos x="40" y="231"/>
                </a:cxn>
                <a:cxn ang="0">
                  <a:pos x="57" y="243"/>
                </a:cxn>
                <a:cxn ang="0">
                  <a:pos x="65" y="247"/>
                </a:cxn>
                <a:cxn ang="0">
                  <a:pos x="73" y="252"/>
                </a:cxn>
                <a:cxn ang="0">
                  <a:pos x="82" y="254"/>
                </a:cxn>
                <a:cxn ang="0">
                  <a:pos x="92" y="258"/>
                </a:cxn>
                <a:cxn ang="0">
                  <a:pos x="101" y="258"/>
                </a:cxn>
                <a:cxn ang="0">
                  <a:pos x="109" y="260"/>
                </a:cxn>
                <a:cxn ang="0">
                  <a:pos x="118" y="260"/>
                </a:cxn>
                <a:cxn ang="0">
                  <a:pos x="128" y="260"/>
                </a:cxn>
                <a:cxn ang="0">
                  <a:pos x="137" y="258"/>
                </a:cxn>
                <a:cxn ang="0">
                  <a:pos x="147" y="258"/>
                </a:cxn>
                <a:cxn ang="0">
                  <a:pos x="154" y="256"/>
                </a:cxn>
                <a:cxn ang="0">
                  <a:pos x="166" y="254"/>
                </a:cxn>
                <a:cxn ang="0">
                  <a:pos x="173" y="252"/>
                </a:cxn>
                <a:cxn ang="0">
                  <a:pos x="183" y="249"/>
                </a:cxn>
                <a:cxn ang="0">
                  <a:pos x="190" y="245"/>
                </a:cxn>
                <a:cxn ang="0">
                  <a:pos x="200" y="241"/>
                </a:cxn>
                <a:cxn ang="0">
                  <a:pos x="215" y="231"/>
                </a:cxn>
                <a:cxn ang="0">
                  <a:pos x="228" y="224"/>
                </a:cxn>
                <a:cxn ang="0">
                  <a:pos x="238" y="207"/>
                </a:cxn>
                <a:cxn ang="0">
                  <a:pos x="245" y="193"/>
                </a:cxn>
                <a:cxn ang="0">
                  <a:pos x="249" y="184"/>
                </a:cxn>
                <a:cxn ang="0">
                  <a:pos x="253" y="178"/>
                </a:cxn>
                <a:cxn ang="0">
                  <a:pos x="255" y="169"/>
                </a:cxn>
                <a:cxn ang="0">
                  <a:pos x="259" y="161"/>
                </a:cxn>
                <a:cxn ang="0">
                  <a:pos x="261" y="150"/>
                </a:cxn>
                <a:cxn ang="0">
                  <a:pos x="261" y="140"/>
                </a:cxn>
                <a:cxn ang="0">
                  <a:pos x="263" y="131"/>
                </a:cxn>
                <a:cxn ang="0">
                  <a:pos x="264" y="123"/>
                </a:cxn>
                <a:cxn ang="0">
                  <a:pos x="264" y="114"/>
                </a:cxn>
                <a:cxn ang="0">
                  <a:pos x="266" y="104"/>
                </a:cxn>
                <a:cxn ang="0">
                  <a:pos x="266" y="95"/>
                </a:cxn>
                <a:cxn ang="0">
                  <a:pos x="268" y="85"/>
                </a:cxn>
                <a:cxn ang="0">
                  <a:pos x="266" y="77"/>
                </a:cxn>
                <a:cxn ang="0">
                  <a:pos x="266" y="68"/>
                </a:cxn>
                <a:cxn ang="0">
                  <a:pos x="266" y="58"/>
                </a:cxn>
                <a:cxn ang="0">
                  <a:pos x="266" y="51"/>
                </a:cxn>
                <a:cxn ang="0">
                  <a:pos x="264" y="36"/>
                </a:cxn>
                <a:cxn ang="0">
                  <a:pos x="264" y="24"/>
                </a:cxn>
                <a:cxn ang="0">
                  <a:pos x="263" y="13"/>
                </a:cxn>
                <a:cxn ang="0">
                  <a:pos x="263" y="5"/>
                </a:cxn>
                <a:cxn ang="0">
                  <a:pos x="263" y="0"/>
                </a:cxn>
                <a:cxn ang="0">
                  <a:pos x="0" y="133"/>
                </a:cxn>
                <a:cxn ang="0">
                  <a:pos x="0" y="133"/>
                </a:cxn>
              </a:cxnLst>
              <a:rect l="0" t="0" r="r" b="b"/>
              <a:pathLst>
                <a:path w="268" h="260">
                  <a:moveTo>
                    <a:pt x="0" y="133"/>
                  </a:moveTo>
                  <a:lnTo>
                    <a:pt x="0" y="146"/>
                  </a:lnTo>
                  <a:lnTo>
                    <a:pt x="0" y="159"/>
                  </a:lnTo>
                  <a:lnTo>
                    <a:pt x="2" y="171"/>
                  </a:lnTo>
                  <a:lnTo>
                    <a:pt x="6" y="182"/>
                  </a:lnTo>
                  <a:lnTo>
                    <a:pt x="12" y="192"/>
                  </a:lnTo>
                  <a:lnTo>
                    <a:pt x="15" y="201"/>
                  </a:lnTo>
                  <a:lnTo>
                    <a:pt x="19" y="211"/>
                  </a:lnTo>
                  <a:lnTo>
                    <a:pt x="27" y="220"/>
                  </a:lnTo>
                  <a:lnTo>
                    <a:pt x="40" y="231"/>
                  </a:lnTo>
                  <a:lnTo>
                    <a:pt x="57" y="243"/>
                  </a:lnTo>
                  <a:lnTo>
                    <a:pt x="65" y="247"/>
                  </a:lnTo>
                  <a:lnTo>
                    <a:pt x="73" y="252"/>
                  </a:lnTo>
                  <a:lnTo>
                    <a:pt x="82" y="254"/>
                  </a:lnTo>
                  <a:lnTo>
                    <a:pt x="92" y="258"/>
                  </a:lnTo>
                  <a:lnTo>
                    <a:pt x="101" y="258"/>
                  </a:lnTo>
                  <a:lnTo>
                    <a:pt x="109" y="260"/>
                  </a:lnTo>
                  <a:lnTo>
                    <a:pt x="118" y="260"/>
                  </a:lnTo>
                  <a:lnTo>
                    <a:pt x="128" y="260"/>
                  </a:lnTo>
                  <a:lnTo>
                    <a:pt x="137" y="258"/>
                  </a:lnTo>
                  <a:lnTo>
                    <a:pt x="147" y="258"/>
                  </a:lnTo>
                  <a:lnTo>
                    <a:pt x="154" y="256"/>
                  </a:lnTo>
                  <a:lnTo>
                    <a:pt x="166" y="254"/>
                  </a:lnTo>
                  <a:lnTo>
                    <a:pt x="173" y="252"/>
                  </a:lnTo>
                  <a:lnTo>
                    <a:pt x="183" y="249"/>
                  </a:lnTo>
                  <a:lnTo>
                    <a:pt x="190" y="245"/>
                  </a:lnTo>
                  <a:lnTo>
                    <a:pt x="200" y="241"/>
                  </a:lnTo>
                  <a:lnTo>
                    <a:pt x="215" y="231"/>
                  </a:lnTo>
                  <a:lnTo>
                    <a:pt x="228" y="224"/>
                  </a:lnTo>
                  <a:lnTo>
                    <a:pt x="238" y="207"/>
                  </a:lnTo>
                  <a:lnTo>
                    <a:pt x="245" y="193"/>
                  </a:lnTo>
                  <a:lnTo>
                    <a:pt x="249" y="184"/>
                  </a:lnTo>
                  <a:lnTo>
                    <a:pt x="253" y="178"/>
                  </a:lnTo>
                  <a:lnTo>
                    <a:pt x="255" y="169"/>
                  </a:lnTo>
                  <a:lnTo>
                    <a:pt x="259" y="161"/>
                  </a:lnTo>
                  <a:lnTo>
                    <a:pt x="261" y="150"/>
                  </a:lnTo>
                  <a:lnTo>
                    <a:pt x="261" y="140"/>
                  </a:lnTo>
                  <a:lnTo>
                    <a:pt x="263" y="131"/>
                  </a:lnTo>
                  <a:lnTo>
                    <a:pt x="264" y="123"/>
                  </a:lnTo>
                  <a:lnTo>
                    <a:pt x="264" y="114"/>
                  </a:lnTo>
                  <a:lnTo>
                    <a:pt x="266" y="104"/>
                  </a:lnTo>
                  <a:lnTo>
                    <a:pt x="266" y="95"/>
                  </a:lnTo>
                  <a:lnTo>
                    <a:pt x="268" y="85"/>
                  </a:lnTo>
                  <a:lnTo>
                    <a:pt x="266" y="77"/>
                  </a:lnTo>
                  <a:lnTo>
                    <a:pt x="266" y="68"/>
                  </a:lnTo>
                  <a:lnTo>
                    <a:pt x="266" y="58"/>
                  </a:lnTo>
                  <a:lnTo>
                    <a:pt x="266" y="51"/>
                  </a:lnTo>
                  <a:lnTo>
                    <a:pt x="264" y="36"/>
                  </a:lnTo>
                  <a:lnTo>
                    <a:pt x="264" y="24"/>
                  </a:lnTo>
                  <a:lnTo>
                    <a:pt x="263" y="13"/>
                  </a:lnTo>
                  <a:lnTo>
                    <a:pt x="263" y="5"/>
                  </a:lnTo>
                  <a:lnTo>
                    <a:pt x="263" y="0"/>
                  </a:lnTo>
                  <a:lnTo>
                    <a:pt x="0" y="133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FFD9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205" name="Freeform 149"/>
            <p:cNvSpPr>
              <a:spLocks/>
            </p:cNvSpPr>
            <p:nvPr/>
          </p:nvSpPr>
          <p:spPr bwMode="auto">
            <a:xfrm>
              <a:off x="1225" y="1301"/>
              <a:ext cx="89" cy="75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0" y="127"/>
                </a:cxn>
                <a:cxn ang="0">
                  <a:pos x="0" y="137"/>
                </a:cxn>
                <a:cxn ang="0">
                  <a:pos x="0" y="145"/>
                </a:cxn>
                <a:cxn ang="0">
                  <a:pos x="4" y="154"/>
                </a:cxn>
                <a:cxn ang="0">
                  <a:pos x="7" y="167"/>
                </a:cxn>
                <a:cxn ang="0">
                  <a:pos x="15" y="183"/>
                </a:cxn>
                <a:cxn ang="0">
                  <a:pos x="23" y="194"/>
                </a:cxn>
                <a:cxn ang="0">
                  <a:pos x="32" y="203"/>
                </a:cxn>
                <a:cxn ang="0">
                  <a:pos x="43" y="213"/>
                </a:cxn>
                <a:cxn ang="0">
                  <a:pos x="57" y="222"/>
                </a:cxn>
                <a:cxn ang="0">
                  <a:pos x="68" y="226"/>
                </a:cxn>
                <a:cxn ang="0">
                  <a:pos x="81" y="232"/>
                </a:cxn>
                <a:cxn ang="0">
                  <a:pos x="97" y="234"/>
                </a:cxn>
                <a:cxn ang="0">
                  <a:pos x="112" y="236"/>
                </a:cxn>
                <a:cxn ang="0">
                  <a:pos x="127" y="234"/>
                </a:cxn>
                <a:cxn ang="0">
                  <a:pos x="144" y="234"/>
                </a:cxn>
                <a:cxn ang="0">
                  <a:pos x="152" y="232"/>
                </a:cxn>
                <a:cxn ang="0">
                  <a:pos x="161" y="230"/>
                </a:cxn>
                <a:cxn ang="0">
                  <a:pos x="169" y="228"/>
                </a:cxn>
                <a:cxn ang="0">
                  <a:pos x="178" y="226"/>
                </a:cxn>
                <a:cxn ang="0">
                  <a:pos x="192" y="217"/>
                </a:cxn>
                <a:cxn ang="0">
                  <a:pos x="205" y="207"/>
                </a:cxn>
                <a:cxn ang="0">
                  <a:pos x="218" y="194"/>
                </a:cxn>
                <a:cxn ang="0">
                  <a:pos x="230" y="179"/>
                </a:cxn>
                <a:cxn ang="0">
                  <a:pos x="233" y="167"/>
                </a:cxn>
                <a:cxn ang="0">
                  <a:pos x="237" y="158"/>
                </a:cxn>
                <a:cxn ang="0">
                  <a:pos x="241" y="148"/>
                </a:cxn>
                <a:cxn ang="0">
                  <a:pos x="245" y="141"/>
                </a:cxn>
                <a:cxn ang="0">
                  <a:pos x="249" y="129"/>
                </a:cxn>
                <a:cxn ang="0">
                  <a:pos x="251" y="120"/>
                </a:cxn>
                <a:cxn ang="0">
                  <a:pos x="254" y="110"/>
                </a:cxn>
                <a:cxn ang="0">
                  <a:pos x="258" y="103"/>
                </a:cxn>
                <a:cxn ang="0">
                  <a:pos x="260" y="91"/>
                </a:cxn>
                <a:cxn ang="0">
                  <a:pos x="262" y="80"/>
                </a:cxn>
                <a:cxn ang="0">
                  <a:pos x="264" y="72"/>
                </a:cxn>
                <a:cxn ang="0">
                  <a:pos x="264" y="63"/>
                </a:cxn>
                <a:cxn ang="0">
                  <a:pos x="266" y="53"/>
                </a:cxn>
                <a:cxn ang="0">
                  <a:pos x="268" y="44"/>
                </a:cxn>
                <a:cxn ang="0">
                  <a:pos x="270" y="36"/>
                </a:cxn>
                <a:cxn ang="0">
                  <a:pos x="272" y="30"/>
                </a:cxn>
                <a:cxn ang="0">
                  <a:pos x="272" y="17"/>
                </a:cxn>
                <a:cxn ang="0">
                  <a:pos x="272" y="8"/>
                </a:cxn>
                <a:cxn ang="0">
                  <a:pos x="272" y="2"/>
                </a:cxn>
                <a:cxn ang="0">
                  <a:pos x="273" y="0"/>
                </a:cxn>
                <a:cxn ang="0">
                  <a:pos x="0" y="120"/>
                </a:cxn>
                <a:cxn ang="0">
                  <a:pos x="0" y="120"/>
                </a:cxn>
              </a:cxnLst>
              <a:rect l="0" t="0" r="r" b="b"/>
              <a:pathLst>
                <a:path w="273" h="236">
                  <a:moveTo>
                    <a:pt x="0" y="120"/>
                  </a:moveTo>
                  <a:lnTo>
                    <a:pt x="0" y="127"/>
                  </a:lnTo>
                  <a:lnTo>
                    <a:pt x="0" y="137"/>
                  </a:lnTo>
                  <a:lnTo>
                    <a:pt x="0" y="145"/>
                  </a:lnTo>
                  <a:lnTo>
                    <a:pt x="4" y="154"/>
                  </a:lnTo>
                  <a:lnTo>
                    <a:pt x="7" y="167"/>
                  </a:lnTo>
                  <a:lnTo>
                    <a:pt x="15" y="183"/>
                  </a:lnTo>
                  <a:lnTo>
                    <a:pt x="23" y="194"/>
                  </a:lnTo>
                  <a:lnTo>
                    <a:pt x="32" y="203"/>
                  </a:lnTo>
                  <a:lnTo>
                    <a:pt x="43" y="213"/>
                  </a:lnTo>
                  <a:lnTo>
                    <a:pt x="57" y="222"/>
                  </a:lnTo>
                  <a:lnTo>
                    <a:pt x="68" y="226"/>
                  </a:lnTo>
                  <a:lnTo>
                    <a:pt x="81" y="232"/>
                  </a:lnTo>
                  <a:lnTo>
                    <a:pt x="97" y="234"/>
                  </a:lnTo>
                  <a:lnTo>
                    <a:pt x="112" y="236"/>
                  </a:lnTo>
                  <a:lnTo>
                    <a:pt x="127" y="234"/>
                  </a:lnTo>
                  <a:lnTo>
                    <a:pt x="144" y="234"/>
                  </a:lnTo>
                  <a:lnTo>
                    <a:pt x="152" y="232"/>
                  </a:lnTo>
                  <a:lnTo>
                    <a:pt x="161" y="230"/>
                  </a:lnTo>
                  <a:lnTo>
                    <a:pt x="169" y="228"/>
                  </a:lnTo>
                  <a:lnTo>
                    <a:pt x="178" y="226"/>
                  </a:lnTo>
                  <a:lnTo>
                    <a:pt x="192" y="217"/>
                  </a:lnTo>
                  <a:lnTo>
                    <a:pt x="205" y="207"/>
                  </a:lnTo>
                  <a:lnTo>
                    <a:pt x="218" y="194"/>
                  </a:lnTo>
                  <a:lnTo>
                    <a:pt x="230" y="179"/>
                  </a:lnTo>
                  <a:lnTo>
                    <a:pt x="233" y="167"/>
                  </a:lnTo>
                  <a:lnTo>
                    <a:pt x="237" y="158"/>
                  </a:lnTo>
                  <a:lnTo>
                    <a:pt x="241" y="148"/>
                  </a:lnTo>
                  <a:lnTo>
                    <a:pt x="245" y="141"/>
                  </a:lnTo>
                  <a:lnTo>
                    <a:pt x="249" y="129"/>
                  </a:lnTo>
                  <a:lnTo>
                    <a:pt x="251" y="120"/>
                  </a:lnTo>
                  <a:lnTo>
                    <a:pt x="254" y="110"/>
                  </a:lnTo>
                  <a:lnTo>
                    <a:pt x="258" y="103"/>
                  </a:lnTo>
                  <a:lnTo>
                    <a:pt x="260" y="91"/>
                  </a:lnTo>
                  <a:lnTo>
                    <a:pt x="262" y="80"/>
                  </a:lnTo>
                  <a:lnTo>
                    <a:pt x="264" y="72"/>
                  </a:lnTo>
                  <a:lnTo>
                    <a:pt x="264" y="63"/>
                  </a:lnTo>
                  <a:lnTo>
                    <a:pt x="266" y="53"/>
                  </a:lnTo>
                  <a:lnTo>
                    <a:pt x="268" y="44"/>
                  </a:lnTo>
                  <a:lnTo>
                    <a:pt x="270" y="36"/>
                  </a:lnTo>
                  <a:lnTo>
                    <a:pt x="272" y="30"/>
                  </a:lnTo>
                  <a:lnTo>
                    <a:pt x="272" y="17"/>
                  </a:lnTo>
                  <a:lnTo>
                    <a:pt x="272" y="8"/>
                  </a:lnTo>
                  <a:lnTo>
                    <a:pt x="272" y="2"/>
                  </a:lnTo>
                  <a:lnTo>
                    <a:pt x="273" y="0"/>
                  </a:lnTo>
                  <a:lnTo>
                    <a:pt x="0" y="12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FF17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206" name="Freeform 150"/>
            <p:cNvSpPr>
              <a:spLocks/>
            </p:cNvSpPr>
            <p:nvPr/>
          </p:nvSpPr>
          <p:spPr bwMode="auto">
            <a:xfrm>
              <a:off x="1392" y="1316"/>
              <a:ext cx="594" cy="353"/>
            </a:xfrm>
            <a:custGeom>
              <a:avLst/>
              <a:gdLst/>
              <a:ahLst/>
              <a:cxnLst>
                <a:cxn ang="0">
                  <a:pos x="133" y="0"/>
                </a:cxn>
                <a:cxn ang="0">
                  <a:pos x="1834" y="865"/>
                </a:cxn>
                <a:cxn ang="0">
                  <a:pos x="1682" y="1106"/>
                </a:cxn>
                <a:cxn ang="0">
                  <a:pos x="0" y="216"/>
                </a:cxn>
                <a:cxn ang="0">
                  <a:pos x="133" y="0"/>
                </a:cxn>
                <a:cxn ang="0">
                  <a:pos x="133" y="0"/>
                </a:cxn>
              </a:cxnLst>
              <a:rect l="0" t="0" r="r" b="b"/>
              <a:pathLst>
                <a:path w="1834" h="1106">
                  <a:moveTo>
                    <a:pt x="133" y="0"/>
                  </a:moveTo>
                  <a:lnTo>
                    <a:pt x="1834" y="865"/>
                  </a:lnTo>
                  <a:lnTo>
                    <a:pt x="1682" y="1106"/>
                  </a:lnTo>
                  <a:lnTo>
                    <a:pt x="0" y="216"/>
                  </a:lnTo>
                  <a:lnTo>
                    <a:pt x="133" y="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207" name="Freeform 151"/>
            <p:cNvSpPr>
              <a:spLocks/>
            </p:cNvSpPr>
            <p:nvPr/>
          </p:nvSpPr>
          <p:spPr bwMode="auto">
            <a:xfrm>
              <a:off x="1625" y="1453"/>
              <a:ext cx="191" cy="103"/>
            </a:xfrm>
            <a:custGeom>
              <a:avLst/>
              <a:gdLst/>
              <a:ahLst/>
              <a:cxnLst>
                <a:cxn ang="0">
                  <a:pos x="0" y="137"/>
                </a:cxn>
                <a:cxn ang="0">
                  <a:pos x="266" y="0"/>
                </a:cxn>
                <a:cxn ang="0">
                  <a:pos x="590" y="185"/>
                </a:cxn>
                <a:cxn ang="0">
                  <a:pos x="365" y="324"/>
                </a:cxn>
                <a:cxn ang="0">
                  <a:pos x="0" y="137"/>
                </a:cxn>
                <a:cxn ang="0">
                  <a:pos x="0" y="137"/>
                </a:cxn>
              </a:cxnLst>
              <a:rect l="0" t="0" r="r" b="b"/>
              <a:pathLst>
                <a:path w="590" h="324">
                  <a:moveTo>
                    <a:pt x="0" y="137"/>
                  </a:moveTo>
                  <a:lnTo>
                    <a:pt x="266" y="0"/>
                  </a:lnTo>
                  <a:lnTo>
                    <a:pt x="590" y="185"/>
                  </a:lnTo>
                  <a:lnTo>
                    <a:pt x="365" y="324"/>
                  </a:lnTo>
                  <a:lnTo>
                    <a:pt x="0" y="137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FF17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208" name="Freeform 152"/>
            <p:cNvSpPr>
              <a:spLocks/>
            </p:cNvSpPr>
            <p:nvPr/>
          </p:nvSpPr>
          <p:spPr bwMode="auto">
            <a:xfrm>
              <a:off x="1418" y="1347"/>
              <a:ext cx="184" cy="94"/>
            </a:xfrm>
            <a:custGeom>
              <a:avLst/>
              <a:gdLst/>
              <a:ahLst/>
              <a:cxnLst>
                <a:cxn ang="0">
                  <a:pos x="0" y="138"/>
                </a:cxn>
                <a:cxn ang="0">
                  <a:pos x="268" y="0"/>
                </a:cxn>
                <a:cxn ang="0">
                  <a:pos x="570" y="171"/>
                </a:cxn>
                <a:cxn ang="0">
                  <a:pos x="329" y="294"/>
                </a:cxn>
                <a:cxn ang="0">
                  <a:pos x="0" y="138"/>
                </a:cxn>
                <a:cxn ang="0">
                  <a:pos x="0" y="138"/>
                </a:cxn>
              </a:cxnLst>
              <a:rect l="0" t="0" r="r" b="b"/>
              <a:pathLst>
                <a:path w="570" h="294">
                  <a:moveTo>
                    <a:pt x="0" y="138"/>
                  </a:moveTo>
                  <a:lnTo>
                    <a:pt x="268" y="0"/>
                  </a:lnTo>
                  <a:lnTo>
                    <a:pt x="570" y="171"/>
                  </a:lnTo>
                  <a:lnTo>
                    <a:pt x="329" y="294"/>
                  </a:lnTo>
                  <a:lnTo>
                    <a:pt x="0" y="138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36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209" name="Freeform 153"/>
            <p:cNvSpPr>
              <a:spLocks/>
            </p:cNvSpPr>
            <p:nvPr/>
          </p:nvSpPr>
          <p:spPr bwMode="auto">
            <a:xfrm>
              <a:off x="1840" y="1564"/>
              <a:ext cx="142" cy="97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70" y="0"/>
                </a:cxn>
                <a:cxn ang="0">
                  <a:pos x="439" y="84"/>
                </a:cxn>
                <a:cxn ang="0">
                  <a:pos x="344" y="304"/>
                </a:cxn>
                <a:cxn ang="0">
                  <a:pos x="0" y="139"/>
                </a:cxn>
                <a:cxn ang="0">
                  <a:pos x="0" y="139"/>
                </a:cxn>
              </a:cxnLst>
              <a:rect l="0" t="0" r="r" b="b"/>
              <a:pathLst>
                <a:path w="439" h="304">
                  <a:moveTo>
                    <a:pt x="0" y="139"/>
                  </a:moveTo>
                  <a:lnTo>
                    <a:pt x="270" y="0"/>
                  </a:lnTo>
                  <a:lnTo>
                    <a:pt x="439" y="84"/>
                  </a:lnTo>
                  <a:lnTo>
                    <a:pt x="344" y="304"/>
                  </a:lnTo>
                  <a:lnTo>
                    <a:pt x="0" y="13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3D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210" name="Freeform 154"/>
            <p:cNvSpPr>
              <a:spLocks/>
            </p:cNvSpPr>
            <p:nvPr/>
          </p:nvSpPr>
          <p:spPr bwMode="auto">
            <a:xfrm>
              <a:off x="1378" y="1301"/>
              <a:ext cx="618" cy="375"/>
            </a:xfrm>
            <a:custGeom>
              <a:avLst/>
              <a:gdLst/>
              <a:ahLst/>
              <a:cxnLst>
                <a:cxn ang="0">
                  <a:pos x="0" y="274"/>
                </a:cxn>
                <a:cxn ang="0">
                  <a:pos x="1734" y="1177"/>
                </a:cxn>
                <a:cxn ang="0">
                  <a:pos x="1907" y="909"/>
                </a:cxn>
                <a:cxn ang="0">
                  <a:pos x="1065" y="472"/>
                </a:cxn>
                <a:cxn ang="0">
                  <a:pos x="156" y="0"/>
                </a:cxn>
                <a:cxn ang="0">
                  <a:pos x="129" y="61"/>
                </a:cxn>
                <a:cxn ang="0">
                  <a:pos x="1825" y="943"/>
                </a:cxn>
                <a:cxn ang="0">
                  <a:pos x="1701" y="1093"/>
                </a:cxn>
                <a:cxn ang="0">
                  <a:pos x="61" y="221"/>
                </a:cxn>
                <a:cxn ang="0">
                  <a:pos x="0" y="274"/>
                </a:cxn>
                <a:cxn ang="0">
                  <a:pos x="0" y="274"/>
                </a:cxn>
              </a:cxnLst>
              <a:rect l="0" t="0" r="r" b="b"/>
              <a:pathLst>
                <a:path w="1907" h="1177">
                  <a:moveTo>
                    <a:pt x="0" y="274"/>
                  </a:moveTo>
                  <a:lnTo>
                    <a:pt x="1734" y="1177"/>
                  </a:lnTo>
                  <a:lnTo>
                    <a:pt x="1907" y="909"/>
                  </a:lnTo>
                  <a:lnTo>
                    <a:pt x="1065" y="472"/>
                  </a:lnTo>
                  <a:lnTo>
                    <a:pt x="156" y="0"/>
                  </a:lnTo>
                  <a:lnTo>
                    <a:pt x="129" y="61"/>
                  </a:lnTo>
                  <a:lnTo>
                    <a:pt x="1825" y="943"/>
                  </a:lnTo>
                  <a:lnTo>
                    <a:pt x="1701" y="1093"/>
                  </a:lnTo>
                  <a:lnTo>
                    <a:pt x="61" y="221"/>
                  </a:lnTo>
                  <a:lnTo>
                    <a:pt x="0" y="274"/>
                  </a:lnTo>
                  <a:lnTo>
                    <a:pt x="0" y="2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211" name="Freeform 155"/>
            <p:cNvSpPr>
              <a:spLocks/>
            </p:cNvSpPr>
            <p:nvPr/>
          </p:nvSpPr>
          <p:spPr bwMode="auto">
            <a:xfrm>
              <a:off x="1378" y="1301"/>
              <a:ext cx="61" cy="87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0" y="272"/>
                </a:cxn>
                <a:cxn ang="0">
                  <a:pos x="86" y="272"/>
                </a:cxn>
                <a:cxn ang="0">
                  <a:pos x="188" y="59"/>
                </a:cxn>
                <a:cxn ang="0">
                  <a:pos x="154" y="0"/>
                </a:cxn>
                <a:cxn ang="0">
                  <a:pos x="154" y="0"/>
                </a:cxn>
              </a:cxnLst>
              <a:rect l="0" t="0" r="r" b="b"/>
              <a:pathLst>
                <a:path w="188" h="272">
                  <a:moveTo>
                    <a:pt x="154" y="0"/>
                  </a:moveTo>
                  <a:lnTo>
                    <a:pt x="0" y="272"/>
                  </a:lnTo>
                  <a:lnTo>
                    <a:pt x="86" y="272"/>
                  </a:lnTo>
                  <a:lnTo>
                    <a:pt x="188" y="59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212" name="Freeform 156"/>
            <p:cNvSpPr>
              <a:spLocks/>
            </p:cNvSpPr>
            <p:nvPr/>
          </p:nvSpPr>
          <p:spPr bwMode="auto">
            <a:xfrm>
              <a:off x="1415" y="1347"/>
              <a:ext cx="101" cy="52"/>
            </a:xfrm>
            <a:custGeom>
              <a:avLst/>
              <a:gdLst/>
              <a:ahLst/>
              <a:cxnLst>
                <a:cxn ang="0">
                  <a:pos x="0" y="129"/>
                </a:cxn>
                <a:cxn ang="0">
                  <a:pos x="280" y="0"/>
                </a:cxn>
                <a:cxn ang="0">
                  <a:pos x="312" y="34"/>
                </a:cxn>
                <a:cxn ang="0">
                  <a:pos x="53" y="163"/>
                </a:cxn>
                <a:cxn ang="0">
                  <a:pos x="0" y="129"/>
                </a:cxn>
                <a:cxn ang="0">
                  <a:pos x="0" y="129"/>
                </a:cxn>
              </a:cxnLst>
              <a:rect l="0" t="0" r="r" b="b"/>
              <a:pathLst>
                <a:path w="312" h="163">
                  <a:moveTo>
                    <a:pt x="0" y="129"/>
                  </a:moveTo>
                  <a:lnTo>
                    <a:pt x="280" y="0"/>
                  </a:lnTo>
                  <a:lnTo>
                    <a:pt x="312" y="34"/>
                  </a:lnTo>
                  <a:lnTo>
                    <a:pt x="53" y="163"/>
                  </a:lnTo>
                  <a:lnTo>
                    <a:pt x="0" y="129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213" name="Freeform 157"/>
            <p:cNvSpPr>
              <a:spLocks/>
            </p:cNvSpPr>
            <p:nvPr/>
          </p:nvSpPr>
          <p:spPr bwMode="auto">
            <a:xfrm>
              <a:off x="1506" y="1397"/>
              <a:ext cx="102" cy="53"/>
            </a:xfrm>
            <a:custGeom>
              <a:avLst/>
              <a:gdLst/>
              <a:ahLst/>
              <a:cxnLst>
                <a:cxn ang="0">
                  <a:pos x="0" y="132"/>
                </a:cxn>
                <a:cxn ang="0">
                  <a:pos x="282" y="0"/>
                </a:cxn>
                <a:cxn ang="0">
                  <a:pos x="314" y="37"/>
                </a:cxn>
                <a:cxn ang="0">
                  <a:pos x="54" y="166"/>
                </a:cxn>
                <a:cxn ang="0">
                  <a:pos x="0" y="132"/>
                </a:cxn>
                <a:cxn ang="0">
                  <a:pos x="0" y="132"/>
                </a:cxn>
              </a:cxnLst>
              <a:rect l="0" t="0" r="r" b="b"/>
              <a:pathLst>
                <a:path w="314" h="166">
                  <a:moveTo>
                    <a:pt x="0" y="132"/>
                  </a:moveTo>
                  <a:lnTo>
                    <a:pt x="282" y="0"/>
                  </a:lnTo>
                  <a:lnTo>
                    <a:pt x="314" y="37"/>
                  </a:lnTo>
                  <a:lnTo>
                    <a:pt x="54" y="166"/>
                  </a:lnTo>
                  <a:lnTo>
                    <a:pt x="0" y="132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214" name="Freeform 158"/>
            <p:cNvSpPr>
              <a:spLocks/>
            </p:cNvSpPr>
            <p:nvPr/>
          </p:nvSpPr>
          <p:spPr bwMode="auto">
            <a:xfrm>
              <a:off x="1611" y="1447"/>
              <a:ext cx="103" cy="53"/>
            </a:xfrm>
            <a:custGeom>
              <a:avLst/>
              <a:gdLst/>
              <a:ahLst/>
              <a:cxnLst>
                <a:cxn ang="0">
                  <a:pos x="0" y="131"/>
                </a:cxn>
                <a:cxn ang="0">
                  <a:pos x="280" y="0"/>
                </a:cxn>
                <a:cxn ang="0">
                  <a:pos x="316" y="34"/>
                </a:cxn>
                <a:cxn ang="0">
                  <a:pos x="56" y="166"/>
                </a:cxn>
                <a:cxn ang="0">
                  <a:pos x="0" y="131"/>
                </a:cxn>
                <a:cxn ang="0">
                  <a:pos x="0" y="131"/>
                </a:cxn>
              </a:cxnLst>
              <a:rect l="0" t="0" r="r" b="b"/>
              <a:pathLst>
                <a:path w="316" h="166">
                  <a:moveTo>
                    <a:pt x="0" y="131"/>
                  </a:moveTo>
                  <a:lnTo>
                    <a:pt x="280" y="0"/>
                  </a:lnTo>
                  <a:lnTo>
                    <a:pt x="316" y="34"/>
                  </a:lnTo>
                  <a:lnTo>
                    <a:pt x="56" y="166"/>
                  </a:lnTo>
                  <a:lnTo>
                    <a:pt x="0" y="131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215" name="Freeform 159"/>
            <p:cNvSpPr>
              <a:spLocks/>
            </p:cNvSpPr>
            <p:nvPr/>
          </p:nvSpPr>
          <p:spPr bwMode="auto">
            <a:xfrm>
              <a:off x="1720" y="1509"/>
              <a:ext cx="103" cy="53"/>
            </a:xfrm>
            <a:custGeom>
              <a:avLst/>
              <a:gdLst/>
              <a:ahLst/>
              <a:cxnLst>
                <a:cxn ang="0">
                  <a:pos x="0" y="131"/>
                </a:cxn>
                <a:cxn ang="0">
                  <a:pos x="283" y="0"/>
                </a:cxn>
                <a:cxn ang="0">
                  <a:pos x="315" y="32"/>
                </a:cxn>
                <a:cxn ang="0">
                  <a:pos x="57" y="166"/>
                </a:cxn>
                <a:cxn ang="0">
                  <a:pos x="0" y="131"/>
                </a:cxn>
                <a:cxn ang="0">
                  <a:pos x="0" y="131"/>
                </a:cxn>
              </a:cxnLst>
              <a:rect l="0" t="0" r="r" b="b"/>
              <a:pathLst>
                <a:path w="315" h="166">
                  <a:moveTo>
                    <a:pt x="0" y="131"/>
                  </a:moveTo>
                  <a:lnTo>
                    <a:pt x="283" y="0"/>
                  </a:lnTo>
                  <a:lnTo>
                    <a:pt x="315" y="32"/>
                  </a:lnTo>
                  <a:lnTo>
                    <a:pt x="57" y="166"/>
                  </a:lnTo>
                  <a:lnTo>
                    <a:pt x="0" y="131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216" name="Freeform 160"/>
            <p:cNvSpPr>
              <a:spLocks/>
            </p:cNvSpPr>
            <p:nvPr/>
          </p:nvSpPr>
          <p:spPr bwMode="auto">
            <a:xfrm>
              <a:off x="1824" y="1566"/>
              <a:ext cx="102" cy="53"/>
            </a:xfrm>
            <a:custGeom>
              <a:avLst/>
              <a:gdLst/>
              <a:ahLst/>
              <a:cxnLst>
                <a:cxn ang="0">
                  <a:pos x="0" y="131"/>
                </a:cxn>
                <a:cxn ang="0">
                  <a:pos x="282" y="0"/>
                </a:cxn>
                <a:cxn ang="0">
                  <a:pos x="316" y="36"/>
                </a:cxn>
                <a:cxn ang="0">
                  <a:pos x="55" y="165"/>
                </a:cxn>
                <a:cxn ang="0">
                  <a:pos x="0" y="131"/>
                </a:cxn>
                <a:cxn ang="0">
                  <a:pos x="0" y="131"/>
                </a:cxn>
              </a:cxnLst>
              <a:rect l="0" t="0" r="r" b="b"/>
              <a:pathLst>
                <a:path w="316" h="165">
                  <a:moveTo>
                    <a:pt x="0" y="131"/>
                  </a:moveTo>
                  <a:lnTo>
                    <a:pt x="282" y="0"/>
                  </a:lnTo>
                  <a:lnTo>
                    <a:pt x="316" y="36"/>
                  </a:lnTo>
                  <a:lnTo>
                    <a:pt x="55" y="165"/>
                  </a:lnTo>
                  <a:lnTo>
                    <a:pt x="0" y="131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217" name="Freeform 161"/>
            <p:cNvSpPr>
              <a:spLocks/>
            </p:cNvSpPr>
            <p:nvPr/>
          </p:nvSpPr>
          <p:spPr bwMode="auto">
            <a:xfrm>
              <a:off x="1909" y="1603"/>
              <a:ext cx="28" cy="31"/>
            </a:xfrm>
            <a:custGeom>
              <a:avLst/>
              <a:gdLst/>
              <a:ahLst/>
              <a:cxnLst>
                <a:cxn ang="0">
                  <a:pos x="49" y="2"/>
                </a:cxn>
                <a:cxn ang="0">
                  <a:pos x="34" y="2"/>
                </a:cxn>
                <a:cxn ang="0">
                  <a:pos x="24" y="5"/>
                </a:cxn>
                <a:cxn ang="0">
                  <a:pos x="15" y="7"/>
                </a:cxn>
                <a:cxn ang="0">
                  <a:pos x="11" y="13"/>
                </a:cxn>
                <a:cxn ang="0">
                  <a:pos x="1" y="28"/>
                </a:cxn>
                <a:cxn ang="0">
                  <a:pos x="0" y="43"/>
                </a:cxn>
                <a:cxn ang="0">
                  <a:pos x="1" y="59"/>
                </a:cxn>
                <a:cxn ang="0">
                  <a:pos x="7" y="74"/>
                </a:cxn>
                <a:cxn ang="0">
                  <a:pos x="17" y="85"/>
                </a:cxn>
                <a:cxn ang="0">
                  <a:pos x="30" y="91"/>
                </a:cxn>
                <a:cxn ang="0">
                  <a:pos x="39" y="93"/>
                </a:cxn>
                <a:cxn ang="0">
                  <a:pos x="49" y="95"/>
                </a:cxn>
                <a:cxn ang="0">
                  <a:pos x="58" y="91"/>
                </a:cxn>
                <a:cxn ang="0">
                  <a:pos x="70" y="89"/>
                </a:cxn>
                <a:cxn ang="0">
                  <a:pos x="76" y="81"/>
                </a:cxn>
                <a:cxn ang="0">
                  <a:pos x="81" y="72"/>
                </a:cxn>
                <a:cxn ang="0">
                  <a:pos x="85" y="59"/>
                </a:cxn>
                <a:cxn ang="0">
                  <a:pos x="85" y="43"/>
                </a:cxn>
                <a:cxn ang="0">
                  <a:pos x="81" y="36"/>
                </a:cxn>
                <a:cxn ang="0">
                  <a:pos x="79" y="28"/>
                </a:cxn>
                <a:cxn ang="0">
                  <a:pos x="77" y="21"/>
                </a:cxn>
                <a:cxn ang="0">
                  <a:pos x="77" y="17"/>
                </a:cxn>
                <a:cxn ang="0">
                  <a:pos x="72" y="7"/>
                </a:cxn>
                <a:cxn ang="0">
                  <a:pos x="64" y="5"/>
                </a:cxn>
                <a:cxn ang="0">
                  <a:pos x="53" y="0"/>
                </a:cxn>
                <a:cxn ang="0">
                  <a:pos x="49" y="2"/>
                </a:cxn>
                <a:cxn ang="0">
                  <a:pos x="49" y="2"/>
                </a:cxn>
              </a:cxnLst>
              <a:rect l="0" t="0" r="r" b="b"/>
              <a:pathLst>
                <a:path w="85" h="95">
                  <a:moveTo>
                    <a:pt x="49" y="2"/>
                  </a:moveTo>
                  <a:lnTo>
                    <a:pt x="34" y="2"/>
                  </a:lnTo>
                  <a:lnTo>
                    <a:pt x="24" y="5"/>
                  </a:lnTo>
                  <a:lnTo>
                    <a:pt x="15" y="7"/>
                  </a:lnTo>
                  <a:lnTo>
                    <a:pt x="11" y="13"/>
                  </a:lnTo>
                  <a:lnTo>
                    <a:pt x="1" y="28"/>
                  </a:lnTo>
                  <a:lnTo>
                    <a:pt x="0" y="43"/>
                  </a:lnTo>
                  <a:lnTo>
                    <a:pt x="1" y="59"/>
                  </a:lnTo>
                  <a:lnTo>
                    <a:pt x="7" y="74"/>
                  </a:lnTo>
                  <a:lnTo>
                    <a:pt x="17" y="85"/>
                  </a:lnTo>
                  <a:lnTo>
                    <a:pt x="30" y="91"/>
                  </a:lnTo>
                  <a:lnTo>
                    <a:pt x="39" y="93"/>
                  </a:lnTo>
                  <a:lnTo>
                    <a:pt x="49" y="95"/>
                  </a:lnTo>
                  <a:lnTo>
                    <a:pt x="58" y="91"/>
                  </a:lnTo>
                  <a:lnTo>
                    <a:pt x="70" y="89"/>
                  </a:lnTo>
                  <a:lnTo>
                    <a:pt x="76" y="81"/>
                  </a:lnTo>
                  <a:lnTo>
                    <a:pt x="81" y="72"/>
                  </a:lnTo>
                  <a:lnTo>
                    <a:pt x="85" y="59"/>
                  </a:lnTo>
                  <a:lnTo>
                    <a:pt x="85" y="43"/>
                  </a:lnTo>
                  <a:lnTo>
                    <a:pt x="81" y="36"/>
                  </a:lnTo>
                  <a:lnTo>
                    <a:pt x="79" y="28"/>
                  </a:lnTo>
                  <a:lnTo>
                    <a:pt x="77" y="21"/>
                  </a:lnTo>
                  <a:lnTo>
                    <a:pt x="77" y="17"/>
                  </a:lnTo>
                  <a:lnTo>
                    <a:pt x="72" y="7"/>
                  </a:lnTo>
                  <a:lnTo>
                    <a:pt x="64" y="5"/>
                  </a:lnTo>
                  <a:lnTo>
                    <a:pt x="53" y="0"/>
                  </a:lnTo>
                  <a:lnTo>
                    <a:pt x="49" y="2"/>
                  </a:lnTo>
                  <a:lnTo>
                    <a:pt x="49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218" name="Freeform 162"/>
            <p:cNvSpPr>
              <a:spLocks/>
            </p:cNvSpPr>
            <p:nvPr/>
          </p:nvSpPr>
          <p:spPr bwMode="auto">
            <a:xfrm>
              <a:off x="1883" y="1639"/>
              <a:ext cx="19" cy="1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405"/>
                </a:cxn>
                <a:cxn ang="0">
                  <a:pos x="59" y="401"/>
                </a:cxn>
                <a:cxn ang="0">
                  <a:pos x="53" y="1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9" h="405">
                  <a:moveTo>
                    <a:pt x="0" y="0"/>
                  </a:moveTo>
                  <a:lnTo>
                    <a:pt x="7" y="405"/>
                  </a:lnTo>
                  <a:lnTo>
                    <a:pt x="59" y="401"/>
                  </a:lnTo>
                  <a:lnTo>
                    <a:pt x="53" y="1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219" name="Freeform 163"/>
            <p:cNvSpPr>
              <a:spLocks/>
            </p:cNvSpPr>
            <p:nvPr/>
          </p:nvSpPr>
          <p:spPr bwMode="auto">
            <a:xfrm>
              <a:off x="1923" y="1566"/>
              <a:ext cx="207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41" y="36"/>
                </a:cxn>
                <a:cxn ang="0">
                  <a:pos x="628" y="78"/>
                </a:cxn>
                <a:cxn ang="0">
                  <a:pos x="137" y="6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41" h="78">
                  <a:moveTo>
                    <a:pt x="0" y="0"/>
                  </a:moveTo>
                  <a:lnTo>
                    <a:pt x="641" y="36"/>
                  </a:lnTo>
                  <a:lnTo>
                    <a:pt x="628" y="78"/>
                  </a:lnTo>
                  <a:lnTo>
                    <a:pt x="137" y="6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220" name="Freeform 164"/>
            <p:cNvSpPr>
              <a:spLocks/>
            </p:cNvSpPr>
            <p:nvPr/>
          </p:nvSpPr>
          <p:spPr bwMode="auto">
            <a:xfrm>
              <a:off x="1234" y="1749"/>
              <a:ext cx="1225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81" y="55"/>
                </a:cxn>
                <a:cxn ang="0">
                  <a:pos x="3773" y="122"/>
                </a:cxn>
                <a:cxn ang="0">
                  <a:pos x="0" y="5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781" h="122">
                  <a:moveTo>
                    <a:pt x="0" y="0"/>
                  </a:moveTo>
                  <a:lnTo>
                    <a:pt x="3781" y="55"/>
                  </a:lnTo>
                  <a:lnTo>
                    <a:pt x="3773" y="122"/>
                  </a:lnTo>
                  <a:lnTo>
                    <a:pt x="0" y="5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221" name="Freeform 165"/>
            <p:cNvSpPr>
              <a:spLocks/>
            </p:cNvSpPr>
            <p:nvPr/>
          </p:nvSpPr>
          <p:spPr bwMode="auto">
            <a:xfrm>
              <a:off x="1213" y="1865"/>
              <a:ext cx="1043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20" y="55"/>
                </a:cxn>
                <a:cxn ang="0">
                  <a:pos x="3210" y="122"/>
                </a:cxn>
                <a:cxn ang="0">
                  <a:pos x="0" y="5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220" h="122">
                  <a:moveTo>
                    <a:pt x="0" y="0"/>
                  </a:moveTo>
                  <a:lnTo>
                    <a:pt x="3220" y="55"/>
                  </a:lnTo>
                  <a:lnTo>
                    <a:pt x="3210" y="122"/>
                  </a:lnTo>
                  <a:lnTo>
                    <a:pt x="0" y="5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222" name="Freeform 166"/>
            <p:cNvSpPr>
              <a:spLocks/>
            </p:cNvSpPr>
            <p:nvPr/>
          </p:nvSpPr>
          <p:spPr bwMode="auto">
            <a:xfrm>
              <a:off x="1416" y="1757"/>
              <a:ext cx="140" cy="120"/>
            </a:xfrm>
            <a:custGeom>
              <a:avLst/>
              <a:gdLst/>
              <a:ahLst/>
              <a:cxnLst>
                <a:cxn ang="0">
                  <a:pos x="342" y="0"/>
                </a:cxn>
                <a:cxn ang="0">
                  <a:pos x="0" y="376"/>
                </a:cxn>
                <a:cxn ang="0">
                  <a:pos x="105" y="376"/>
                </a:cxn>
                <a:cxn ang="0">
                  <a:pos x="433" y="13"/>
                </a:cxn>
                <a:cxn ang="0">
                  <a:pos x="342" y="0"/>
                </a:cxn>
                <a:cxn ang="0">
                  <a:pos x="342" y="0"/>
                </a:cxn>
              </a:cxnLst>
              <a:rect l="0" t="0" r="r" b="b"/>
              <a:pathLst>
                <a:path w="433" h="376">
                  <a:moveTo>
                    <a:pt x="342" y="0"/>
                  </a:moveTo>
                  <a:lnTo>
                    <a:pt x="0" y="376"/>
                  </a:lnTo>
                  <a:lnTo>
                    <a:pt x="105" y="376"/>
                  </a:lnTo>
                  <a:lnTo>
                    <a:pt x="433" y="13"/>
                  </a:lnTo>
                  <a:lnTo>
                    <a:pt x="342" y="0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223" name="Freeform 167"/>
            <p:cNvSpPr>
              <a:spLocks/>
            </p:cNvSpPr>
            <p:nvPr/>
          </p:nvSpPr>
          <p:spPr bwMode="auto">
            <a:xfrm>
              <a:off x="1634" y="1762"/>
              <a:ext cx="140" cy="121"/>
            </a:xfrm>
            <a:custGeom>
              <a:avLst/>
              <a:gdLst/>
              <a:ahLst/>
              <a:cxnLst>
                <a:cxn ang="0">
                  <a:pos x="342" y="0"/>
                </a:cxn>
                <a:cxn ang="0">
                  <a:pos x="0" y="378"/>
                </a:cxn>
                <a:cxn ang="0">
                  <a:pos x="104" y="378"/>
                </a:cxn>
                <a:cxn ang="0">
                  <a:pos x="433" y="13"/>
                </a:cxn>
                <a:cxn ang="0">
                  <a:pos x="342" y="0"/>
                </a:cxn>
                <a:cxn ang="0">
                  <a:pos x="342" y="0"/>
                </a:cxn>
              </a:cxnLst>
              <a:rect l="0" t="0" r="r" b="b"/>
              <a:pathLst>
                <a:path w="433" h="378">
                  <a:moveTo>
                    <a:pt x="342" y="0"/>
                  </a:moveTo>
                  <a:lnTo>
                    <a:pt x="0" y="378"/>
                  </a:lnTo>
                  <a:lnTo>
                    <a:pt x="104" y="378"/>
                  </a:lnTo>
                  <a:lnTo>
                    <a:pt x="433" y="13"/>
                  </a:lnTo>
                  <a:lnTo>
                    <a:pt x="342" y="0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224" name="Freeform 168"/>
            <p:cNvSpPr>
              <a:spLocks/>
            </p:cNvSpPr>
            <p:nvPr/>
          </p:nvSpPr>
          <p:spPr bwMode="auto">
            <a:xfrm>
              <a:off x="1851" y="1766"/>
              <a:ext cx="141" cy="121"/>
            </a:xfrm>
            <a:custGeom>
              <a:avLst/>
              <a:gdLst/>
              <a:ahLst/>
              <a:cxnLst>
                <a:cxn ang="0">
                  <a:pos x="344" y="0"/>
                </a:cxn>
                <a:cxn ang="0">
                  <a:pos x="0" y="379"/>
                </a:cxn>
                <a:cxn ang="0">
                  <a:pos x="104" y="379"/>
                </a:cxn>
                <a:cxn ang="0">
                  <a:pos x="433" y="14"/>
                </a:cxn>
                <a:cxn ang="0">
                  <a:pos x="344" y="0"/>
                </a:cxn>
                <a:cxn ang="0">
                  <a:pos x="344" y="0"/>
                </a:cxn>
              </a:cxnLst>
              <a:rect l="0" t="0" r="r" b="b"/>
              <a:pathLst>
                <a:path w="433" h="379">
                  <a:moveTo>
                    <a:pt x="344" y="0"/>
                  </a:moveTo>
                  <a:lnTo>
                    <a:pt x="0" y="379"/>
                  </a:lnTo>
                  <a:lnTo>
                    <a:pt x="104" y="379"/>
                  </a:lnTo>
                  <a:lnTo>
                    <a:pt x="433" y="14"/>
                  </a:lnTo>
                  <a:lnTo>
                    <a:pt x="344" y="0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225" name="Freeform 169"/>
            <p:cNvSpPr>
              <a:spLocks/>
            </p:cNvSpPr>
            <p:nvPr/>
          </p:nvSpPr>
          <p:spPr bwMode="auto">
            <a:xfrm>
              <a:off x="2070" y="1771"/>
              <a:ext cx="140" cy="120"/>
            </a:xfrm>
            <a:custGeom>
              <a:avLst/>
              <a:gdLst/>
              <a:ahLst/>
              <a:cxnLst>
                <a:cxn ang="0">
                  <a:pos x="342" y="0"/>
                </a:cxn>
                <a:cxn ang="0">
                  <a:pos x="0" y="378"/>
                </a:cxn>
                <a:cxn ang="0">
                  <a:pos x="100" y="378"/>
                </a:cxn>
                <a:cxn ang="0">
                  <a:pos x="429" y="15"/>
                </a:cxn>
                <a:cxn ang="0">
                  <a:pos x="342" y="0"/>
                </a:cxn>
                <a:cxn ang="0">
                  <a:pos x="342" y="0"/>
                </a:cxn>
              </a:cxnLst>
              <a:rect l="0" t="0" r="r" b="b"/>
              <a:pathLst>
                <a:path w="429" h="378">
                  <a:moveTo>
                    <a:pt x="342" y="0"/>
                  </a:moveTo>
                  <a:lnTo>
                    <a:pt x="0" y="378"/>
                  </a:lnTo>
                  <a:lnTo>
                    <a:pt x="100" y="378"/>
                  </a:lnTo>
                  <a:lnTo>
                    <a:pt x="429" y="15"/>
                  </a:lnTo>
                  <a:lnTo>
                    <a:pt x="342" y="0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226" name="Freeform 170"/>
            <p:cNvSpPr>
              <a:spLocks/>
            </p:cNvSpPr>
            <p:nvPr/>
          </p:nvSpPr>
          <p:spPr bwMode="auto">
            <a:xfrm>
              <a:off x="2288" y="1775"/>
              <a:ext cx="139" cy="121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0" y="380"/>
                </a:cxn>
                <a:cxn ang="0">
                  <a:pos x="103" y="380"/>
                </a:cxn>
                <a:cxn ang="0">
                  <a:pos x="432" y="15"/>
                </a:cxn>
                <a:cxn ang="0">
                  <a:pos x="345" y="0"/>
                </a:cxn>
                <a:cxn ang="0">
                  <a:pos x="345" y="0"/>
                </a:cxn>
              </a:cxnLst>
              <a:rect l="0" t="0" r="r" b="b"/>
              <a:pathLst>
                <a:path w="432" h="380">
                  <a:moveTo>
                    <a:pt x="345" y="0"/>
                  </a:moveTo>
                  <a:lnTo>
                    <a:pt x="0" y="380"/>
                  </a:lnTo>
                  <a:lnTo>
                    <a:pt x="103" y="380"/>
                  </a:lnTo>
                  <a:lnTo>
                    <a:pt x="432" y="15"/>
                  </a:lnTo>
                  <a:lnTo>
                    <a:pt x="345" y="0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227" name="Freeform 171"/>
            <p:cNvSpPr>
              <a:spLocks/>
            </p:cNvSpPr>
            <p:nvPr/>
          </p:nvSpPr>
          <p:spPr bwMode="auto">
            <a:xfrm>
              <a:off x="1219" y="1753"/>
              <a:ext cx="139" cy="121"/>
            </a:xfrm>
            <a:custGeom>
              <a:avLst/>
              <a:gdLst/>
              <a:ahLst/>
              <a:cxnLst>
                <a:cxn ang="0">
                  <a:pos x="344" y="0"/>
                </a:cxn>
                <a:cxn ang="0">
                  <a:pos x="0" y="379"/>
                </a:cxn>
                <a:cxn ang="0">
                  <a:pos x="102" y="379"/>
                </a:cxn>
                <a:cxn ang="0">
                  <a:pos x="429" y="14"/>
                </a:cxn>
                <a:cxn ang="0">
                  <a:pos x="344" y="0"/>
                </a:cxn>
                <a:cxn ang="0">
                  <a:pos x="344" y="0"/>
                </a:cxn>
              </a:cxnLst>
              <a:rect l="0" t="0" r="r" b="b"/>
              <a:pathLst>
                <a:path w="429" h="379">
                  <a:moveTo>
                    <a:pt x="344" y="0"/>
                  </a:moveTo>
                  <a:lnTo>
                    <a:pt x="0" y="379"/>
                  </a:lnTo>
                  <a:lnTo>
                    <a:pt x="102" y="379"/>
                  </a:lnTo>
                  <a:lnTo>
                    <a:pt x="429" y="14"/>
                  </a:lnTo>
                  <a:lnTo>
                    <a:pt x="344" y="0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228" name="Freeform 172"/>
            <p:cNvSpPr>
              <a:spLocks/>
            </p:cNvSpPr>
            <p:nvPr/>
          </p:nvSpPr>
          <p:spPr bwMode="auto">
            <a:xfrm>
              <a:off x="1891" y="1654"/>
              <a:ext cx="231" cy="24"/>
            </a:xfrm>
            <a:custGeom>
              <a:avLst/>
              <a:gdLst/>
              <a:ahLst/>
              <a:cxnLst>
                <a:cxn ang="0">
                  <a:pos x="0" y="71"/>
                </a:cxn>
                <a:cxn ang="0">
                  <a:pos x="714" y="77"/>
                </a:cxn>
                <a:cxn ang="0">
                  <a:pos x="714" y="16"/>
                </a:cxn>
                <a:cxn ang="0">
                  <a:pos x="7" y="0"/>
                </a:cxn>
                <a:cxn ang="0">
                  <a:pos x="0" y="71"/>
                </a:cxn>
                <a:cxn ang="0">
                  <a:pos x="0" y="71"/>
                </a:cxn>
              </a:cxnLst>
              <a:rect l="0" t="0" r="r" b="b"/>
              <a:pathLst>
                <a:path w="714" h="77">
                  <a:moveTo>
                    <a:pt x="0" y="71"/>
                  </a:moveTo>
                  <a:lnTo>
                    <a:pt x="714" y="77"/>
                  </a:lnTo>
                  <a:lnTo>
                    <a:pt x="714" y="16"/>
                  </a:lnTo>
                  <a:lnTo>
                    <a:pt x="7" y="0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229" name="Freeform 173"/>
            <p:cNvSpPr>
              <a:spLocks/>
            </p:cNvSpPr>
            <p:nvPr/>
          </p:nvSpPr>
          <p:spPr bwMode="auto">
            <a:xfrm>
              <a:off x="1279" y="1571"/>
              <a:ext cx="148" cy="193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445" y="4"/>
                </a:cxn>
                <a:cxn ang="0">
                  <a:pos x="456" y="589"/>
                </a:cxn>
                <a:cxn ang="0">
                  <a:pos x="380" y="603"/>
                </a:cxn>
                <a:cxn ang="0">
                  <a:pos x="375" y="82"/>
                </a:cxn>
                <a:cxn ang="0">
                  <a:pos x="67" y="74"/>
                </a:cxn>
                <a:cxn ang="0">
                  <a:pos x="67" y="582"/>
                </a:cxn>
                <a:cxn ang="0">
                  <a:pos x="0" y="585"/>
                </a:cxn>
                <a:cxn ang="0">
                  <a:pos x="8" y="38"/>
                </a:cxn>
                <a:cxn ang="0">
                  <a:pos x="38" y="0"/>
                </a:cxn>
                <a:cxn ang="0">
                  <a:pos x="38" y="0"/>
                </a:cxn>
              </a:cxnLst>
              <a:rect l="0" t="0" r="r" b="b"/>
              <a:pathLst>
                <a:path w="456" h="603">
                  <a:moveTo>
                    <a:pt x="38" y="0"/>
                  </a:moveTo>
                  <a:lnTo>
                    <a:pt x="445" y="4"/>
                  </a:lnTo>
                  <a:lnTo>
                    <a:pt x="456" y="589"/>
                  </a:lnTo>
                  <a:lnTo>
                    <a:pt x="380" y="603"/>
                  </a:lnTo>
                  <a:lnTo>
                    <a:pt x="375" y="82"/>
                  </a:lnTo>
                  <a:lnTo>
                    <a:pt x="67" y="74"/>
                  </a:lnTo>
                  <a:lnTo>
                    <a:pt x="67" y="582"/>
                  </a:lnTo>
                  <a:lnTo>
                    <a:pt x="0" y="585"/>
                  </a:lnTo>
                  <a:lnTo>
                    <a:pt x="8" y="38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230" name="Freeform 174"/>
            <p:cNvSpPr>
              <a:spLocks/>
            </p:cNvSpPr>
            <p:nvPr/>
          </p:nvSpPr>
          <p:spPr bwMode="auto">
            <a:xfrm>
              <a:off x="1240" y="1421"/>
              <a:ext cx="24" cy="34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1052"/>
                </a:cxn>
                <a:cxn ang="0">
                  <a:pos x="61" y="1065"/>
                </a:cxn>
                <a:cxn ang="0">
                  <a:pos x="74" y="0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74" h="1065">
                  <a:moveTo>
                    <a:pt x="6" y="0"/>
                  </a:moveTo>
                  <a:lnTo>
                    <a:pt x="0" y="1052"/>
                  </a:lnTo>
                  <a:lnTo>
                    <a:pt x="61" y="1065"/>
                  </a:lnTo>
                  <a:lnTo>
                    <a:pt x="74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231" name="Freeform 175"/>
            <p:cNvSpPr>
              <a:spLocks/>
            </p:cNvSpPr>
            <p:nvPr/>
          </p:nvSpPr>
          <p:spPr bwMode="auto">
            <a:xfrm>
              <a:off x="1289" y="1421"/>
              <a:ext cx="27" cy="1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508"/>
                </a:cxn>
                <a:cxn ang="0">
                  <a:pos x="77" y="523"/>
                </a:cxn>
                <a:cxn ang="0">
                  <a:pos x="8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4" h="523">
                  <a:moveTo>
                    <a:pt x="0" y="0"/>
                  </a:moveTo>
                  <a:lnTo>
                    <a:pt x="21" y="508"/>
                  </a:lnTo>
                  <a:lnTo>
                    <a:pt x="77" y="523"/>
                  </a:lnTo>
                  <a:lnTo>
                    <a:pt x="8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232" name="Freeform 176"/>
            <p:cNvSpPr>
              <a:spLocks/>
            </p:cNvSpPr>
            <p:nvPr/>
          </p:nvSpPr>
          <p:spPr bwMode="auto">
            <a:xfrm>
              <a:off x="1171" y="1105"/>
              <a:ext cx="207" cy="32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3" y="249"/>
                </a:cxn>
                <a:cxn ang="0">
                  <a:pos x="39" y="247"/>
                </a:cxn>
                <a:cxn ang="0">
                  <a:pos x="49" y="48"/>
                </a:cxn>
                <a:cxn ang="0">
                  <a:pos x="555" y="42"/>
                </a:cxn>
                <a:cxn ang="0">
                  <a:pos x="589" y="979"/>
                </a:cxn>
                <a:cxn ang="0">
                  <a:pos x="62" y="971"/>
                </a:cxn>
                <a:cxn ang="0">
                  <a:pos x="39" y="376"/>
                </a:cxn>
                <a:cxn ang="0">
                  <a:pos x="0" y="386"/>
                </a:cxn>
                <a:cxn ang="0">
                  <a:pos x="24" y="983"/>
                </a:cxn>
                <a:cxn ang="0">
                  <a:pos x="41" y="1006"/>
                </a:cxn>
                <a:cxn ang="0">
                  <a:pos x="619" y="1025"/>
                </a:cxn>
                <a:cxn ang="0">
                  <a:pos x="640" y="990"/>
                </a:cxn>
                <a:cxn ang="0">
                  <a:pos x="608" y="25"/>
                </a:cxn>
                <a:cxn ang="0">
                  <a:pos x="568" y="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640" h="1025">
                  <a:moveTo>
                    <a:pt x="7" y="0"/>
                  </a:moveTo>
                  <a:lnTo>
                    <a:pt x="3" y="249"/>
                  </a:lnTo>
                  <a:lnTo>
                    <a:pt x="39" y="247"/>
                  </a:lnTo>
                  <a:lnTo>
                    <a:pt x="49" y="48"/>
                  </a:lnTo>
                  <a:lnTo>
                    <a:pt x="555" y="42"/>
                  </a:lnTo>
                  <a:lnTo>
                    <a:pt x="589" y="979"/>
                  </a:lnTo>
                  <a:lnTo>
                    <a:pt x="62" y="971"/>
                  </a:lnTo>
                  <a:lnTo>
                    <a:pt x="39" y="376"/>
                  </a:lnTo>
                  <a:lnTo>
                    <a:pt x="0" y="386"/>
                  </a:lnTo>
                  <a:lnTo>
                    <a:pt x="24" y="983"/>
                  </a:lnTo>
                  <a:lnTo>
                    <a:pt x="41" y="1006"/>
                  </a:lnTo>
                  <a:lnTo>
                    <a:pt x="619" y="1025"/>
                  </a:lnTo>
                  <a:lnTo>
                    <a:pt x="640" y="990"/>
                  </a:lnTo>
                  <a:lnTo>
                    <a:pt x="608" y="25"/>
                  </a:lnTo>
                  <a:lnTo>
                    <a:pt x="568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233" name="Freeform 177"/>
            <p:cNvSpPr>
              <a:spLocks/>
            </p:cNvSpPr>
            <p:nvPr/>
          </p:nvSpPr>
          <p:spPr bwMode="auto">
            <a:xfrm>
              <a:off x="1358" y="1107"/>
              <a:ext cx="57" cy="3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0" y="40"/>
                </a:cxn>
                <a:cxn ang="0">
                  <a:pos x="177" y="876"/>
                </a:cxn>
                <a:cxn ang="0">
                  <a:pos x="50" y="1005"/>
                </a:cxn>
                <a:cxn ang="0">
                  <a:pos x="46" y="960"/>
                </a:cxn>
                <a:cxn ang="0">
                  <a:pos x="143" y="857"/>
                </a:cxn>
                <a:cxn ang="0">
                  <a:pos x="135" y="66"/>
                </a:cxn>
                <a:cxn ang="0">
                  <a:pos x="0" y="4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7" h="1005">
                  <a:moveTo>
                    <a:pt x="0" y="0"/>
                  </a:moveTo>
                  <a:lnTo>
                    <a:pt x="160" y="40"/>
                  </a:lnTo>
                  <a:lnTo>
                    <a:pt x="177" y="876"/>
                  </a:lnTo>
                  <a:lnTo>
                    <a:pt x="50" y="1005"/>
                  </a:lnTo>
                  <a:lnTo>
                    <a:pt x="46" y="960"/>
                  </a:lnTo>
                  <a:lnTo>
                    <a:pt x="143" y="857"/>
                  </a:lnTo>
                  <a:lnTo>
                    <a:pt x="135" y="66"/>
                  </a:lnTo>
                  <a:lnTo>
                    <a:pt x="0" y="4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234" name="Freeform 178"/>
            <p:cNvSpPr>
              <a:spLocks/>
            </p:cNvSpPr>
            <p:nvPr/>
          </p:nvSpPr>
          <p:spPr bwMode="auto">
            <a:xfrm>
              <a:off x="1103" y="1289"/>
              <a:ext cx="198" cy="83"/>
            </a:xfrm>
            <a:custGeom>
              <a:avLst/>
              <a:gdLst/>
              <a:ahLst/>
              <a:cxnLst>
                <a:cxn ang="0">
                  <a:pos x="379" y="2"/>
                </a:cxn>
                <a:cxn ang="0">
                  <a:pos x="354" y="9"/>
                </a:cxn>
                <a:cxn ang="0">
                  <a:pos x="325" y="21"/>
                </a:cxn>
                <a:cxn ang="0">
                  <a:pos x="295" y="36"/>
                </a:cxn>
                <a:cxn ang="0">
                  <a:pos x="270" y="49"/>
                </a:cxn>
                <a:cxn ang="0">
                  <a:pos x="251" y="55"/>
                </a:cxn>
                <a:cxn ang="0">
                  <a:pos x="234" y="65"/>
                </a:cxn>
                <a:cxn ang="0">
                  <a:pos x="219" y="74"/>
                </a:cxn>
                <a:cxn ang="0">
                  <a:pos x="202" y="85"/>
                </a:cxn>
                <a:cxn ang="0">
                  <a:pos x="185" y="93"/>
                </a:cxn>
                <a:cxn ang="0">
                  <a:pos x="160" y="108"/>
                </a:cxn>
                <a:cxn ang="0">
                  <a:pos x="128" y="129"/>
                </a:cxn>
                <a:cxn ang="0">
                  <a:pos x="99" y="146"/>
                </a:cxn>
                <a:cxn ang="0">
                  <a:pos x="71" y="167"/>
                </a:cxn>
                <a:cxn ang="0">
                  <a:pos x="46" y="186"/>
                </a:cxn>
                <a:cxn ang="0">
                  <a:pos x="27" y="205"/>
                </a:cxn>
                <a:cxn ang="0">
                  <a:pos x="12" y="222"/>
                </a:cxn>
                <a:cxn ang="0">
                  <a:pos x="0" y="243"/>
                </a:cxn>
                <a:cxn ang="0">
                  <a:pos x="8" y="260"/>
                </a:cxn>
                <a:cxn ang="0">
                  <a:pos x="23" y="260"/>
                </a:cxn>
                <a:cxn ang="0">
                  <a:pos x="42" y="258"/>
                </a:cxn>
                <a:cxn ang="0">
                  <a:pos x="59" y="255"/>
                </a:cxn>
                <a:cxn ang="0">
                  <a:pos x="76" y="251"/>
                </a:cxn>
                <a:cxn ang="0">
                  <a:pos x="99" y="245"/>
                </a:cxn>
                <a:cxn ang="0">
                  <a:pos x="120" y="238"/>
                </a:cxn>
                <a:cxn ang="0">
                  <a:pos x="143" y="230"/>
                </a:cxn>
                <a:cxn ang="0">
                  <a:pos x="168" y="222"/>
                </a:cxn>
                <a:cxn ang="0">
                  <a:pos x="194" y="215"/>
                </a:cxn>
                <a:cxn ang="0">
                  <a:pos x="219" y="203"/>
                </a:cxn>
                <a:cxn ang="0">
                  <a:pos x="248" y="192"/>
                </a:cxn>
                <a:cxn ang="0">
                  <a:pos x="274" y="182"/>
                </a:cxn>
                <a:cxn ang="0">
                  <a:pos x="303" y="171"/>
                </a:cxn>
                <a:cxn ang="0">
                  <a:pos x="331" y="160"/>
                </a:cxn>
                <a:cxn ang="0">
                  <a:pos x="358" y="146"/>
                </a:cxn>
                <a:cxn ang="0">
                  <a:pos x="386" y="137"/>
                </a:cxn>
                <a:cxn ang="0">
                  <a:pos x="413" y="125"/>
                </a:cxn>
                <a:cxn ang="0">
                  <a:pos x="438" y="116"/>
                </a:cxn>
                <a:cxn ang="0">
                  <a:pos x="462" y="103"/>
                </a:cxn>
                <a:cxn ang="0">
                  <a:pos x="485" y="93"/>
                </a:cxn>
                <a:cxn ang="0">
                  <a:pos x="508" y="85"/>
                </a:cxn>
                <a:cxn ang="0">
                  <a:pos x="529" y="76"/>
                </a:cxn>
                <a:cxn ang="0">
                  <a:pos x="548" y="66"/>
                </a:cxn>
                <a:cxn ang="0">
                  <a:pos x="565" y="57"/>
                </a:cxn>
                <a:cxn ang="0">
                  <a:pos x="580" y="51"/>
                </a:cxn>
                <a:cxn ang="0">
                  <a:pos x="597" y="44"/>
                </a:cxn>
                <a:cxn ang="0">
                  <a:pos x="611" y="40"/>
                </a:cxn>
                <a:cxn ang="0">
                  <a:pos x="390" y="0"/>
                </a:cxn>
              </a:cxnLst>
              <a:rect l="0" t="0" r="r" b="b"/>
              <a:pathLst>
                <a:path w="612" h="260">
                  <a:moveTo>
                    <a:pt x="390" y="0"/>
                  </a:moveTo>
                  <a:lnTo>
                    <a:pt x="379" y="2"/>
                  </a:lnTo>
                  <a:lnTo>
                    <a:pt x="367" y="6"/>
                  </a:lnTo>
                  <a:lnTo>
                    <a:pt x="354" y="9"/>
                  </a:lnTo>
                  <a:lnTo>
                    <a:pt x="341" y="17"/>
                  </a:lnTo>
                  <a:lnTo>
                    <a:pt x="325" y="21"/>
                  </a:lnTo>
                  <a:lnTo>
                    <a:pt x="310" y="28"/>
                  </a:lnTo>
                  <a:lnTo>
                    <a:pt x="295" y="36"/>
                  </a:lnTo>
                  <a:lnTo>
                    <a:pt x="280" y="46"/>
                  </a:lnTo>
                  <a:lnTo>
                    <a:pt x="270" y="49"/>
                  </a:lnTo>
                  <a:lnTo>
                    <a:pt x="261" y="53"/>
                  </a:lnTo>
                  <a:lnTo>
                    <a:pt x="251" y="55"/>
                  </a:lnTo>
                  <a:lnTo>
                    <a:pt x="244" y="61"/>
                  </a:lnTo>
                  <a:lnTo>
                    <a:pt x="234" y="65"/>
                  </a:lnTo>
                  <a:lnTo>
                    <a:pt x="227" y="70"/>
                  </a:lnTo>
                  <a:lnTo>
                    <a:pt x="219" y="74"/>
                  </a:lnTo>
                  <a:lnTo>
                    <a:pt x="211" y="80"/>
                  </a:lnTo>
                  <a:lnTo>
                    <a:pt x="202" y="85"/>
                  </a:lnTo>
                  <a:lnTo>
                    <a:pt x="192" y="89"/>
                  </a:lnTo>
                  <a:lnTo>
                    <a:pt x="185" y="93"/>
                  </a:lnTo>
                  <a:lnTo>
                    <a:pt x="177" y="99"/>
                  </a:lnTo>
                  <a:lnTo>
                    <a:pt x="160" y="108"/>
                  </a:lnTo>
                  <a:lnTo>
                    <a:pt x="145" y="120"/>
                  </a:lnTo>
                  <a:lnTo>
                    <a:pt x="128" y="129"/>
                  </a:lnTo>
                  <a:lnTo>
                    <a:pt x="115" y="139"/>
                  </a:lnTo>
                  <a:lnTo>
                    <a:pt x="99" y="146"/>
                  </a:lnTo>
                  <a:lnTo>
                    <a:pt x="84" y="158"/>
                  </a:lnTo>
                  <a:lnTo>
                    <a:pt x="71" y="167"/>
                  </a:lnTo>
                  <a:lnTo>
                    <a:pt x="59" y="177"/>
                  </a:lnTo>
                  <a:lnTo>
                    <a:pt x="46" y="186"/>
                  </a:lnTo>
                  <a:lnTo>
                    <a:pt x="38" y="198"/>
                  </a:lnTo>
                  <a:lnTo>
                    <a:pt x="27" y="205"/>
                  </a:lnTo>
                  <a:lnTo>
                    <a:pt x="19" y="215"/>
                  </a:lnTo>
                  <a:lnTo>
                    <a:pt x="12" y="222"/>
                  </a:lnTo>
                  <a:lnTo>
                    <a:pt x="8" y="230"/>
                  </a:lnTo>
                  <a:lnTo>
                    <a:pt x="0" y="243"/>
                  </a:lnTo>
                  <a:lnTo>
                    <a:pt x="4" y="257"/>
                  </a:lnTo>
                  <a:lnTo>
                    <a:pt x="8" y="260"/>
                  </a:lnTo>
                  <a:lnTo>
                    <a:pt x="14" y="260"/>
                  </a:lnTo>
                  <a:lnTo>
                    <a:pt x="23" y="260"/>
                  </a:lnTo>
                  <a:lnTo>
                    <a:pt x="37" y="260"/>
                  </a:lnTo>
                  <a:lnTo>
                    <a:pt x="42" y="258"/>
                  </a:lnTo>
                  <a:lnTo>
                    <a:pt x="50" y="257"/>
                  </a:lnTo>
                  <a:lnTo>
                    <a:pt x="59" y="255"/>
                  </a:lnTo>
                  <a:lnTo>
                    <a:pt x="69" y="253"/>
                  </a:lnTo>
                  <a:lnTo>
                    <a:pt x="76" y="251"/>
                  </a:lnTo>
                  <a:lnTo>
                    <a:pt x="88" y="247"/>
                  </a:lnTo>
                  <a:lnTo>
                    <a:pt x="99" y="245"/>
                  </a:lnTo>
                  <a:lnTo>
                    <a:pt x="111" y="243"/>
                  </a:lnTo>
                  <a:lnTo>
                    <a:pt x="120" y="238"/>
                  </a:lnTo>
                  <a:lnTo>
                    <a:pt x="132" y="236"/>
                  </a:lnTo>
                  <a:lnTo>
                    <a:pt x="143" y="230"/>
                  </a:lnTo>
                  <a:lnTo>
                    <a:pt x="156" y="228"/>
                  </a:lnTo>
                  <a:lnTo>
                    <a:pt x="168" y="222"/>
                  </a:lnTo>
                  <a:lnTo>
                    <a:pt x="181" y="219"/>
                  </a:lnTo>
                  <a:lnTo>
                    <a:pt x="194" y="215"/>
                  </a:lnTo>
                  <a:lnTo>
                    <a:pt x="208" y="209"/>
                  </a:lnTo>
                  <a:lnTo>
                    <a:pt x="219" y="203"/>
                  </a:lnTo>
                  <a:lnTo>
                    <a:pt x="234" y="200"/>
                  </a:lnTo>
                  <a:lnTo>
                    <a:pt x="248" y="192"/>
                  </a:lnTo>
                  <a:lnTo>
                    <a:pt x="261" y="188"/>
                  </a:lnTo>
                  <a:lnTo>
                    <a:pt x="274" y="182"/>
                  </a:lnTo>
                  <a:lnTo>
                    <a:pt x="289" y="177"/>
                  </a:lnTo>
                  <a:lnTo>
                    <a:pt x="303" y="171"/>
                  </a:lnTo>
                  <a:lnTo>
                    <a:pt x="318" y="167"/>
                  </a:lnTo>
                  <a:lnTo>
                    <a:pt x="331" y="160"/>
                  </a:lnTo>
                  <a:lnTo>
                    <a:pt x="344" y="154"/>
                  </a:lnTo>
                  <a:lnTo>
                    <a:pt x="358" y="146"/>
                  </a:lnTo>
                  <a:lnTo>
                    <a:pt x="371" y="143"/>
                  </a:lnTo>
                  <a:lnTo>
                    <a:pt x="386" y="137"/>
                  </a:lnTo>
                  <a:lnTo>
                    <a:pt x="400" y="131"/>
                  </a:lnTo>
                  <a:lnTo>
                    <a:pt x="413" y="125"/>
                  </a:lnTo>
                  <a:lnTo>
                    <a:pt x="426" y="122"/>
                  </a:lnTo>
                  <a:lnTo>
                    <a:pt x="438" y="116"/>
                  </a:lnTo>
                  <a:lnTo>
                    <a:pt x="451" y="108"/>
                  </a:lnTo>
                  <a:lnTo>
                    <a:pt x="462" y="103"/>
                  </a:lnTo>
                  <a:lnTo>
                    <a:pt x="476" y="99"/>
                  </a:lnTo>
                  <a:lnTo>
                    <a:pt x="485" y="93"/>
                  </a:lnTo>
                  <a:lnTo>
                    <a:pt x="498" y="89"/>
                  </a:lnTo>
                  <a:lnTo>
                    <a:pt x="508" y="85"/>
                  </a:lnTo>
                  <a:lnTo>
                    <a:pt x="521" y="80"/>
                  </a:lnTo>
                  <a:lnTo>
                    <a:pt x="529" y="76"/>
                  </a:lnTo>
                  <a:lnTo>
                    <a:pt x="538" y="70"/>
                  </a:lnTo>
                  <a:lnTo>
                    <a:pt x="548" y="66"/>
                  </a:lnTo>
                  <a:lnTo>
                    <a:pt x="557" y="63"/>
                  </a:lnTo>
                  <a:lnTo>
                    <a:pt x="565" y="57"/>
                  </a:lnTo>
                  <a:lnTo>
                    <a:pt x="573" y="55"/>
                  </a:lnTo>
                  <a:lnTo>
                    <a:pt x="580" y="51"/>
                  </a:lnTo>
                  <a:lnTo>
                    <a:pt x="588" y="49"/>
                  </a:lnTo>
                  <a:lnTo>
                    <a:pt x="597" y="44"/>
                  </a:lnTo>
                  <a:lnTo>
                    <a:pt x="605" y="42"/>
                  </a:lnTo>
                  <a:lnTo>
                    <a:pt x="611" y="40"/>
                  </a:lnTo>
                  <a:lnTo>
                    <a:pt x="612" y="40"/>
                  </a:lnTo>
                  <a:lnTo>
                    <a:pt x="390" y="0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917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235" name="Freeform 179"/>
            <p:cNvSpPr>
              <a:spLocks/>
            </p:cNvSpPr>
            <p:nvPr/>
          </p:nvSpPr>
          <p:spPr bwMode="auto">
            <a:xfrm>
              <a:off x="1223" y="1279"/>
              <a:ext cx="101" cy="32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316" y="57"/>
                </a:cxn>
                <a:cxn ang="0">
                  <a:pos x="255" y="100"/>
                </a:cxn>
                <a:cxn ang="0">
                  <a:pos x="0" y="40"/>
                </a:cxn>
                <a:cxn ang="0">
                  <a:pos x="53" y="0"/>
                </a:cxn>
                <a:cxn ang="0">
                  <a:pos x="53" y="0"/>
                </a:cxn>
              </a:cxnLst>
              <a:rect l="0" t="0" r="r" b="b"/>
              <a:pathLst>
                <a:path w="316" h="100">
                  <a:moveTo>
                    <a:pt x="53" y="0"/>
                  </a:moveTo>
                  <a:lnTo>
                    <a:pt x="316" y="57"/>
                  </a:lnTo>
                  <a:lnTo>
                    <a:pt x="255" y="100"/>
                  </a:lnTo>
                  <a:lnTo>
                    <a:pt x="0" y="40"/>
                  </a:lnTo>
                  <a:lnTo>
                    <a:pt x="5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236" name="Freeform 180"/>
            <p:cNvSpPr>
              <a:spLocks/>
            </p:cNvSpPr>
            <p:nvPr/>
          </p:nvSpPr>
          <p:spPr bwMode="auto">
            <a:xfrm>
              <a:off x="1088" y="1279"/>
              <a:ext cx="217" cy="111"/>
            </a:xfrm>
            <a:custGeom>
              <a:avLst/>
              <a:gdLst/>
              <a:ahLst/>
              <a:cxnLst>
                <a:cxn ang="0">
                  <a:pos x="424" y="9"/>
                </a:cxn>
                <a:cxn ang="0">
                  <a:pos x="372" y="26"/>
                </a:cxn>
                <a:cxn ang="0">
                  <a:pos x="325" y="45"/>
                </a:cxn>
                <a:cxn ang="0">
                  <a:pos x="279" y="70"/>
                </a:cxn>
                <a:cxn ang="0">
                  <a:pos x="234" y="95"/>
                </a:cxn>
                <a:cxn ang="0">
                  <a:pos x="190" y="123"/>
                </a:cxn>
                <a:cxn ang="0">
                  <a:pos x="152" y="150"/>
                </a:cxn>
                <a:cxn ang="0">
                  <a:pos x="116" y="178"/>
                </a:cxn>
                <a:cxn ang="0">
                  <a:pos x="83" y="207"/>
                </a:cxn>
                <a:cxn ang="0">
                  <a:pos x="36" y="254"/>
                </a:cxn>
                <a:cxn ang="0">
                  <a:pos x="7" y="300"/>
                </a:cxn>
                <a:cxn ang="0">
                  <a:pos x="4" y="330"/>
                </a:cxn>
                <a:cxn ang="0">
                  <a:pos x="30" y="344"/>
                </a:cxn>
                <a:cxn ang="0">
                  <a:pos x="68" y="340"/>
                </a:cxn>
                <a:cxn ang="0">
                  <a:pos x="104" y="330"/>
                </a:cxn>
                <a:cxn ang="0">
                  <a:pos x="150" y="315"/>
                </a:cxn>
                <a:cxn ang="0">
                  <a:pos x="199" y="298"/>
                </a:cxn>
                <a:cxn ang="0">
                  <a:pos x="255" y="277"/>
                </a:cxn>
                <a:cxn ang="0">
                  <a:pos x="310" y="254"/>
                </a:cxn>
                <a:cxn ang="0">
                  <a:pos x="367" y="232"/>
                </a:cxn>
                <a:cxn ang="0">
                  <a:pos x="422" y="207"/>
                </a:cxn>
                <a:cxn ang="0">
                  <a:pos x="475" y="182"/>
                </a:cxn>
                <a:cxn ang="0">
                  <a:pos x="524" y="159"/>
                </a:cxn>
                <a:cxn ang="0">
                  <a:pos x="568" y="140"/>
                </a:cxn>
                <a:cxn ang="0">
                  <a:pos x="606" y="123"/>
                </a:cxn>
                <a:cxn ang="0">
                  <a:pos x="654" y="100"/>
                </a:cxn>
                <a:cxn ang="0">
                  <a:pos x="656" y="55"/>
                </a:cxn>
                <a:cxn ang="0">
                  <a:pos x="633" y="64"/>
                </a:cxn>
                <a:cxn ang="0">
                  <a:pos x="591" y="81"/>
                </a:cxn>
                <a:cxn ang="0">
                  <a:pos x="555" y="97"/>
                </a:cxn>
                <a:cxn ang="0">
                  <a:pos x="513" y="116"/>
                </a:cxn>
                <a:cxn ang="0">
                  <a:pos x="467" y="135"/>
                </a:cxn>
                <a:cxn ang="0">
                  <a:pos x="418" y="156"/>
                </a:cxn>
                <a:cxn ang="0">
                  <a:pos x="370" y="176"/>
                </a:cxn>
                <a:cxn ang="0">
                  <a:pos x="319" y="195"/>
                </a:cxn>
                <a:cxn ang="0">
                  <a:pos x="272" y="214"/>
                </a:cxn>
                <a:cxn ang="0">
                  <a:pos x="226" y="232"/>
                </a:cxn>
                <a:cxn ang="0">
                  <a:pos x="188" y="247"/>
                </a:cxn>
                <a:cxn ang="0">
                  <a:pos x="154" y="256"/>
                </a:cxn>
                <a:cxn ang="0">
                  <a:pos x="118" y="266"/>
                </a:cxn>
                <a:cxn ang="0">
                  <a:pos x="112" y="247"/>
                </a:cxn>
                <a:cxn ang="0">
                  <a:pos x="154" y="216"/>
                </a:cxn>
                <a:cxn ang="0">
                  <a:pos x="184" y="197"/>
                </a:cxn>
                <a:cxn ang="0">
                  <a:pos x="218" y="178"/>
                </a:cxn>
                <a:cxn ang="0">
                  <a:pos x="258" y="156"/>
                </a:cxn>
                <a:cxn ang="0">
                  <a:pos x="300" y="135"/>
                </a:cxn>
                <a:cxn ang="0">
                  <a:pos x="340" y="112"/>
                </a:cxn>
                <a:cxn ang="0">
                  <a:pos x="380" y="91"/>
                </a:cxn>
                <a:cxn ang="0">
                  <a:pos x="418" y="72"/>
                </a:cxn>
                <a:cxn ang="0">
                  <a:pos x="452" y="55"/>
                </a:cxn>
                <a:cxn ang="0">
                  <a:pos x="505" y="30"/>
                </a:cxn>
                <a:cxn ang="0">
                  <a:pos x="524" y="21"/>
                </a:cxn>
              </a:cxnLst>
              <a:rect l="0" t="0" r="r" b="b"/>
              <a:pathLst>
                <a:path w="669" h="346">
                  <a:moveTo>
                    <a:pt x="460" y="0"/>
                  </a:moveTo>
                  <a:lnTo>
                    <a:pt x="447" y="2"/>
                  </a:lnTo>
                  <a:lnTo>
                    <a:pt x="435" y="3"/>
                  </a:lnTo>
                  <a:lnTo>
                    <a:pt x="424" y="9"/>
                  </a:lnTo>
                  <a:lnTo>
                    <a:pt x="410" y="13"/>
                  </a:lnTo>
                  <a:lnTo>
                    <a:pt x="397" y="17"/>
                  </a:lnTo>
                  <a:lnTo>
                    <a:pt x="386" y="21"/>
                  </a:lnTo>
                  <a:lnTo>
                    <a:pt x="372" y="26"/>
                  </a:lnTo>
                  <a:lnTo>
                    <a:pt x="363" y="32"/>
                  </a:lnTo>
                  <a:lnTo>
                    <a:pt x="348" y="36"/>
                  </a:lnTo>
                  <a:lnTo>
                    <a:pt x="338" y="41"/>
                  </a:lnTo>
                  <a:lnTo>
                    <a:pt x="325" y="45"/>
                  </a:lnTo>
                  <a:lnTo>
                    <a:pt x="313" y="51"/>
                  </a:lnTo>
                  <a:lnTo>
                    <a:pt x="302" y="57"/>
                  </a:lnTo>
                  <a:lnTo>
                    <a:pt x="291" y="64"/>
                  </a:lnTo>
                  <a:lnTo>
                    <a:pt x="279" y="70"/>
                  </a:lnTo>
                  <a:lnTo>
                    <a:pt x="268" y="78"/>
                  </a:lnTo>
                  <a:lnTo>
                    <a:pt x="256" y="81"/>
                  </a:lnTo>
                  <a:lnTo>
                    <a:pt x="245" y="89"/>
                  </a:lnTo>
                  <a:lnTo>
                    <a:pt x="234" y="95"/>
                  </a:lnTo>
                  <a:lnTo>
                    <a:pt x="222" y="102"/>
                  </a:lnTo>
                  <a:lnTo>
                    <a:pt x="211" y="110"/>
                  </a:lnTo>
                  <a:lnTo>
                    <a:pt x="201" y="117"/>
                  </a:lnTo>
                  <a:lnTo>
                    <a:pt x="190" y="123"/>
                  </a:lnTo>
                  <a:lnTo>
                    <a:pt x="180" y="131"/>
                  </a:lnTo>
                  <a:lnTo>
                    <a:pt x="171" y="137"/>
                  </a:lnTo>
                  <a:lnTo>
                    <a:pt x="160" y="144"/>
                  </a:lnTo>
                  <a:lnTo>
                    <a:pt x="152" y="150"/>
                  </a:lnTo>
                  <a:lnTo>
                    <a:pt x="142" y="157"/>
                  </a:lnTo>
                  <a:lnTo>
                    <a:pt x="133" y="163"/>
                  </a:lnTo>
                  <a:lnTo>
                    <a:pt x="123" y="173"/>
                  </a:lnTo>
                  <a:lnTo>
                    <a:pt x="116" y="178"/>
                  </a:lnTo>
                  <a:lnTo>
                    <a:pt x="108" y="188"/>
                  </a:lnTo>
                  <a:lnTo>
                    <a:pt x="99" y="195"/>
                  </a:lnTo>
                  <a:lnTo>
                    <a:pt x="91" y="201"/>
                  </a:lnTo>
                  <a:lnTo>
                    <a:pt x="83" y="207"/>
                  </a:lnTo>
                  <a:lnTo>
                    <a:pt x="76" y="214"/>
                  </a:lnTo>
                  <a:lnTo>
                    <a:pt x="61" y="228"/>
                  </a:lnTo>
                  <a:lnTo>
                    <a:pt x="49" y="241"/>
                  </a:lnTo>
                  <a:lnTo>
                    <a:pt x="36" y="254"/>
                  </a:lnTo>
                  <a:lnTo>
                    <a:pt x="26" y="266"/>
                  </a:lnTo>
                  <a:lnTo>
                    <a:pt x="17" y="277"/>
                  </a:lnTo>
                  <a:lnTo>
                    <a:pt x="13" y="290"/>
                  </a:lnTo>
                  <a:lnTo>
                    <a:pt x="7" y="300"/>
                  </a:lnTo>
                  <a:lnTo>
                    <a:pt x="4" y="308"/>
                  </a:lnTo>
                  <a:lnTo>
                    <a:pt x="0" y="315"/>
                  </a:lnTo>
                  <a:lnTo>
                    <a:pt x="2" y="325"/>
                  </a:lnTo>
                  <a:lnTo>
                    <a:pt x="4" y="330"/>
                  </a:lnTo>
                  <a:lnTo>
                    <a:pt x="7" y="338"/>
                  </a:lnTo>
                  <a:lnTo>
                    <a:pt x="15" y="340"/>
                  </a:lnTo>
                  <a:lnTo>
                    <a:pt x="23" y="346"/>
                  </a:lnTo>
                  <a:lnTo>
                    <a:pt x="30" y="344"/>
                  </a:lnTo>
                  <a:lnTo>
                    <a:pt x="45" y="344"/>
                  </a:lnTo>
                  <a:lnTo>
                    <a:pt x="51" y="342"/>
                  </a:lnTo>
                  <a:lnTo>
                    <a:pt x="59" y="342"/>
                  </a:lnTo>
                  <a:lnTo>
                    <a:pt x="68" y="340"/>
                  </a:lnTo>
                  <a:lnTo>
                    <a:pt x="76" y="338"/>
                  </a:lnTo>
                  <a:lnTo>
                    <a:pt x="85" y="336"/>
                  </a:lnTo>
                  <a:lnTo>
                    <a:pt x="95" y="332"/>
                  </a:lnTo>
                  <a:lnTo>
                    <a:pt x="104" y="330"/>
                  </a:lnTo>
                  <a:lnTo>
                    <a:pt x="116" y="327"/>
                  </a:lnTo>
                  <a:lnTo>
                    <a:pt x="125" y="323"/>
                  </a:lnTo>
                  <a:lnTo>
                    <a:pt x="137" y="319"/>
                  </a:lnTo>
                  <a:lnTo>
                    <a:pt x="150" y="315"/>
                  </a:lnTo>
                  <a:lnTo>
                    <a:pt x="163" y="313"/>
                  </a:lnTo>
                  <a:lnTo>
                    <a:pt x="173" y="308"/>
                  </a:lnTo>
                  <a:lnTo>
                    <a:pt x="186" y="302"/>
                  </a:lnTo>
                  <a:lnTo>
                    <a:pt x="199" y="298"/>
                  </a:lnTo>
                  <a:lnTo>
                    <a:pt x="213" y="292"/>
                  </a:lnTo>
                  <a:lnTo>
                    <a:pt x="226" y="287"/>
                  </a:lnTo>
                  <a:lnTo>
                    <a:pt x="241" y="283"/>
                  </a:lnTo>
                  <a:lnTo>
                    <a:pt x="255" y="277"/>
                  </a:lnTo>
                  <a:lnTo>
                    <a:pt x="268" y="271"/>
                  </a:lnTo>
                  <a:lnTo>
                    <a:pt x="281" y="266"/>
                  </a:lnTo>
                  <a:lnTo>
                    <a:pt x="294" y="260"/>
                  </a:lnTo>
                  <a:lnTo>
                    <a:pt x="310" y="254"/>
                  </a:lnTo>
                  <a:lnTo>
                    <a:pt x="325" y="249"/>
                  </a:lnTo>
                  <a:lnTo>
                    <a:pt x="338" y="243"/>
                  </a:lnTo>
                  <a:lnTo>
                    <a:pt x="351" y="237"/>
                  </a:lnTo>
                  <a:lnTo>
                    <a:pt x="367" y="232"/>
                  </a:lnTo>
                  <a:lnTo>
                    <a:pt x="382" y="226"/>
                  </a:lnTo>
                  <a:lnTo>
                    <a:pt x="393" y="218"/>
                  </a:lnTo>
                  <a:lnTo>
                    <a:pt x="408" y="213"/>
                  </a:lnTo>
                  <a:lnTo>
                    <a:pt x="422" y="207"/>
                  </a:lnTo>
                  <a:lnTo>
                    <a:pt x="435" y="201"/>
                  </a:lnTo>
                  <a:lnTo>
                    <a:pt x="447" y="195"/>
                  </a:lnTo>
                  <a:lnTo>
                    <a:pt x="460" y="188"/>
                  </a:lnTo>
                  <a:lnTo>
                    <a:pt x="475" y="182"/>
                  </a:lnTo>
                  <a:lnTo>
                    <a:pt x="488" y="178"/>
                  </a:lnTo>
                  <a:lnTo>
                    <a:pt x="500" y="171"/>
                  </a:lnTo>
                  <a:lnTo>
                    <a:pt x="513" y="165"/>
                  </a:lnTo>
                  <a:lnTo>
                    <a:pt x="524" y="159"/>
                  </a:lnTo>
                  <a:lnTo>
                    <a:pt x="536" y="156"/>
                  </a:lnTo>
                  <a:lnTo>
                    <a:pt x="547" y="150"/>
                  </a:lnTo>
                  <a:lnTo>
                    <a:pt x="559" y="146"/>
                  </a:lnTo>
                  <a:lnTo>
                    <a:pt x="568" y="140"/>
                  </a:lnTo>
                  <a:lnTo>
                    <a:pt x="581" y="137"/>
                  </a:lnTo>
                  <a:lnTo>
                    <a:pt x="589" y="133"/>
                  </a:lnTo>
                  <a:lnTo>
                    <a:pt x="597" y="127"/>
                  </a:lnTo>
                  <a:lnTo>
                    <a:pt x="606" y="123"/>
                  </a:lnTo>
                  <a:lnTo>
                    <a:pt x="616" y="117"/>
                  </a:lnTo>
                  <a:lnTo>
                    <a:pt x="631" y="110"/>
                  </a:lnTo>
                  <a:lnTo>
                    <a:pt x="644" y="106"/>
                  </a:lnTo>
                  <a:lnTo>
                    <a:pt x="654" y="100"/>
                  </a:lnTo>
                  <a:lnTo>
                    <a:pt x="661" y="97"/>
                  </a:lnTo>
                  <a:lnTo>
                    <a:pt x="665" y="95"/>
                  </a:lnTo>
                  <a:lnTo>
                    <a:pt x="669" y="95"/>
                  </a:lnTo>
                  <a:lnTo>
                    <a:pt x="656" y="55"/>
                  </a:lnTo>
                  <a:lnTo>
                    <a:pt x="652" y="55"/>
                  </a:lnTo>
                  <a:lnTo>
                    <a:pt x="648" y="57"/>
                  </a:lnTo>
                  <a:lnTo>
                    <a:pt x="640" y="59"/>
                  </a:lnTo>
                  <a:lnTo>
                    <a:pt x="633" y="64"/>
                  </a:lnTo>
                  <a:lnTo>
                    <a:pt x="619" y="68"/>
                  </a:lnTo>
                  <a:lnTo>
                    <a:pt x="606" y="74"/>
                  </a:lnTo>
                  <a:lnTo>
                    <a:pt x="599" y="78"/>
                  </a:lnTo>
                  <a:lnTo>
                    <a:pt x="591" y="81"/>
                  </a:lnTo>
                  <a:lnTo>
                    <a:pt x="581" y="85"/>
                  </a:lnTo>
                  <a:lnTo>
                    <a:pt x="574" y="89"/>
                  </a:lnTo>
                  <a:lnTo>
                    <a:pt x="564" y="93"/>
                  </a:lnTo>
                  <a:lnTo>
                    <a:pt x="555" y="97"/>
                  </a:lnTo>
                  <a:lnTo>
                    <a:pt x="543" y="102"/>
                  </a:lnTo>
                  <a:lnTo>
                    <a:pt x="536" y="106"/>
                  </a:lnTo>
                  <a:lnTo>
                    <a:pt x="523" y="110"/>
                  </a:lnTo>
                  <a:lnTo>
                    <a:pt x="513" y="116"/>
                  </a:lnTo>
                  <a:lnTo>
                    <a:pt x="502" y="119"/>
                  </a:lnTo>
                  <a:lnTo>
                    <a:pt x="490" y="125"/>
                  </a:lnTo>
                  <a:lnTo>
                    <a:pt x="479" y="131"/>
                  </a:lnTo>
                  <a:lnTo>
                    <a:pt x="467" y="135"/>
                  </a:lnTo>
                  <a:lnTo>
                    <a:pt x="454" y="140"/>
                  </a:lnTo>
                  <a:lnTo>
                    <a:pt x="443" y="146"/>
                  </a:lnTo>
                  <a:lnTo>
                    <a:pt x="431" y="150"/>
                  </a:lnTo>
                  <a:lnTo>
                    <a:pt x="418" y="156"/>
                  </a:lnTo>
                  <a:lnTo>
                    <a:pt x="407" y="161"/>
                  </a:lnTo>
                  <a:lnTo>
                    <a:pt x="395" y="167"/>
                  </a:lnTo>
                  <a:lnTo>
                    <a:pt x="382" y="171"/>
                  </a:lnTo>
                  <a:lnTo>
                    <a:pt x="370" y="176"/>
                  </a:lnTo>
                  <a:lnTo>
                    <a:pt x="357" y="180"/>
                  </a:lnTo>
                  <a:lnTo>
                    <a:pt x="346" y="186"/>
                  </a:lnTo>
                  <a:lnTo>
                    <a:pt x="332" y="192"/>
                  </a:lnTo>
                  <a:lnTo>
                    <a:pt x="319" y="195"/>
                  </a:lnTo>
                  <a:lnTo>
                    <a:pt x="308" y="201"/>
                  </a:lnTo>
                  <a:lnTo>
                    <a:pt x="296" y="207"/>
                  </a:lnTo>
                  <a:lnTo>
                    <a:pt x="283" y="209"/>
                  </a:lnTo>
                  <a:lnTo>
                    <a:pt x="272" y="214"/>
                  </a:lnTo>
                  <a:lnTo>
                    <a:pt x="260" y="218"/>
                  </a:lnTo>
                  <a:lnTo>
                    <a:pt x="249" y="224"/>
                  </a:lnTo>
                  <a:lnTo>
                    <a:pt x="237" y="228"/>
                  </a:lnTo>
                  <a:lnTo>
                    <a:pt x="226" y="232"/>
                  </a:lnTo>
                  <a:lnTo>
                    <a:pt x="218" y="237"/>
                  </a:lnTo>
                  <a:lnTo>
                    <a:pt x="209" y="241"/>
                  </a:lnTo>
                  <a:lnTo>
                    <a:pt x="198" y="243"/>
                  </a:lnTo>
                  <a:lnTo>
                    <a:pt x="188" y="247"/>
                  </a:lnTo>
                  <a:lnTo>
                    <a:pt x="179" y="249"/>
                  </a:lnTo>
                  <a:lnTo>
                    <a:pt x="171" y="252"/>
                  </a:lnTo>
                  <a:lnTo>
                    <a:pt x="161" y="254"/>
                  </a:lnTo>
                  <a:lnTo>
                    <a:pt x="154" y="256"/>
                  </a:lnTo>
                  <a:lnTo>
                    <a:pt x="146" y="258"/>
                  </a:lnTo>
                  <a:lnTo>
                    <a:pt x="140" y="262"/>
                  </a:lnTo>
                  <a:lnTo>
                    <a:pt x="127" y="262"/>
                  </a:lnTo>
                  <a:lnTo>
                    <a:pt x="118" y="266"/>
                  </a:lnTo>
                  <a:lnTo>
                    <a:pt x="108" y="266"/>
                  </a:lnTo>
                  <a:lnTo>
                    <a:pt x="106" y="266"/>
                  </a:lnTo>
                  <a:lnTo>
                    <a:pt x="102" y="258"/>
                  </a:lnTo>
                  <a:lnTo>
                    <a:pt x="112" y="247"/>
                  </a:lnTo>
                  <a:lnTo>
                    <a:pt x="118" y="239"/>
                  </a:lnTo>
                  <a:lnTo>
                    <a:pt x="129" y="233"/>
                  </a:lnTo>
                  <a:lnTo>
                    <a:pt x="139" y="224"/>
                  </a:lnTo>
                  <a:lnTo>
                    <a:pt x="154" y="216"/>
                  </a:lnTo>
                  <a:lnTo>
                    <a:pt x="160" y="211"/>
                  </a:lnTo>
                  <a:lnTo>
                    <a:pt x="167" y="207"/>
                  </a:lnTo>
                  <a:lnTo>
                    <a:pt x="175" y="201"/>
                  </a:lnTo>
                  <a:lnTo>
                    <a:pt x="184" y="197"/>
                  </a:lnTo>
                  <a:lnTo>
                    <a:pt x="192" y="192"/>
                  </a:lnTo>
                  <a:lnTo>
                    <a:pt x="201" y="186"/>
                  </a:lnTo>
                  <a:lnTo>
                    <a:pt x="211" y="182"/>
                  </a:lnTo>
                  <a:lnTo>
                    <a:pt x="218" y="178"/>
                  </a:lnTo>
                  <a:lnTo>
                    <a:pt x="228" y="171"/>
                  </a:lnTo>
                  <a:lnTo>
                    <a:pt x="237" y="165"/>
                  </a:lnTo>
                  <a:lnTo>
                    <a:pt x="249" y="161"/>
                  </a:lnTo>
                  <a:lnTo>
                    <a:pt x="258" y="156"/>
                  </a:lnTo>
                  <a:lnTo>
                    <a:pt x="268" y="150"/>
                  </a:lnTo>
                  <a:lnTo>
                    <a:pt x="279" y="144"/>
                  </a:lnTo>
                  <a:lnTo>
                    <a:pt x="289" y="140"/>
                  </a:lnTo>
                  <a:lnTo>
                    <a:pt x="300" y="135"/>
                  </a:lnTo>
                  <a:lnTo>
                    <a:pt x="310" y="129"/>
                  </a:lnTo>
                  <a:lnTo>
                    <a:pt x="319" y="123"/>
                  </a:lnTo>
                  <a:lnTo>
                    <a:pt x="329" y="117"/>
                  </a:lnTo>
                  <a:lnTo>
                    <a:pt x="340" y="112"/>
                  </a:lnTo>
                  <a:lnTo>
                    <a:pt x="348" y="106"/>
                  </a:lnTo>
                  <a:lnTo>
                    <a:pt x="359" y="100"/>
                  </a:lnTo>
                  <a:lnTo>
                    <a:pt x="370" y="95"/>
                  </a:lnTo>
                  <a:lnTo>
                    <a:pt x="380" y="91"/>
                  </a:lnTo>
                  <a:lnTo>
                    <a:pt x="389" y="85"/>
                  </a:lnTo>
                  <a:lnTo>
                    <a:pt x="399" y="81"/>
                  </a:lnTo>
                  <a:lnTo>
                    <a:pt x="408" y="76"/>
                  </a:lnTo>
                  <a:lnTo>
                    <a:pt x="418" y="72"/>
                  </a:lnTo>
                  <a:lnTo>
                    <a:pt x="426" y="66"/>
                  </a:lnTo>
                  <a:lnTo>
                    <a:pt x="435" y="62"/>
                  </a:lnTo>
                  <a:lnTo>
                    <a:pt x="445" y="57"/>
                  </a:lnTo>
                  <a:lnTo>
                    <a:pt x="452" y="55"/>
                  </a:lnTo>
                  <a:lnTo>
                    <a:pt x="467" y="45"/>
                  </a:lnTo>
                  <a:lnTo>
                    <a:pt x="481" y="40"/>
                  </a:lnTo>
                  <a:lnTo>
                    <a:pt x="492" y="34"/>
                  </a:lnTo>
                  <a:lnTo>
                    <a:pt x="505" y="30"/>
                  </a:lnTo>
                  <a:lnTo>
                    <a:pt x="513" y="26"/>
                  </a:lnTo>
                  <a:lnTo>
                    <a:pt x="519" y="22"/>
                  </a:lnTo>
                  <a:lnTo>
                    <a:pt x="521" y="21"/>
                  </a:lnTo>
                  <a:lnTo>
                    <a:pt x="524" y="21"/>
                  </a:lnTo>
                  <a:lnTo>
                    <a:pt x="460" y="0"/>
                  </a:lnTo>
                  <a:lnTo>
                    <a:pt x="4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237" name="Freeform 181"/>
            <p:cNvSpPr>
              <a:spLocks/>
            </p:cNvSpPr>
            <p:nvPr/>
          </p:nvSpPr>
          <p:spPr bwMode="auto">
            <a:xfrm>
              <a:off x="1088" y="1164"/>
              <a:ext cx="197" cy="84"/>
            </a:xfrm>
            <a:custGeom>
              <a:avLst/>
              <a:gdLst/>
              <a:ahLst/>
              <a:cxnLst>
                <a:cxn ang="0">
                  <a:pos x="374" y="2"/>
                </a:cxn>
                <a:cxn ang="0">
                  <a:pos x="350" y="12"/>
                </a:cxn>
                <a:cxn ang="0">
                  <a:pos x="321" y="23"/>
                </a:cxn>
                <a:cxn ang="0">
                  <a:pos x="291" y="38"/>
                </a:cxn>
                <a:cxn ang="0">
                  <a:pos x="266" y="50"/>
                </a:cxn>
                <a:cxn ang="0">
                  <a:pos x="249" y="57"/>
                </a:cxn>
                <a:cxn ang="0">
                  <a:pos x="234" y="67"/>
                </a:cxn>
                <a:cxn ang="0">
                  <a:pos x="217" y="76"/>
                </a:cxn>
                <a:cxn ang="0">
                  <a:pos x="199" y="86"/>
                </a:cxn>
                <a:cxn ang="0">
                  <a:pos x="182" y="95"/>
                </a:cxn>
                <a:cxn ang="0">
                  <a:pos x="160" y="111"/>
                </a:cxn>
                <a:cxn ang="0">
                  <a:pos x="135" y="126"/>
                </a:cxn>
                <a:cxn ang="0">
                  <a:pos x="118" y="135"/>
                </a:cxn>
                <a:cxn ang="0">
                  <a:pos x="95" y="151"/>
                </a:cxn>
                <a:cxn ang="0">
                  <a:pos x="68" y="170"/>
                </a:cxn>
                <a:cxn ang="0">
                  <a:pos x="44" y="191"/>
                </a:cxn>
                <a:cxn ang="0">
                  <a:pos x="23" y="208"/>
                </a:cxn>
                <a:cxn ang="0">
                  <a:pos x="9" y="225"/>
                </a:cxn>
                <a:cxn ang="0">
                  <a:pos x="0" y="246"/>
                </a:cxn>
                <a:cxn ang="0">
                  <a:pos x="6" y="263"/>
                </a:cxn>
                <a:cxn ang="0">
                  <a:pos x="21" y="265"/>
                </a:cxn>
                <a:cxn ang="0">
                  <a:pos x="40" y="261"/>
                </a:cxn>
                <a:cxn ang="0">
                  <a:pos x="57" y="259"/>
                </a:cxn>
                <a:cxn ang="0">
                  <a:pos x="76" y="253"/>
                </a:cxn>
                <a:cxn ang="0">
                  <a:pos x="97" y="248"/>
                </a:cxn>
                <a:cxn ang="0">
                  <a:pos x="118" y="242"/>
                </a:cxn>
                <a:cxn ang="0">
                  <a:pos x="140" y="232"/>
                </a:cxn>
                <a:cxn ang="0">
                  <a:pos x="165" y="225"/>
                </a:cxn>
                <a:cxn ang="0">
                  <a:pos x="192" y="215"/>
                </a:cxn>
                <a:cxn ang="0">
                  <a:pos x="218" y="206"/>
                </a:cxn>
                <a:cxn ang="0">
                  <a:pos x="245" y="194"/>
                </a:cxn>
                <a:cxn ang="0">
                  <a:pos x="272" y="183"/>
                </a:cxn>
                <a:cxn ang="0">
                  <a:pos x="302" y="173"/>
                </a:cxn>
                <a:cxn ang="0">
                  <a:pos x="329" y="160"/>
                </a:cxn>
                <a:cxn ang="0">
                  <a:pos x="355" y="149"/>
                </a:cxn>
                <a:cxn ang="0">
                  <a:pos x="382" y="139"/>
                </a:cxn>
                <a:cxn ang="0">
                  <a:pos x="408" y="128"/>
                </a:cxn>
                <a:cxn ang="0">
                  <a:pos x="435" y="116"/>
                </a:cxn>
                <a:cxn ang="0">
                  <a:pos x="460" y="105"/>
                </a:cxn>
                <a:cxn ang="0">
                  <a:pos x="483" y="95"/>
                </a:cxn>
                <a:cxn ang="0">
                  <a:pos x="505" y="86"/>
                </a:cxn>
                <a:cxn ang="0">
                  <a:pos x="526" y="78"/>
                </a:cxn>
                <a:cxn ang="0">
                  <a:pos x="543" y="69"/>
                </a:cxn>
                <a:cxn ang="0">
                  <a:pos x="561" y="61"/>
                </a:cxn>
                <a:cxn ang="0">
                  <a:pos x="576" y="54"/>
                </a:cxn>
                <a:cxn ang="0">
                  <a:pos x="593" y="46"/>
                </a:cxn>
                <a:cxn ang="0">
                  <a:pos x="606" y="42"/>
                </a:cxn>
                <a:cxn ang="0">
                  <a:pos x="386" y="0"/>
                </a:cxn>
              </a:cxnLst>
              <a:rect l="0" t="0" r="r" b="b"/>
              <a:pathLst>
                <a:path w="610" h="265">
                  <a:moveTo>
                    <a:pt x="386" y="0"/>
                  </a:moveTo>
                  <a:lnTo>
                    <a:pt x="374" y="2"/>
                  </a:lnTo>
                  <a:lnTo>
                    <a:pt x="363" y="8"/>
                  </a:lnTo>
                  <a:lnTo>
                    <a:pt x="350" y="12"/>
                  </a:lnTo>
                  <a:lnTo>
                    <a:pt x="336" y="18"/>
                  </a:lnTo>
                  <a:lnTo>
                    <a:pt x="321" y="23"/>
                  </a:lnTo>
                  <a:lnTo>
                    <a:pt x="306" y="31"/>
                  </a:lnTo>
                  <a:lnTo>
                    <a:pt x="291" y="38"/>
                  </a:lnTo>
                  <a:lnTo>
                    <a:pt x="275" y="46"/>
                  </a:lnTo>
                  <a:lnTo>
                    <a:pt x="266" y="50"/>
                  </a:lnTo>
                  <a:lnTo>
                    <a:pt x="258" y="54"/>
                  </a:lnTo>
                  <a:lnTo>
                    <a:pt x="249" y="57"/>
                  </a:lnTo>
                  <a:lnTo>
                    <a:pt x="241" y="61"/>
                  </a:lnTo>
                  <a:lnTo>
                    <a:pt x="234" y="67"/>
                  </a:lnTo>
                  <a:lnTo>
                    <a:pt x="226" y="71"/>
                  </a:lnTo>
                  <a:lnTo>
                    <a:pt x="217" y="76"/>
                  </a:lnTo>
                  <a:lnTo>
                    <a:pt x="209" y="82"/>
                  </a:lnTo>
                  <a:lnTo>
                    <a:pt x="199" y="86"/>
                  </a:lnTo>
                  <a:lnTo>
                    <a:pt x="190" y="92"/>
                  </a:lnTo>
                  <a:lnTo>
                    <a:pt x="182" y="95"/>
                  </a:lnTo>
                  <a:lnTo>
                    <a:pt x="175" y="101"/>
                  </a:lnTo>
                  <a:lnTo>
                    <a:pt x="160" y="111"/>
                  </a:lnTo>
                  <a:lnTo>
                    <a:pt x="144" y="122"/>
                  </a:lnTo>
                  <a:lnTo>
                    <a:pt x="135" y="126"/>
                  </a:lnTo>
                  <a:lnTo>
                    <a:pt x="125" y="132"/>
                  </a:lnTo>
                  <a:lnTo>
                    <a:pt x="118" y="135"/>
                  </a:lnTo>
                  <a:lnTo>
                    <a:pt x="110" y="141"/>
                  </a:lnTo>
                  <a:lnTo>
                    <a:pt x="95" y="151"/>
                  </a:lnTo>
                  <a:lnTo>
                    <a:pt x="82" y="160"/>
                  </a:lnTo>
                  <a:lnTo>
                    <a:pt x="68" y="170"/>
                  </a:lnTo>
                  <a:lnTo>
                    <a:pt x="55" y="181"/>
                  </a:lnTo>
                  <a:lnTo>
                    <a:pt x="44" y="191"/>
                  </a:lnTo>
                  <a:lnTo>
                    <a:pt x="34" y="200"/>
                  </a:lnTo>
                  <a:lnTo>
                    <a:pt x="23" y="208"/>
                  </a:lnTo>
                  <a:lnTo>
                    <a:pt x="15" y="217"/>
                  </a:lnTo>
                  <a:lnTo>
                    <a:pt x="9" y="225"/>
                  </a:lnTo>
                  <a:lnTo>
                    <a:pt x="6" y="234"/>
                  </a:lnTo>
                  <a:lnTo>
                    <a:pt x="0" y="246"/>
                  </a:lnTo>
                  <a:lnTo>
                    <a:pt x="2" y="261"/>
                  </a:lnTo>
                  <a:lnTo>
                    <a:pt x="6" y="263"/>
                  </a:lnTo>
                  <a:lnTo>
                    <a:pt x="11" y="265"/>
                  </a:lnTo>
                  <a:lnTo>
                    <a:pt x="21" y="265"/>
                  </a:lnTo>
                  <a:lnTo>
                    <a:pt x="34" y="265"/>
                  </a:lnTo>
                  <a:lnTo>
                    <a:pt x="40" y="261"/>
                  </a:lnTo>
                  <a:lnTo>
                    <a:pt x="47" y="261"/>
                  </a:lnTo>
                  <a:lnTo>
                    <a:pt x="57" y="259"/>
                  </a:lnTo>
                  <a:lnTo>
                    <a:pt x="66" y="257"/>
                  </a:lnTo>
                  <a:lnTo>
                    <a:pt x="76" y="253"/>
                  </a:lnTo>
                  <a:lnTo>
                    <a:pt x="85" y="251"/>
                  </a:lnTo>
                  <a:lnTo>
                    <a:pt x="97" y="248"/>
                  </a:lnTo>
                  <a:lnTo>
                    <a:pt x="108" y="246"/>
                  </a:lnTo>
                  <a:lnTo>
                    <a:pt x="118" y="242"/>
                  </a:lnTo>
                  <a:lnTo>
                    <a:pt x="129" y="236"/>
                  </a:lnTo>
                  <a:lnTo>
                    <a:pt x="140" y="232"/>
                  </a:lnTo>
                  <a:lnTo>
                    <a:pt x="154" y="229"/>
                  </a:lnTo>
                  <a:lnTo>
                    <a:pt x="165" y="225"/>
                  </a:lnTo>
                  <a:lnTo>
                    <a:pt x="179" y="221"/>
                  </a:lnTo>
                  <a:lnTo>
                    <a:pt x="192" y="215"/>
                  </a:lnTo>
                  <a:lnTo>
                    <a:pt x="205" y="211"/>
                  </a:lnTo>
                  <a:lnTo>
                    <a:pt x="218" y="206"/>
                  </a:lnTo>
                  <a:lnTo>
                    <a:pt x="232" y="200"/>
                  </a:lnTo>
                  <a:lnTo>
                    <a:pt x="245" y="194"/>
                  </a:lnTo>
                  <a:lnTo>
                    <a:pt x="258" y="191"/>
                  </a:lnTo>
                  <a:lnTo>
                    <a:pt x="272" y="183"/>
                  </a:lnTo>
                  <a:lnTo>
                    <a:pt x="287" y="179"/>
                  </a:lnTo>
                  <a:lnTo>
                    <a:pt x="302" y="173"/>
                  </a:lnTo>
                  <a:lnTo>
                    <a:pt x="317" y="168"/>
                  </a:lnTo>
                  <a:lnTo>
                    <a:pt x="329" y="160"/>
                  </a:lnTo>
                  <a:lnTo>
                    <a:pt x="342" y="156"/>
                  </a:lnTo>
                  <a:lnTo>
                    <a:pt x="355" y="149"/>
                  </a:lnTo>
                  <a:lnTo>
                    <a:pt x="370" y="145"/>
                  </a:lnTo>
                  <a:lnTo>
                    <a:pt x="382" y="139"/>
                  </a:lnTo>
                  <a:lnTo>
                    <a:pt x="395" y="132"/>
                  </a:lnTo>
                  <a:lnTo>
                    <a:pt x="408" y="128"/>
                  </a:lnTo>
                  <a:lnTo>
                    <a:pt x="424" y="122"/>
                  </a:lnTo>
                  <a:lnTo>
                    <a:pt x="435" y="116"/>
                  </a:lnTo>
                  <a:lnTo>
                    <a:pt x="447" y="111"/>
                  </a:lnTo>
                  <a:lnTo>
                    <a:pt x="460" y="105"/>
                  </a:lnTo>
                  <a:lnTo>
                    <a:pt x="471" y="101"/>
                  </a:lnTo>
                  <a:lnTo>
                    <a:pt x="483" y="95"/>
                  </a:lnTo>
                  <a:lnTo>
                    <a:pt x="494" y="92"/>
                  </a:lnTo>
                  <a:lnTo>
                    <a:pt x="505" y="86"/>
                  </a:lnTo>
                  <a:lnTo>
                    <a:pt x="517" y="82"/>
                  </a:lnTo>
                  <a:lnTo>
                    <a:pt x="526" y="78"/>
                  </a:lnTo>
                  <a:lnTo>
                    <a:pt x="536" y="73"/>
                  </a:lnTo>
                  <a:lnTo>
                    <a:pt x="543" y="69"/>
                  </a:lnTo>
                  <a:lnTo>
                    <a:pt x="553" y="65"/>
                  </a:lnTo>
                  <a:lnTo>
                    <a:pt x="561" y="61"/>
                  </a:lnTo>
                  <a:lnTo>
                    <a:pt x="568" y="57"/>
                  </a:lnTo>
                  <a:lnTo>
                    <a:pt x="576" y="54"/>
                  </a:lnTo>
                  <a:lnTo>
                    <a:pt x="583" y="54"/>
                  </a:lnTo>
                  <a:lnTo>
                    <a:pt x="593" y="46"/>
                  </a:lnTo>
                  <a:lnTo>
                    <a:pt x="602" y="44"/>
                  </a:lnTo>
                  <a:lnTo>
                    <a:pt x="606" y="42"/>
                  </a:lnTo>
                  <a:lnTo>
                    <a:pt x="610" y="42"/>
                  </a:lnTo>
                  <a:lnTo>
                    <a:pt x="386" y="0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rgbClr val="917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238" name="Freeform 182"/>
            <p:cNvSpPr>
              <a:spLocks/>
            </p:cNvSpPr>
            <p:nvPr/>
          </p:nvSpPr>
          <p:spPr bwMode="auto">
            <a:xfrm>
              <a:off x="1068" y="1157"/>
              <a:ext cx="218" cy="109"/>
            </a:xfrm>
            <a:custGeom>
              <a:avLst/>
              <a:gdLst/>
              <a:ahLst/>
              <a:cxnLst>
                <a:cxn ang="0">
                  <a:pos x="424" y="7"/>
                </a:cxn>
                <a:cxn ang="0">
                  <a:pos x="373" y="24"/>
                </a:cxn>
                <a:cxn ang="0">
                  <a:pos x="325" y="43"/>
                </a:cxn>
                <a:cxn ang="0">
                  <a:pos x="279" y="66"/>
                </a:cxn>
                <a:cxn ang="0">
                  <a:pos x="234" y="91"/>
                </a:cxn>
                <a:cxn ang="0">
                  <a:pos x="190" y="119"/>
                </a:cxn>
                <a:cxn ang="0">
                  <a:pos x="150" y="146"/>
                </a:cxn>
                <a:cxn ang="0">
                  <a:pos x="114" y="174"/>
                </a:cxn>
                <a:cxn ang="0">
                  <a:pos x="82" y="203"/>
                </a:cxn>
                <a:cxn ang="0">
                  <a:pos x="36" y="249"/>
                </a:cxn>
                <a:cxn ang="0">
                  <a:pos x="8" y="294"/>
                </a:cxn>
                <a:cxn ang="0">
                  <a:pos x="2" y="327"/>
                </a:cxn>
                <a:cxn ang="0">
                  <a:pos x="30" y="340"/>
                </a:cxn>
                <a:cxn ang="0">
                  <a:pos x="68" y="336"/>
                </a:cxn>
                <a:cxn ang="0">
                  <a:pos x="105" y="325"/>
                </a:cxn>
                <a:cxn ang="0">
                  <a:pos x="150" y="313"/>
                </a:cxn>
                <a:cxn ang="0">
                  <a:pos x="200" y="296"/>
                </a:cxn>
                <a:cxn ang="0">
                  <a:pos x="255" y="277"/>
                </a:cxn>
                <a:cxn ang="0">
                  <a:pos x="310" y="254"/>
                </a:cxn>
                <a:cxn ang="0">
                  <a:pos x="369" y="231"/>
                </a:cxn>
                <a:cxn ang="0">
                  <a:pos x="424" y="207"/>
                </a:cxn>
                <a:cxn ang="0">
                  <a:pos x="477" y="184"/>
                </a:cxn>
                <a:cxn ang="0">
                  <a:pos x="527" y="161"/>
                </a:cxn>
                <a:cxn ang="0">
                  <a:pos x="572" y="142"/>
                </a:cxn>
                <a:cxn ang="0">
                  <a:pos x="612" y="125"/>
                </a:cxn>
                <a:cxn ang="0">
                  <a:pos x="658" y="104"/>
                </a:cxn>
                <a:cxn ang="0">
                  <a:pos x="652" y="53"/>
                </a:cxn>
                <a:cxn ang="0">
                  <a:pos x="629" y="60"/>
                </a:cxn>
                <a:cxn ang="0">
                  <a:pos x="589" y="77"/>
                </a:cxn>
                <a:cxn ang="0">
                  <a:pos x="551" y="95"/>
                </a:cxn>
                <a:cxn ang="0">
                  <a:pos x="509" y="114"/>
                </a:cxn>
                <a:cxn ang="0">
                  <a:pos x="464" y="133"/>
                </a:cxn>
                <a:cxn ang="0">
                  <a:pos x="416" y="152"/>
                </a:cxn>
                <a:cxn ang="0">
                  <a:pos x="367" y="174"/>
                </a:cxn>
                <a:cxn ang="0">
                  <a:pos x="317" y="192"/>
                </a:cxn>
                <a:cxn ang="0">
                  <a:pos x="272" y="212"/>
                </a:cxn>
                <a:cxn ang="0">
                  <a:pos x="226" y="228"/>
                </a:cxn>
                <a:cxn ang="0">
                  <a:pos x="186" y="241"/>
                </a:cxn>
                <a:cxn ang="0">
                  <a:pos x="152" y="252"/>
                </a:cxn>
                <a:cxn ang="0">
                  <a:pos x="118" y="262"/>
                </a:cxn>
                <a:cxn ang="0">
                  <a:pos x="110" y="243"/>
                </a:cxn>
                <a:cxn ang="0">
                  <a:pos x="152" y="212"/>
                </a:cxn>
                <a:cxn ang="0">
                  <a:pos x="182" y="193"/>
                </a:cxn>
                <a:cxn ang="0">
                  <a:pos x="217" y="174"/>
                </a:cxn>
                <a:cxn ang="0">
                  <a:pos x="257" y="152"/>
                </a:cxn>
                <a:cxn ang="0">
                  <a:pos x="297" y="131"/>
                </a:cxn>
                <a:cxn ang="0">
                  <a:pos x="336" y="108"/>
                </a:cxn>
                <a:cxn ang="0">
                  <a:pos x="378" y="87"/>
                </a:cxn>
                <a:cxn ang="0">
                  <a:pos x="416" y="66"/>
                </a:cxn>
                <a:cxn ang="0">
                  <a:pos x="450" y="51"/>
                </a:cxn>
                <a:cxn ang="0">
                  <a:pos x="502" y="26"/>
                </a:cxn>
                <a:cxn ang="0">
                  <a:pos x="521" y="17"/>
                </a:cxn>
              </a:cxnLst>
              <a:rect l="0" t="0" r="r" b="b"/>
              <a:pathLst>
                <a:path w="673" h="342">
                  <a:moveTo>
                    <a:pt x="460" y="0"/>
                  </a:moveTo>
                  <a:lnTo>
                    <a:pt x="447" y="0"/>
                  </a:lnTo>
                  <a:lnTo>
                    <a:pt x="435" y="3"/>
                  </a:lnTo>
                  <a:lnTo>
                    <a:pt x="424" y="7"/>
                  </a:lnTo>
                  <a:lnTo>
                    <a:pt x="411" y="11"/>
                  </a:lnTo>
                  <a:lnTo>
                    <a:pt x="397" y="15"/>
                  </a:lnTo>
                  <a:lnTo>
                    <a:pt x="386" y="20"/>
                  </a:lnTo>
                  <a:lnTo>
                    <a:pt x="373" y="24"/>
                  </a:lnTo>
                  <a:lnTo>
                    <a:pt x="363" y="30"/>
                  </a:lnTo>
                  <a:lnTo>
                    <a:pt x="348" y="34"/>
                  </a:lnTo>
                  <a:lnTo>
                    <a:pt x="338" y="38"/>
                  </a:lnTo>
                  <a:lnTo>
                    <a:pt x="325" y="43"/>
                  </a:lnTo>
                  <a:lnTo>
                    <a:pt x="314" y="49"/>
                  </a:lnTo>
                  <a:lnTo>
                    <a:pt x="302" y="53"/>
                  </a:lnTo>
                  <a:lnTo>
                    <a:pt x="291" y="60"/>
                  </a:lnTo>
                  <a:lnTo>
                    <a:pt x="279" y="66"/>
                  </a:lnTo>
                  <a:lnTo>
                    <a:pt x="268" y="74"/>
                  </a:lnTo>
                  <a:lnTo>
                    <a:pt x="257" y="77"/>
                  </a:lnTo>
                  <a:lnTo>
                    <a:pt x="245" y="85"/>
                  </a:lnTo>
                  <a:lnTo>
                    <a:pt x="234" y="91"/>
                  </a:lnTo>
                  <a:lnTo>
                    <a:pt x="222" y="98"/>
                  </a:lnTo>
                  <a:lnTo>
                    <a:pt x="211" y="106"/>
                  </a:lnTo>
                  <a:lnTo>
                    <a:pt x="200" y="114"/>
                  </a:lnTo>
                  <a:lnTo>
                    <a:pt x="190" y="119"/>
                  </a:lnTo>
                  <a:lnTo>
                    <a:pt x="181" y="127"/>
                  </a:lnTo>
                  <a:lnTo>
                    <a:pt x="169" y="133"/>
                  </a:lnTo>
                  <a:lnTo>
                    <a:pt x="160" y="140"/>
                  </a:lnTo>
                  <a:lnTo>
                    <a:pt x="150" y="146"/>
                  </a:lnTo>
                  <a:lnTo>
                    <a:pt x="141" y="154"/>
                  </a:lnTo>
                  <a:lnTo>
                    <a:pt x="131" y="159"/>
                  </a:lnTo>
                  <a:lnTo>
                    <a:pt x="122" y="169"/>
                  </a:lnTo>
                  <a:lnTo>
                    <a:pt x="114" y="174"/>
                  </a:lnTo>
                  <a:lnTo>
                    <a:pt x="106" y="184"/>
                  </a:lnTo>
                  <a:lnTo>
                    <a:pt x="99" y="190"/>
                  </a:lnTo>
                  <a:lnTo>
                    <a:pt x="89" y="195"/>
                  </a:lnTo>
                  <a:lnTo>
                    <a:pt x="82" y="203"/>
                  </a:lnTo>
                  <a:lnTo>
                    <a:pt x="76" y="211"/>
                  </a:lnTo>
                  <a:lnTo>
                    <a:pt x="61" y="224"/>
                  </a:lnTo>
                  <a:lnTo>
                    <a:pt x="49" y="237"/>
                  </a:lnTo>
                  <a:lnTo>
                    <a:pt x="36" y="249"/>
                  </a:lnTo>
                  <a:lnTo>
                    <a:pt x="27" y="262"/>
                  </a:lnTo>
                  <a:lnTo>
                    <a:pt x="17" y="273"/>
                  </a:lnTo>
                  <a:lnTo>
                    <a:pt x="13" y="287"/>
                  </a:lnTo>
                  <a:lnTo>
                    <a:pt x="8" y="294"/>
                  </a:lnTo>
                  <a:lnTo>
                    <a:pt x="2" y="304"/>
                  </a:lnTo>
                  <a:lnTo>
                    <a:pt x="0" y="311"/>
                  </a:lnTo>
                  <a:lnTo>
                    <a:pt x="0" y="321"/>
                  </a:lnTo>
                  <a:lnTo>
                    <a:pt x="2" y="327"/>
                  </a:lnTo>
                  <a:lnTo>
                    <a:pt x="8" y="334"/>
                  </a:lnTo>
                  <a:lnTo>
                    <a:pt x="13" y="336"/>
                  </a:lnTo>
                  <a:lnTo>
                    <a:pt x="23" y="342"/>
                  </a:lnTo>
                  <a:lnTo>
                    <a:pt x="30" y="340"/>
                  </a:lnTo>
                  <a:lnTo>
                    <a:pt x="44" y="340"/>
                  </a:lnTo>
                  <a:lnTo>
                    <a:pt x="49" y="338"/>
                  </a:lnTo>
                  <a:lnTo>
                    <a:pt x="59" y="338"/>
                  </a:lnTo>
                  <a:lnTo>
                    <a:pt x="68" y="336"/>
                  </a:lnTo>
                  <a:lnTo>
                    <a:pt x="76" y="334"/>
                  </a:lnTo>
                  <a:lnTo>
                    <a:pt x="86" y="332"/>
                  </a:lnTo>
                  <a:lnTo>
                    <a:pt x="95" y="328"/>
                  </a:lnTo>
                  <a:lnTo>
                    <a:pt x="105" y="325"/>
                  </a:lnTo>
                  <a:lnTo>
                    <a:pt x="116" y="325"/>
                  </a:lnTo>
                  <a:lnTo>
                    <a:pt x="125" y="319"/>
                  </a:lnTo>
                  <a:lnTo>
                    <a:pt x="137" y="317"/>
                  </a:lnTo>
                  <a:lnTo>
                    <a:pt x="150" y="313"/>
                  </a:lnTo>
                  <a:lnTo>
                    <a:pt x="163" y="309"/>
                  </a:lnTo>
                  <a:lnTo>
                    <a:pt x="175" y="306"/>
                  </a:lnTo>
                  <a:lnTo>
                    <a:pt x="186" y="302"/>
                  </a:lnTo>
                  <a:lnTo>
                    <a:pt x="200" y="296"/>
                  </a:lnTo>
                  <a:lnTo>
                    <a:pt x="213" y="292"/>
                  </a:lnTo>
                  <a:lnTo>
                    <a:pt x="226" y="287"/>
                  </a:lnTo>
                  <a:lnTo>
                    <a:pt x="241" y="281"/>
                  </a:lnTo>
                  <a:lnTo>
                    <a:pt x="255" y="277"/>
                  </a:lnTo>
                  <a:lnTo>
                    <a:pt x="268" y="273"/>
                  </a:lnTo>
                  <a:lnTo>
                    <a:pt x="281" y="266"/>
                  </a:lnTo>
                  <a:lnTo>
                    <a:pt x="295" y="260"/>
                  </a:lnTo>
                  <a:lnTo>
                    <a:pt x="310" y="254"/>
                  </a:lnTo>
                  <a:lnTo>
                    <a:pt x="325" y="249"/>
                  </a:lnTo>
                  <a:lnTo>
                    <a:pt x="340" y="243"/>
                  </a:lnTo>
                  <a:lnTo>
                    <a:pt x="354" y="237"/>
                  </a:lnTo>
                  <a:lnTo>
                    <a:pt x="369" y="231"/>
                  </a:lnTo>
                  <a:lnTo>
                    <a:pt x="384" y="228"/>
                  </a:lnTo>
                  <a:lnTo>
                    <a:pt x="395" y="220"/>
                  </a:lnTo>
                  <a:lnTo>
                    <a:pt x="409" y="212"/>
                  </a:lnTo>
                  <a:lnTo>
                    <a:pt x="424" y="207"/>
                  </a:lnTo>
                  <a:lnTo>
                    <a:pt x="437" y="203"/>
                  </a:lnTo>
                  <a:lnTo>
                    <a:pt x="450" y="195"/>
                  </a:lnTo>
                  <a:lnTo>
                    <a:pt x="464" y="190"/>
                  </a:lnTo>
                  <a:lnTo>
                    <a:pt x="477" y="184"/>
                  </a:lnTo>
                  <a:lnTo>
                    <a:pt x="492" y="180"/>
                  </a:lnTo>
                  <a:lnTo>
                    <a:pt x="502" y="174"/>
                  </a:lnTo>
                  <a:lnTo>
                    <a:pt x="515" y="167"/>
                  </a:lnTo>
                  <a:lnTo>
                    <a:pt x="527" y="161"/>
                  </a:lnTo>
                  <a:lnTo>
                    <a:pt x="540" y="157"/>
                  </a:lnTo>
                  <a:lnTo>
                    <a:pt x="551" y="152"/>
                  </a:lnTo>
                  <a:lnTo>
                    <a:pt x="561" y="148"/>
                  </a:lnTo>
                  <a:lnTo>
                    <a:pt x="572" y="142"/>
                  </a:lnTo>
                  <a:lnTo>
                    <a:pt x="584" y="138"/>
                  </a:lnTo>
                  <a:lnTo>
                    <a:pt x="593" y="134"/>
                  </a:lnTo>
                  <a:lnTo>
                    <a:pt x="603" y="129"/>
                  </a:lnTo>
                  <a:lnTo>
                    <a:pt x="612" y="125"/>
                  </a:lnTo>
                  <a:lnTo>
                    <a:pt x="620" y="121"/>
                  </a:lnTo>
                  <a:lnTo>
                    <a:pt x="635" y="114"/>
                  </a:lnTo>
                  <a:lnTo>
                    <a:pt x="650" y="110"/>
                  </a:lnTo>
                  <a:lnTo>
                    <a:pt x="658" y="104"/>
                  </a:lnTo>
                  <a:lnTo>
                    <a:pt x="665" y="100"/>
                  </a:lnTo>
                  <a:lnTo>
                    <a:pt x="671" y="98"/>
                  </a:lnTo>
                  <a:lnTo>
                    <a:pt x="673" y="98"/>
                  </a:lnTo>
                  <a:lnTo>
                    <a:pt x="652" y="53"/>
                  </a:lnTo>
                  <a:lnTo>
                    <a:pt x="650" y="53"/>
                  </a:lnTo>
                  <a:lnTo>
                    <a:pt x="644" y="53"/>
                  </a:lnTo>
                  <a:lnTo>
                    <a:pt x="637" y="57"/>
                  </a:lnTo>
                  <a:lnTo>
                    <a:pt x="629" y="60"/>
                  </a:lnTo>
                  <a:lnTo>
                    <a:pt x="618" y="66"/>
                  </a:lnTo>
                  <a:lnTo>
                    <a:pt x="604" y="72"/>
                  </a:lnTo>
                  <a:lnTo>
                    <a:pt x="597" y="74"/>
                  </a:lnTo>
                  <a:lnTo>
                    <a:pt x="589" y="77"/>
                  </a:lnTo>
                  <a:lnTo>
                    <a:pt x="580" y="81"/>
                  </a:lnTo>
                  <a:lnTo>
                    <a:pt x="572" y="87"/>
                  </a:lnTo>
                  <a:lnTo>
                    <a:pt x="561" y="91"/>
                  </a:lnTo>
                  <a:lnTo>
                    <a:pt x="551" y="95"/>
                  </a:lnTo>
                  <a:lnTo>
                    <a:pt x="542" y="98"/>
                  </a:lnTo>
                  <a:lnTo>
                    <a:pt x="532" y="104"/>
                  </a:lnTo>
                  <a:lnTo>
                    <a:pt x="521" y="108"/>
                  </a:lnTo>
                  <a:lnTo>
                    <a:pt x="509" y="114"/>
                  </a:lnTo>
                  <a:lnTo>
                    <a:pt x="500" y="117"/>
                  </a:lnTo>
                  <a:lnTo>
                    <a:pt x="489" y="123"/>
                  </a:lnTo>
                  <a:lnTo>
                    <a:pt x="477" y="127"/>
                  </a:lnTo>
                  <a:lnTo>
                    <a:pt x="464" y="133"/>
                  </a:lnTo>
                  <a:lnTo>
                    <a:pt x="452" y="136"/>
                  </a:lnTo>
                  <a:lnTo>
                    <a:pt x="439" y="142"/>
                  </a:lnTo>
                  <a:lnTo>
                    <a:pt x="428" y="148"/>
                  </a:lnTo>
                  <a:lnTo>
                    <a:pt x="416" y="152"/>
                  </a:lnTo>
                  <a:lnTo>
                    <a:pt x="403" y="159"/>
                  </a:lnTo>
                  <a:lnTo>
                    <a:pt x="393" y="165"/>
                  </a:lnTo>
                  <a:lnTo>
                    <a:pt x="378" y="169"/>
                  </a:lnTo>
                  <a:lnTo>
                    <a:pt x="367" y="174"/>
                  </a:lnTo>
                  <a:lnTo>
                    <a:pt x="355" y="178"/>
                  </a:lnTo>
                  <a:lnTo>
                    <a:pt x="342" y="182"/>
                  </a:lnTo>
                  <a:lnTo>
                    <a:pt x="329" y="188"/>
                  </a:lnTo>
                  <a:lnTo>
                    <a:pt x="317" y="192"/>
                  </a:lnTo>
                  <a:lnTo>
                    <a:pt x="306" y="195"/>
                  </a:lnTo>
                  <a:lnTo>
                    <a:pt x="295" y="203"/>
                  </a:lnTo>
                  <a:lnTo>
                    <a:pt x="281" y="207"/>
                  </a:lnTo>
                  <a:lnTo>
                    <a:pt x="272" y="212"/>
                  </a:lnTo>
                  <a:lnTo>
                    <a:pt x="259" y="216"/>
                  </a:lnTo>
                  <a:lnTo>
                    <a:pt x="249" y="220"/>
                  </a:lnTo>
                  <a:lnTo>
                    <a:pt x="236" y="224"/>
                  </a:lnTo>
                  <a:lnTo>
                    <a:pt x="226" y="228"/>
                  </a:lnTo>
                  <a:lnTo>
                    <a:pt x="217" y="233"/>
                  </a:lnTo>
                  <a:lnTo>
                    <a:pt x="207" y="237"/>
                  </a:lnTo>
                  <a:lnTo>
                    <a:pt x="198" y="239"/>
                  </a:lnTo>
                  <a:lnTo>
                    <a:pt x="186" y="241"/>
                  </a:lnTo>
                  <a:lnTo>
                    <a:pt x="177" y="245"/>
                  </a:lnTo>
                  <a:lnTo>
                    <a:pt x="169" y="249"/>
                  </a:lnTo>
                  <a:lnTo>
                    <a:pt x="160" y="249"/>
                  </a:lnTo>
                  <a:lnTo>
                    <a:pt x="152" y="252"/>
                  </a:lnTo>
                  <a:lnTo>
                    <a:pt x="144" y="254"/>
                  </a:lnTo>
                  <a:lnTo>
                    <a:pt x="139" y="256"/>
                  </a:lnTo>
                  <a:lnTo>
                    <a:pt x="125" y="258"/>
                  </a:lnTo>
                  <a:lnTo>
                    <a:pt x="118" y="262"/>
                  </a:lnTo>
                  <a:lnTo>
                    <a:pt x="108" y="262"/>
                  </a:lnTo>
                  <a:lnTo>
                    <a:pt x="106" y="262"/>
                  </a:lnTo>
                  <a:lnTo>
                    <a:pt x="103" y="254"/>
                  </a:lnTo>
                  <a:lnTo>
                    <a:pt x="110" y="243"/>
                  </a:lnTo>
                  <a:lnTo>
                    <a:pt x="116" y="235"/>
                  </a:lnTo>
                  <a:lnTo>
                    <a:pt x="125" y="230"/>
                  </a:lnTo>
                  <a:lnTo>
                    <a:pt x="137" y="220"/>
                  </a:lnTo>
                  <a:lnTo>
                    <a:pt x="152" y="212"/>
                  </a:lnTo>
                  <a:lnTo>
                    <a:pt x="158" y="207"/>
                  </a:lnTo>
                  <a:lnTo>
                    <a:pt x="165" y="203"/>
                  </a:lnTo>
                  <a:lnTo>
                    <a:pt x="173" y="197"/>
                  </a:lnTo>
                  <a:lnTo>
                    <a:pt x="182" y="193"/>
                  </a:lnTo>
                  <a:lnTo>
                    <a:pt x="190" y="188"/>
                  </a:lnTo>
                  <a:lnTo>
                    <a:pt x="198" y="182"/>
                  </a:lnTo>
                  <a:lnTo>
                    <a:pt x="207" y="178"/>
                  </a:lnTo>
                  <a:lnTo>
                    <a:pt x="217" y="174"/>
                  </a:lnTo>
                  <a:lnTo>
                    <a:pt x="226" y="167"/>
                  </a:lnTo>
                  <a:lnTo>
                    <a:pt x="234" y="161"/>
                  </a:lnTo>
                  <a:lnTo>
                    <a:pt x="245" y="157"/>
                  </a:lnTo>
                  <a:lnTo>
                    <a:pt x="257" y="152"/>
                  </a:lnTo>
                  <a:lnTo>
                    <a:pt x="264" y="146"/>
                  </a:lnTo>
                  <a:lnTo>
                    <a:pt x="276" y="140"/>
                  </a:lnTo>
                  <a:lnTo>
                    <a:pt x="287" y="134"/>
                  </a:lnTo>
                  <a:lnTo>
                    <a:pt x="297" y="131"/>
                  </a:lnTo>
                  <a:lnTo>
                    <a:pt x="306" y="125"/>
                  </a:lnTo>
                  <a:lnTo>
                    <a:pt x="317" y="119"/>
                  </a:lnTo>
                  <a:lnTo>
                    <a:pt x="325" y="114"/>
                  </a:lnTo>
                  <a:lnTo>
                    <a:pt x="336" y="108"/>
                  </a:lnTo>
                  <a:lnTo>
                    <a:pt x="346" y="102"/>
                  </a:lnTo>
                  <a:lnTo>
                    <a:pt x="355" y="96"/>
                  </a:lnTo>
                  <a:lnTo>
                    <a:pt x="367" y="91"/>
                  </a:lnTo>
                  <a:lnTo>
                    <a:pt x="378" y="87"/>
                  </a:lnTo>
                  <a:lnTo>
                    <a:pt x="386" y="81"/>
                  </a:lnTo>
                  <a:lnTo>
                    <a:pt x="395" y="76"/>
                  </a:lnTo>
                  <a:lnTo>
                    <a:pt x="405" y="72"/>
                  </a:lnTo>
                  <a:lnTo>
                    <a:pt x="416" y="66"/>
                  </a:lnTo>
                  <a:lnTo>
                    <a:pt x="424" y="62"/>
                  </a:lnTo>
                  <a:lnTo>
                    <a:pt x="431" y="58"/>
                  </a:lnTo>
                  <a:lnTo>
                    <a:pt x="441" y="53"/>
                  </a:lnTo>
                  <a:lnTo>
                    <a:pt x="450" y="51"/>
                  </a:lnTo>
                  <a:lnTo>
                    <a:pt x="464" y="41"/>
                  </a:lnTo>
                  <a:lnTo>
                    <a:pt x="477" y="36"/>
                  </a:lnTo>
                  <a:lnTo>
                    <a:pt x="490" y="30"/>
                  </a:lnTo>
                  <a:lnTo>
                    <a:pt x="502" y="26"/>
                  </a:lnTo>
                  <a:lnTo>
                    <a:pt x="509" y="20"/>
                  </a:lnTo>
                  <a:lnTo>
                    <a:pt x="515" y="19"/>
                  </a:lnTo>
                  <a:lnTo>
                    <a:pt x="519" y="17"/>
                  </a:lnTo>
                  <a:lnTo>
                    <a:pt x="521" y="17"/>
                  </a:lnTo>
                  <a:lnTo>
                    <a:pt x="460" y="0"/>
                  </a:lnTo>
                  <a:lnTo>
                    <a:pt x="4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239" name="Freeform 183"/>
            <p:cNvSpPr>
              <a:spLocks/>
            </p:cNvSpPr>
            <p:nvPr/>
          </p:nvSpPr>
          <p:spPr bwMode="auto">
            <a:xfrm>
              <a:off x="1202" y="1157"/>
              <a:ext cx="103" cy="31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316" y="57"/>
                </a:cxn>
                <a:cxn ang="0">
                  <a:pos x="255" y="96"/>
                </a:cxn>
                <a:cxn ang="0">
                  <a:pos x="0" y="36"/>
                </a:cxn>
                <a:cxn ang="0">
                  <a:pos x="50" y="0"/>
                </a:cxn>
                <a:cxn ang="0">
                  <a:pos x="50" y="0"/>
                </a:cxn>
              </a:cxnLst>
              <a:rect l="0" t="0" r="r" b="b"/>
              <a:pathLst>
                <a:path w="316" h="96">
                  <a:moveTo>
                    <a:pt x="50" y="0"/>
                  </a:moveTo>
                  <a:lnTo>
                    <a:pt x="316" y="57"/>
                  </a:lnTo>
                  <a:lnTo>
                    <a:pt x="255" y="96"/>
                  </a:lnTo>
                  <a:lnTo>
                    <a:pt x="0" y="36"/>
                  </a:lnTo>
                  <a:lnTo>
                    <a:pt x="5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240" name="Freeform 184"/>
            <p:cNvSpPr>
              <a:spLocks/>
            </p:cNvSpPr>
            <p:nvPr/>
          </p:nvSpPr>
          <p:spPr bwMode="auto">
            <a:xfrm>
              <a:off x="2110" y="1579"/>
              <a:ext cx="19" cy="196"/>
            </a:xfrm>
            <a:custGeom>
              <a:avLst/>
              <a:gdLst/>
              <a:ahLst/>
              <a:cxnLst>
                <a:cxn ang="0">
                  <a:pos x="59" y="2"/>
                </a:cxn>
                <a:cxn ang="0">
                  <a:pos x="50" y="606"/>
                </a:cxn>
                <a:cxn ang="0">
                  <a:pos x="6" y="616"/>
                </a:cxn>
                <a:cxn ang="0">
                  <a:pos x="0" y="0"/>
                </a:cxn>
                <a:cxn ang="0">
                  <a:pos x="59" y="2"/>
                </a:cxn>
                <a:cxn ang="0">
                  <a:pos x="59" y="2"/>
                </a:cxn>
              </a:cxnLst>
              <a:rect l="0" t="0" r="r" b="b"/>
              <a:pathLst>
                <a:path w="59" h="616">
                  <a:moveTo>
                    <a:pt x="59" y="2"/>
                  </a:moveTo>
                  <a:lnTo>
                    <a:pt x="50" y="606"/>
                  </a:lnTo>
                  <a:lnTo>
                    <a:pt x="6" y="616"/>
                  </a:lnTo>
                  <a:lnTo>
                    <a:pt x="0" y="0"/>
                  </a:lnTo>
                  <a:lnTo>
                    <a:pt x="59" y="2"/>
                  </a:lnTo>
                  <a:lnTo>
                    <a:pt x="59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241" name="Freeform 185"/>
            <p:cNvSpPr>
              <a:spLocks/>
            </p:cNvSpPr>
            <p:nvPr/>
          </p:nvSpPr>
          <p:spPr bwMode="auto">
            <a:xfrm>
              <a:off x="1304" y="1369"/>
              <a:ext cx="65" cy="29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9" y="2"/>
                </a:cxn>
                <a:cxn ang="0">
                  <a:pos x="42" y="4"/>
                </a:cxn>
                <a:cxn ang="0">
                  <a:pos x="48" y="4"/>
                </a:cxn>
                <a:cxn ang="0">
                  <a:pos x="55" y="6"/>
                </a:cxn>
                <a:cxn ang="0">
                  <a:pos x="65" y="6"/>
                </a:cxn>
                <a:cxn ang="0">
                  <a:pos x="74" y="8"/>
                </a:cxn>
                <a:cxn ang="0">
                  <a:pos x="82" y="8"/>
                </a:cxn>
                <a:cxn ang="0">
                  <a:pos x="91" y="8"/>
                </a:cxn>
                <a:cxn ang="0">
                  <a:pos x="97" y="8"/>
                </a:cxn>
                <a:cxn ang="0">
                  <a:pos x="107" y="9"/>
                </a:cxn>
                <a:cxn ang="0">
                  <a:pos x="114" y="9"/>
                </a:cxn>
                <a:cxn ang="0">
                  <a:pos x="124" y="9"/>
                </a:cxn>
                <a:cxn ang="0">
                  <a:pos x="133" y="11"/>
                </a:cxn>
                <a:cxn ang="0">
                  <a:pos x="143" y="13"/>
                </a:cxn>
                <a:cxn ang="0">
                  <a:pos x="156" y="15"/>
                </a:cxn>
                <a:cxn ang="0">
                  <a:pos x="171" y="19"/>
                </a:cxn>
                <a:cxn ang="0">
                  <a:pos x="181" y="27"/>
                </a:cxn>
                <a:cxn ang="0">
                  <a:pos x="192" y="34"/>
                </a:cxn>
                <a:cxn ang="0">
                  <a:pos x="196" y="44"/>
                </a:cxn>
                <a:cxn ang="0">
                  <a:pos x="202" y="57"/>
                </a:cxn>
                <a:cxn ang="0">
                  <a:pos x="200" y="63"/>
                </a:cxn>
                <a:cxn ang="0">
                  <a:pos x="200" y="72"/>
                </a:cxn>
                <a:cxn ang="0">
                  <a:pos x="196" y="80"/>
                </a:cxn>
                <a:cxn ang="0">
                  <a:pos x="196" y="91"/>
                </a:cxn>
                <a:cxn ang="0">
                  <a:pos x="183" y="89"/>
                </a:cxn>
                <a:cxn ang="0">
                  <a:pos x="171" y="87"/>
                </a:cxn>
                <a:cxn ang="0">
                  <a:pos x="156" y="87"/>
                </a:cxn>
                <a:cxn ang="0">
                  <a:pos x="141" y="87"/>
                </a:cxn>
                <a:cxn ang="0">
                  <a:pos x="131" y="86"/>
                </a:cxn>
                <a:cxn ang="0">
                  <a:pos x="122" y="86"/>
                </a:cxn>
                <a:cxn ang="0">
                  <a:pos x="112" y="86"/>
                </a:cxn>
                <a:cxn ang="0">
                  <a:pos x="105" y="86"/>
                </a:cxn>
                <a:cxn ang="0">
                  <a:pos x="97" y="84"/>
                </a:cxn>
                <a:cxn ang="0">
                  <a:pos x="89" y="84"/>
                </a:cxn>
                <a:cxn ang="0">
                  <a:pos x="80" y="82"/>
                </a:cxn>
                <a:cxn ang="0">
                  <a:pos x="72" y="82"/>
                </a:cxn>
                <a:cxn ang="0">
                  <a:pos x="61" y="80"/>
                </a:cxn>
                <a:cxn ang="0">
                  <a:pos x="51" y="76"/>
                </a:cxn>
                <a:cxn ang="0">
                  <a:pos x="42" y="72"/>
                </a:cxn>
                <a:cxn ang="0">
                  <a:pos x="34" y="72"/>
                </a:cxn>
                <a:cxn ang="0">
                  <a:pos x="19" y="65"/>
                </a:cxn>
                <a:cxn ang="0">
                  <a:pos x="8" y="57"/>
                </a:cxn>
                <a:cxn ang="0">
                  <a:pos x="0" y="46"/>
                </a:cxn>
                <a:cxn ang="0">
                  <a:pos x="0" y="32"/>
                </a:cxn>
                <a:cxn ang="0">
                  <a:pos x="0" y="25"/>
                </a:cxn>
                <a:cxn ang="0">
                  <a:pos x="4" y="17"/>
                </a:cxn>
                <a:cxn ang="0">
                  <a:pos x="8" y="8"/>
                </a:cxn>
                <a:cxn ang="0">
                  <a:pos x="17" y="0"/>
                </a:cxn>
                <a:cxn ang="0">
                  <a:pos x="17" y="0"/>
                </a:cxn>
              </a:cxnLst>
              <a:rect l="0" t="0" r="r" b="b"/>
              <a:pathLst>
                <a:path w="202" h="91">
                  <a:moveTo>
                    <a:pt x="17" y="0"/>
                  </a:moveTo>
                  <a:lnTo>
                    <a:pt x="29" y="2"/>
                  </a:lnTo>
                  <a:lnTo>
                    <a:pt x="42" y="4"/>
                  </a:lnTo>
                  <a:lnTo>
                    <a:pt x="48" y="4"/>
                  </a:lnTo>
                  <a:lnTo>
                    <a:pt x="55" y="6"/>
                  </a:lnTo>
                  <a:lnTo>
                    <a:pt x="65" y="6"/>
                  </a:lnTo>
                  <a:lnTo>
                    <a:pt x="74" y="8"/>
                  </a:lnTo>
                  <a:lnTo>
                    <a:pt x="82" y="8"/>
                  </a:lnTo>
                  <a:lnTo>
                    <a:pt x="91" y="8"/>
                  </a:lnTo>
                  <a:lnTo>
                    <a:pt x="97" y="8"/>
                  </a:lnTo>
                  <a:lnTo>
                    <a:pt x="107" y="9"/>
                  </a:lnTo>
                  <a:lnTo>
                    <a:pt x="114" y="9"/>
                  </a:lnTo>
                  <a:lnTo>
                    <a:pt x="124" y="9"/>
                  </a:lnTo>
                  <a:lnTo>
                    <a:pt x="133" y="11"/>
                  </a:lnTo>
                  <a:lnTo>
                    <a:pt x="143" y="13"/>
                  </a:lnTo>
                  <a:lnTo>
                    <a:pt x="156" y="15"/>
                  </a:lnTo>
                  <a:lnTo>
                    <a:pt x="171" y="19"/>
                  </a:lnTo>
                  <a:lnTo>
                    <a:pt x="181" y="27"/>
                  </a:lnTo>
                  <a:lnTo>
                    <a:pt x="192" y="34"/>
                  </a:lnTo>
                  <a:lnTo>
                    <a:pt x="196" y="44"/>
                  </a:lnTo>
                  <a:lnTo>
                    <a:pt x="202" y="57"/>
                  </a:lnTo>
                  <a:lnTo>
                    <a:pt x="200" y="63"/>
                  </a:lnTo>
                  <a:lnTo>
                    <a:pt x="200" y="72"/>
                  </a:lnTo>
                  <a:lnTo>
                    <a:pt x="196" y="80"/>
                  </a:lnTo>
                  <a:lnTo>
                    <a:pt x="196" y="91"/>
                  </a:lnTo>
                  <a:lnTo>
                    <a:pt x="183" y="89"/>
                  </a:lnTo>
                  <a:lnTo>
                    <a:pt x="171" y="87"/>
                  </a:lnTo>
                  <a:lnTo>
                    <a:pt x="156" y="87"/>
                  </a:lnTo>
                  <a:lnTo>
                    <a:pt x="141" y="87"/>
                  </a:lnTo>
                  <a:lnTo>
                    <a:pt x="131" y="86"/>
                  </a:lnTo>
                  <a:lnTo>
                    <a:pt x="122" y="86"/>
                  </a:lnTo>
                  <a:lnTo>
                    <a:pt x="112" y="86"/>
                  </a:lnTo>
                  <a:lnTo>
                    <a:pt x="105" y="86"/>
                  </a:lnTo>
                  <a:lnTo>
                    <a:pt x="97" y="84"/>
                  </a:lnTo>
                  <a:lnTo>
                    <a:pt x="89" y="84"/>
                  </a:lnTo>
                  <a:lnTo>
                    <a:pt x="80" y="82"/>
                  </a:lnTo>
                  <a:lnTo>
                    <a:pt x="72" y="82"/>
                  </a:lnTo>
                  <a:lnTo>
                    <a:pt x="61" y="80"/>
                  </a:lnTo>
                  <a:lnTo>
                    <a:pt x="51" y="76"/>
                  </a:lnTo>
                  <a:lnTo>
                    <a:pt x="42" y="72"/>
                  </a:lnTo>
                  <a:lnTo>
                    <a:pt x="34" y="72"/>
                  </a:lnTo>
                  <a:lnTo>
                    <a:pt x="19" y="65"/>
                  </a:lnTo>
                  <a:lnTo>
                    <a:pt x="8" y="57"/>
                  </a:lnTo>
                  <a:lnTo>
                    <a:pt x="0" y="46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4" y="17"/>
                  </a:lnTo>
                  <a:lnTo>
                    <a:pt x="8" y="8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242" name="Freeform 186"/>
            <p:cNvSpPr>
              <a:spLocks/>
            </p:cNvSpPr>
            <p:nvPr/>
          </p:nvSpPr>
          <p:spPr bwMode="auto">
            <a:xfrm>
              <a:off x="1306" y="1317"/>
              <a:ext cx="65" cy="28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6" y="0"/>
                </a:cxn>
                <a:cxn ang="0">
                  <a:pos x="40" y="4"/>
                </a:cxn>
                <a:cxn ang="0">
                  <a:pos x="45" y="4"/>
                </a:cxn>
                <a:cxn ang="0">
                  <a:pos x="53" y="6"/>
                </a:cxn>
                <a:cxn ang="0">
                  <a:pos x="62" y="6"/>
                </a:cxn>
                <a:cxn ang="0">
                  <a:pos x="72" y="8"/>
                </a:cxn>
                <a:cxn ang="0">
                  <a:pos x="80" y="8"/>
                </a:cxn>
                <a:cxn ang="0">
                  <a:pos x="89" y="8"/>
                </a:cxn>
                <a:cxn ang="0">
                  <a:pos x="97" y="8"/>
                </a:cxn>
                <a:cxn ang="0">
                  <a:pos x="104" y="8"/>
                </a:cxn>
                <a:cxn ang="0">
                  <a:pos x="112" y="8"/>
                </a:cxn>
                <a:cxn ang="0">
                  <a:pos x="121" y="8"/>
                </a:cxn>
                <a:cxn ang="0">
                  <a:pos x="131" y="10"/>
                </a:cxn>
                <a:cxn ang="0">
                  <a:pos x="140" y="14"/>
                </a:cxn>
                <a:cxn ang="0">
                  <a:pos x="154" y="16"/>
                </a:cxn>
                <a:cxn ang="0">
                  <a:pos x="169" y="20"/>
                </a:cxn>
                <a:cxn ang="0">
                  <a:pos x="180" y="23"/>
                </a:cxn>
                <a:cxn ang="0">
                  <a:pos x="190" y="33"/>
                </a:cxn>
                <a:cxn ang="0">
                  <a:pos x="195" y="42"/>
                </a:cxn>
                <a:cxn ang="0">
                  <a:pos x="199" y="56"/>
                </a:cxn>
                <a:cxn ang="0">
                  <a:pos x="199" y="61"/>
                </a:cxn>
                <a:cxn ang="0">
                  <a:pos x="199" y="69"/>
                </a:cxn>
                <a:cxn ang="0">
                  <a:pos x="195" y="78"/>
                </a:cxn>
                <a:cxn ang="0">
                  <a:pos x="195" y="90"/>
                </a:cxn>
                <a:cxn ang="0">
                  <a:pos x="182" y="88"/>
                </a:cxn>
                <a:cxn ang="0">
                  <a:pos x="171" y="86"/>
                </a:cxn>
                <a:cxn ang="0">
                  <a:pos x="156" y="84"/>
                </a:cxn>
                <a:cxn ang="0">
                  <a:pos x="140" y="84"/>
                </a:cxn>
                <a:cxn ang="0">
                  <a:pos x="131" y="84"/>
                </a:cxn>
                <a:cxn ang="0">
                  <a:pos x="121" y="84"/>
                </a:cxn>
                <a:cxn ang="0">
                  <a:pos x="112" y="84"/>
                </a:cxn>
                <a:cxn ang="0">
                  <a:pos x="104" y="84"/>
                </a:cxn>
                <a:cxn ang="0">
                  <a:pos x="97" y="82"/>
                </a:cxn>
                <a:cxn ang="0">
                  <a:pos x="87" y="82"/>
                </a:cxn>
                <a:cxn ang="0">
                  <a:pos x="78" y="82"/>
                </a:cxn>
                <a:cxn ang="0">
                  <a:pos x="70" y="82"/>
                </a:cxn>
                <a:cxn ang="0">
                  <a:pos x="59" y="78"/>
                </a:cxn>
                <a:cxn ang="0">
                  <a:pos x="49" y="77"/>
                </a:cxn>
                <a:cxn ang="0">
                  <a:pos x="40" y="73"/>
                </a:cxn>
                <a:cxn ang="0">
                  <a:pos x="32" y="71"/>
                </a:cxn>
                <a:cxn ang="0">
                  <a:pos x="17" y="65"/>
                </a:cxn>
                <a:cxn ang="0">
                  <a:pos x="5" y="58"/>
                </a:cxn>
                <a:cxn ang="0">
                  <a:pos x="0" y="46"/>
                </a:cxn>
                <a:cxn ang="0">
                  <a:pos x="0" y="33"/>
                </a:cxn>
                <a:cxn ang="0">
                  <a:pos x="0" y="23"/>
                </a:cxn>
                <a:cxn ang="0">
                  <a:pos x="4" y="18"/>
                </a:cxn>
                <a:cxn ang="0">
                  <a:pos x="7" y="8"/>
                </a:cxn>
                <a:cxn ang="0">
                  <a:pos x="17" y="0"/>
                </a:cxn>
                <a:cxn ang="0">
                  <a:pos x="17" y="0"/>
                </a:cxn>
              </a:cxnLst>
              <a:rect l="0" t="0" r="r" b="b"/>
              <a:pathLst>
                <a:path w="199" h="90">
                  <a:moveTo>
                    <a:pt x="17" y="0"/>
                  </a:moveTo>
                  <a:lnTo>
                    <a:pt x="26" y="0"/>
                  </a:lnTo>
                  <a:lnTo>
                    <a:pt x="40" y="4"/>
                  </a:lnTo>
                  <a:lnTo>
                    <a:pt x="45" y="4"/>
                  </a:lnTo>
                  <a:lnTo>
                    <a:pt x="53" y="6"/>
                  </a:lnTo>
                  <a:lnTo>
                    <a:pt x="62" y="6"/>
                  </a:lnTo>
                  <a:lnTo>
                    <a:pt x="72" y="8"/>
                  </a:lnTo>
                  <a:lnTo>
                    <a:pt x="80" y="8"/>
                  </a:lnTo>
                  <a:lnTo>
                    <a:pt x="89" y="8"/>
                  </a:lnTo>
                  <a:lnTo>
                    <a:pt x="97" y="8"/>
                  </a:lnTo>
                  <a:lnTo>
                    <a:pt x="104" y="8"/>
                  </a:lnTo>
                  <a:lnTo>
                    <a:pt x="112" y="8"/>
                  </a:lnTo>
                  <a:lnTo>
                    <a:pt x="121" y="8"/>
                  </a:lnTo>
                  <a:lnTo>
                    <a:pt x="131" y="10"/>
                  </a:lnTo>
                  <a:lnTo>
                    <a:pt x="140" y="14"/>
                  </a:lnTo>
                  <a:lnTo>
                    <a:pt x="154" y="16"/>
                  </a:lnTo>
                  <a:lnTo>
                    <a:pt x="169" y="20"/>
                  </a:lnTo>
                  <a:lnTo>
                    <a:pt x="180" y="23"/>
                  </a:lnTo>
                  <a:lnTo>
                    <a:pt x="190" y="33"/>
                  </a:lnTo>
                  <a:lnTo>
                    <a:pt x="195" y="42"/>
                  </a:lnTo>
                  <a:lnTo>
                    <a:pt x="199" y="56"/>
                  </a:lnTo>
                  <a:lnTo>
                    <a:pt x="199" y="61"/>
                  </a:lnTo>
                  <a:lnTo>
                    <a:pt x="199" y="69"/>
                  </a:lnTo>
                  <a:lnTo>
                    <a:pt x="195" y="78"/>
                  </a:lnTo>
                  <a:lnTo>
                    <a:pt x="195" y="90"/>
                  </a:lnTo>
                  <a:lnTo>
                    <a:pt x="182" y="88"/>
                  </a:lnTo>
                  <a:lnTo>
                    <a:pt x="171" y="86"/>
                  </a:lnTo>
                  <a:lnTo>
                    <a:pt x="156" y="84"/>
                  </a:lnTo>
                  <a:lnTo>
                    <a:pt x="140" y="84"/>
                  </a:lnTo>
                  <a:lnTo>
                    <a:pt x="131" y="84"/>
                  </a:lnTo>
                  <a:lnTo>
                    <a:pt x="121" y="84"/>
                  </a:lnTo>
                  <a:lnTo>
                    <a:pt x="112" y="84"/>
                  </a:lnTo>
                  <a:lnTo>
                    <a:pt x="104" y="84"/>
                  </a:lnTo>
                  <a:lnTo>
                    <a:pt x="97" y="82"/>
                  </a:lnTo>
                  <a:lnTo>
                    <a:pt x="87" y="82"/>
                  </a:lnTo>
                  <a:lnTo>
                    <a:pt x="78" y="82"/>
                  </a:lnTo>
                  <a:lnTo>
                    <a:pt x="70" y="82"/>
                  </a:lnTo>
                  <a:lnTo>
                    <a:pt x="59" y="78"/>
                  </a:lnTo>
                  <a:lnTo>
                    <a:pt x="49" y="77"/>
                  </a:lnTo>
                  <a:lnTo>
                    <a:pt x="40" y="73"/>
                  </a:lnTo>
                  <a:lnTo>
                    <a:pt x="32" y="71"/>
                  </a:lnTo>
                  <a:lnTo>
                    <a:pt x="17" y="65"/>
                  </a:lnTo>
                  <a:lnTo>
                    <a:pt x="5" y="58"/>
                  </a:lnTo>
                  <a:lnTo>
                    <a:pt x="0" y="46"/>
                  </a:lnTo>
                  <a:lnTo>
                    <a:pt x="0" y="33"/>
                  </a:lnTo>
                  <a:lnTo>
                    <a:pt x="0" y="23"/>
                  </a:lnTo>
                  <a:lnTo>
                    <a:pt x="4" y="18"/>
                  </a:lnTo>
                  <a:lnTo>
                    <a:pt x="7" y="8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243" name="Freeform 187"/>
            <p:cNvSpPr>
              <a:spLocks/>
            </p:cNvSpPr>
            <p:nvPr/>
          </p:nvSpPr>
          <p:spPr bwMode="auto">
            <a:xfrm>
              <a:off x="1308" y="1264"/>
              <a:ext cx="65" cy="29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7" y="2"/>
                </a:cxn>
                <a:cxn ang="0">
                  <a:pos x="40" y="4"/>
                </a:cxn>
                <a:cxn ang="0">
                  <a:pos x="46" y="4"/>
                </a:cxn>
                <a:cxn ang="0">
                  <a:pos x="54" y="6"/>
                </a:cxn>
                <a:cxn ang="0">
                  <a:pos x="63" y="6"/>
                </a:cxn>
                <a:cxn ang="0">
                  <a:pos x="73" y="6"/>
                </a:cxn>
                <a:cxn ang="0">
                  <a:pos x="80" y="6"/>
                </a:cxn>
                <a:cxn ang="0">
                  <a:pos x="90" y="6"/>
                </a:cxn>
                <a:cxn ang="0">
                  <a:pos x="99" y="6"/>
                </a:cxn>
                <a:cxn ang="0">
                  <a:pos x="107" y="6"/>
                </a:cxn>
                <a:cxn ang="0">
                  <a:pos x="114" y="6"/>
                </a:cxn>
                <a:cxn ang="0">
                  <a:pos x="124" y="8"/>
                </a:cxn>
                <a:cxn ang="0">
                  <a:pos x="133" y="10"/>
                </a:cxn>
                <a:cxn ang="0">
                  <a:pos x="143" y="11"/>
                </a:cxn>
                <a:cxn ang="0">
                  <a:pos x="156" y="13"/>
                </a:cxn>
                <a:cxn ang="0">
                  <a:pos x="171" y="17"/>
                </a:cxn>
                <a:cxn ang="0">
                  <a:pos x="183" y="23"/>
                </a:cxn>
                <a:cxn ang="0">
                  <a:pos x="192" y="32"/>
                </a:cxn>
                <a:cxn ang="0">
                  <a:pos x="198" y="42"/>
                </a:cxn>
                <a:cxn ang="0">
                  <a:pos x="202" y="53"/>
                </a:cxn>
                <a:cxn ang="0">
                  <a:pos x="202" y="59"/>
                </a:cxn>
                <a:cxn ang="0">
                  <a:pos x="202" y="68"/>
                </a:cxn>
                <a:cxn ang="0">
                  <a:pos x="198" y="78"/>
                </a:cxn>
                <a:cxn ang="0">
                  <a:pos x="198" y="87"/>
                </a:cxn>
                <a:cxn ang="0">
                  <a:pos x="185" y="87"/>
                </a:cxn>
                <a:cxn ang="0">
                  <a:pos x="171" y="86"/>
                </a:cxn>
                <a:cxn ang="0">
                  <a:pos x="156" y="84"/>
                </a:cxn>
                <a:cxn ang="0">
                  <a:pos x="141" y="84"/>
                </a:cxn>
                <a:cxn ang="0">
                  <a:pos x="132" y="82"/>
                </a:cxn>
                <a:cxn ang="0">
                  <a:pos x="122" y="82"/>
                </a:cxn>
                <a:cxn ang="0">
                  <a:pos x="114" y="82"/>
                </a:cxn>
                <a:cxn ang="0">
                  <a:pos x="107" y="82"/>
                </a:cxn>
                <a:cxn ang="0">
                  <a:pos x="97" y="80"/>
                </a:cxn>
                <a:cxn ang="0">
                  <a:pos x="90" y="80"/>
                </a:cxn>
                <a:cxn ang="0">
                  <a:pos x="80" y="80"/>
                </a:cxn>
                <a:cxn ang="0">
                  <a:pos x="73" y="80"/>
                </a:cxn>
                <a:cxn ang="0">
                  <a:pos x="61" y="76"/>
                </a:cxn>
                <a:cxn ang="0">
                  <a:pos x="50" y="72"/>
                </a:cxn>
                <a:cxn ang="0">
                  <a:pos x="40" y="70"/>
                </a:cxn>
                <a:cxn ang="0">
                  <a:pos x="33" y="68"/>
                </a:cxn>
                <a:cxn ang="0">
                  <a:pos x="18" y="63"/>
                </a:cxn>
                <a:cxn ang="0">
                  <a:pos x="8" y="55"/>
                </a:cxn>
                <a:cxn ang="0">
                  <a:pos x="0" y="44"/>
                </a:cxn>
                <a:cxn ang="0">
                  <a:pos x="0" y="32"/>
                </a:cxn>
                <a:cxn ang="0">
                  <a:pos x="0" y="25"/>
                </a:cxn>
                <a:cxn ang="0">
                  <a:pos x="4" y="17"/>
                </a:cxn>
                <a:cxn ang="0">
                  <a:pos x="10" y="8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202" h="87">
                  <a:moveTo>
                    <a:pt x="18" y="0"/>
                  </a:moveTo>
                  <a:lnTo>
                    <a:pt x="27" y="2"/>
                  </a:lnTo>
                  <a:lnTo>
                    <a:pt x="40" y="4"/>
                  </a:lnTo>
                  <a:lnTo>
                    <a:pt x="46" y="4"/>
                  </a:lnTo>
                  <a:lnTo>
                    <a:pt x="54" y="6"/>
                  </a:lnTo>
                  <a:lnTo>
                    <a:pt x="63" y="6"/>
                  </a:lnTo>
                  <a:lnTo>
                    <a:pt x="73" y="6"/>
                  </a:lnTo>
                  <a:lnTo>
                    <a:pt x="80" y="6"/>
                  </a:lnTo>
                  <a:lnTo>
                    <a:pt x="90" y="6"/>
                  </a:lnTo>
                  <a:lnTo>
                    <a:pt x="99" y="6"/>
                  </a:lnTo>
                  <a:lnTo>
                    <a:pt x="107" y="6"/>
                  </a:lnTo>
                  <a:lnTo>
                    <a:pt x="114" y="6"/>
                  </a:lnTo>
                  <a:lnTo>
                    <a:pt x="124" y="8"/>
                  </a:lnTo>
                  <a:lnTo>
                    <a:pt x="133" y="10"/>
                  </a:lnTo>
                  <a:lnTo>
                    <a:pt x="143" y="11"/>
                  </a:lnTo>
                  <a:lnTo>
                    <a:pt x="156" y="13"/>
                  </a:lnTo>
                  <a:lnTo>
                    <a:pt x="171" y="17"/>
                  </a:lnTo>
                  <a:lnTo>
                    <a:pt x="183" y="23"/>
                  </a:lnTo>
                  <a:lnTo>
                    <a:pt x="192" y="32"/>
                  </a:lnTo>
                  <a:lnTo>
                    <a:pt x="198" y="42"/>
                  </a:lnTo>
                  <a:lnTo>
                    <a:pt x="202" y="53"/>
                  </a:lnTo>
                  <a:lnTo>
                    <a:pt x="202" y="59"/>
                  </a:lnTo>
                  <a:lnTo>
                    <a:pt x="202" y="68"/>
                  </a:lnTo>
                  <a:lnTo>
                    <a:pt x="198" y="78"/>
                  </a:lnTo>
                  <a:lnTo>
                    <a:pt x="198" y="87"/>
                  </a:lnTo>
                  <a:lnTo>
                    <a:pt x="185" y="87"/>
                  </a:lnTo>
                  <a:lnTo>
                    <a:pt x="171" y="86"/>
                  </a:lnTo>
                  <a:lnTo>
                    <a:pt x="156" y="84"/>
                  </a:lnTo>
                  <a:lnTo>
                    <a:pt x="141" y="84"/>
                  </a:lnTo>
                  <a:lnTo>
                    <a:pt x="132" y="82"/>
                  </a:lnTo>
                  <a:lnTo>
                    <a:pt x="122" y="82"/>
                  </a:lnTo>
                  <a:lnTo>
                    <a:pt x="114" y="82"/>
                  </a:lnTo>
                  <a:lnTo>
                    <a:pt x="107" y="82"/>
                  </a:lnTo>
                  <a:lnTo>
                    <a:pt x="97" y="80"/>
                  </a:lnTo>
                  <a:lnTo>
                    <a:pt x="90" y="80"/>
                  </a:lnTo>
                  <a:lnTo>
                    <a:pt x="80" y="80"/>
                  </a:lnTo>
                  <a:lnTo>
                    <a:pt x="73" y="80"/>
                  </a:lnTo>
                  <a:lnTo>
                    <a:pt x="61" y="76"/>
                  </a:lnTo>
                  <a:lnTo>
                    <a:pt x="50" y="72"/>
                  </a:lnTo>
                  <a:lnTo>
                    <a:pt x="40" y="70"/>
                  </a:lnTo>
                  <a:lnTo>
                    <a:pt x="33" y="68"/>
                  </a:lnTo>
                  <a:lnTo>
                    <a:pt x="18" y="63"/>
                  </a:lnTo>
                  <a:lnTo>
                    <a:pt x="8" y="55"/>
                  </a:lnTo>
                  <a:lnTo>
                    <a:pt x="0" y="44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4" y="17"/>
                  </a:lnTo>
                  <a:lnTo>
                    <a:pt x="10" y="8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244" name="Freeform 188"/>
            <p:cNvSpPr>
              <a:spLocks/>
            </p:cNvSpPr>
            <p:nvPr/>
          </p:nvSpPr>
          <p:spPr bwMode="auto">
            <a:xfrm>
              <a:off x="1300" y="1210"/>
              <a:ext cx="66" cy="29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30" y="0"/>
                </a:cxn>
                <a:cxn ang="0">
                  <a:pos x="43" y="4"/>
                </a:cxn>
                <a:cxn ang="0">
                  <a:pos x="49" y="4"/>
                </a:cxn>
                <a:cxn ang="0">
                  <a:pos x="57" y="6"/>
                </a:cxn>
                <a:cxn ang="0">
                  <a:pos x="66" y="6"/>
                </a:cxn>
                <a:cxn ang="0">
                  <a:pos x="76" y="7"/>
                </a:cxn>
                <a:cxn ang="0">
                  <a:pos x="83" y="7"/>
                </a:cxn>
                <a:cxn ang="0">
                  <a:pos x="93" y="7"/>
                </a:cxn>
                <a:cxn ang="0">
                  <a:pos x="100" y="7"/>
                </a:cxn>
                <a:cxn ang="0">
                  <a:pos x="108" y="7"/>
                </a:cxn>
                <a:cxn ang="0">
                  <a:pos x="116" y="7"/>
                </a:cxn>
                <a:cxn ang="0">
                  <a:pos x="125" y="7"/>
                </a:cxn>
                <a:cxn ang="0">
                  <a:pos x="135" y="9"/>
                </a:cxn>
                <a:cxn ang="0">
                  <a:pos x="144" y="13"/>
                </a:cxn>
                <a:cxn ang="0">
                  <a:pos x="157" y="13"/>
                </a:cxn>
                <a:cxn ang="0">
                  <a:pos x="173" y="19"/>
                </a:cxn>
                <a:cxn ang="0">
                  <a:pos x="182" y="23"/>
                </a:cxn>
                <a:cxn ang="0">
                  <a:pos x="193" y="32"/>
                </a:cxn>
                <a:cxn ang="0">
                  <a:pos x="197" y="42"/>
                </a:cxn>
                <a:cxn ang="0">
                  <a:pos x="203" y="55"/>
                </a:cxn>
                <a:cxn ang="0">
                  <a:pos x="203" y="61"/>
                </a:cxn>
                <a:cxn ang="0">
                  <a:pos x="203" y="68"/>
                </a:cxn>
                <a:cxn ang="0">
                  <a:pos x="199" y="78"/>
                </a:cxn>
                <a:cxn ang="0">
                  <a:pos x="197" y="89"/>
                </a:cxn>
                <a:cxn ang="0">
                  <a:pos x="186" y="87"/>
                </a:cxn>
                <a:cxn ang="0">
                  <a:pos x="173" y="85"/>
                </a:cxn>
                <a:cxn ang="0">
                  <a:pos x="163" y="83"/>
                </a:cxn>
                <a:cxn ang="0">
                  <a:pos x="155" y="83"/>
                </a:cxn>
                <a:cxn ang="0">
                  <a:pos x="146" y="82"/>
                </a:cxn>
                <a:cxn ang="0">
                  <a:pos x="138" y="82"/>
                </a:cxn>
                <a:cxn ang="0">
                  <a:pos x="129" y="82"/>
                </a:cxn>
                <a:cxn ang="0">
                  <a:pos x="117" y="80"/>
                </a:cxn>
                <a:cxn ang="0">
                  <a:pos x="108" y="78"/>
                </a:cxn>
                <a:cxn ang="0">
                  <a:pos x="100" y="78"/>
                </a:cxn>
                <a:cxn ang="0">
                  <a:pos x="89" y="76"/>
                </a:cxn>
                <a:cxn ang="0">
                  <a:pos x="79" y="74"/>
                </a:cxn>
                <a:cxn ang="0">
                  <a:pos x="70" y="74"/>
                </a:cxn>
                <a:cxn ang="0">
                  <a:pos x="62" y="74"/>
                </a:cxn>
                <a:cxn ang="0">
                  <a:pos x="51" y="70"/>
                </a:cxn>
                <a:cxn ang="0">
                  <a:pos x="41" y="68"/>
                </a:cxn>
                <a:cxn ang="0">
                  <a:pos x="32" y="66"/>
                </a:cxn>
                <a:cxn ang="0">
                  <a:pos x="24" y="64"/>
                </a:cxn>
                <a:cxn ang="0">
                  <a:pos x="11" y="59"/>
                </a:cxn>
                <a:cxn ang="0">
                  <a:pos x="3" y="53"/>
                </a:cxn>
                <a:cxn ang="0">
                  <a:pos x="0" y="42"/>
                </a:cxn>
                <a:cxn ang="0">
                  <a:pos x="1" y="30"/>
                </a:cxn>
                <a:cxn ang="0">
                  <a:pos x="1" y="23"/>
                </a:cxn>
                <a:cxn ang="0">
                  <a:pos x="7" y="15"/>
                </a:cxn>
                <a:cxn ang="0">
                  <a:pos x="11" y="7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203" h="89">
                  <a:moveTo>
                    <a:pt x="21" y="0"/>
                  </a:moveTo>
                  <a:lnTo>
                    <a:pt x="30" y="0"/>
                  </a:lnTo>
                  <a:lnTo>
                    <a:pt x="43" y="4"/>
                  </a:lnTo>
                  <a:lnTo>
                    <a:pt x="49" y="4"/>
                  </a:lnTo>
                  <a:lnTo>
                    <a:pt x="57" y="6"/>
                  </a:lnTo>
                  <a:lnTo>
                    <a:pt x="66" y="6"/>
                  </a:lnTo>
                  <a:lnTo>
                    <a:pt x="76" y="7"/>
                  </a:lnTo>
                  <a:lnTo>
                    <a:pt x="83" y="7"/>
                  </a:lnTo>
                  <a:lnTo>
                    <a:pt x="93" y="7"/>
                  </a:lnTo>
                  <a:lnTo>
                    <a:pt x="100" y="7"/>
                  </a:lnTo>
                  <a:lnTo>
                    <a:pt x="108" y="7"/>
                  </a:lnTo>
                  <a:lnTo>
                    <a:pt x="116" y="7"/>
                  </a:lnTo>
                  <a:lnTo>
                    <a:pt x="125" y="7"/>
                  </a:lnTo>
                  <a:lnTo>
                    <a:pt x="135" y="9"/>
                  </a:lnTo>
                  <a:lnTo>
                    <a:pt x="144" y="13"/>
                  </a:lnTo>
                  <a:lnTo>
                    <a:pt x="157" y="13"/>
                  </a:lnTo>
                  <a:lnTo>
                    <a:pt x="173" y="19"/>
                  </a:lnTo>
                  <a:lnTo>
                    <a:pt x="182" y="23"/>
                  </a:lnTo>
                  <a:lnTo>
                    <a:pt x="193" y="32"/>
                  </a:lnTo>
                  <a:lnTo>
                    <a:pt x="197" y="42"/>
                  </a:lnTo>
                  <a:lnTo>
                    <a:pt x="203" y="55"/>
                  </a:lnTo>
                  <a:lnTo>
                    <a:pt x="203" y="61"/>
                  </a:lnTo>
                  <a:lnTo>
                    <a:pt x="203" y="68"/>
                  </a:lnTo>
                  <a:lnTo>
                    <a:pt x="199" y="78"/>
                  </a:lnTo>
                  <a:lnTo>
                    <a:pt x="197" y="89"/>
                  </a:lnTo>
                  <a:lnTo>
                    <a:pt x="186" y="87"/>
                  </a:lnTo>
                  <a:lnTo>
                    <a:pt x="173" y="85"/>
                  </a:lnTo>
                  <a:lnTo>
                    <a:pt x="163" y="83"/>
                  </a:lnTo>
                  <a:lnTo>
                    <a:pt x="155" y="83"/>
                  </a:lnTo>
                  <a:lnTo>
                    <a:pt x="146" y="82"/>
                  </a:lnTo>
                  <a:lnTo>
                    <a:pt x="138" y="82"/>
                  </a:lnTo>
                  <a:lnTo>
                    <a:pt x="129" y="82"/>
                  </a:lnTo>
                  <a:lnTo>
                    <a:pt x="117" y="80"/>
                  </a:lnTo>
                  <a:lnTo>
                    <a:pt x="108" y="78"/>
                  </a:lnTo>
                  <a:lnTo>
                    <a:pt x="100" y="78"/>
                  </a:lnTo>
                  <a:lnTo>
                    <a:pt x="89" y="76"/>
                  </a:lnTo>
                  <a:lnTo>
                    <a:pt x="79" y="74"/>
                  </a:lnTo>
                  <a:lnTo>
                    <a:pt x="70" y="74"/>
                  </a:lnTo>
                  <a:lnTo>
                    <a:pt x="62" y="74"/>
                  </a:lnTo>
                  <a:lnTo>
                    <a:pt x="51" y="70"/>
                  </a:lnTo>
                  <a:lnTo>
                    <a:pt x="41" y="68"/>
                  </a:lnTo>
                  <a:lnTo>
                    <a:pt x="32" y="66"/>
                  </a:lnTo>
                  <a:lnTo>
                    <a:pt x="24" y="64"/>
                  </a:lnTo>
                  <a:lnTo>
                    <a:pt x="11" y="59"/>
                  </a:lnTo>
                  <a:lnTo>
                    <a:pt x="3" y="53"/>
                  </a:lnTo>
                  <a:lnTo>
                    <a:pt x="0" y="42"/>
                  </a:lnTo>
                  <a:lnTo>
                    <a:pt x="1" y="30"/>
                  </a:lnTo>
                  <a:lnTo>
                    <a:pt x="1" y="23"/>
                  </a:lnTo>
                  <a:lnTo>
                    <a:pt x="7" y="15"/>
                  </a:lnTo>
                  <a:lnTo>
                    <a:pt x="11" y="7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245" name="Freeform 189"/>
            <p:cNvSpPr>
              <a:spLocks/>
            </p:cNvSpPr>
            <p:nvPr/>
          </p:nvSpPr>
          <p:spPr bwMode="auto">
            <a:xfrm>
              <a:off x="1300" y="1151"/>
              <a:ext cx="66" cy="29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8" y="2"/>
                </a:cxn>
                <a:cxn ang="0">
                  <a:pos x="42" y="4"/>
                </a:cxn>
                <a:cxn ang="0">
                  <a:pos x="49" y="4"/>
                </a:cxn>
                <a:cxn ang="0">
                  <a:pos x="57" y="6"/>
                </a:cxn>
                <a:cxn ang="0">
                  <a:pos x="64" y="6"/>
                </a:cxn>
                <a:cxn ang="0">
                  <a:pos x="74" y="8"/>
                </a:cxn>
                <a:cxn ang="0">
                  <a:pos x="81" y="8"/>
                </a:cxn>
                <a:cxn ang="0">
                  <a:pos x="91" y="8"/>
                </a:cxn>
                <a:cxn ang="0">
                  <a:pos x="99" y="8"/>
                </a:cxn>
                <a:cxn ang="0">
                  <a:pos x="108" y="10"/>
                </a:cxn>
                <a:cxn ang="0">
                  <a:pos x="116" y="10"/>
                </a:cxn>
                <a:cxn ang="0">
                  <a:pos x="123" y="10"/>
                </a:cxn>
                <a:cxn ang="0">
                  <a:pos x="133" y="10"/>
                </a:cxn>
                <a:cxn ang="0">
                  <a:pos x="142" y="14"/>
                </a:cxn>
                <a:cxn ang="0">
                  <a:pos x="156" y="16"/>
                </a:cxn>
                <a:cxn ang="0">
                  <a:pos x="171" y="19"/>
                </a:cxn>
                <a:cxn ang="0">
                  <a:pos x="184" y="25"/>
                </a:cxn>
                <a:cxn ang="0">
                  <a:pos x="194" y="33"/>
                </a:cxn>
                <a:cxn ang="0">
                  <a:pos x="199" y="40"/>
                </a:cxn>
                <a:cxn ang="0">
                  <a:pos x="203" y="56"/>
                </a:cxn>
                <a:cxn ang="0">
                  <a:pos x="203" y="61"/>
                </a:cxn>
                <a:cxn ang="0">
                  <a:pos x="203" y="69"/>
                </a:cxn>
                <a:cxn ang="0">
                  <a:pos x="199" y="78"/>
                </a:cxn>
                <a:cxn ang="0">
                  <a:pos x="199" y="88"/>
                </a:cxn>
                <a:cxn ang="0">
                  <a:pos x="184" y="84"/>
                </a:cxn>
                <a:cxn ang="0">
                  <a:pos x="171" y="84"/>
                </a:cxn>
                <a:cxn ang="0">
                  <a:pos x="161" y="84"/>
                </a:cxn>
                <a:cxn ang="0">
                  <a:pos x="154" y="82"/>
                </a:cxn>
                <a:cxn ang="0">
                  <a:pos x="144" y="82"/>
                </a:cxn>
                <a:cxn ang="0">
                  <a:pos x="137" y="82"/>
                </a:cxn>
                <a:cxn ang="0">
                  <a:pos x="125" y="80"/>
                </a:cxn>
                <a:cxn ang="0">
                  <a:pos x="116" y="78"/>
                </a:cxn>
                <a:cxn ang="0">
                  <a:pos x="108" y="78"/>
                </a:cxn>
                <a:cxn ang="0">
                  <a:pos x="99" y="78"/>
                </a:cxn>
                <a:cxn ang="0">
                  <a:pos x="87" y="76"/>
                </a:cxn>
                <a:cxn ang="0">
                  <a:pos x="78" y="76"/>
                </a:cxn>
                <a:cxn ang="0">
                  <a:pos x="70" y="75"/>
                </a:cxn>
                <a:cxn ang="0">
                  <a:pos x="62" y="75"/>
                </a:cxn>
                <a:cxn ang="0">
                  <a:pos x="51" y="71"/>
                </a:cxn>
                <a:cxn ang="0">
                  <a:pos x="42" y="71"/>
                </a:cxn>
                <a:cxn ang="0">
                  <a:pos x="34" y="67"/>
                </a:cxn>
                <a:cxn ang="0">
                  <a:pos x="24" y="65"/>
                </a:cxn>
                <a:cxn ang="0">
                  <a:pos x="11" y="59"/>
                </a:cxn>
                <a:cxn ang="0">
                  <a:pos x="3" y="54"/>
                </a:cxn>
                <a:cxn ang="0">
                  <a:pos x="0" y="42"/>
                </a:cxn>
                <a:cxn ang="0">
                  <a:pos x="0" y="31"/>
                </a:cxn>
                <a:cxn ang="0">
                  <a:pos x="2" y="25"/>
                </a:cxn>
                <a:cxn ang="0">
                  <a:pos x="5" y="18"/>
                </a:cxn>
                <a:cxn ang="0">
                  <a:pos x="11" y="8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203" h="88">
                  <a:moveTo>
                    <a:pt x="19" y="0"/>
                  </a:moveTo>
                  <a:lnTo>
                    <a:pt x="28" y="2"/>
                  </a:lnTo>
                  <a:lnTo>
                    <a:pt x="42" y="4"/>
                  </a:lnTo>
                  <a:lnTo>
                    <a:pt x="49" y="4"/>
                  </a:lnTo>
                  <a:lnTo>
                    <a:pt x="57" y="6"/>
                  </a:lnTo>
                  <a:lnTo>
                    <a:pt x="64" y="6"/>
                  </a:lnTo>
                  <a:lnTo>
                    <a:pt x="74" y="8"/>
                  </a:lnTo>
                  <a:lnTo>
                    <a:pt x="81" y="8"/>
                  </a:lnTo>
                  <a:lnTo>
                    <a:pt x="91" y="8"/>
                  </a:lnTo>
                  <a:lnTo>
                    <a:pt x="99" y="8"/>
                  </a:lnTo>
                  <a:lnTo>
                    <a:pt x="108" y="10"/>
                  </a:lnTo>
                  <a:lnTo>
                    <a:pt x="116" y="10"/>
                  </a:lnTo>
                  <a:lnTo>
                    <a:pt x="123" y="10"/>
                  </a:lnTo>
                  <a:lnTo>
                    <a:pt x="133" y="10"/>
                  </a:lnTo>
                  <a:lnTo>
                    <a:pt x="142" y="14"/>
                  </a:lnTo>
                  <a:lnTo>
                    <a:pt x="156" y="16"/>
                  </a:lnTo>
                  <a:lnTo>
                    <a:pt x="171" y="19"/>
                  </a:lnTo>
                  <a:lnTo>
                    <a:pt x="184" y="25"/>
                  </a:lnTo>
                  <a:lnTo>
                    <a:pt x="194" y="33"/>
                  </a:lnTo>
                  <a:lnTo>
                    <a:pt x="199" y="40"/>
                  </a:lnTo>
                  <a:lnTo>
                    <a:pt x="203" y="56"/>
                  </a:lnTo>
                  <a:lnTo>
                    <a:pt x="203" y="61"/>
                  </a:lnTo>
                  <a:lnTo>
                    <a:pt x="203" y="69"/>
                  </a:lnTo>
                  <a:lnTo>
                    <a:pt x="199" y="78"/>
                  </a:lnTo>
                  <a:lnTo>
                    <a:pt x="199" y="88"/>
                  </a:lnTo>
                  <a:lnTo>
                    <a:pt x="184" y="84"/>
                  </a:lnTo>
                  <a:lnTo>
                    <a:pt x="171" y="84"/>
                  </a:lnTo>
                  <a:lnTo>
                    <a:pt x="161" y="84"/>
                  </a:lnTo>
                  <a:lnTo>
                    <a:pt x="154" y="82"/>
                  </a:lnTo>
                  <a:lnTo>
                    <a:pt x="144" y="82"/>
                  </a:lnTo>
                  <a:lnTo>
                    <a:pt x="137" y="82"/>
                  </a:lnTo>
                  <a:lnTo>
                    <a:pt x="125" y="80"/>
                  </a:lnTo>
                  <a:lnTo>
                    <a:pt x="116" y="78"/>
                  </a:lnTo>
                  <a:lnTo>
                    <a:pt x="108" y="78"/>
                  </a:lnTo>
                  <a:lnTo>
                    <a:pt x="99" y="78"/>
                  </a:lnTo>
                  <a:lnTo>
                    <a:pt x="87" y="76"/>
                  </a:lnTo>
                  <a:lnTo>
                    <a:pt x="78" y="76"/>
                  </a:lnTo>
                  <a:lnTo>
                    <a:pt x="70" y="75"/>
                  </a:lnTo>
                  <a:lnTo>
                    <a:pt x="62" y="75"/>
                  </a:lnTo>
                  <a:lnTo>
                    <a:pt x="51" y="71"/>
                  </a:lnTo>
                  <a:lnTo>
                    <a:pt x="42" y="71"/>
                  </a:lnTo>
                  <a:lnTo>
                    <a:pt x="34" y="67"/>
                  </a:lnTo>
                  <a:lnTo>
                    <a:pt x="24" y="65"/>
                  </a:lnTo>
                  <a:lnTo>
                    <a:pt x="11" y="59"/>
                  </a:lnTo>
                  <a:lnTo>
                    <a:pt x="3" y="54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2" y="25"/>
                  </a:lnTo>
                  <a:lnTo>
                    <a:pt x="5" y="18"/>
                  </a:lnTo>
                  <a:lnTo>
                    <a:pt x="11" y="8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246" name="Freeform 190"/>
            <p:cNvSpPr>
              <a:spLocks/>
            </p:cNvSpPr>
            <p:nvPr/>
          </p:nvSpPr>
          <p:spPr bwMode="auto">
            <a:xfrm>
              <a:off x="1237" y="1341"/>
              <a:ext cx="44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8" y="5"/>
                </a:cxn>
                <a:cxn ang="0">
                  <a:pos x="36" y="15"/>
                </a:cxn>
                <a:cxn ang="0">
                  <a:pos x="42" y="22"/>
                </a:cxn>
                <a:cxn ang="0">
                  <a:pos x="49" y="30"/>
                </a:cxn>
                <a:cxn ang="0">
                  <a:pos x="57" y="38"/>
                </a:cxn>
                <a:cxn ang="0">
                  <a:pos x="66" y="45"/>
                </a:cxn>
                <a:cxn ang="0">
                  <a:pos x="74" y="47"/>
                </a:cxn>
                <a:cxn ang="0">
                  <a:pos x="87" y="51"/>
                </a:cxn>
                <a:cxn ang="0">
                  <a:pos x="95" y="51"/>
                </a:cxn>
                <a:cxn ang="0">
                  <a:pos x="110" y="53"/>
                </a:cxn>
                <a:cxn ang="0">
                  <a:pos x="121" y="55"/>
                </a:cxn>
                <a:cxn ang="0">
                  <a:pos x="133" y="58"/>
                </a:cxn>
                <a:cxn ang="0">
                  <a:pos x="127" y="64"/>
                </a:cxn>
                <a:cxn ang="0">
                  <a:pos x="121" y="72"/>
                </a:cxn>
                <a:cxn ang="0">
                  <a:pos x="112" y="74"/>
                </a:cxn>
                <a:cxn ang="0">
                  <a:pos x="104" y="76"/>
                </a:cxn>
                <a:cxn ang="0">
                  <a:pos x="97" y="76"/>
                </a:cxn>
                <a:cxn ang="0">
                  <a:pos x="89" y="77"/>
                </a:cxn>
                <a:cxn ang="0">
                  <a:pos x="80" y="76"/>
                </a:cxn>
                <a:cxn ang="0">
                  <a:pos x="70" y="76"/>
                </a:cxn>
                <a:cxn ang="0">
                  <a:pos x="62" y="76"/>
                </a:cxn>
                <a:cxn ang="0">
                  <a:pos x="55" y="74"/>
                </a:cxn>
                <a:cxn ang="0">
                  <a:pos x="45" y="68"/>
                </a:cxn>
                <a:cxn ang="0">
                  <a:pos x="36" y="64"/>
                </a:cxn>
                <a:cxn ang="0">
                  <a:pos x="28" y="60"/>
                </a:cxn>
                <a:cxn ang="0">
                  <a:pos x="24" y="55"/>
                </a:cxn>
                <a:cxn ang="0">
                  <a:pos x="13" y="43"/>
                </a:cxn>
                <a:cxn ang="0">
                  <a:pos x="5" y="30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0" y="9"/>
                </a:cxn>
                <a:cxn ang="0">
                  <a:pos x="5" y="7"/>
                </a:cxn>
                <a:cxn ang="0">
                  <a:pos x="13" y="3"/>
                </a:cxn>
                <a:cxn ang="0">
                  <a:pos x="23" y="0"/>
                </a:cxn>
                <a:cxn ang="0">
                  <a:pos x="23" y="0"/>
                </a:cxn>
              </a:cxnLst>
              <a:rect l="0" t="0" r="r" b="b"/>
              <a:pathLst>
                <a:path w="133" h="77">
                  <a:moveTo>
                    <a:pt x="23" y="0"/>
                  </a:moveTo>
                  <a:lnTo>
                    <a:pt x="28" y="5"/>
                  </a:lnTo>
                  <a:lnTo>
                    <a:pt x="36" y="15"/>
                  </a:lnTo>
                  <a:lnTo>
                    <a:pt x="42" y="22"/>
                  </a:lnTo>
                  <a:lnTo>
                    <a:pt x="49" y="30"/>
                  </a:lnTo>
                  <a:lnTo>
                    <a:pt x="57" y="38"/>
                  </a:lnTo>
                  <a:lnTo>
                    <a:pt x="66" y="45"/>
                  </a:lnTo>
                  <a:lnTo>
                    <a:pt x="74" y="47"/>
                  </a:lnTo>
                  <a:lnTo>
                    <a:pt x="87" y="51"/>
                  </a:lnTo>
                  <a:lnTo>
                    <a:pt x="95" y="51"/>
                  </a:lnTo>
                  <a:lnTo>
                    <a:pt x="110" y="53"/>
                  </a:lnTo>
                  <a:lnTo>
                    <a:pt x="121" y="55"/>
                  </a:lnTo>
                  <a:lnTo>
                    <a:pt x="133" y="58"/>
                  </a:lnTo>
                  <a:lnTo>
                    <a:pt x="127" y="64"/>
                  </a:lnTo>
                  <a:lnTo>
                    <a:pt x="121" y="72"/>
                  </a:lnTo>
                  <a:lnTo>
                    <a:pt x="112" y="74"/>
                  </a:lnTo>
                  <a:lnTo>
                    <a:pt x="104" y="76"/>
                  </a:lnTo>
                  <a:lnTo>
                    <a:pt x="97" y="76"/>
                  </a:lnTo>
                  <a:lnTo>
                    <a:pt x="89" y="77"/>
                  </a:lnTo>
                  <a:lnTo>
                    <a:pt x="80" y="76"/>
                  </a:lnTo>
                  <a:lnTo>
                    <a:pt x="70" y="76"/>
                  </a:lnTo>
                  <a:lnTo>
                    <a:pt x="62" y="76"/>
                  </a:lnTo>
                  <a:lnTo>
                    <a:pt x="55" y="74"/>
                  </a:lnTo>
                  <a:lnTo>
                    <a:pt x="45" y="68"/>
                  </a:lnTo>
                  <a:lnTo>
                    <a:pt x="36" y="64"/>
                  </a:lnTo>
                  <a:lnTo>
                    <a:pt x="28" y="60"/>
                  </a:lnTo>
                  <a:lnTo>
                    <a:pt x="24" y="55"/>
                  </a:lnTo>
                  <a:lnTo>
                    <a:pt x="13" y="43"/>
                  </a:lnTo>
                  <a:lnTo>
                    <a:pt x="5" y="30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0" y="9"/>
                  </a:lnTo>
                  <a:lnTo>
                    <a:pt x="5" y="7"/>
                  </a:lnTo>
                  <a:lnTo>
                    <a:pt x="13" y="3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91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247" name="Freeform 191"/>
            <p:cNvSpPr>
              <a:spLocks/>
            </p:cNvSpPr>
            <p:nvPr/>
          </p:nvSpPr>
          <p:spPr bwMode="auto">
            <a:xfrm>
              <a:off x="1219" y="1222"/>
              <a:ext cx="39" cy="3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9" y="9"/>
                </a:cxn>
                <a:cxn ang="0">
                  <a:pos x="26" y="21"/>
                </a:cxn>
                <a:cxn ang="0">
                  <a:pos x="36" y="30"/>
                </a:cxn>
                <a:cxn ang="0">
                  <a:pos x="45" y="40"/>
                </a:cxn>
                <a:cxn ang="0">
                  <a:pos x="57" y="47"/>
                </a:cxn>
                <a:cxn ang="0">
                  <a:pos x="68" y="55"/>
                </a:cxn>
                <a:cxn ang="0">
                  <a:pos x="80" y="59"/>
                </a:cxn>
                <a:cxn ang="0">
                  <a:pos x="95" y="61"/>
                </a:cxn>
                <a:cxn ang="0">
                  <a:pos x="101" y="64"/>
                </a:cxn>
                <a:cxn ang="0">
                  <a:pos x="110" y="72"/>
                </a:cxn>
                <a:cxn ang="0">
                  <a:pos x="118" y="80"/>
                </a:cxn>
                <a:cxn ang="0">
                  <a:pos x="121" y="85"/>
                </a:cxn>
                <a:cxn ang="0">
                  <a:pos x="108" y="91"/>
                </a:cxn>
                <a:cxn ang="0">
                  <a:pos x="95" y="93"/>
                </a:cxn>
                <a:cxn ang="0">
                  <a:pos x="80" y="89"/>
                </a:cxn>
                <a:cxn ang="0">
                  <a:pos x="66" y="87"/>
                </a:cxn>
                <a:cxn ang="0">
                  <a:pos x="53" y="80"/>
                </a:cxn>
                <a:cxn ang="0">
                  <a:pos x="42" y="72"/>
                </a:cxn>
                <a:cxn ang="0">
                  <a:pos x="28" y="63"/>
                </a:cxn>
                <a:cxn ang="0">
                  <a:pos x="19" y="57"/>
                </a:cxn>
                <a:cxn ang="0">
                  <a:pos x="7" y="42"/>
                </a:cxn>
                <a:cxn ang="0">
                  <a:pos x="2" y="26"/>
                </a:cxn>
                <a:cxn ang="0">
                  <a:pos x="0" y="11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21" h="93">
                  <a:moveTo>
                    <a:pt x="11" y="0"/>
                  </a:moveTo>
                  <a:lnTo>
                    <a:pt x="19" y="9"/>
                  </a:lnTo>
                  <a:lnTo>
                    <a:pt x="26" y="21"/>
                  </a:lnTo>
                  <a:lnTo>
                    <a:pt x="36" y="30"/>
                  </a:lnTo>
                  <a:lnTo>
                    <a:pt x="45" y="40"/>
                  </a:lnTo>
                  <a:lnTo>
                    <a:pt x="57" y="47"/>
                  </a:lnTo>
                  <a:lnTo>
                    <a:pt x="68" y="55"/>
                  </a:lnTo>
                  <a:lnTo>
                    <a:pt x="80" y="59"/>
                  </a:lnTo>
                  <a:lnTo>
                    <a:pt x="95" y="61"/>
                  </a:lnTo>
                  <a:lnTo>
                    <a:pt x="101" y="64"/>
                  </a:lnTo>
                  <a:lnTo>
                    <a:pt x="110" y="72"/>
                  </a:lnTo>
                  <a:lnTo>
                    <a:pt x="118" y="80"/>
                  </a:lnTo>
                  <a:lnTo>
                    <a:pt x="121" y="85"/>
                  </a:lnTo>
                  <a:lnTo>
                    <a:pt x="108" y="91"/>
                  </a:lnTo>
                  <a:lnTo>
                    <a:pt x="95" y="93"/>
                  </a:lnTo>
                  <a:lnTo>
                    <a:pt x="80" y="89"/>
                  </a:lnTo>
                  <a:lnTo>
                    <a:pt x="66" y="87"/>
                  </a:lnTo>
                  <a:lnTo>
                    <a:pt x="53" y="80"/>
                  </a:lnTo>
                  <a:lnTo>
                    <a:pt x="42" y="72"/>
                  </a:lnTo>
                  <a:lnTo>
                    <a:pt x="28" y="63"/>
                  </a:lnTo>
                  <a:lnTo>
                    <a:pt x="19" y="57"/>
                  </a:lnTo>
                  <a:lnTo>
                    <a:pt x="7" y="42"/>
                  </a:lnTo>
                  <a:lnTo>
                    <a:pt x="2" y="26"/>
                  </a:lnTo>
                  <a:lnTo>
                    <a:pt x="0" y="11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248" name="Freeform 192"/>
            <p:cNvSpPr>
              <a:spLocks/>
            </p:cNvSpPr>
            <p:nvPr/>
          </p:nvSpPr>
          <p:spPr bwMode="auto">
            <a:xfrm>
              <a:off x="2052" y="1732"/>
              <a:ext cx="22" cy="46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32" y="0"/>
                </a:cxn>
                <a:cxn ang="0">
                  <a:pos x="43" y="4"/>
                </a:cxn>
                <a:cxn ang="0">
                  <a:pos x="51" y="7"/>
                </a:cxn>
                <a:cxn ang="0">
                  <a:pos x="59" y="15"/>
                </a:cxn>
                <a:cxn ang="0">
                  <a:pos x="62" y="23"/>
                </a:cxn>
                <a:cxn ang="0">
                  <a:pos x="68" y="32"/>
                </a:cxn>
                <a:cxn ang="0">
                  <a:pos x="70" y="43"/>
                </a:cxn>
                <a:cxn ang="0">
                  <a:pos x="70" y="55"/>
                </a:cxn>
                <a:cxn ang="0">
                  <a:pos x="68" y="66"/>
                </a:cxn>
                <a:cxn ang="0">
                  <a:pos x="66" y="76"/>
                </a:cxn>
                <a:cxn ang="0">
                  <a:pos x="62" y="87"/>
                </a:cxn>
                <a:cxn ang="0">
                  <a:pos x="59" y="99"/>
                </a:cxn>
                <a:cxn ang="0">
                  <a:pos x="55" y="108"/>
                </a:cxn>
                <a:cxn ang="0">
                  <a:pos x="49" y="120"/>
                </a:cxn>
                <a:cxn ang="0">
                  <a:pos x="43" y="127"/>
                </a:cxn>
                <a:cxn ang="0">
                  <a:pos x="40" y="135"/>
                </a:cxn>
                <a:cxn ang="0">
                  <a:pos x="24" y="142"/>
                </a:cxn>
                <a:cxn ang="0">
                  <a:pos x="11" y="137"/>
                </a:cxn>
                <a:cxn ang="0">
                  <a:pos x="7" y="131"/>
                </a:cxn>
                <a:cxn ang="0">
                  <a:pos x="5" y="127"/>
                </a:cxn>
                <a:cxn ang="0">
                  <a:pos x="1" y="120"/>
                </a:cxn>
                <a:cxn ang="0">
                  <a:pos x="1" y="112"/>
                </a:cxn>
                <a:cxn ang="0">
                  <a:pos x="0" y="102"/>
                </a:cxn>
                <a:cxn ang="0">
                  <a:pos x="0" y="93"/>
                </a:cxn>
                <a:cxn ang="0">
                  <a:pos x="0" y="80"/>
                </a:cxn>
                <a:cxn ang="0">
                  <a:pos x="0" y="66"/>
                </a:cxn>
                <a:cxn ang="0">
                  <a:pos x="0" y="59"/>
                </a:cxn>
                <a:cxn ang="0">
                  <a:pos x="1" y="49"/>
                </a:cxn>
                <a:cxn ang="0">
                  <a:pos x="5" y="36"/>
                </a:cxn>
                <a:cxn ang="0">
                  <a:pos x="9" y="26"/>
                </a:cxn>
                <a:cxn ang="0">
                  <a:pos x="13" y="15"/>
                </a:cxn>
                <a:cxn ang="0">
                  <a:pos x="17" y="7"/>
                </a:cxn>
                <a:cxn ang="0">
                  <a:pos x="19" y="2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70" h="142">
                  <a:moveTo>
                    <a:pt x="21" y="0"/>
                  </a:moveTo>
                  <a:lnTo>
                    <a:pt x="32" y="0"/>
                  </a:lnTo>
                  <a:lnTo>
                    <a:pt x="43" y="4"/>
                  </a:lnTo>
                  <a:lnTo>
                    <a:pt x="51" y="7"/>
                  </a:lnTo>
                  <a:lnTo>
                    <a:pt x="59" y="15"/>
                  </a:lnTo>
                  <a:lnTo>
                    <a:pt x="62" y="23"/>
                  </a:lnTo>
                  <a:lnTo>
                    <a:pt x="68" y="32"/>
                  </a:lnTo>
                  <a:lnTo>
                    <a:pt x="70" y="43"/>
                  </a:lnTo>
                  <a:lnTo>
                    <a:pt x="70" y="55"/>
                  </a:lnTo>
                  <a:lnTo>
                    <a:pt x="68" y="66"/>
                  </a:lnTo>
                  <a:lnTo>
                    <a:pt x="66" y="76"/>
                  </a:lnTo>
                  <a:lnTo>
                    <a:pt x="62" y="87"/>
                  </a:lnTo>
                  <a:lnTo>
                    <a:pt x="59" y="99"/>
                  </a:lnTo>
                  <a:lnTo>
                    <a:pt x="55" y="108"/>
                  </a:lnTo>
                  <a:lnTo>
                    <a:pt x="49" y="120"/>
                  </a:lnTo>
                  <a:lnTo>
                    <a:pt x="43" y="127"/>
                  </a:lnTo>
                  <a:lnTo>
                    <a:pt x="40" y="135"/>
                  </a:lnTo>
                  <a:lnTo>
                    <a:pt x="24" y="142"/>
                  </a:lnTo>
                  <a:lnTo>
                    <a:pt x="11" y="137"/>
                  </a:lnTo>
                  <a:lnTo>
                    <a:pt x="7" y="131"/>
                  </a:lnTo>
                  <a:lnTo>
                    <a:pt x="5" y="127"/>
                  </a:lnTo>
                  <a:lnTo>
                    <a:pt x="1" y="120"/>
                  </a:lnTo>
                  <a:lnTo>
                    <a:pt x="1" y="112"/>
                  </a:lnTo>
                  <a:lnTo>
                    <a:pt x="0" y="102"/>
                  </a:lnTo>
                  <a:lnTo>
                    <a:pt x="0" y="93"/>
                  </a:lnTo>
                  <a:lnTo>
                    <a:pt x="0" y="80"/>
                  </a:lnTo>
                  <a:lnTo>
                    <a:pt x="0" y="66"/>
                  </a:lnTo>
                  <a:lnTo>
                    <a:pt x="0" y="59"/>
                  </a:lnTo>
                  <a:lnTo>
                    <a:pt x="1" y="49"/>
                  </a:lnTo>
                  <a:lnTo>
                    <a:pt x="5" y="36"/>
                  </a:lnTo>
                  <a:lnTo>
                    <a:pt x="9" y="26"/>
                  </a:lnTo>
                  <a:lnTo>
                    <a:pt x="13" y="15"/>
                  </a:lnTo>
                  <a:lnTo>
                    <a:pt x="17" y="7"/>
                  </a:lnTo>
                  <a:lnTo>
                    <a:pt x="19" y="2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249" name="Freeform 193"/>
            <p:cNvSpPr>
              <a:spLocks/>
            </p:cNvSpPr>
            <p:nvPr/>
          </p:nvSpPr>
          <p:spPr bwMode="auto">
            <a:xfrm>
              <a:off x="1984" y="1730"/>
              <a:ext cx="23" cy="4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35" y="0"/>
                </a:cxn>
                <a:cxn ang="0">
                  <a:pos x="44" y="4"/>
                </a:cxn>
                <a:cxn ang="0">
                  <a:pos x="52" y="8"/>
                </a:cxn>
                <a:cxn ang="0">
                  <a:pos x="59" y="17"/>
                </a:cxn>
                <a:cxn ang="0">
                  <a:pos x="63" y="25"/>
                </a:cxn>
                <a:cxn ang="0">
                  <a:pos x="67" y="34"/>
                </a:cxn>
                <a:cxn ang="0">
                  <a:pos x="69" y="44"/>
                </a:cxn>
                <a:cxn ang="0">
                  <a:pos x="71" y="57"/>
                </a:cxn>
                <a:cxn ang="0">
                  <a:pos x="67" y="67"/>
                </a:cxn>
                <a:cxn ang="0">
                  <a:pos x="67" y="78"/>
                </a:cxn>
                <a:cxn ang="0">
                  <a:pos x="63" y="88"/>
                </a:cxn>
                <a:cxn ang="0">
                  <a:pos x="59" y="101"/>
                </a:cxn>
                <a:cxn ang="0">
                  <a:pos x="54" y="110"/>
                </a:cxn>
                <a:cxn ang="0">
                  <a:pos x="50" y="120"/>
                </a:cxn>
                <a:cxn ang="0">
                  <a:pos x="44" y="128"/>
                </a:cxn>
                <a:cxn ang="0">
                  <a:pos x="40" y="135"/>
                </a:cxn>
                <a:cxn ang="0">
                  <a:pos x="25" y="143"/>
                </a:cxn>
                <a:cxn ang="0">
                  <a:pos x="14" y="139"/>
                </a:cxn>
                <a:cxn ang="0">
                  <a:pos x="6" y="128"/>
                </a:cxn>
                <a:cxn ang="0">
                  <a:pos x="4" y="114"/>
                </a:cxn>
                <a:cxn ang="0">
                  <a:pos x="0" y="105"/>
                </a:cxn>
                <a:cxn ang="0">
                  <a:pos x="0" y="93"/>
                </a:cxn>
                <a:cxn ang="0">
                  <a:pos x="0" y="82"/>
                </a:cxn>
                <a:cxn ang="0">
                  <a:pos x="0" y="69"/>
                </a:cxn>
                <a:cxn ang="0">
                  <a:pos x="0" y="59"/>
                </a:cxn>
                <a:cxn ang="0">
                  <a:pos x="4" y="48"/>
                </a:cxn>
                <a:cxn ang="0">
                  <a:pos x="6" y="36"/>
                </a:cxn>
                <a:cxn ang="0">
                  <a:pos x="12" y="27"/>
                </a:cxn>
                <a:cxn ang="0">
                  <a:pos x="14" y="13"/>
                </a:cxn>
                <a:cxn ang="0">
                  <a:pos x="18" y="6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71" h="143">
                  <a:moveTo>
                    <a:pt x="21" y="0"/>
                  </a:moveTo>
                  <a:lnTo>
                    <a:pt x="35" y="0"/>
                  </a:lnTo>
                  <a:lnTo>
                    <a:pt x="44" y="4"/>
                  </a:lnTo>
                  <a:lnTo>
                    <a:pt x="52" y="8"/>
                  </a:lnTo>
                  <a:lnTo>
                    <a:pt x="59" y="17"/>
                  </a:lnTo>
                  <a:lnTo>
                    <a:pt x="63" y="25"/>
                  </a:lnTo>
                  <a:lnTo>
                    <a:pt x="67" y="34"/>
                  </a:lnTo>
                  <a:lnTo>
                    <a:pt x="69" y="44"/>
                  </a:lnTo>
                  <a:lnTo>
                    <a:pt x="71" y="57"/>
                  </a:lnTo>
                  <a:lnTo>
                    <a:pt x="67" y="67"/>
                  </a:lnTo>
                  <a:lnTo>
                    <a:pt x="67" y="78"/>
                  </a:lnTo>
                  <a:lnTo>
                    <a:pt x="63" y="88"/>
                  </a:lnTo>
                  <a:lnTo>
                    <a:pt x="59" y="101"/>
                  </a:lnTo>
                  <a:lnTo>
                    <a:pt x="54" y="110"/>
                  </a:lnTo>
                  <a:lnTo>
                    <a:pt x="50" y="120"/>
                  </a:lnTo>
                  <a:lnTo>
                    <a:pt x="44" y="128"/>
                  </a:lnTo>
                  <a:lnTo>
                    <a:pt x="40" y="135"/>
                  </a:lnTo>
                  <a:lnTo>
                    <a:pt x="25" y="143"/>
                  </a:lnTo>
                  <a:lnTo>
                    <a:pt x="14" y="139"/>
                  </a:lnTo>
                  <a:lnTo>
                    <a:pt x="6" y="128"/>
                  </a:lnTo>
                  <a:lnTo>
                    <a:pt x="4" y="114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0" y="82"/>
                  </a:lnTo>
                  <a:lnTo>
                    <a:pt x="0" y="69"/>
                  </a:lnTo>
                  <a:lnTo>
                    <a:pt x="0" y="59"/>
                  </a:lnTo>
                  <a:lnTo>
                    <a:pt x="4" y="48"/>
                  </a:lnTo>
                  <a:lnTo>
                    <a:pt x="6" y="36"/>
                  </a:lnTo>
                  <a:lnTo>
                    <a:pt x="12" y="27"/>
                  </a:lnTo>
                  <a:lnTo>
                    <a:pt x="14" y="13"/>
                  </a:lnTo>
                  <a:lnTo>
                    <a:pt x="18" y="6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45250" name="Freeform 194"/>
            <p:cNvSpPr>
              <a:spLocks/>
            </p:cNvSpPr>
            <p:nvPr/>
          </p:nvSpPr>
          <p:spPr bwMode="auto">
            <a:xfrm>
              <a:off x="1920" y="1736"/>
              <a:ext cx="23" cy="38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34" y="0"/>
                </a:cxn>
                <a:cxn ang="0">
                  <a:pos x="43" y="2"/>
                </a:cxn>
                <a:cxn ang="0">
                  <a:pos x="51" y="4"/>
                </a:cxn>
                <a:cxn ang="0">
                  <a:pos x="59" y="10"/>
                </a:cxn>
                <a:cxn ang="0">
                  <a:pos x="68" y="21"/>
                </a:cxn>
                <a:cxn ang="0">
                  <a:pos x="72" y="38"/>
                </a:cxn>
                <a:cxn ang="0">
                  <a:pos x="68" y="46"/>
                </a:cxn>
                <a:cxn ang="0">
                  <a:pos x="66" y="53"/>
                </a:cxn>
                <a:cxn ang="0">
                  <a:pos x="64" y="63"/>
                </a:cxn>
                <a:cxn ang="0">
                  <a:pos x="61" y="70"/>
                </a:cxn>
                <a:cxn ang="0">
                  <a:pos x="51" y="86"/>
                </a:cxn>
                <a:cxn ang="0">
                  <a:pos x="43" y="101"/>
                </a:cxn>
                <a:cxn ang="0">
                  <a:pos x="26" y="114"/>
                </a:cxn>
                <a:cxn ang="0">
                  <a:pos x="13" y="120"/>
                </a:cxn>
                <a:cxn ang="0">
                  <a:pos x="5" y="116"/>
                </a:cxn>
                <a:cxn ang="0">
                  <a:pos x="4" y="109"/>
                </a:cxn>
                <a:cxn ang="0">
                  <a:pos x="0" y="101"/>
                </a:cxn>
                <a:cxn ang="0">
                  <a:pos x="0" y="93"/>
                </a:cxn>
                <a:cxn ang="0">
                  <a:pos x="0" y="82"/>
                </a:cxn>
                <a:cxn ang="0">
                  <a:pos x="0" y="69"/>
                </a:cxn>
                <a:cxn ang="0">
                  <a:pos x="0" y="59"/>
                </a:cxn>
                <a:cxn ang="0">
                  <a:pos x="4" y="48"/>
                </a:cxn>
                <a:cxn ang="0">
                  <a:pos x="5" y="36"/>
                </a:cxn>
                <a:cxn ang="0">
                  <a:pos x="11" y="25"/>
                </a:cxn>
                <a:cxn ang="0">
                  <a:pos x="15" y="15"/>
                </a:cxn>
                <a:cxn ang="0">
                  <a:pos x="17" y="8"/>
                </a:cxn>
                <a:cxn ang="0">
                  <a:pos x="21" y="2"/>
                </a:cxn>
                <a:cxn ang="0">
                  <a:pos x="23" y="0"/>
                </a:cxn>
                <a:cxn ang="0">
                  <a:pos x="23" y="0"/>
                </a:cxn>
              </a:cxnLst>
              <a:rect l="0" t="0" r="r" b="b"/>
              <a:pathLst>
                <a:path w="72" h="120">
                  <a:moveTo>
                    <a:pt x="23" y="0"/>
                  </a:moveTo>
                  <a:lnTo>
                    <a:pt x="34" y="0"/>
                  </a:lnTo>
                  <a:lnTo>
                    <a:pt x="43" y="2"/>
                  </a:lnTo>
                  <a:lnTo>
                    <a:pt x="51" y="4"/>
                  </a:lnTo>
                  <a:lnTo>
                    <a:pt x="59" y="10"/>
                  </a:lnTo>
                  <a:lnTo>
                    <a:pt x="68" y="21"/>
                  </a:lnTo>
                  <a:lnTo>
                    <a:pt x="72" y="38"/>
                  </a:lnTo>
                  <a:lnTo>
                    <a:pt x="68" y="46"/>
                  </a:lnTo>
                  <a:lnTo>
                    <a:pt x="66" y="53"/>
                  </a:lnTo>
                  <a:lnTo>
                    <a:pt x="64" y="63"/>
                  </a:lnTo>
                  <a:lnTo>
                    <a:pt x="61" y="70"/>
                  </a:lnTo>
                  <a:lnTo>
                    <a:pt x="51" y="86"/>
                  </a:lnTo>
                  <a:lnTo>
                    <a:pt x="43" y="101"/>
                  </a:lnTo>
                  <a:lnTo>
                    <a:pt x="26" y="114"/>
                  </a:lnTo>
                  <a:lnTo>
                    <a:pt x="13" y="120"/>
                  </a:lnTo>
                  <a:lnTo>
                    <a:pt x="5" y="116"/>
                  </a:lnTo>
                  <a:lnTo>
                    <a:pt x="4" y="109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0" y="82"/>
                  </a:lnTo>
                  <a:lnTo>
                    <a:pt x="0" y="69"/>
                  </a:lnTo>
                  <a:lnTo>
                    <a:pt x="0" y="59"/>
                  </a:lnTo>
                  <a:lnTo>
                    <a:pt x="4" y="48"/>
                  </a:lnTo>
                  <a:lnTo>
                    <a:pt x="5" y="36"/>
                  </a:lnTo>
                  <a:lnTo>
                    <a:pt x="11" y="25"/>
                  </a:lnTo>
                  <a:lnTo>
                    <a:pt x="15" y="15"/>
                  </a:lnTo>
                  <a:lnTo>
                    <a:pt x="17" y="8"/>
                  </a:lnTo>
                  <a:lnTo>
                    <a:pt x="21" y="2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7010400" cy="1527175"/>
          </a:xfrm>
        </p:spPr>
        <p:txBody>
          <a:bodyPr/>
          <a:lstStyle/>
          <a:p>
            <a:r>
              <a:rPr lang="es-ES" b="1"/>
              <a:t>Mapeo de las Operaciones</a:t>
            </a: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311275"/>
            <a:ext cx="4876800" cy="554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Estudio de Tiempos</a:t>
            </a:r>
            <a:br>
              <a:rPr lang="en-US" b="1"/>
            </a:br>
            <a:r>
              <a:rPr lang="en-US" sz="3000" b="1"/>
              <a:t>Ingreso de Contenedores</a:t>
            </a: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/>
          <a:srcRect r="51442"/>
          <a:stretch>
            <a:fillRect/>
          </a:stretch>
        </p:blipFill>
        <p:spPr bwMode="auto">
          <a:xfrm>
            <a:off x="1676400" y="1676400"/>
            <a:ext cx="28194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3"/>
          <a:srcRect r="51442"/>
          <a:stretch>
            <a:fillRect/>
          </a:stretch>
        </p:blipFill>
        <p:spPr bwMode="auto">
          <a:xfrm>
            <a:off x="1676400" y="4114800"/>
            <a:ext cx="28194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2"/>
          <a:srcRect l="50356"/>
          <a:stretch>
            <a:fillRect/>
          </a:stretch>
        </p:blipFill>
        <p:spPr bwMode="auto">
          <a:xfrm>
            <a:off x="5029200" y="1676400"/>
            <a:ext cx="289560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3"/>
          <a:srcRect l="50356"/>
          <a:stretch>
            <a:fillRect/>
          </a:stretch>
        </p:blipFill>
        <p:spPr bwMode="auto">
          <a:xfrm>
            <a:off x="5029200" y="4114800"/>
            <a:ext cx="289560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Estudio de Tiempos</a:t>
            </a:r>
            <a:br>
              <a:rPr lang="en-US" b="1"/>
            </a:br>
            <a:r>
              <a:rPr lang="en-US" sz="3000" b="1"/>
              <a:t>Salida de Contenedores</a:t>
            </a:r>
          </a:p>
        </p:txBody>
      </p:sp>
      <p:pic>
        <p:nvPicPr>
          <p:cNvPr id="4711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182813"/>
            <a:ext cx="7924800" cy="360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Estudio de Tiempos</a:t>
            </a:r>
            <a:br>
              <a:rPr lang="en-US" b="1"/>
            </a:br>
            <a:r>
              <a:rPr lang="en-US" sz="3000" b="1"/>
              <a:t>Salida de Contenedores</a:t>
            </a:r>
          </a:p>
        </p:txBody>
      </p:sp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16150"/>
            <a:ext cx="7848600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ho">
  <a:themeElements>
    <a:clrScheme name="Ech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h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Echo</Template>
  <TotalTime>209</TotalTime>
  <Words>439</Words>
  <Application>Microsoft Office PowerPoint</Application>
  <PresentationFormat>Presentación en pantalla (4:3)</PresentationFormat>
  <Paragraphs>76</Paragraphs>
  <Slides>26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26</vt:i4>
      </vt:variant>
    </vt:vector>
  </HeadingPairs>
  <TitlesOfParts>
    <vt:vector size="35" baseType="lpstr">
      <vt:lpstr>Arial</vt:lpstr>
      <vt:lpstr>Times New Roman</vt:lpstr>
      <vt:lpstr>Wingdings</vt:lpstr>
      <vt:lpstr>宋体</vt:lpstr>
      <vt:lpstr>Verdana</vt:lpstr>
      <vt:lpstr>Echo</vt:lpstr>
      <vt:lpstr>Documento de Microsoft Word</vt:lpstr>
      <vt:lpstr>Dibujo de Microsoft Visio</vt:lpstr>
      <vt:lpstr>Microsoft Editor de ecuaciones 3.0</vt:lpstr>
      <vt:lpstr>TESIS “Identificación y Eliminación de restricciones en un Proceso de Ingreso y Salida de Contenedores de un puerto, empleando un Modelo de Simulación” </vt:lpstr>
      <vt:lpstr>Objetivo General de la Tesis </vt:lpstr>
      <vt:lpstr>Objetivos Específicos</vt:lpstr>
      <vt:lpstr>Metodología</vt:lpstr>
      <vt:lpstr>Proceso de Ingreso y Salida de Contenedores del Puerto</vt:lpstr>
      <vt:lpstr>Mapeo de las Operaciones</vt:lpstr>
      <vt:lpstr>Estudio de Tiempos Ingreso de Contenedores</vt:lpstr>
      <vt:lpstr>Estudio de Tiempos Salida de Contenedores</vt:lpstr>
      <vt:lpstr>Estudio de Tiempos Salida de Contenedores</vt:lpstr>
      <vt:lpstr>Establecimiento del Número de Réplicas</vt:lpstr>
      <vt:lpstr>Resultados de la Simulación</vt:lpstr>
      <vt:lpstr>Resultados de la Simulación</vt:lpstr>
      <vt:lpstr>Identificación del Cuello de Botella</vt:lpstr>
      <vt:lpstr>Análisis de Movimientos</vt:lpstr>
      <vt:lpstr>Propuestas de Mejora</vt:lpstr>
      <vt:lpstr>Propuestas de Mejora</vt:lpstr>
      <vt:lpstr>Toma de Tiempos luego de las mejoras</vt:lpstr>
      <vt:lpstr>Establecimiento del Número de Réplicas</vt:lpstr>
      <vt:lpstr>Comparación de Modelos</vt:lpstr>
      <vt:lpstr>Comparación de Modelos</vt:lpstr>
      <vt:lpstr>Comparación de Modelos</vt:lpstr>
      <vt:lpstr>Comparación de Modelos</vt:lpstr>
      <vt:lpstr>Pruebas de Hipótesis</vt:lpstr>
      <vt:lpstr>Conclusiones</vt:lpstr>
      <vt:lpstr>Conclusiones</vt:lpstr>
      <vt:lpstr>Recomendaciones</vt:lpstr>
    </vt:vector>
  </TitlesOfParts>
  <Company>DOLE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“Identificación y Eliminación de restricciones en un Proceso de Ingreso y Salida de Contenedores de un puerto, empleando un Modelo de Simulación” </dc:title>
  <dc:creator>GQuirola</dc:creator>
  <cp:lastModifiedBy>Ayudante</cp:lastModifiedBy>
  <cp:revision>9</cp:revision>
  <dcterms:created xsi:type="dcterms:W3CDTF">2007-02-06T22:10:16Z</dcterms:created>
  <dcterms:modified xsi:type="dcterms:W3CDTF">2009-07-24T16:54:58Z</dcterms:modified>
</cp:coreProperties>
</file>