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0"/>
  </p:notesMasterIdLst>
  <p:handoutMasterIdLst>
    <p:handoutMasterId r:id="rId41"/>
  </p:handoutMasterIdLst>
  <p:sldIdLst>
    <p:sldId id="299" r:id="rId2"/>
    <p:sldId id="298" r:id="rId3"/>
    <p:sldId id="270" r:id="rId4"/>
    <p:sldId id="267" r:id="rId5"/>
    <p:sldId id="261" r:id="rId6"/>
    <p:sldId id="258" r:id="rId7"/>
    <p:sldId id="302" r:id="rId8"/>
    <p:sldId id="262" r:id="rId9"/>
    <p:sldId id="272" r:id="rId10"/>
    <p:sldId id="273" r:id="rId11"/>
    <p:sldId id="303" r:id="rId12"/>
    <p:sldId id="304" r:id="rId13"/>
    <p:sldId id="259" r:id="rId14"/>
    <p:sldId id="275" r:id="rId15"/>
    <p:sldId id="279" r:id="rId16"/>
    <p:sldId id="280" r:id="rId17"/>
    <p:sldId id="263" r:id="rId18"/>
    <p:sldId id="260" r:id="rId19"/>
    <p:sldId id="281" r:id="rId20"/>
    <p:sldId id="264" r:id="rId21"/>
    <p:sldId id="265" r:id="rId22"/>
    <p:sldId id="271" r:id="rId23"/>
    <p:sldId id="282" r:id="rId24"/>
    <p:sldId id="283" r:id="rId25"/>
    <p:sldId id="284" r:id="rId26"/>
    <p:sldId id="285" r:id="rId27"/>
    <p:sldId id="286" r:id="rId28"/>
    <p:sldId id="287" r:id="rId29"/>
    <p:sldId id="288" r:id="rId30"/>
    <p:sldId id="289" r:id="rId31"/>
    <p:sldId id="290" r:id="rId32"/>
    <p:sldId id="291" r:id="rId33"/>
    <p:sldId id="292" r:id="rId34"/>
    <p:sldId id="293" r:id="rId35"/>
    <p:sldId id="294" r:id="rId36"/>
    <p:sldId id="295" r:id="rId37"/>
    <p:sldId id="296" r:id="rId38"/>
    <p:sldId id="297" r:id="rId39"/>
  </p:sldIdLst>
  <p:sldSz cx="9144000" cy="6858000" type="screen4x3"/>
  <p:notesSz cx="6858000" cy="9144000"/>
  <p:defaultTextStyle>
    <a:defPPr>
      <a:defRPr lang="es-EC"/>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0644"/>
    <a:srgbClr val="0000CC"/>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54" d="100"/>
          <a:sy n="54" d="100"/>
        </p:scale>
        <p:origin x="-786"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r>
              <a:rPr lang="es-EC"/>
              <a:t>Curso de Limnologia</a:t>
            </a:r>
          </a:p>
        </p:txBody>
      </p:sp>
      <p:sp>
        <p:nvSpPr>
          <p:cNvPr id="8909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s-EC"/>
          </a:p>
        </p:txBody>
      </p:sp>
      <p:sp>
        <p:nvSpPr>
          <p:cNvPr id="8909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r>
              <a:rPr lang="es-EC"/>
              <a:t>Curso de Limnologia                                                                            Profesor: José V. Chang Gómez, Ing. M.Sc.</a:t>
            </a:r>
          </a:p>
        </p:txBody>
      </p:sp>
      <p:sp>
        <p:nvSpPr>
          <p:cNvPr id="8909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CEC5FA27-7ADB-4A2F-8890-3C2AAC55AD07}" type="slidenum">
              <a:rPr lang="es-EC"/>
              <a:pPr>
                <a:defRPr/>
              </a:pPr>
              <a:t>‹Nº›</a:t>
            </a:fld>
            <a:endParaRPr lang="es-EC"/>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r>
              <a:rPr lang="es-EC"/>
              <a:t>Curso de Limnologia</a:t>
            </a:r>
          </a:p>
        </p:txBody>
      </p:sp>
      <p:sp>
        <p:nvSpPr>
          <p:cNvPr id="8601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s-EC"/>
          </a:p>
        </p:txBody>
      </p:sp>
      <p:sp>
        <p:nvSpPr>
          <p:cNvPr id="41988"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602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C" noProof="0" smtClean="0"/>
              <a:t>Haga clic para modificar el estilo de texto del patrón</a:t>
            </a:r>
          </a:p>
          <a:p>
            <a:pPr lvl="1"/>
            <a:r>
              <a:rPr lang="es-EC" noProof="0" smtClean="0"/>
              <a:t>Segundo nivel</a:t>
            </a:r>
          </a:p>
          <a:p>
            <a:pPr lvl="2"/>
            <a:r>
              <a:rPr lang="es-EC" noProof="0" smtClean="0"/>
              <a:t>Tercer nivel</a:t>
            </a:r>
          </a:p>
          <a:p>
            <a:pPr lvl="3"/>
            <a:r>
              <a:rPr lang="es-EC" noProof="0" smtClean="0"/>
              <a:t>Cuarto nivel</a:t>
            </a:r>
          </a:p>
          <a:p>
            <a:pPr lvl="4"/>
            <a:r>
              <a:rPr lang="es-EC" noProof="0" smtClean="0"/>
              <a:t>Quinto nivel</a:t>
            </a:r>
          </a:p>
        </p:txBody>
      </p:sp>
      <p:sp>
        <p:nvSpPr>
          <p:cNvPr id="8602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r>
              <a:rPr lang="es-EC"/>
              <a:t>Curso de Limnologia                                                                            Profesor: José V. Chang Gómez, Ing. M.Sc.</a:t>
            </a:r>
          </a:p>
        </p:txBody>
      </p:sp>
      <p:sp>
        <p:nvSpPr>
          <p:cNvPr id="8602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43AD5645-E5A7-4706-A210-E644CF8D7DE2}" type="slidenum">
              <a:rPr lang="es-EC"/>
              <a:pPr>
                <a:defRPr/>
              </a:pPr>
              <a:t>‹Nº›</a:t>
            </a:fld>
            <a:endParaRPr lang="es-EC"/>
          </a:p>
        </p:txBody>
      </p:sp>
    </p:spTree>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a:noFill/>
        </p:spPr>
        <p:txBody>
          <a:bodyPr/>
          <a:lstStyle/>
          <a:p>
            <a:r>
              <a:rPr lang="es-EC"/>
              <a:t>Curso de Limnologia</a:t>
            </a:r>
          </a:p>
        </p:txBody>
      </p:sp>
      <p:sp>
        <p:nvSpPr>
          <p:cNvPr id="43011" name="Rectangle 6"/>
          <p:cNvSpPr>
            <a:spLocks noGrp="1" noChangeArrowheads="1"/>
          </p:cNvSpPr>
          <p:nvPr>
            <p:ph type="ftr" sz="quarter" idx="4"/>
          </p:nvPr>
        </p:nvSpPr>
        <p:spPr>
          <a:noFill/>
        </p:spPr>
        <p:txBody>
          <a:bodyPr/>
          <a:lstStyle/>
          <a:p>
            <a:r>
              <a:rPr lang="es-EC"/>
              <a:t>Curso de Limnologia                                                                            Profesor: José V. Chang Gómez, Ing. M.Sc.</a:t>
            </a:r>
          </a:p>
        </p:txBody>
      </p:sp>
      <p:sp>
        <p:nvSpPr>
          <p:cNvPr id="43012" name="Rectangle 7"/>
          <p:cNvSpPr>
            <a:spLocks noGrp="1" noChangeArrowheads="1"/>
          </p:cNvSpPr>
          <p:nvPr>
            <p:ph type="sldNum" sz="quarter" idx="5"/>
          </p:nvPr>
        </p:nvSpPr>
        <p:spPr>
          <a:noFill/>
        </p:spPr>
        <p:txBody>
          <a:bodyPr/>
          <a:lstStyle/>
          <a:p>
            <a:fld id="{BA27461F-201F-4708-98C5-5AD9D05E779D}" type="slidenum">
              <a:rPr lang="es-EC"/>
              <a:pPr/>
              <a:t>5</a:t>
            </a:fld>
            <a:endParaRPr lang="es-EC"/>
          </a:p>
        </p:txBody>
      </p:sp>
      <p:sp>
        <p:nvSpPr>
          <p:cNvPr id="43013" name="Rectangle 2"/>
          <p:cNvSpPr>
            <a:spLocks noRot="1" noChangeArrowheads="1" noTextEdit="1"/>
          </p:cNvSpPr>
          <p:nvPr>
            <p:ph type="sldImg"/>
          </p:nvPr>
        </p:nvSpPr>
        <p:spPr>
          <a:ln/>
        </p:spPr>
      </p:sp>
      <p:sp>
        <p:nvSpPr>
          <p:cNvPr id="43014" name="Rectangle 3"/>
          <p:cNvSpPr>
            <a:spLocks noGrp="1" noChangeArrowheads="1"/>
          </p:cNvSpPr>
          <p:nvPr>
            <p:ph type="body" idx="1"/>
          </p:nvPr>
        </p:nvSpPr>
        <p:spPr>
          <a:noFill/>
          <a:ln/>
        </p:spPr>
        <p:txBody>
          <a:bodyPr/>
          <a:lstStyle/>
          <a:p>
            <a:pPr eaLnBrk="1" hangingPunct="1"/>
            <a:endParaRPr lang="es-E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4" name="Freeform 7"/>
          <p:cNvSpPr>
            <a:spLocks noChangeArrowheads="1"/>
          </p:cNvSpPr>
          <p:nvPr/>
        </p:nvSpPr>
        <p:spPr bwMode="auto">
          <a:xfrm>
            <a:off x="609600" y="1219200"/>
            <a:ext cx="79248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a:defRPr/>
            </a:pPr>
            <a:endParaRPr lang="es-ES"/>
          </a:p>
        </p:txBody>
      </p:sp>
      <p:sp>
        <p:nvSpPr>
          <p:cNvPr id="5" name="Line 8"/>
          <p:cNvSpPr>
            <a:spLocks noChangeShapeType="1"/>
          </p:cNvSpPr>
          <p:nvPr/>
        </p:nvSpPr>
        <p:spPr bwMode="auto">
          <a:xfrm>
            <a:off x="1981200" y="3962400"/>
            <a:ext cx="6511925" cy="0"/>
          </a:xfrm>
          <a:prstGeom prst="line">
            <a:avLst/>
          </a:prstGeom>
          <a:noFill/>
          <a:ln w="19050">
            <a:solidFill>
              <a:schemeClr val="accent1"/>
            </a:solidFill>
            <a:round/>
            <a:headEnd/>
            <a:tailEnd/>
          </a:ln>
          <a:effectLst/>
        </p:spPr>
        <p:txBody>
          <a:bodyPr/>
          <a:lstStyle/>
          <a:p>
            <a:pPr>
              <a:defRPr/>
            </a:pPr>
            <a:endParaRPr lang="es-ES"/>
          </a:p>
        </p:txBody>
      </p:sp>
      <p:sp>
        <p:nvSpPr>
          <p:cNvPr id="6146" name="Rectangle 2"/>
          <p:cNvSpPr>
            <a:spLocks noGrp="1" noChangeArrowheads="1"/>
          </p:cNvSpPr>
          <p:nvPr>
            <p:ph type="ctrTitle"/>
          </p:nvPr>
        </p:nvSpPr>
        <p:spPr>
          <a:xfrm>
            <a:off x="914400" y="1524000"/>
            <a:ext cx="7623175" cy="1752600"/>
          </a:xfrm>
        </p:spPr>
        <p:txBody>
          <a:bodyPr/>
          <a:lstStyle>
            <a:lvl1pPr>
              <a:defRPr sz="3600"/>
            </a:lvl1pPr>
          </a:lstStyle>
          <a:p>
            <a:r>
              <a:rPr lang="es-EC" altLang="en-US"/>
              <a:t>Haga clic para cambiar el estilo de título	</a:t>
            </a:r>
          </a:p>
        </p:txBody>
      </p:sp>
      <p:sp>
        <p:nvSpPr>
          <p:cNvPr id="6147"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1900"/>
            </a:lvl1pPr>
          </a:lstStyle>
          <a:p>
            <a:r>
              <a:rPr lang="es-EC" altLang="en-US"/>
              <a:t>Haga clic para modificar el estilo de subtítulo del patrón</a:t>
            </a:r>
          </a:p>
        </p:txBody>
      </p:sp>
      <p:sp>
        <p:nvSpPr>
          <p:cNvPr id="6" name="Rectangle 4"/>
          <p:cNvSpPr>
            <a:spLocks noGrp="1" noChangeArrowheads="1"/>
          </p:cNvSpPr>
          <p:nvPr>
            <p:ph type="dt" sz="half" idx="10"/>
          </p:nvPr>
        </p:nvSpPr>
        <p:spPr/>
        <p:txBody>
          <a:bodyPr/>
          <a:lstStyle>
            <a:lvl1pPr>
              <a:defRPr sz="1200" smtClean="0"/>
            </a:lvl1pPr>
          </a:lstStyle>
          <a:p>
            <a:pPr>
              <a:defRPr/>
            </a:pPr>
            <a:endParaRPr lang="es-EC" altLang="en-US"/>
          </a:p>
        </p:txBody>
      </p:sp>
      <p:sp>
        <p:nvSpPr>
          <p:cNvPr id="7" name="Rectangle 5"/>
          <p:cNvSpPr>
            <a:spLocks noGrp="1" noChangeArrowheads="1"/>
          </p:cNvSpPr>
          <p:nvPr>
            <p:ph type="ftr" sz="quarter" idx="11"/>
          </p:nvPr>
        </p:nvSpPr>
        <p:spPr>
          <a:xfrm>
            <a:off x="3124200" y="6243638"/>
            <a:ext cx="2895600" cy="457200"/>
          </a:xfrm>
        </p:spPr>
        <p:txBody>
          <a:bodyPr/>
          <a:lstStyle>
            <a:lvl1pPr>
              <a:defRPr sz="1200" smtClean="0"/>
            </a:lvl1pPr>
          </a:lstStyle>
          <a:p>
            <a:pPr>
              <a:defRPr/>
            </a:pPr>
            <a:endParaRPr lang="es-EC" altLang="en-US"/>
          </a:p>
        </p:txBody>
      </p:sp>
      <p:sp>
        <p:nvSpPr>
          <p:cNvPr id="8" name="Rectangle 6"/>
          <p:cNvSpPr>
            <a:spLocks noGrp="1" noChangeArrowheads="1"/>
          </p:cNvSpPr>
          <p:nvPr>
            <p:ph type="sldNum" sz="quarter" idx="12"/>
          </p:nvPr>
        </p:nvSpPr>
        <p:spPr/>
        <p:txBody>
          <a:bodyPr/>
          <a:lstStyle>
            <a:lvl1pPr>
              <a:defRPr smtClean="0"/>
            </a:lvl1pPr>
          </a:lstStyle>
          <a:p>
            <a:pPr>
              <a:defRPr/>
            </a:pPr>
            <a:fld id="{0A210317-214B-4BC7-83B8-0CFD68CF7DB7}" type="slidenum">
              <a:rPr lang="es-EC" altLang="en-US"/>
              <a:pPr>
                <a:defRPr/>
              </a:pPr>
              <a:t>‹Nº›</a:t>
            </a:fld>
            <a:endParaRPr lang="es-EC"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r>
              <a:rPr lang="es-EC"/>
              <a:t>Curso de Limnología</a:t>
            </a:r>
            <a:endParaRPr lang="es-EC" altLang="en-US"/>
          </a:p>
          <a:p>
            <a:pPr>
              <a:defRPr/>
            </a:pPr>
            <a:endParaRPr lang="es-EC"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s-EC" altLang="en-US"/>
              <a:t>Profesor: José V. </a:t>
            </a:r>
            <a:r>
              <a:rPr lang="en-US" altLang="en-US"/>
              <a:t>C</a:t>
            </a:r>
            <a:r>
              <a:rPr lang="es-EC" altLang="en-US"/>
              <a:t>hang </a:t>
            </a:r>
            <a:r>
              <a:rPr lang="en-US" altLang="en-US"/>
              <a:t>G</a:t>
            </a:r>
            <a:r>
              <a:rPr lang="es-EC" altLang="en-US"/>
              <a:t>ómez, Ing. M.Sc.</a:t>
            </a:r>
          </a:p>
          <a:p>
            <a:pPr>
              <a:defRPr/>
            </a:pPr>
            <a:endParaRPr lang="es-EC" altLang="en-US"/>
          </a:p>
        </p:txBody>
      </p:sp>
      <p:sp>
        <p:nvSpPr>
          <p:cNvPr id="6" name="Rectangle 6"/>
          <p:cNvSpPr>
            <a:spLocks noGrp="1" noChangeArrowheads="1"/>
          </p:cNvSpPr>
          <p:nvPr>
            <p:ph type="sldNum" sz="quarter" idx="12"/>
          </p:nvPr>
        </p:nvSpPr>
        <p:spPr>
          <a:ln/>
        </p:spPr>
        <p:txBody>
          <a:bodyPr/>
          <a:lstStyle>
            <a:lvl1pPr>
              <a:defRPr/>
            </a:lvl1pPr>
          </a:lstStyle>
          <a:p>
            <a:pPr>
              <a:defRPr/>
            </a:pPr>
            <a:fld id="{8117F0B3-A1B2-4481-9FD1-C8BA82754DC8}" type="slidenum">
              <a:rPr lang="es-EC" altLang="en-US"/>
              <a:pPr>
                <a:defRPr/>
              </a:pPr>
              <a:t>‹Nº›</a:t>
            </a:fld>
            <a:endParaRPr lang="es-EC"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7813"/>
            <a:ext cx="2057400" cy="5853112"/>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7813"/>
            <a:ext cx="6019800" cy="5853112"/>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r>
              <a:rPr lang="es-EC"/>
              <a:t>Curso de Limnología</a:t>
            </a:r>
            <a:endParaRPr lang="es-EC" altLang="en-US"/>
          </a:p>
          <a:p>
            <a:pPr>
              <a:defRPr/>
            </a:pPr>
            <a:endParaRPr lang="es-EC"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s-EC" altLang="en-US"/>
              <a:t>Profesor: José V. </a:t>
            </a:r>
            <a:r>
              <a:rPr lang="en-US" altLang="en-US"/>
              <a:t>C</a:t>
            </a:r>
            <a:r>
              <a:rPr lang="es-EC" altLang="en-US"/>
              <a:t>hang </a:t>
            </a:r>
            <a:r>
              <a:rPr lang="en-US" altLang="en-US"/>
              <a:t>G</a:t>
            </a:r>
            <a:r>
              <a:rPr lang="es-EC" altLang="en-US"/>
              <a:t>ómez, Ing. M.Sc.</a:t>
            </a:r>
          </a:p>
          <a:p>
            <a:pPr>
              <a:defRPr/>
            </a:pPr>
            <a:endParaRPr lang="es-EC" altLang="en-US"/>
          </a:p>
        </p:txBody>
      </p:sp>
      <p:sp>
        <p:nvSpPr>
          <p:cNvPr id="6" name="Rectangle 6"/>
          <p:cNvSpPr>
            <a:spLocks noGrp="1" noChangeArrowheads="1"/>
          </p:cNvSpPr>
          <p:nvPr>
            <p:ph type="sldNum" sz="quarter" idx="12"/>
          </p:nvPr>
        </p:nvSpPr>
        <p:spPr>
          <a:ln/>
        </p:spPr>
        <p:txBody>
          <a:bodyPr/>
          <a:lstStyle>
            <a:lvl1pPr>
              <a:defRPr/>
            </a:lvl1pPr>
          </a:lstStyle>
          <a:p>
            <a:pPr>
              <a:defRPr/>
            </a:pPr>
            <a:fld id="{DA269C9D-897C-4BC7-A140-22CC0E78CC33}" type="slidenum">
              <a:rPr lang="es-EC" altLang="en-US"/>
              <a:pPr>
                <a:defRPr/>
              </a:pPr>
              <a:t>‹Nº›</a:t>
            </a:fld>
            <a:endParaRPr lang="es-EC"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7813"/>
            <a:ext cx="8229600" cy="1139825"/>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457200" y="1600200"/>
            <a:ext cx="4038600" cy="45307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307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r>
              <a:rPr lang="es-EC"/>
              <a:t>Curso de Limnología</a:t>
            </a:r>
            <a:endParaRPr lang="es-EC" altLang="en-US"/>
          </a:p>
          <a:p>
            <a:pPr>
              <a:defRPr/>
            </a:pPr>
            <a:endParaRPr lang="es-EC"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s-EC" altLang="en-US"/>
              <a:t>Profesor: José V. </a:t>
            </a:r>
            <a:r>
              <a:rPr lang="en-US" altLang="en-US"/>
              <a:t>C</a:t>
            </a:r>
            <a:r>
              <a:rPr lang="es-EC" altLang="en-US"/>
              <a:t>hang </a:t>
            </a:r>
            <a:r>
              <a:rPr lang="en-US" altLang="en-US"/>
              <a:t>G</a:t>
            </a:r>
            <a:r>
              <a:rPr lang="es-EC" altLang="en-US"/>
              <a:t>ómez, Ing. M.Sc.</a:t>
            </a:r>
          </a:p>
          <a:p>
            <a:pPr>
              <a:defRPr/>
            </a:pPr>
            <a:endParaRPr lang="es-EC" altLang="en-US"/>
          </a:p>
        </p:txBody>
      </p:sp>
      <p:sp>
        <p:nvSpPr>
          <p:cNvPr id="7" name="Rectangle 6"/>
          <p:cNvSpPr>
            <a:spLocks noGrp="1" noChangeArrowheads="1"/>
          </p:cNvSpPr>
          <p:nvPr>
            <p:ph type="sldNum" sz="quarter" idx="12"/>
          </p:nvPr>
        </p:nvSpPr>
        <p:spPr>
          <a:ln/>
        </p:spPr>
        <p:txBody>
          <a:bodyPr/>
          <a:lstStyle>
            <a:lvl1pPr>
              <a:defRPr/>
            </a:lvl1pPr>
          </a:lstStyle>
          <a:p>
            <a:pPr>
              <a:defRPr/>
            </a:pPr>
            <a:fld id="{91988006-81FD-4502-806A-9442F7BD3CD5}" type="slidenum">
              <a:rPr lang="es-EC" altLang="en-US"/>
              <a:pPr>
                <a:defRPr/>
              </a:pPr>
              <a:t>‹Nº›</a:t>
            </a:fld>
            <a:endParaRPr lang="es-EC"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ítulo, tex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7813"/>
            <a:ext cx="8229600" cy="1139825"/>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457200" y="1600200"/>
            <a:ext cx="4038600" cy="45307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quarter" idx="2"/>
          </p:nvPr>
        </p:nvSpPr>
        <p:spPr>
          <a:xfrm>
            <a:off x="4648200" y="1600200"/>
            <a:ext cx="4038600" cy="21891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contenido"/>
          <p:cNvSpPr>
            <a:spLocks noGrp="1"/>
          </p:cNvSpPr>
          <p:nvPr>
            <p:ph sz="quarter" idx="3"/>
          </p:nvPr>
        </p:nvSpPr>
        <p:spPr>
          <a:xfrm>
            <a:off x="4648200" y="3941763"/>
            <a:ext cx="4038600" cy="218916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Rectangle 4"/>
          <p:cNvSpPr>
            <a:spLocks noGrp="1" noChangeArrowheads="1"/>
          </p:cNvSpPr>
          <p:nvPr>
            <p:ph type="dt" sz="half" idx="10"/>
          </p:nvPr>
        </p:nvSpPr>
        <p:spPr>
          <a:ln/>
        </p:spPr>
        <p:txBody>
          <a:bodyPr/>
          <a:lstStyle>
            <a:lvl1pPr>
              <a:defRPr/>
            </a:lvl1pPr>
          </a:lstStyle>
          <a:p>
            <a:pPr>
              <a:defRPr/>
            </a:pPr>
            <a:r>
              <a:rPr lang="es-EC"/>
              <a:t>Curso de Limnología</a:t>
            </a:r>
            <a:endParaRPr lang="es-EC" altLang="en-US"/>
          </a:p>
          <a:p>
            <a:pPr>
              <a:defRPr/>
            </a:pPr>
            <a:endParaRPr lang="es-EC" altLang="en-US"/>
          </a:p>
        </p:txBody>
      </p:sp>
      <p:sp>
        <p:nvSpPr>
          <p:cNvPr id="7" name="Rectangle 5"/>
          <p:cNvSpPr>
            <a:spLocks noGrp="1" noChangeArrowheads="1"/>
          </p:cNvSpPr>
          <p:nvPr>
            <p:ph type="ftr" sz="quarter" idx="11"/>
          </p:nvPr>
        </p:nvSpPr>
        <p:spPr>
          <a:ln/>
        </p:spPr>
        <p:txBody>
          <a:bodyPr/>
          <a:lstStyle>
            <a:lvl1pPr>
              <a:defRPr/>
            </a:lvl1pPr>
          </a:lstStyle>
          <a:p>
            <a:pPr>
              <a:defRPr/>
            </a:pPr>
            <a:r>
              <a:rPr lang="es-EC" altLang="en-US"/>
              <a:t>Profesor: José V. </a:t>
            </a:r>
            <a:r>
              <a:rPr lang="en-US" altLang="en-US"/>
              <a:t>C</a:t>
            </a:r>
            <a:r>
              <a:rPr lang="es-EC" altLang="en-US"/>
              <a:t>hang </a:t>
            </a:r>
            <a:r>
              <a:rPr lang="en-US" altLang="en-US"/>
              <a:t>G</a:t>
            </a:r>
            <a:r>
              <a:rPr lang="es-EC" altLang="en-US"/>
              <a:t>ómez, Ing. M.Sc.</a:t>
            </a:r>
          </a:p>
          <a:p>
            <a:pPr>
              <a:defRPr/>
            </a:pPr>
            <a:endParaRPr lang="es-EC" altLang="en-US"/>
          </a:p>
        </p:txBody>
      </p:sp>
      <p:sp>
        <p:nvSpPr>
          <p:cNvPr id="8" name="Rectangle 6"/>
          <p:cNvSpPr>
            <a:spLocks noGrp="1" noChangeArrowheads="1"/>
          </p:cNvSpPr>
          <p:nvPr>
            <p:ph type="sldNum" sz="quarter" idx="12"/>
          </p:nvPr>
        </p:nvSpPr>
        <p:spPr>
          <a:ln/>
        </p:spPr>
        <p:txBody>
          <a:bodyPr/>
          <a:lstStyle>
            <a:lvl1pPr>
              <a:defRPr/>
            </a:lvl1pPr>
          </a:lstStyle>
          <a:p>
            <a:pPr>
              <a:defRPr/>
            </a:pPr>
            <a:fld id="{A9A6CC96-A617-4610-9D37-1D495178D8A3}" type="slidenum">
              <a:rPr lang="es-EC" altLang="en-US"/>
              <a:pPr>
                <a:defRPr/>
              </a:pPr>
              <a:t>‹Nº›</a:t>
            </a:fld>
            <a:endParaRPr lang="es-EC"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OverObj" preserve="1">
  <p:cSld name="Título y texto encima de l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7813"/>
            <a:ext cx="8229600" cy="1139825"/>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457200" y="1600200"/>
            <a:ext cx="8229600" cy="21891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57200" y="3941763"/>
            <a:ext cx="8229600" cy="218916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r>
              <a:rPr lang="es-EC"/>
              <a:t>Curso de Limnología</a:t>
            </a:r>
            <a:endParaRPr lang="es-EC" altLang="en-US"/>
          </a:p>
          <a:p>
            <a:pPr>
              <a:defRPr/>
            </a:pPr>
            <a:endParaRPr lang="es-EC"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s-EC" altLang="en-US"/>
              <a:t>Profesor: José V. </a:t>
            </a:r>
            <a:r>
              <a:rPr lang="en-US" altLang="en-US"/>
              <a:t>C</a:t>
            </a:r>
            <a:r>
              <a:rPr lang="es-EC" altLang="en-US"/>
              <a:t>hang </a:t>
            </a:r>
            <a:r>
              <a:rPr lang="en-US" altLang="en-US"/>
              <a:t>G</a:t>
            </a:r>
            <a:r>
              <a:rPr lang="es-EC" altLang="en-US"/>
              <a:t>ómez, Ing. M.Sc.</a:t>
            </a:r>
          </a:p>
          <a:p>
            <a:pPr>
              <a:defRPr/>
            </a:pPr>
            <a:endParaRPr lang="es-EC" altLang="en-US"/>
          </a:p>
        </p:txBody>
      </p:sp>
      <p:sp>
        <p:nvSpPr>
          <p:cNvPr id="7" name="Rectangle 6"/>
          <p:cNvSpPr>
            <a:spLocks noGrp="1" noChangeArrowheads="1"/>
          </p:cNvSpPr>
          <p:nvPr>
            <p:ph type="sldNum" sz="quarter" idx="12"/>
          </p:nvPr>
        </p:nvSpPr>
        <p:spPr>
          <a:ln/>
        </p:spPr>
        <p:txBody>
          <a:bodyPr/>
          <a:lstStyle>
            <a:lvl1pPr>
              <a:defRPr/>
            </a:lvl1pPr>
          </a:lstStyle>
          <a:p>
            <a:pPr>
              <a:defRPr/>
            </a:pPr>
            <a:fld id="{8A1EE85B-FA54-4DA7-98B1-872C1192CFF4}" type="slidenum">
              <a:rPr lang="es-EC" altLang="en-US"/>
              <a:pPr>
                <a:defRPr/>
              </a:pPr>
              <a:t>‹Nº›</a:t>
            </a:fld>
            <a:endParaRPr lang="es-EC"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AndTx" preserve="1">
  <p:cSld name="Título, 2 objetos y text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7813"/>
            <a:ext cx="8229600" cy="1139825"/>
          </a:xfrm>
        </p:spPr>
        <p:txBody>
          <a:bodyPr/>
          <a:lstStyle/>
          <a:p>
            <a:r>
              <a:rPr lang="es-ES" smtClean="0"/>
              <a:t>Haga clic para modificar el estilo de título del patrón</a:t>
            </a:r>
            <a:endParaRPr lang="es-ES"/>
          </a:p>
        </p:txBody>
      </p:sp>
      <p:sp>
        <p:nvSpPr>
          <p:cNvPr id="3" name="2 Marcador de contenido"/>
          <p:cNvSpPr>
            <a:spLocks noGrp="1"/>
          </p:cNvSpPr>
          <p:nvPr>
            <p:ph sz="quarter" idx="1"/>
          </p:nvPr>
        </p:nvSpPr>
        <p:spPr>
          <a:xfrm>
            <a:off x="457200" y="1600200"/>
            <a:ext cx="4038600" cy="21891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quarter" idx="2"/>
          </p:nvPr>
        </p:nvSpPr>
        <p:spPr>
          <a:xfrm>
            <a:off x="457200" y="3941763"/>
            <a:ext cx="4038600" cy="218916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half" idx="3"/>
          </p:nvPr>
        </p:nvSpPr>
        <p:spPr>
          <a:xfrm>
            <a:off x="4648200" y="1600200"/>
            <a:ext cx="4038600" cy="4530725"/>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Rectangle 4"/>
          <p:cNvSpPr>
            <a:spLocks noGrp="1" noChangeArrowheads="1"/>
          </p:cNvSpPr>
          <p:nvPr>
            <p:ph type="dt" sz="half" idx="10"/>
          </p:nvPr>
        </p:nvSpPr>
        <p:spPr>
          <a:ln/>
        </p:spPr>
        <p:txBody>
          <a:bodyPr/>
          <a:lstStyle>
            <a:lvl1pPr>
              <a:defRPr/>
            </a:lvl1pPr>
          </a:lstStyle>
          <a:p>
            <a:pPr>
              <a:defRPr/>
            </a:pPr>
            <a:r>
              <a:rPr lang="es-EC"/>
              <a:t>Curso de Limnología</a:t>
            </a:r>
            <a:endParaRPr lang="es-EC" altLang="en-US"/>
          </a:p>
          <a:p>
            <a:pPr>
              <a:defRPr/>
            </a:pPr>
            <a:endParaRPr lang="es-EC" altLang="en-US"/>
          </a:p>
        </p:txBody>
      </p:sp>
      <p:sp>
        <p:nvSpPr>
          <p:cNvPr id="7" name="Rectangle 5"/>
          <p:cNvSpPr>
            <a:spLocks noGrp="1" noChangeArrowheads="1"/>
          </p:cNvSpPr>
          <p:nvPr>
            <p:ph type="ftr" sz="quarter" idx="11"/>
          </p:nvPr>
        </p:nvSpPr>
        <p:spPr>
          <a:ln/>
        </p:spPr>
        <p:txBody>
          <a:bodyPr/>
          <a:lstStyle>
            <a:lvl1pPr>
              <a:defRPr/>
            </a:lvl1pPr>
          </a:lstStyle>
          <a:p>
            <a:pPr>
              <a:defRPr/>
            </a:pPr>
            <a:r>
              <a:rPr lang="es-EC" altLang="en-US"/>
              <a:t>Profesor: José V. </a:t>
            </a:r>
            <a:r>
              <a:rPr lang="en-US" altLang="en-US"/>
              <a:t>C</a:t>
            </a:r>
            <a:r>
              <a:rPr lang="es-EC" altLang="en-US"/>
              <a:t>hang </a:t>
            </a:r>
            <a:r>
              <a:rPr lang="en-US" altLang="en-US"/>
              <a:t>G</a:t>
            </a:r>
            <a:r>
              <a:rPr lang="es-EC" altLang="en-US"/>
              <a:t>ómez, Ing. M.Sc.</a:t>
            </a:r>
          </a:p>
          <a:p>
            <a:pPr>
              <a:defRPr/>
            </a:pPr>
            <a:endParaRPr lang="es-EC" altLang="en-US"/>
          </a:p>
        </p:txBody>
      </p:sp>
      <p:sp>
        <p:nvSpPr>
          <p:cNvPr id="8" name="Rectangle 6"/>
          <p:cNvSpPr>
            <a:spLocks noGrp="1" noChangeArrowheads="1"/>
          </p:cNvSpPr>
          <p:nvPr>
            <p:ph type="sldNum" sz="quarter" idx="12"/>
          </p:nvPr>
        </p:nvSpPr>
        <p:spPr>
          <a:ln/>
        </p:spPr>
        <p:txBody>
          <a:bodyPr/>
          <a:lstStyle>
            <a:lvl1pPr>
              <a:defRPr/>
            </a:lvl1pPr>
          </a:lstStyle>
          <a:p>
            <a:pPr>
              <a:defRPr/>
            </a:pPr>
            <a:fld id="{D4EC7FC5-1DE9-4D22-9187-95AF1B3E845E}" type="slidenum">
              <a:rPr lang="es-EC" altLang="en-US"/>
              <a:pPr>
                <a:defRPr/>
              </a:pPr>
              <a:t>‹Nº›</a:t>
            </a:fld>
            <a:endParaRPr lang="es-EC"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r>
              <a:rPr lang="es-EC"/>
              <a:t>Curso de Limnología</a:t>
            </a:r>
            <a:endParaRPr lang="es-EC" altLang="en-US"/>
          </a:p>
          <a:p>
            <a:pPr>
              <a:defRPr/>
            </a:pPr>
            <a:endParaRPr lang="es-EC"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s-EC" altLang="en-US"/>
              <a:t>Profesor: José V. </a:t>
            </a:r>
            <a:r>
              <a:rPr lang="en-US" altLang="en-US"/>
              <a:t>C</a:t>
            </a:r>
            <a:r>
              <a:rPr lang="es-EC" altLang="en-US"/>
              <a:t>hang </a:t>
            </a:r>
            <a:r>
              <a:rPr lang="en-US" altLang="en-US"/>
              <a:t>G</a:t>
            </a:r>
            <a:r>
              <a:rPr lang="es-EC" altLang="en-US"/>
              <a:t>ómez, Ing. M.Sc.</a:t>
            </a:r>
          </a:p>
          <a:p>
            <a:pPr>
              <a:defRPr/>
            </a:pPr>
            <a:endParaRPr lang="es-EC" altLang="en-US"/>
          </a:p>
        </p:txBody>
      </p:sp>
      <p:sp>
        <p:nvSpPr>
          <p:cNvPr id="6" name="Rectangle 6"/>
          <p:cNvSpPr>
            <a:spLocks noGrp="1" noChangeArrowheads="1"/>
          </p:cNvSpPr>
          <p:nvPr>
            <p:ph type="sldNum" sz="quarter" idx="12"/>
          </p:nvPr>
        </p:nvSpPr>
        <p:spPr>
          <a:ln/>
        </p:spPr>
        <p:txBody>
          <a:bodyPr/>
          <a:lstStyle>
            <a:lvl1pPr>
              <a:defRPr/>
            </a:lvl1pPr>
          </a:lstStyle>
          <a:p>
            <a:pPr>
              <a:defRPr/>
            </a:pPr>
            <a:fld id="{43619656-65FF-4B2D-8E32-5469F47A3D08}" type="slidenum">
              <a:rPr lang="es-EC" altLang="en-US"/>
              <a:pPr>
                <a:defRPr/>
              </a:pPr>
              <a:t>‹Nº›</a:t>
            </a:fld>
            <a:endParaRPr lang="es-EC"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r>
              <a:rPr lang="es-EC"/>
              <a:t>Curso de Limnología</a:t>
            </a:r>
            <a:endParaRPr lang="es-EC" altLang="en-US"/>
          </a:p>
          <a:p>
            <a:pPr>
              <a:defRPr/>
            </a:pPr>
            <a:endParaRPr lang="es-EC"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s-EC" altLang="en-US"/>
              <a:t>Profesor: José V. </a:t>
            </a:r>
            <a:r>
              <a:rPr lang="en-US" altLang="en-US"/>
              <a:t>C</a:t>
            </a:r>
            <a:r>
              <a:rPr lang="es-EC" altLang="en-US"/>
              <a:t>hang </a:t>
            </a:r>
            <a:r>
              <a:rPr lang="en-US" altLang="en-US"/>
              <a:t>G</a:t>
            </a:r>
            <a:r>
              <a:rPr lang="es-EC" altLang="en-US"/>
              <a:t>ómez, Ing. M.Sc.</a:t>
            </a:r>
          </a:p>
          <a:p>
            <a:pPr>
              <a:defRPr/>
            </a:pPr>
            <a:endParaRPr lang="es-EC" altLang="en-US"/>
          </a:p>
        </p:txBody>
      </p:sp>
      <p:sp>
        <p:nvSpPr>
          <p:cNvPr id="6" name="Rectangle 6"/>
          <p:cNvSpPr>
            <a:spLocks noGrp="1" noChangeArrowheads="1"/>
          </p:cNvSpPr>
          <p:nvPr>
            <p:ph type="sldNum" sz="quarter" idx="12"/>
          </p:nvPr>
        </p:nvSpPr>
        <p:spPr>
          <a:ln/>
        </p:spPr>
        <p:txBody>
          <a:bodyPr/>
          <a:lstStyle>
            <a:lvl1pPr>
              <a:defRPr/>
            </a:lvl1pPr>
          </a:lstStyle>
          <a:p>
            <a:pPr>
              <a:defRPr/>
            </a:pPr>
            <a:fld id="{EE974CA6-5B44-408F-905F-FC288B95350A}" type="slidenum">
              <a:rPr lang="es-EC" altLang="en-US"/>
              <a:pPr>
                <a:defRPr/>
              </a:pPr>
              <a:t>‹Nº›</a:t>
            </a:fld>
            <a:endParaRPr lang="es-EC"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r>
              <a:rPr lang="es-EC"/>
              <a:t>Curso de Limnología</a:t>
            </a:r>
            <a:endParaRPr lang="es-EC" altLang="en-US"/>
          </a:p>
          <a:p>
            <a:pPr>
              <a:defRPr/>
            </a:pPr>
            <a:endParaRPr lang="es-EC"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s-EC" altLang="en-US"/>
              <a:t>Profesor: José V. </a:t>
            </a:r>
            <a:r>
              <a:rPr lang="en-US" altLang="en-US"/>
              <a:t>C</a:t>
            </a:r>
            <a:r>
              <a:rPr lang="es-EC" altLang="en-US"/>
              <a:t>hang </a:t>
            </a:r>
            <a:r>
              <a:rPr lang="en-US" altLang="en-US"/>
              <a:t>G</a:t>
            </a:r>
            <a:r>
              <a:rPr lang="es-EC" altLang="en-US"/>
              <a:t>ómez, Ing. M.Sc.</a:t>
            </a:r>
          </a:p>
          <a:p>
            <a:pPr>
              <a:defRPr/>
            </a:pPr>
            <a:endParaRPr lang="es-EC" altLang="en-US"/>
          </a:p>
        </p:txBody>
      </p:sp>
      <p:sp>
        <p:nvSpPr>
          <p:cNvPr id="7" name="Rectangle 6"/>
          <p:cNvSpPr>
            <a:spLocks noGrp="1" noChangeArrowheads="1"/>
          </p:cNvSpPr>
          <p:nvPr>
            <p:ph type="sldNum" sz="quarter" idx="12"/>
          </p:nvPr>
        </p:nvSpPr>
        <p:spPr>
          <a:ln/>
        </p:spPr>
        <p:txBody>
          <a:bodyPr/>
          <a:lstStyle>
            <a:lvl1pPr>
              <a:defRPr/>
            </a:lvl1pPr>
          </a:lstStyle>
          <a:p>
            <a:pPr>
              <a:defRPr/>
            </a:pPr>
            <a:fld id="{7157C0B6-6B3F-48ED-B857-EA4A742CB44D}" type="slidenum">
              <a:rPr lang="es-EC" altLang="en-US"/>
              <a:pPr>
                <a:defRPr/>
              </a:pPr>
              <a:t>‹Nº›</a:t>
            </a:fld>
            <a:endParaRPr lang="es-EC"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r>
              <a:rPr lang="es-EC"/>
              <a:t>Curso de Limnología</a:t>
            </a:r>
            <a:endParaRPr lang="es-EC" altLang="en-US"/>
          </a:p>
          <a:p>
            <a:pPr>
              <a:defRPr/>
            </a:pPr>
            <a:endParaRPr lang="es-EC" altLang="en-US"/>
          </a:p>
        </p:txBody>
      </p:sp>
      <p:sp>
        <p:nvSpPr>
          <p:cNvPr id="8" name="Rectangle 5"/>
          <p:cNvSpPr>
            <a:spLocks noGrp="1" noChangeArrowheads="1"/>
          </p:cNvSpPr>
          <p:nvPr>
            <p:ph type="ftr" sz="quarter" idx="11"/>
          </p:nvPr>
        </p:nvSpPr>
        <p:spPr>
          <a:ln/>
        </p:spPr>
        <p:txBody>
          <a:bodyPr/>
          <a:lstStyle>
            <a:lvl1pPr>
              <a:defRPr/>
            </a:lvl1pPr>
          </a:lstStyle>
          <a:p>
            <a:pPr>
              <a:defRPr/>
            </a:pPr>
            <a:r>
              <a:rPr lang="es-EC" altLang="en-US"/>
              <a:t>Profesor: José V. </a:t>
            </a:r>
            <a:r>
              <a:rPr lang="en-US" altLang="en-US"/>
              <a:t>C</a:t>
            </a:r>
            <a:r>
              <a:rPr lang="es-EC" altLang="en-US"/>
              <a:t>hang </a:t>
            </a:r>
            <a:r>
              <a:rPr lang="en-US" altLang="en-US"/>
              <a:t>G</a:t>
            </a:r>
            <a:r>
              <a:rPr lang="es-EC" altLang="en-US"/>
              <a:t>ómez, Ing. M.Sc.</a:t>
            </a:r>
          </a:p>
          <a:p>
            <a:pPr>
              <a:defRPr/>
            </a:pPr>
            <a:endParaRPr lang="es-EC" altLang="en-US"/>
          </a:p>
        </p:txBody>
      </p:sp>
      <p:sp>
        <p:nvSpPr>
          <p:cNvPr id="9" name="Rectangle 6"/>
          <p:cNvSpPr>
            <a:spLocks noGrp="1" noChangeArrowheads="1"/>
          </p:cNvSpPr>
          <p:nvPr>
            <p:ph type="sldNum" sz="quarter" idx="12"/>
          </p:nvPr>
        </p:nvSpPr>
        <p:spPr>
          <a:ln/>
        </p:spPr>
        <p:txBody>
          <a:bodyPr/>
          <a:lstStyle>
            <a:lvl1pPr>
              <a:defRPr/>
            </a:lvl1pPr>
          </a:lstStyle>
          <a:p>
            <a:pPr>
              <a:defRPr/>
            </a:pPr>
            <a:fld id="{E1E3B2E4-C375-4261-BA6C-B481490EB113}" type="slidenum">
              <a:rPr lang="es-EC" altLang="en-US"/>
              <a:pPr>
                <a:defRPr/>
              </a:pPr>
              <a:t>‹Nº›</a:t>
            </a:fld>
            <a:endParaRPr lang="es-EC"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a:defRPr/>
            </a:pPr>
            <a:r>
              <a:rPr lang="es-EC"/>
              <a:t>Curso de Limnología</a:t>
            </a:r>
            <a:endParaRPr lang="es-EC" altLang="en-US"/>
          </a:p>
          <a:p>
            <a:pPr>
              <a:defRPr/>
            </a:pPr>
            <a:endParaRPr lang="es-EC" altLang="en-US"/>
          </a:p>
        </p:txBody>
      </p:sp>
      <p:sp>
        <p:nvSpPr>
          <p:cNvPr id="4" name="Rectangle 5"/>
          <p:cNvSpPr>
            <a:spLocks noGrp="1" noChangeArrowheads="1"/>
          </p:cNvSpPr>
          <p:nvPr>
            <p:ph type="ftr" sz="quarter" idx="11"/>
          </p:nvPr>
        </p:nvSpPr>
        <p:spPr>
          <a:ln/>
        </p:spPr>
        <p:txBody>
          <a:bodyPr/>
          <a:lstStyle>
            <a:lvl1pPr>
              <a:defRPr/>
            </a:lvl1pPr>
          </a:lstStyle>
          <a:p>
            <a:pPr>
              <a:defRPr/>
            </a:pPr>
            <a:r>
              <a:rPr lang="es-EC" altLang="en-US"/>
              <a:t>Profesor: José V. </a:t>
            </a:r>
            <a:r>
              <a:rPr lang="en-US" altLang="en-US"/>
              <a:t>C</a:t>
            </a:r>
            <a:r>
              <a:rPr lang="es-EC" altLang="en-US"/>
              <a:t>hang </a:t>
            </a:r>
            <a:r>
              <a:rPr lang="en-US" altLang="en-US"/>
              <a:t>G</a:t>
            </a:r>
            <a:r>
              <a:rPr lang="es-EC" altLang="en-US"/>
              <a:t>ómez, Ing. M.Sc.</a:t>
            </a:r>
          </a:p>
          <a:p>
            <a:pPr>
              <a:defRPr/>
            </a:pPr>
            <a:endParaRPr lang="es-EC" altLang="en-US"/>
          </a:p>
        </p:txBody>
      </p:sp>
      <p:sp>
        <p:nvSpPr>
          <p:cNvPr id="5" name="Rectangle 6"/>
          <p:cNvSpPr>
            <a:spLocks noGrp="1" noChangeArrowheads="1"/>
          </p:cNvSpPr>
          <p:nvPr>
            <p:ph type="sldNum" sz="quarter" idx="12"/>
          </p:nvPr>
        </p:nvSpPr>
        <p:spPr>
          <a:ln/>
        </p:spPr>
        <p:txBody>
          <a:bodyPr/>
          <a:lstStyle>
            <a:lvl1pPr>
              <a:defRPr/>
            </a:lvl1pPr>
          </a:lstStyle>
          <a:p>
            <a:pPr>
              <a:defRPr/>
            </a:pPr>
            <a:fld id="{B027D784-65BC-4AD5-8145-C7700C5149CE}" type="slidenum">
              <a:rPr lang="es-EC" altLang="en-US"/>
              <a:pPr>
                <a:defRPr/>
              </a:pPr>
              <a:t>‹Nº›</a:t>
            </a:fld>
            <a:endParaRPr lang="es-EC"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s-EC"/>
              <a:t>Curso de Limnología</a:t>
            </a:r>
            <a:endParaRPr lang="es-EC" altLang="en-US"/>
          </a:p>
          <a:p>
            <a:pPr>
              <a:defRPr/>
            </a:pPr>
            <a:endParaRPr lang="es-EC" altLang="en-US"/>
          </a:p>
        </p:txBody>
      </p:sp>
      <p:sp>
        <p:nvSpPr>
          <p:cNvPr id="3" name="Rectangle 5"/>
          <p:cNvSpPr>
            <a:spLocks noGrp="1" noChangeArrowheads="1"/>
          </p:cNvSpPr>
          <p:nvPr>
            <p:ph type="ftr" sz="quarter" idx="11"/>
          </p:nvPr>
        </p:nvSpPr>
        <p:spPr>
          <a:ln/>
        </p:spPr>
        <p:txBody>
          <a:bodyPr/>
          <a:lstStyle>
            <a:lvl1pPr>
              <a:defRPr/>
            </a:lvl1pPr>
          </a:lstStyle>
          <a:p>
            <a:pPr>
              <a:defRPr/>
            </a:pPr>
            <a:r>
              <a:rPr lang="es-EC" altLang="en-US"/>
              <a:t>Profesor: José V. </a:t>
            </a:r>
            <a:r>
              <a:rPr lang="en-US" altLang="en-US"/>
              <a:t>C</a:t>
            </a:r>
            <a:r>
              <a:rPr lang="es-EC" altLang="en-US"/>
              <a:t>hang </a:t>
            </a:r>
            <a:r>
              <a:rPr lang="en-US" altLang="en-US"/>
              <a:t>G</a:t>
            </a:r>
            <a:r>
              <a:rPr lang="es-EC" altLang="en-US"/>
              <a:t>ómez, Ing. M.Sc.</a:t>
            </a:r>
          </a:p>
          <a:p>
            <a:pPr>
              <a:defRPr/>
            </a:pPr>
            <a:endParaRPr lang="es-EC" altLang="en-US"/>
          </a:p>
        </p:txBody>
      </p:sp>
      <p:sp>
        <p:nvSpPr>
          <p:cNvPr id="4" name="Rectangle 6"/>
          <p:cNvSpPr>
            <a:spLocks noGrp="1" noChangeArrowheads="1"/>
          </p:cNvSpPr>
          <p:nvPr>
            <p:ph type="sldNum" sz="quarter" idx="12"/>
          </p:nvPr>
        </p:nvSpPr>
        <p:spPr>
          <a:ln/>
        </p:spPr>
        <p:txBody>
          <a:bodyPr/>
          <a:lstStyle>
            <a:lvl1pPr>
              <a:defRPr/>
            </a:lvl1pPr>
          </a:lstStyle>
          <a:p>
            <a:pPr>
              <a:defRPr/>
            </a:pPr>
            <a:fld id="{1BFC2A2E-D9F0-40B3-820E-F8F213B5B882}" type="slidenum">
              <a:rPr lang="es-EC" altLang="en-US"/>
              <a:pPr>
                <a:defRPr/>
              </a:pPr>
              <a:t>‹Nº›</a:t>
            </a:fld>
            <a:endParaRPr lang="es-EC"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r>
              <a:rPr lang="es-EC"/>
              <a:t>Curso de Limnología</a:t>
            </a:r>
            <a:endParaRPr lang="es-EC" altLang="en-US"/>
          </a:p>
          <a:p>
            <a:pPr>
              <a:defRPr/>
            </a:pPr>
            <a:endParaRPr lang="es-EC"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s-EC" altLang="en-US"/>
              <a:t>Profesor: José V. </a:t>
            </a:r>
            <a:r>
              <a:rPr lang="en-US" altLang="en-US"/>
              <a:t>C</a:t>
            </a:r>
            <a:r>
              <a:rPr lang="es-EC" altLang="en-US"/>
              <a:t>hang </a:t>
            </a:r>
            <a:r>
              <a:rPr lang="en-US" altLang="en-US"/>
              <a:t>G</a:t>
            </a:r>
            <a:r>
              <a:rPr lang="es-EC" altLang="en-US"/>
              <a:t>ómez, Ing. M.Sc.</a:t>
            </a:r>
          </a:p>
          <a:p>
            <a:pPr>
              <a:defRPr/>
            </a:pPr>
            <a:endParaRPr lang="es-EC" altLang="en-US"/>
          </a:p>
        </p:txBody>
      </p:sp>
      <p:sp>
        <p:nvSpPr>
          <p:cNvPr id="7" name="Rectangle 6"/>
          <p:cNvSpPr>
            <a:spLocks noGrp="1" noChangeArrowheads="1"/>
          </p:cNvSpPr>
          <p:nvPr>
            <p:ph type="sldNum" sz="quarter" idx="12"/>
          </p:nvPr>
        </p:nvSpPr>
        <p:spPr>
          <a:ln/>
        </p:spPr>
        <p:txBody>
          <a:bodyPr/>
          <a:lstStyle>
            <a:lvl1pPr>
              <a:defRPr/>
            </a:lvl1pPr>
          </a:lstStyle>
          <a:p>
            <a:pPr>
              <a:defRPr/>
            </a:pPr>
            <a:fld id="{2A4716BF-64B5-4E9E-954C-05EA2C1B5A4B}" type="slidenum">
              <a:rPr lang="es-EC" altLang="en-US"/>
              <a:pPr>
                <a:defRPr/>
              </a:pPr>
              <a:t>‹Nº›</a:t>
            </a:fld>
            <a:endParaRPr lang="es-EC"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r>
              <a:rPr lang="es-EC"/>
              <a:t>Curso de Limnología</a:t>
            </a:r>
            <a:endParaRPr lang="es-EC" altLang="en-US"/>
          </a:p>
          <a:p>
            <a:pPr>
              <a:defRPr/>
            </a:pPr>
            <a:endParaRPr lang="es-EC"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s-EC" altLang="en-US"/>
              <a:t>Profesor: José V. </a:t>
            </a:r>
            <a:r>
              <a:rPr lang="en-US" altLang="en-US"/>
              <a:t>C</a:t>
            </a:r>
            <a:r>
              <a:rPr lang="es-EC" altLang="en-US"/>
              <a:t>hang </a:t>
            </a:r>
            <a:r>
              <a:rPr lang="en-US" altLang="en-US"/>
              <a:t>G</a:t>
            </a:r>
            <a:r>
              <a:rPr lang="es-EC" altLang="en-US"/>
              <a:t>ómez, Ing. M.Sc.</a:t>
            </a:r>
          </a:p>
          <a:p>
            <a:pPr>
              <a:defRPr/>
            </a:pPr>
            <a:endParaRPr lang="es-EC" altLang="en-US"/>
          </a:p>
        </p:txBody>
      </p:sp>
      <p:sp>
        <p:nvSpPr>
          <p:cNvPr id="7" name="Rectangle 6"/>
          <p:cNvSpPr>
            <a:spLocks noGrp="1" noChangeArrowheads="1"/>
          </p:cNvSpPr>
          <p:nvPr>
            <p:ph type="sldNum" sz="quarter" idx="12"/>
          </p:nvPr>
        </p:nvSpPr>
        <p:spPr>
          <a:ln/>
        </p:spPr>
        <p:txBody>
          <a:bodyPr/>
          <a:lstStyle>
            <a:lvl1pPr>
              <a:defRPr/>
            </a:lvl1pPr>
          </a:lstStyle>
          <a:p>
            <a:pPr>
              <a:defRPr/>
            </a:pPr>
            <a:fld id="{A5560246-3653-4105-89EE-45D845B6BA6D}" type="slidenum">
              <a:rPr lang="es-EC" altLang="en-US"/>
              <a:pPr>
                <a:defRPr/>
              </a:pPr>
              <a:t>‹Nº›</a:t>
            </a:fld>
            <a:endParaRPr lang="es-EC"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7813"/>
            <a:ext cx="8229600" cy="11398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C" altLang="en-US" smtClean="0"/>
              <a:t>Haga clic para cambiar el estilo de título	</a:t>
            </a:r>
          </a:p>
        </p:txBody>
      </p:sp>
      <p:sp>
        <p:nvSpPr>
          <p:cNvPr id="1027" name="Rectangle 3"/>
          <p:cNvSpPr>
            <a:spLocks noGrp="1" noChangeArrowheads="1"/>
          </p:cNvSpPr>
          <p:nvPr>
            <p:ph type="body" idx="1"/>
          </p:nvPr>
        </p:nvSpPr>
        <p:spPr bwMode="auto">
          <a:xfrm>
            <a:off x="457200" y="1600200"/>
            <a:ext cx="8229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C" altLang="en-US" smtClean="0"/>
              <a:t>Haga clic para modificar el estilo de texto del patrón</a:t>
            </a:r>
          </a:p>
          <a:p>
            <a:pPr lvl="1"/>
            <a:r>
              <a:rPr lang="es-EC" altLang="en-US" smtClean="0"/>
              <a:t>Segundo nivel</a:t>
            </a:r>
          </a:p>
          <a:p>
            <a:pPr lvl="2"/>
            <a:r>
              <a:rPr lang="es-EC" altLang="en-US" smtClean="0"/>
              <a:t>Tercer nivel</a:t>
            </a:r>
          </a:p>
          <a:p>
            <a:pPr lvl="3"/>
            <a:r>
              <a:rPr lang="es-EC" altLang="en-US" smtClean="0"/>
              <a:t>Cuarto nivel</a:t>
            </a:r>
          </a:p>
          <a:p>
            <a:pPr lvl="4"/>
            <a:r>
              <a:rPr lang="es-EC" altLang="en-US" smtClean="0"/>
              <a:t>Quinto nivel</a:t>
            </a:r>
          </a:p>
        </p:txBody>
      </p:sp>
      <p:sp>
        <p:nvSpPr>
          <p:cNvPr id="5124" name="Rectangle 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000" smtClean="0">
                <a:latin typeface="Garamond" pitchFamily="18" charset="0"/>
              </a:defRPr>
            </a:lvl1pPr>
          </a:lstStyle>
          <a:p>
            <a:pPr>
              <a:defRPr/>
            </a:pPr>
            <a:r>
              <a:rPr lang="es-EC"/>
              <a:t>Curso de Limnología</a:t>
            </a:r>
            <a:endParaRPr lang="es-EC" altLang="en-US"/>
          </a:p>
          <a:p>
            <a:pPr>
              <a:defRPr/>
            </a:pPr>
            <a:endParaRPr lang="es-EC" altLang="en-US"/>
          </a:p>
        </p:txBody>
      </p:sp>
      <p:sp>
        <p:nvSpPr>
          <p:cNvPr id="512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000" smtClean="0">
                <a:latin typeface="Garamond" pitchFamily="18" charset="0"/>
              </a:defRPr>
            </a:lvl1pPr>
          </a:lstStyle>
          <a:p>
            <a:pPr>
              <a:defRPr/>
            </a:pPr>
            <a:r>
              <a:rPr lang="es-EC" altLang="en-US"/>
              <a:t>Profesor: José V. </a:t>
            </a:r>
            <a:r>
              <a:rPr lang="en-US" altLang="en-US"/>
              <a:t>C</a:t>
            </a:r>
            <a:r>
              <a:rPr lang="es-EC" altLang="en-US"/>
              <a:t>hang </a:t>
            </a:r>
            <a:r>
              <a:rPr lang="en-US" altLang="en-US"/>
              <a:t>G</a:t>
            </a:r>
            <a:r>
              <a:rPr lang="es-EC" altLang="en-US"/>
              <a:t>ómez, Ing. M.Sc.</a:t>
            </a:r>
          </a:p>
          <a:p>
            <a:pPr>
              <a:defRPr/>
            </a:pPr>
            <a:endParaRPr lang="es-EC" altLang="en-US"/>
          </a:p>
        </p:txBody>
      </p:sp>
      <p:sp>
        <p:nvSpPr>
          <p:cNvPr id="5126" name="Rectangle 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Garamond" pitchFamily="18" charset="0"/>
              </a:defRPr>
            </a:lvl1pPr>
          </a:lstStyle>
          <a:p>
            <a:pPr>
              <a:defRPr/>
            </a:pPr>
            <a:fld id="{23C9E81E-4323-4081-9A77-A14C846A8480}" type="slidenum">
              <a:rPr lang="es-EC" altLang="en-US"/>
              <a:pPr>
                <a:defRPr/>
              </a:pPr>
              <a:t>‹Nº›</a:t>
            </a:fld>
            <a:endParaRPr lang="es-EC" altLang="en-US"/>
          </a:p>
        </p:txBody>
      </p:sp>
      <p:sp>
        <p:nvSpPr>
          <p:cNvPr id="5127" name="Freeform 7"/>
          <p:cNvSpPr>
            <a:spLocks noChangeArrowheads="1"/>
          </p:cNvSpPr>
          <p:nvPr/>
        </p:nvSpPr>
        <p:spPr bwMode="auto">
          <a:xfrm>
            <a:off x="381000" y="228600"/>
            <a:ext cx="8229600" cy="6096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p:spPr>
        <p:txBody>
          <a:bodyPr/>
          <a:lstStyle/>
          <a:p>
            <a:pPr>
              <a:defRPr/>
            </a:pPr>
            <a:endParaRPr lang="es-ES"/>
          </a:p>
        </p:txBody>
      </p:sp>
      <p:sp>
        <p:nvSpPr>
          <p:cNvPr id="5128" name="Line 8"/>
          <p:cNvSpPr>
            <a:spLocks noChangeShapeType="1"/>
          </p:cNvSpPr>
          <p:nvPr/>
        </p:nvSpPr>
        <p:spPr bwMode="auto">
          <a:xfrm>
            <a:off x="457200" y="6172200"/>
            <a:ext cx="8229600" cy="0"/>
          </a:xfrm>
          <a:prstGeom prst="line">
            <a:avLst/>
          </a:prstGeom>
          <a:noFill/>
          <a:ln w="19050">
            <a:solidFill>
              <a:schemeClr val="accent1"/>
            </a:solidFill>
            <a:round/>
            <a:headEnd/>
            <a:tailEnd/>
          </a:ln>
          <a:effectLst/>
        </p:spPr>
        <p:txBody>
          <a:bodyPr/>
          <a:lstStyle/>
          <a:p>
            <a:pPr>
              <a:defRPr/>
            </a:pPr>
            <a:endParaRPr lang="es-ES"/>
          </a:p>
        </p:txBody>
      </p:sp>
    </p:spTree>
  </p:cSld>
  <p:clrMap bg1="lt1" tx1="dk1" bg2="lt2" tx2="dk2" accent1="accent1" accent2="accent2" accent3="accent3" accent4="accent4" accent5="accent5" accent6="accent6" hlink="hlink" folHlink="folHlink"/>
  <p:sldLayoutIdLst>
    <p:sldLayoutId id="2147483680"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Lst>
  <p:timing>
    <p:tnLst>
      <p:par>
        <p:cTn id="1" dur="indefinite" restart="never" nodeType="tmRoot"/>
      </p:par>
    </p:tnLst>
  </p:timing>
  <p:hf hdr="0"/>
  <p:txStyles>
    <p:titleStyle>
      <a:lvl1pPr algn="l" rtl="0" eaLnBrk="0" fontAlgn="base" hangingPunct="0">
        <a:spcBef>
          <a:spcPct val="0"/>
        </a:spcBef>
        <a:spcAft>
          <a:spcPct val="0"/>
        </a:spcAft>
        <a:defRPr sz="2800" b="1">
          <a:solidFill>
            <a:schemeClr val="tx1"/>
          </a:solidFill>
          <a:latin typeface="+mj-lt"/>
          <a:ea typeface="+mj-ea"/>
          <a:cs typeface="+mj-cs"/>
        </a:defRPr>
      </a:lvl1pPr>
      <a:lvl2pPr algn="l" rtl="0" eaLnBrk="0" fontAlgn="base" hangingPunct="0">
        <a:spcBef>
          <a:spcPct val="0"/>
        </a:spcBef>
        <a:spcAft>
          <a:spcPct val="0"/>
        </a:spcAft>
        <a:defRPr sz="2800" b="1">
          <a:solidFill>
            <a:schemeClr val="tx1"/>
          </a:solidFill>
          <a:latin typeface="Arial" charset="0"/>
        </a:defRPr>
      </a:lvl2pPr>
      <a:lvl3pPr algn="l" rtl="0" eaLnBrk="0" fontAlgn="base" hangingPunct="0">
        <a:spcBef>
          <a:spcPct val="0"/>
        </a:spcBef>
        <a:spcAft>
          <a:spcPct val="0"/>
        </a:spcAft>
        <a:defRPr sz="2800" b="1">
          <a:solidFill>
            <a:schemeClr val="tx1"/>
          </a:solidFill>
          <a:latin typeface="Arial" charset="0"/>
        </a:defRPr>
      </a:lvl3pPr>
      <a:lvl4pPr algn="l" rtl="0" eaLnBrk="0" fontAlgn="base" hangingPunct="0">
        <a:spcBef>
          <a:spcPct val="0"/>
        </a:spcBef>
        <a:spcAft>
          <a:spcPct val="0"/>
        </a:spcAft>
        <a:defRPr sz="2800" b="1">
          <a:solidFill>
            <a:schemeClr val="tx1"/>
          </a:solidFill>
          <a:latin typeface="Arial" charset="0"/>
        </a:defRPr>
      </a:lvl4pPr>
      <a:lvl5pPr algn="l" rtl="0" eaLnBrk="0" fontAlgn="base" hangingPunct="0">
        <a:spcBef>
          <a:spcPct val="0"/>
        </a:spcBef>
        <a:spcAft>
          <a:spcPct val="0"/>
        </a:spcAft>
        <a:defRPr sz="2800" b="1">
          <a:solidFill>
            <a:schemeClr val="tx1"/>
          </a:solidFill>
          <a:latin typeface="Arial" charset="0"/>
        </a:defRPr>
      </a:lvl5pPr>
      <a:lvl6pPr marL="457200" algn="l" rtl="0" fontAlgn="base">
        <a:spcBef>
          <a:spcPct val="0"/>
        </a:spcBef>
        <a:spcAft>
          <a:spcPct val="0"/>
        </a:spcAft>
        <a:defRPr sz="2800" b="1">
          <a:solidFill>
            <a:schemeClr val="tx1"/>
          </a:solidFill>
          <a:latin typeface="Arial" charset="0"/>
        </a:defRPr>
      </a:lvl6pPr>
      <a:lvl7pPr marL="914400" algn="l" rtl="0" fontAlgn="base">
        <a:spcBef>
          <a:spcPct val="0"/>
        </a:spcBef>
        <a:spcAft>
          <a:spcPct val="0"/>
        </a:spcAft>
        <a:defRPr sz="2800" b="1">
          <a:solidFill>
            <a:schemeClr val="tx1"/>
          </a:solidFill>
          <a:latin typeface="Arial" charset="0"/>
        </a:defRPr>
      </a:lvl7pPr>
      <a:lvl8pPr marL="1371600" algn="l" rtl="0" fontAlgn="base">
        <a:spcBef>
          <a:spcPct val="0"/>
        </a:spcBef>
        <a:spcAft>
          <a:spcPct val="0"/>
        </a:spcAft>
        <a:defRPr sz="2800" b="1">
          <a:solidFill>
            <a:schemeClr val="tx1"/>
          </a:solidFill>
          <a:latin typeface="Arial" charset="0"/>
        </a:defRPr>
      </a:lvl8pPr>
      <a:lvl9pPr marL="1828800" algn="l" rtl="0" fontAlgn="base">
        <a:spcBef>
          <a:spcPct val="0"/>
        </a:spcBef>
        <a:spcAft>
          <a:spcPct val="0"/>
        </a:spcAft>
        <a:defRPr sz="2800" b="1">
          <a:solidFill>
            <a:schemeClr val="tx1"/>
          </a:solidFill>
          <a:latin typeface="Arial"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0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http://www.camlab.co.uk/html/electrochemistry/images/CAM458.gif" TargetMode="External"/><Relationship Id="rId2" Type="http://schemas.openxmlformats.org/officeDocument/2006/relationships/image" Target="../media/image7.png"/><Relationship Id="rId1" Type="http://schemas.openxmlformats.org/officeDocument/2006/relationships/slideLayout" Target="../slideLayouts/slideLayout13.xml"/><Relationship Id="rId5" Type="http://schemas.openxmlformats.org/officeDocument/2006/relationships/image" Target="http://www.lazarlab.com/jun04_01.jpg" TargetMode="External"/><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6"/>
          <p:cNvSpPr>
            <a:spLocks noGrp="1" noChangeArrowheads="1"/>
          </p:cNvSpPr>
          <p:nvPr>
            <p:ph type="sldNum" sz="quarter" idx="12"/>
          </p:nvPr>
        </p:nvSpPr>
        <p:spPr>
          <a:noFill/>
        </p:spPr>
        <p:txBody>
          <a:bodyPr/>
          <a:lstStyle/>
          <a:p>
            <a:fld id="{9BA9A88D-7B4D-4E9B-B2FE-9288AD3A8F9B}" type="slidenum">
              <a:rPr lang="es-EC" altLang="en-US"/>
              <a:pPr/>
              <a:t>1</a:t>
            </a:fld>
            <a:endParaRPr lang="es-EC" altLang="en-US"/>
          </a:p>
        </p:txBody>
      </p:sp>
      <p:sp>
        <p:nvSpPr>
          <p:cNvPr id="3075" name="Rectangle 2"/>
          <p:cNvSpPr>
            <a:spLocks noGrp="1" noChangeArrowheads="1"/>
          </p:cNvSpPr>
          <p:nvPr>
            <p:ph type="ctrTitle"/>
          </p:nvPr>
        </p:nvSpPr>
        <p:spPr>
          <a:xfrm>
            <a:off x="539750" y="1341438"/>
            <a:ext cx="7997825" cy="2447925"/>
          </a:xfrm>
        </p:spPr>
        <p:txBody>
          <a:bodyPr/>
          <a:lstStyle/>
          <a:p>
            <a:pPr algn="ctr" eaLnBrk="1" hangingPunct="1"/>
            <a:r>
              <a:rPr lang="es-ES" sz="2000" smtClean="0"/>
              <a:t>ESCUELA SUPERIOR POLITECNICA DEL LITORAL</a:t>
            </a:r>
            <a:br>
              <a:rPr lang="es-ES" sz="2000" smtClean="0"/>
            </a:br>
            <a:r>
              <a:rPr lang="es-ES" sz="2000" smtClean="0"/>
              <a:t/>
            </a:r>
            <a:br>
              <a:rPr lang="es-ES" sz="2000" smtClean="0"/>
            </a:br>
            <a:r>
              <a:rPr lang="es-ES" sz="2000" smtClean="0"/>
              <a:t>FACULTAD DE INGENIERIA MARITIMA Y CIENCIAS DEL MAR</a:t>
            </a:r>
            <a:br>
              <a:rPr lang="es-ES" sz="2000" smtClean="0"/>
            </a:br>
            <a:r>
              <a:rPr lang="es-ES" sz="2000" smtClean="0"/>
              <a:t/>
            </a:r>
            <a:br>
              <a:rPr lang="es-ES" sz="2000" smtClean="0"/>
            </a:br>
            <a:r>
              <a:rPr lang="es-ES" sz="2000" smtClean="0"/>
              <a:t/>
            </a:r>
            <a:br>
              <a:rPr lang="es-ES" sz="2000" smtClean="0"/>
            </a:br>
            <a:r>
              <a:rPr lang="es-ES" sz="2400" smtClean="0"/>
              <a:t>LIMNOLOGIA</a:t>
            </a:r>
            <a:r>
              <a:rPr lang="es-ES_tradnl" sz="1400" b="0" smtClean="0"/>
              <a:t> </a:t>
            </a:r>
            <a:br>
              <a:rPr lang="es-ES_tradnl" sz="1400" b="0" smtClean="0"/>
            </a:br>
            <a:r>
              <a:rPr lang="es-ES_tradnl" sz="1400" b="0" smtClean="0"/>
              <a:t/>
            </a:r>
            <a:br>
              <a:rPr lang="es-ES_tradnl" sz="1400" b="0" smtClean="0"/>
            </a:br>
            <a:r>
              <a:rPr lang="es-ES_tradnl" sz="1800" smtClean="0"/>
              <a:t>Capítulo 3</a:t>
            </a:r>
            <a:endParaRPr lang="es-ES" sz="1800" smtClean="0"/>
          </a:p>
        </p:txBody>
      </p:sp>
      <p:sp>
        <p:nvSpPr>
          <p:cNvPr id="3076" name="Rectangle 3"/>
          <p:cNvSpPr>
            <a:spLocks noGrp="1" noChangeArrowheads="1"/>
          </p:cNvSpPr>
          <p:nvPr>
            <p:ph type="subTitle" idx="1"/>
          </p:nvPr>
        </p:nvSpPr>
        <p:spPr>
          <a:xfrm>
            <a:off x="971550" y="4292600"/>
            <a:ext cx="7562850" cy="2089150"/>
          </a:xfrm>
        </p:spPr>
        <p:txBody>
          <a:bodyPr/>
          <a:lstStyle/>
          <a:p>
            <a:pPr algn="ctr" eaLnBrk="1" hangingPunct="1"/>
            <a:r>
              <a:rPr lang="es-EC" sz="1400" smtClean="0"/>
              <a:t>Preparado por: </a:t>
            </a:r>
          </a:p>
          <a:p>
            <a:pPr algn="ctr" eaLnBrk="1" hangingPunct="1"/>
            <a:r>
              <a:rPr lang="es-EC" sz="1400" smtClean="0"/>
              <a:t>José Chang Gómez, Ing. M. Sc.</a:t>
            </a:r>
          </a:p>
          <a:p>
            <a:pPr algn="ctr" eaLnBrk="1" hangingPunct="1"/>
            <a:r>
              <a:rPr lang="es-EC" sz="1400" smtClean="0"/>
              <a:t>E mail: jvchang </a:t>
            </a:r>
            <a:r>
              <a:rPr lang="en-US" sz="1400" smtClean="0">
                <a:cs typeface="Arial" charset="0"/>
              </a:rPr>
              <a:t>@ espol.edu.ec</a:t>
            </a:r>
          </a:p>
          <a:p>
            <a:pPr algn="ctr" eaLnBrk="1" hangingPunct="1"/>
            <a:endParaRPr lang="es-EC" sz="1400" smtClean="0"/>
          </a:p>
          <a:p>
            <a:pPr algn="ctr" eaLnBrk="1" hangingPunct="1"/>
            <a:endParaRPr lang="es-EC" sz="1800" smtClean="0"/>
          </a:p>
          <a:p>
            <a:pPr algn="ctr" eaLnBrk="1" hangingPunct="1"/>
            <a:r>
              <a:rPr lang="es-EC" sz="1400" smtClean="0"/>
              <a:t>I Término 2009</a:t>
            </a:r>
          </a:p>
          <a:p>
            <a:pPr algn="ctr" eaLnBrk="1" hangingPunct="1"/>
            <a:r>
              <a:rPr lang="es-EC" sz="1400" smtClean="0"/>
              <a:t>Guayaquil - Ecuador</a:t>
            </a:r>
          </a:p>
        </p:txBody>
      </p:sp>
      <p:pic>
        <p:nvPicPr>
          <p:cNvPr id="3077" name="Picture 4" descr="index_r36_c2"/>
          <p:cNvPicPr>
            <a:picLocks noChangeAspect="1" noChangeArrowheads="1"/>
          </p:cNvPicPr>
          <p:nvPr/>
        </p:nvPicPr>
        <p:blipFill>
          <a:blip r:embed="rId2"/>
          <a:srcRect/>
          <a:stretch>
            <a:fillRect/>
          </a:stretch>
        </p:blipFill>
        <p:spPr bwMode="auto">
          <a:xfrm>
            <a:off x="900113" y="2708275"/>
            <a:ext cx="1081087" cy="1036638"/>
          </a:xfrm>
          <a:prstGeom prst="rect">
            <a:avLst/>
          </a:prstGeom>
          <a:noFill/>
          <a:ln w="9525">
            <a:noFill/>
            <a:miter lim="800000"/>
            <a:headEnd/>
            <a:tailEnd/>
          </a:ln>
        </p:spPr>
      </p:pic>
      <p:pic>
        <p:nvPicPr>
          <p:cNvPr id="3078" name="Picture 5" descr="logo_facultad"/>
          <p:cNvPicPr>
            <a:picLocks noChangeAspect="1" noChangeArrowheads="1"/>
          </p:cNvPicPr>
          <p:nvPr/>
        </p:nvPicPr>
        <p:blipFill>
          <a:blip r:embed="rId3"/>
          <a:srcRect/>
          <a:stretch>
            <a:fillRect/>
          </a:stretch>
        </p:blipFill>
        <p:spPr bwMode="auto">
          <a:xfrm>
            <a:off x="7092950" y="2636838"/>
            <a:ext cx="876300" cy="107950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3 Marcador de fecha"/>
          <p:cNvSpPr>
            <a:spLocks noGrp="1"/>
          </p:cNvSpPr>
          <p:nvPr>
            <p:ph type="dt" sz="quarter" idx="10"/>
          </p:nvPr>
        </p:nvSpPr>
        <p:spPr>
          <a:noFill/>
        </p:spPr>
        <p:txBody>
          <a:bodyPr/>
          <a:lstStyle/>
          <a:p>
            <a:r>
              <a:rPr lang="es-EC"/>
              <a:t>Curso de Limnología</a:t>
            </a:r>
            <a:endParaRPr lang="es-EC" altLang="en-US"/>
          </a:p>
          <a:p>
            <a:endParaRPr lang="es-EC" altLang="en-US"/>
          </a:p>
        </p:txBody>
      </p:sp>
      <p:sp>
        <p:nvSpPr>
          <p:cNvPr id="12291" name="4 Marcador de pie de página"/>
          <p:cNvSpPr>
            <a:spLocks noGrp="1"/>
          </p:cNvSpPr>
          <p:nvPr>
            <p:ph type="ftr" sz="quarter" idx="11"/>
          </p:nvPr>
        </p:nvSpPr>
        <p:spPr>
          <a:noFill/>
        </p:spPr>
        <p:txBody>
          <a:bodyPr/>
          <a:lstStyle/>
          <a:p>
            <a:r>
              <a:rPr lang="es-EC" altLang="en-US"/>
              <a:t>Profesor: José V. </a:t>
            </a:r>
            <a:r>
              <a:rPr lang="en-US" altLang="en-US"/>
              <a:t>C</a:t>
            </a:r>
            <a:r>
              <a:rPr lang="es-EC" altLang="en-US"/>
              <a:t>hang </a:t>
            </a:r>
            <a:r>
              <a:rPr lang="en-US" altLang="en-US"/>
              <a:t>G</a:t>
            </a:r>
            <a:r>
              <a:rPr lang="es-EC" altLang="en-US"/>
              <a:t>ómez, Ing. M.Sc.</a:t>
            </a:r>
          </a:p>
          <a:p>
            <a:endParaRPr lang="es-EC" altLang="en-US"/>
          </a:p>
        </p:txBody>
      </p:sp>
      <p:sp>
        <p:nvSpPr>
          <p:cNvPr id="12292" name="5 Marcador de número de diapositiva"/>
          <p:cNvSpPr>
            <a:spLocks noGrp="1"/>
          </p:cNvSpPr>
          <p:nvPr>
            <p:ph type="sldNum" sz="quarter" idx="12"/>
          </p:nvPr>
        </p:nvSpPr>
        <p:spPr>
          <a:noFill/>
        </p:spPr>
        <p:txBody>
          <a:bodyPr/>
          <a:lstStyle/>
          <a:p>
            <a:fld id="{24CB2C1B-AC92-4BF1-B68E-D008DCC934C3}" type="slidenum">
              <a:rPr lang="es-EC" altLang="en-US"/>
              <a:pPr/>
              <a:t>10</a:t>
            </a:fld>
            <a:endParaRPr lang="es-EC" altLang="en-US"/>
          </a:p>
        </p:txBody>
      </p:sp>
      <p:sp>
        <p:nvSpPr>
          <p:cNvPr id="12293" name="Rectangle 2"/>
          <p:cNvSpPr>
            <a:spLocks noGrp="1" noChangeArrowheads="1"/>
          </p:cNvSpPr>
          <p:nvPr>
            <p:ph type="title"/>
          </p:nvPr>
        </p:nvSpPr>
        <p:spPr/>
        <p:txBody>
          <a:bodyPr/>
          <a:lstStyle/>
          <a:p>
            <a:pPr eaLnBrk="1" hangingPunct="1"/>
            <a:r>
              <a:rPr lang="es-EC" smtClean="0"/>
              <a:t>Importancia de la Turbidez</a:t>
            </a:r>
          </a:p>
        </p:txBody>
      </p:sp>
      <p:sp>
        <p:nvSpPr>
          <p:cNvPr id="12294" name="Rectangle 3"/>
          <p:cNvSpPr>
            <a:spLocks noGrp="1" noChangeArrowheads="1"/>
          </p:cNvSpPr>
          <p:nvPr>
            <p:ph type="body" idx="1"/>
          </p:nvPr>
        </p:nvSpPr>
        <p:spPr>
          <a:xfrm>
            <a:off x="250825" y="1125538"/>
            <a:ext cx="8569325" cy="4967287"/>
          </a:xfrm>
        </p:spPr>
        <p:txBody>
          <a:bodyPr/>
          <a:lstStyle/>
          <a:p>
            <a:pPr eaLnBrk="1" hangingPunct="1">
              <a:spcBef>
                <a:spcPct val="50000"/>
              </a:spcBef>
              <a:buFont typeface="Wingdings" pitchFamily="2" charset="2"/>
              <a:buNone/>
            </a:pPr>
            <a:r>
              <a:rPr lang="es-ES" smtClean="0"/>
              <a:t>La turbiedad es de importante consideración en las aguas para abastecimiento público por tres razones:</a:t>
            </a:r>
          </a:p>
          <a:p>
            <a:pPr eaLnBrk="1" hangingPunct="1">
              <a:spcBef>
                <a:spcPct val="50000"/>
              </a:spcBef>
              <a:buFont typeface="Wingdings" pitchFamily="2" charset="2"/>
              <a:buNone/>
            </a:pPr>
            <a:r>
              <a:rPr lang="es-ES" b="1" smtClean="0"/>
              <a:t>Estética: </a:t>
            </a:r>
            <a:r>
              <a:rPr lang="es-ES" smtClean="0"/>
              <a:t> Cualquier turbiedad en el agua para beber, produce en el consumidor un rechazo inmediato y pocos deseos de ingerirla y utilizarla en sus alimentos. </a:t>
            </a:r>
          </a:p>
          <a:p>
            <a:pPr eaLnBrk="1" hangingPunct="1">
              <a:spcBef>
                <a:spcPct val="50000"/>
              </a:spcBef>
              <a:buFont typeface="Wingdings" pitchFamily="2" charset="2"/>
              <a:buNone/>
            </a:pPr>
            <a:r>
              <a:rPr lang="es-ES" b="1" smtClean="0"/>
              <a:t>Filtrabilidad:</a:t>
            </a:r>
            <a:r>
              <a:rPr lang="es-ES" smtClean="0"/>
              <a:t>  La filtración del agua se vuelve más difícil y aumenta su costo al aumentar la turbiedad. </a:t>
            </a:r>
          </a:p>
          <a:p>
            <a:pPr eaLnBrk="1" hangingPunct="1">
              <a:spcBef>
                <a:spcPct val="50000"/>
              </a:spcBef>
              <a:buFont typeface="Wingdings" pitchFamily="2" charset="2"/>
              <a:buNone/>
            </a:pPr>
            <a:r>
              <a:rPr lang="es-ES" b="1" smtClean="0"/>
              <a:t>Desinfección:</a:t>
            </a:r>
            <a:r>
              <a:rPr lang="es-ES" smtClean="0"/>
              <a:t> Un valor alto de la turbidez, es una indicación de la probable presencia de materia orgánica y microorganismos que van a aumentar la cantidad de cloro u ozono que se utilizan para la        desinfección de las aguas para abastecimiento de agua potable.</a:t>
            </a:r>
          </a:p>
          <a:p>
            <a:pPr eaLnBrk="1" hangingPunct="1">
              <a:spcBef>
                <a:spcPct val="50000"/>
              </a:spcBef>
              <a:buFont typeface="Wingdings" pitchFamily="2" charset="2"/>
              <a:buNone/>
            </a:pPr>
            <a:r>
              <a:rPr lang="es-ES" smtClean="0"/>
              <a:t>Puede producir cambios en el ecosistema.</a:t>
            </a:r>
          </a:p>
          <a:p>
            <a:pPr eaLnBrk="1" hangingPunct="1"/>
            <a:endParaRPr lang="es-EC" smtClean="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1 Marcador de fecha"/>
          <p:cNvSpPr>
            <a:spLocks noGrp="1"/>
          </p:cNvSpPr>
          <p:nvPr>
            <p:ph type="dt" sz="quarter" idx="10"/>
          </p:nvPr>
        </p:nvSpPr>
        <p:spPr>
          <a:noFill/>
        </p:spPr>
        <p:txBody>
          <a:bodyPr/>
          <a:lstStyle/>
          <a:p>
            <a:r>
              <a:rPr lang="es-EC"/>
              <a:t>Curso de Limnología</a:t>
            </a:r>
            <a:endParaRPr lang="es-EC" altLang="en-US"/>
          </a:p>
          <a:p>
            <a:endParaRPr lang="es-EC" altLang="en-US"/>
          </a:p>
        </p:txBody>
      </p:sp>
      <p:sp>
        <p:nvSpPr>
          <p:cNvPr id="13315" name="2 Marcador de pie de página"/>
          <p:cNvSpPr>
            <a:spLocks noGrp="1"/>
          </p:cNvSpPr>
          <p:nvPr>
            <p:ph type="ftr" sz="quarter" idx="11"/>
          </p:nvPr>
        </p:nvSpPr>
        <p:spPr>
          <a:noFill/>
        </p:spPr>
        <p:txBody>
          <a:bodyPr/>
          <a:lstStyle/>
          <a:p>
            <a:r>
              <a:rPr lang="es-EC" altLang="en-US"/>
              <a:t>Profesor: José V. </a:t>
            </a:r>
            <a:r>
              <a:rPr lang="en-US" altLang="en-US"/>
              <a:t>C</a:t>
            </a:r>
            <a:r>
              <a:rPr lang="es-EC" altLang="en-US"/>
              <a:t>hang </a:t>
            </a:r>
            <a:r>
              <a:rPr lang="en-US" altLang="en-US"/>
              <a:t>G</a:t>
            </a:r>
            <a:r>
              <a:rPr lang="es-EC" altLang="en-US"/>
              <a:t>ómez, Ing. M.Sc.</a:t>
            </a:r>
          </a:p>
          <a:p>
            <a:endParaRPr lang="es-EC" altLang="en-US"/>
          </a:p>
        </p:txBody>
      </p:sp>
      <p:sp>
        <p:nvSpPr>
          <p:cNvPr id="13316" name="3 Marcador de número de diapositiva"/>
          <p:cNvSpPr>
            <a:spLocks noGrp="1"/>
          </p:cNvSpPr>
          <p:nvPr>
            <p:ph type="sldNum" sz="quarter" idx="12"/>
          </p:nvPr>
        </p:nvSpPr>
        <p:spPr>
          <a:noFill/>
        </p:spPr>
        <p:txBody>
          <a:bodyPr/>
          <a:lstStyle/>
          <a:p>
            <a:fld id="{D137A5C9-2A58-46CE-B663-1D6F3FD5BAB5}" type="slidenum">
              <a:rPr lang="es-EC" altLang="en-US"/>
              <a:pPr/>
              <a:t>11</a:t>
            </a:fld>
            <a:endParaRPr lang="es-EC" altLang="en-US"/>
          </a:p>
        </p:txBody>
      </p:sp>
      <p:pic>
        <p:nvPicPr>
          <p:cNvPr id="13317" name="Picture 2" descr="Secchi%20Disk"/>
          <p:cNvPicPr>
            <a:picLocks noChangeAspect="1" noChangeArrowheads="1"/>
          </p:cNvPicPr>
          <p:nvPr/>
        </p:nvPicPr>
        <p:blipFill>
          <a:blip r:embed="rId2"/>
          <a:srcRect/>
          <a:stretch>
            <a:fillRect/>
          </a:stretch>
        </p:blipFill>
        <p:spPr bwMode="auto">
          <a:xfrm>
            <a:off x="533400" y="1306513"/>
            <a:ext cx="3200400" cy="4560887"/>
          </a:xfrm>
          <a:prstGeom prst="rect">
            <a:avLst/>
          </a:prstGeom>
          <a:noFill/>
          <a:ln w="9525">
            <a:noFill/>
            <a:miter lim="800000"/>
            <a:headEnd/>
            <a:tailEnd/>
          </a:ln>
        </p:spPr>
      </p:pic>
      <p:sp>
        <p:nvSpPr>
          <p:cNvPr id="13318" name="Text Box 3"/>
          <p:cNvSpPr txBox="1">
            <a:spLocks noChangeArrowheads="1"/>
          </p:cNvSpPr>
          <p:nvPr/>
        </p:nvSpPr>
        <p:spPr bwMode="auto">
          <a:xfrm>
            <a:off x="762000" y="457200"/>
            <a:ext cx="2386013" cy="457200"/>
          </a:xfrm>
          <a:prstGeom prst="rect">
            <a:avLst/>
          </a:prstGeom>
          <a:noFill/>
          <a:ln w="9525">
            <a:noFill/>
            <a:miter lim="800000"/>
            <a:headEnd/>
            <a:tailEnd/>
          </a:ln>
        </p:spPr>
        <p:txBody>
          <a:bodyPr wrap="none">
            <a:spAutoFit/>
          </a:bodyPr>
          <a:lstStyle/>
          <a:p>
            <a:r>
              <a:rPr lang="en-US" sz="2400" b="1">
                <a:solidFill>
                  <a:srgbClr val="990099"/>
                </a:solidFill>
                <a:latin typeface="Lucida Sans" pitchFamily="34" charset="0"/>
              </a:rPr>
              <a:t>DISCO SECCHI</a:t>
            </a:r>
            <a:endParaRPr lang="es-ES" sz="2400" b="1">
              <a:solidFill>
                <a:srgbClr val="990099"/>
              </a:solidFill>
              <a:latin typeface="Lucida Sans" pitchFamily="34" charset="0"/>
            </a:endParaRPr>
          </a:p>
        </p:txBody>
      </p:sp>
      <p:pic>
        <p:nvPicPr>
          <p:cNvPr id="13319" name="Picture 4" descr="clarity"/>
          <p:cNvPicPr>
            <a:picLocks noChangeAspect="1" noChangeArrowheads="1"/>
          </p:cNvPicPr>
          <p:nvPr/>
        </p:nvPicPr>
        <p:blipFill>
          <a:blip r:embed="rId3"/>
          <a:srcRect/>
          <a:stretch>
            <a:fillRect/>
          </a:stretch>
        </p:blipFill>
        <p:spPr bwMode="auto">
          <a:xfrm>
            <a:off x="4567238" y="381000"/>
            <a:ext cx="4071937" cy="4343400"/>
          </a:xfrm>
          <a:prstGeom prst="rect">
            <a:avLst/>
          </a:prstGeom>
          <a:noFill/>
          <a:ln w="9525">
            <a:noFill/>
            <a:miter lim="800000"/>
            <a:headEnd/>
            <a:tailEnd/>
          </a:ln>
        </p:spPr>
      </p:pic>
      <p:sp>
        <p:nvSpPr>
          <p:cNvPr id="13320" name="Text Box 5"/>
          <p:cNvSpPr txBox="1">
            <a:spLocks noChangeArrowheads="1"/>
          </p:cNvSpPr>
          <p:nvPr/>
        </p:nvSpPr>
        <p:spPr bwMode="auto">
          <a:xfrm>
            <a:off x="4430713" y="5486400"/>
            <a:ext cx="4025900" cy="457200"/>
          </a:xfrm>
          <a:prstGeom prst="rect">
            <a:avLst/>
          </a:prstGeom>
          <a:noFill/>
          <a:ln w="9525">
            <a:noFill/>
            <a:miter lim="800000"/>
            <a:headEnd/>
            <a:tailEnd/>
          </a:ln>
        </p:spPr>
        <p:txBody>
          <a:bodyPr wrap="none">
            <a:spAutoFit/>
          </a:bodyPr>
          <a:lstStyle/>
          <a:p>
            <a:r>
              <a:rPr lang="en-US" sz="2400">
                <a:latin typeface="Lucida Sans" pitchFamily="34" charset="0"/>
              </a:rPr>
              <a:t>Zc =  aprox Z</a:t>
            </a:r>
            <a:r>
              <a:rPr lang="en-US" sz="2400" baseline="-25000">
                <a:latin typeface="Lucida Sans" pitchFamily="34" charset="0"/>
              </a:rPr>
              <a:t>Secchi </a:t>
            </a:r>
            <a:r>
              <a:rPr lang="en-US" sz="2400">
                <a:latin typeface="Lucida Sans" pitchFamily="34" charset="0"/>
              </a:rPr>
              <a:t>x (2.6-3)</a:t>
            </a:r>
            <a:endParaRPr lang="es-ES" sz="2400">
              <a:latin typeface="Lucida Sans"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1 Marcador de fecha"/>
          <p:cNvSpPr>
            <a:spLocks noGrp="1"/>
          </p:cNvSpPr>
          <p:nvPr>
            <p:ph type="dt" sz="quarter" idx="10"/>
          </p:nvPr>
        </p:nvSpPr>
        <p:spPr>
          <a:noFill/>
        </p:spPr>
        <p:txBody>
          <a:bodyPr/>
          <a:lstStyle/>
          <a:p>
            <a:r>
              <a:rPr lang="es-EC"/>
              <a:t>Curso de Limnología</a:t>
            </a:r>
            <a:endParaRPr lang="es-EC" altLang="en-US"/>
          </a:p>
          <a:p>
            <a:endParaRPr lang="es-EC" altLang="en-US"/>
          </a:p>
        </p:txBody>
      </p:sp>
      <p:sp>
        <p:nvSpPr>
          <p:cNvPr id="14339" name="2 Marcador de pie de página"/>
          <p:cNvSpPr>
            <a:spLocks noGrp="1"/>
          </p:cNvSpPr>
          <p:nvPr>
            <p:ph type="ftr" sz="quarter" idx="11"/>
          </p:nvPr>
        </p:nvSpPr>
        <p:spPr>
          <a:noFill/>
        </p:spPr>
        <p:txBody>
          <a:bodyPr/>
          <a:lstStyle/>
          <a:p>
            <a:r>
              <a:rPr lang="es-EC" altLang="en-US"/>
              <a:t>Profesor: José V. </a:t>
            </a:r>
            <a:r>
              <a:rPr lang="en-US" altLang="en-US"/>
              <a:t>C</a:t>
            </a:r>
            <a:r>
              <a:rPr lang="es-EC" altLang="en-US"/>
              <a:t>hang </a:t>
            </a:r>
            <a:r>
              <a:rPr lang="en-US" altLang="en-US"/>
              <a:t>G</a:t>
            </a:r>
            <a:r>
              <a:rPr lang="es-EC" altLang="en-US"/>
              <a:t>ómez, Ing. M.Sc.</a:t>
            </a:r>
          </a:p>
          <a:p>
            <a:endParaRPr lang="es-EC" altLang="en-US"/>
          </a:p>
        </p:txBody>
      </p:sp>
      <p:sp>
        <p:nvSpPr>
          <p:cNvPr id="14340" name="3 Marcador de número de diapositiva"/>
          <p:cNvSpPr>
            <a:spLocks noGrp="1"/>
          </p:cNvSpPr>
          <p:nvPr>
            <p:ph type="sldNum" sz="quarter" idx="12"/>
          </p:nvPr>
        </p:nvSpPr>
        <p:spPr>
          <a:noFill/>
        </p:spPr>
        <p:txBody>
          <a:bodyPr/>
          <a:lstStyle/>
          <a:p>
            <a:fld id="{72D54AC4-B9E6-4B20-9C8F-687DEEA7C5E8}" type="slidenum">
              <a:rPr lang="es-EC" altLang="en-US"/>
              <a:pPr/>
              <a:t>12</a:t>
            </a:fld>
            <a:endParaRPr lang="es-EC" altLang="en-US"/>
          </a:p>
        </p:txBody>
      </p:sp>
      <p:graphicFrame>
        <p:nvGraphicFramePr>
          <p:cNvPr id="156674" name="Group 2"/>
          <p:cNvGraphicFramePr>
            <a:graphicFrameLocks noGrp="1"/>
          </p:cNvGraphicFramePr>
          <p:nvPr/>
        </p:nvGraphicFramePr>
        <p:xfrm>
          <a:off x="1187450" y="1196975"/>
          <a:ext cx="6858000" cy="4343400"/>
        </p:xfrm>
        <a:graphic>
          <a:graphicData uri="http://schemas.openxmlformats.org/drawingml/2006/table">
            <a:tbl>
              <a:tblPr/>
              <a:tblGrid>
                <a:gridCol w="2971800"/>
                <a:gridCol w="1981200"/>
                <a:gridCol w="1905000"/>
              </a:tblGrid>
              <a:tr h="1030288">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smtClean="0">
                          <a:ln>
                            <a:noFill/>
                          </a:ln>
                          <a:solidFill>
                            <a:schemeClr val="accent2"/>
                          </a:solidFill>
                          <a:effectLst/>
                          <a:latin typeface="Arial" charset="0"/>
                        </a:rPr>
                        <a:t>Estado trófico</a:t>
                      </a:r>
                      <a:endParaRPr kumimoji="0" lang="es-ES" sz="1800" b="0" i="0" u="none" strike="noStrike" cap="none" normalizeH="0" baseline="0" smtClean="0">
                        <a:ln>
                          <a:noFill/>
                        </a:ln>
                        <a:solidFill>
                          <a:schemeClr val="accent2"/>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smtClean="0">
                          <a:ln>
                            <a:noFill/>
                          </a:ln>
                          <a:solidFill>
                            <a:schemeClr val="accent2"/>
                          </a:solidFill>
                          <a:effectLst/>
                          <a:latin typeface="Arial" charset="0"/>
                        </a:rPr>
                        <a:t>media</a:t>
                      </a:r>
                      <a:endParaRPr kumimoji="0" lang="es-ES" sz="1800" b="0" i="0" u="none" strike="noStrike" cap="none" normalizeH="0" baseline="0" smtClean="0">
                        <a:ln>
                          <a:noFill/>
                        </a:ln>
                        <a:solidFill>
                          <a:schemeClr val="accent2"/>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smtClean="0">
                          <a:ln>
                            <a:noFill/>
                          </a:ln>
                          <a:solidFill>
                            <a:schemeClr val="accent2"/>
                          </a:solidFill>
                          <a:effectLst/>
                          <a:latin typeface="Arial" charset="0"/>
                        </a:rPr>
                        <a:t>mínimo</a:t>
                      </a:r>
                      <a:endParaRPr kumimoji="0" lang="es-ES" sz="1800" b="0" i="0" u="none" strike="noStrike" cap="none" normalizeH="0" baseline="0" smtClean="0">
                        <a:ln>
                          <a:noFill/>
                        </a:ln>
                        <a:solidFill>
                          <a:schemeClr val="accent2"/>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6275">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smtClean="0">
                          <a:ln>
                            <a:noFill/>
                          </a:ln>
                          <a:solidFill>
                            <a:schemeClr val="tx1"/>
                          </a:solidFill>
                          <a:effectLst/>
                          <a:latin typeface="Arial" charset="0"/>
                        </a:rPr>
                        <a:t>Ultra-oligotrófico</a:t>
                      </a:r>
                      <a:endParaRPr kumimoji="0" lang="es-ES" sz="1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smtClean="0">
                          <a:ln>
                            <a:noFill/>
                          </a:ln>
                          <a:solidFill>
                            <a:schemeClr val="tx1"/>
                          </a:solidFill>
                          <a:effectLst/>
                          <a:latin typeface="Arial" charset="0"/>
                        </a:rPr>
                        <a:t>&gt; 12</a:t>
                      </a:r>
                      <a:endParaRPr kumimoji="0" lang="es-E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smtClean="0">
                          <a:ln>
                            <a:noFill/>
                          </a:ln>
                          <a:solidFill>
                            <a:schemeClr val="tx1"/>
                          </a:solidFill>
                          <a:effectLst/>
                          <a:latin typeface="Arial" charset="0"/>
                        </a:rPr>
                        <a:t>&gt;  6</a:t>
                      </a:r>
                      <a:endParaRPr kumimoji="0" lang="es-E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7863">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smtClean="0">
                          <a:ln>
                            <a:noFill/>
                          </a:ln>
                          <a:solidFill>
                            <a:schemeClr val="tx1"/>
                          </a:solidFill>
                          <a:effectLst/>
                          <a:latin typeface="Arial" charset="0"/>
                        </a:rPr>
                        <a:t>oligotrófico</a:t>
                      </a:r>
                      <a:endParaRPr kumimoji="0" lang="es-ES" sz="1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smtClean="0">
                          <a:ln>
                            <a:noFill/>
                          </a:ln>
                          <a:solidFill>
                            <a:schemeClr val="tx1"/>
                          </a:solidFill>
                          <a:effectLst/>
                          <a:latin typeface="Arial" charset="0"/>
                        </a:rPr>
                        <a:t>&gt; 6</a:t>
                      </a:r>
                      <a:endParaRPr kumimoji="0" lang="es-E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smtClean="0">
                          <a:ln>
                            <a:noFill/>
                          </a:ln>
                          <a:solidFill>
                            <a:schemeClr val="tx1"/>
                          </a:solidFill>
                          <a:effectLst/>
                          <a:latin typeface="Arial" charset="0"/>
                        </a:rPr>
                        <a:t>&gt; 3</a:t>
                      </a:r>
                      <a:endParaRPr kumimoji="0" lang="es-E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7863">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smtClean="0">
                          <a:ln>
                            <a:noFill/>
                          </a:ln>
                          <a:solidFill>
                            <a:schemeClr val="tx1"/>
                          </a:solidFill>
                          <a:effectLst/>
                          <a:latin typeface="Arial" charset="0"/>
                        </a:rPr>
                        <a:t>mesotrófico</a:t>
                      </a:r>
                      <a:endParaRPr kumimoji="0" lang="es-ES" sz="1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smtClean="0">
                          <a:ln>
                            <a:noFill/>
                          </a:ln>
                          <a:solidFill>
                            <a:schemeClr val="tx1"/>
                          </a:solidFill>
                          <a:effectLst/>
                          <a:latin typeface="Arial" charset="0"/>
                        </a:rPr>
                        <a:t>6 - 3</a:t>
                      </a:r>
                      <a:endParaRPr kumimoji="0" lang="es-E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smtClean="0">
                          <a:ln>
                            <a:noFill/>
                          </a:ln>
                          <a:solidFill>
                            <a:schemeClr val="tx1"/>
                          </a:solidFill>
                          <a:effectLst/>
                          <a:latin typeface="Arial" charset="0"/>
                        </a:rPr>
                        <a:t>3 – 1.5</a:t>
                      </a:r>
                      <a:endParaRPr kumimoji="0" lang="es-E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6275">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smtClean="0">
                          <a:ln>
                            <a:noFill/>
                          </a:ln>
                          <a:solidFill>
                            <a:schemeClr val="tx1"/>
                          </a:solidFill>
                          <a:effectLst/>
                          <a:latin typeface="Arial" charset="0"/>
                        </a:rPr>
                        <a:t>eutrófico</a:t>
                      </a:r>
                      <a:endParaRPr kumimoji="0" lang="es-ES" sz="1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smtClean="0">
                          <a:ln>
                            <a:noFill/>
                          </a:ln>
                          <a:solidFill>
                            <a:schemeClr val="tx1"/>
                          </a:solidFill>
                          <a:effectLst/>
                          <a:latin typeface="Arial" charset="0"/>
                        </a:rPr>
                        <a:t>3 – 1.5</a:t>
                      </a:r>
                      <a:endParaRPr kumimoji="0" lang="es-E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smtClean="0">
                          <a:ln>
                            <a:noFill/>
                          </a:ln>
                          <a:solidFill>
                            <a:schemeClr val="tx1"/>
                          </a:solidFill>
                          <a:effectLst/>
                          <a:latin typeface="Arial" charset="0"/>
                        </a:rPr>
                        <a:t>1.5 – 0.7</a:t>
                      </a:r>
                      <a:endParaRPr kumimoji="0" lang="es-E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4838">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smtClean="0">
                          <a:ln>
                            <a:noFill/>
                          </a:ln>
                          <a:solidFill>
                            <a:schemeClr val="tx1"/>
                          </a:solidFill>
                          <a:effectLst/>
                          <a:latin typeface="Arial" charset="0"/>
                        </a:rPr>
                        <a:t>hipertrófico</a:t>
                      </a:r>
                      <a:endParaRPr kumimoji="0" lang="es-ES" sz="1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smtClean="0">
                          <a:ln>
                            <a:noFill/>
                          </a:ln>
                          <a:solidFill>
                            <a:schemeClr val="tx1"/>
                          </a:solidFill>
                          <a:effectLst/>
                          <a:latin typeface="Arial" charset="0"/>
                        </a:rPr>
                        <a:t>&lt; 1.5</a:t>
                      </a:r>
                      <a:endParaRPr kumimoji="0" lang="es-E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65000"/>
                        <a:buFont typeface="Wingdings" pitchFamily="2" charset="2"/>
                        <a:buNone/>
                        <a:tabLst/>
                      </a:pPr>
                      <a:r>
                        <a:rPr kumimoji="0" lang="en-US" sz="1800" b="0" i="0" u="none" strike="noStrike" cap="none" normalizeH="0" baseline="0" smtClean="0">
                          <a:ln>
                            <a:noFill/>
                          </a:ln>
                          <a:solidFill>
                            <a:schemeClr val="tx1"/>
                          </a:solidFill>
                          <a:effectLst/>
                          <a:latin typeface="Arial" charset="0"/>
                        </a:rPr>
                        <a:t>&lt; 0.7</a:t>
                      </a:r>
                      <a:endParaRPr kumimoji="0" lang="es-E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4371" name="Text Box 32"/>
          <p:cNvSpPr txBox="1">
            <a:spLocks noChangeArrowheads="1"/>
          </p:cNvSpPr>
          <p:nvPr/>
        </p:nvSpPr>
        <p:spPr bwMode="auto">
          <a:xfrm>
            <a:off x="1812925" y="2705100"/>
            <a:ext cx="184150" cy="457200"/>
          </a:xfrm>
          <a:prstGeom prst="rect">
            <a:avLst/>
          </a:prstGeom>
          <a:noFill/>
          <a:ln w="9525">
            <a:noFill/>
            <a:miter lim="800000"/>
            <a:headEnd/>
            <a:tailEnd/>
          </a:ln>
        </p:spPr>
        <p:txBody>
          <a:bodyPr wrap="none">
            <a:spAutoFit/>
          </a:bodyPr>
          <a:lstStyle/>
          <a:p>
            <a:endParaRPr lang="es-ES" sz="2400">
              <a:latin typeface="Lucida Sans" pitchFamily="34" charset="0"/>
            </a:endParaRPr>
          </a:p>
        </p:txBody>
      </p:sp>
      <p:sp>
        <p:nvSpPr>
          <p:cNvPr id="14372" name="Text Box 33"/>
          <p:cNvSpPr txBox="1">
            <a:spLocks noChangeArrowheads="1"/>
          </p:cNvSpPr>
          <p:nvPr/>
        </p:nvSpPr>
        <p:spPr bwMode="auto">
          <a:xfrm>
            <a:off x="4211638" y="476250"/>
            <a:ext cx="2676525" cy="457200"/>
          </a:xfrm>
          <a:prstGeom prst="rect">
            <a:avLst/>
          </a:prstGeom>
          <a:noFill/>
          <a:ln w="9525">
            <a:noFill/>
            <a:miter lim="800000"/>
            <a:headEnd/>
            <a:tailEnd/>
          </a:ln>
        </p:spPr>
        <p:txBody>
          <a:bodyPr wrap="none">
            <a:spAutoFit/>
          </a:bodyPr>
          <a:lstStyle/>
          <a:p>
            <a:r>
              <a:rPr lang="en-US" sz="2400">
                <a:latin typeface="Lucida Sans" pitchFamily="34" charset="0"/>
              </a:rPr>
              <a:t>Transparencia (m)</a:t>
            </a:r>
            <a:endParaRPr lang="es-ES" sz="2400">
              <a:latin typeface="Lucida Sans" pitchFamily="34" charset="0"/>
            </a:endParaRPr>
          </a:p>
        </p:txBody>
      </p:sp>
      <p:sp>
        <p:nvSpPr>
          <p:cNvPr id="14373" name="Text Box 34"/>
          <p:cNvSpPr txBox="1">
            <a:spLocks noChangeArrowheads="1"/>
          </p:cNvSpPr>
          <p:nvPr/>
        </p:nvSpPr>
        <p:spPr bwMode="auto">
          <a:xfrm>
            <a:off x="1835150" y="5661025"/>
            <a:ext cx="1189038" cy="457200"/>
          </a:xfrm>
          <a:prstGeom prst="rect">
            <a:avLst/>
          </a:prstGeom>
          <a:noFill/>
          <a:ln w="9525">
            <a:noFill/>
            <a:miter lim="800000"/>
            <a:headEnd/>
            <a:tailEnd/>
          </a:ln>
        </p:spPr>
        <p:txBody>
          <a:bodyPr wrap="none">
            <a:spAutoFit/>
          </a:bodyPr>
          <a:lstStyle/>
          <a:p>
            <a:r>
              <a:rPr lang="en-US" sz="1200">
                <a:latin typeface="Lucida Sans" pitchFamily="34" charset="0"/>
              </a:rPr>
              <a:t>Según OECD</a:t>
            </a:r>
            <a:r>
              <a:rPr lang="en-US" sz="2400">
                <a:latin typeface="Lucida Sans" pitchFamily="34" charset="0"/>
              </a:rPr>
              <a:t> </a:t>
            </a:r>
            <a:endParaRPr lang="es-ES" sz="2400">
              <a:latin typeface="Lucida Sans" pitchFamily="34" charset="0"/>
            </a:endParaRPr>
          </a:p>
        </p:txBody>
      </p:sp>
      <p:sp>
        <p:nvSpPr>
          <p:cNvPr id="14374" name="Line 35"/>
          <p:cNvSpPr>
            <a:spLocks noChangeShapeType="1"/>
          </p:cNvSpPr>
          <p:nvPr/>
        </p:nvSpPr>
        <p:spPr bwMode="auto">
          <a:xfrm flipV="1">
            <a:off x="4211638" y="2492375"/>
            <a:ext cx="152400" cy="76200"/>
          </a:xfrm>
          <a:prstGeom prst="line">
            <a:avLst/>
          </a:prstGeom>
          <a:noFill/>
          <a:ln w="9525">
            <a:solidFill>
              <a:schemeClr val="tx1"/>
            </a:solidFill>
            <a:round/>
            <a:headEnd/>
            <a:tailEnd/>
          </a:ln>
        </p:spPr>
        <p:txBody>
          <a:bodyPr/>
          <a:lstStyle/>
          <a:p>
            <a:endParaRPr lang="es-ES"/>
          </a:p>
        </p:txBody>
      </p:sp>
      <p:sp>
        <p:nvSpPr>
          <p:cNvPr id="14375" name="Line 36"/>
          <p:cNvSpPr>
            <a:spLocks noChangeShapeType="1"/>
          </p:cNvSpPr>
          <p:nvPr/>
        </p:nvSpPr>
        <p:spPr bwMode="auto">
          <a:xfrm flipV="1">
            <a:off x="6227763" y="2565400"/>
            <a:ext cx="228600" cy="76200"/>
          </a:xfrm>
          <a:prstGeom prst="line">
            <a:avLst/>
          </a:prstGeom>
          <a:noFill/>
          <a:ln w="9525">
            <a:solidFill>
              <a:schemeClr val="tx1"/>
            </a:solidFill>
            <a:round/>
            <a:headEnd/>
            <a:tailEnd/>
          </a:ln>
        </p:spPr>
        <p:txBody>
          <a:bodyPr/>
          <a:lstStyle/>
          <a:p>
            <a:endParaRPr lang="es-ES"/>
          </a:p>
        </p:txBody>
      </p:sp>
      <p:sp>
        <p:nvSpPr>
          <p:cNvPr id="14376" name="Line 37"/>
          <p:cNvSpPr>
            <a:spLocks noChangeShapeType="1"/>
          </p:cNvSpPr>
          <p:nvPr/>
        </p:nvSpPr>
        <p:spPr bwMode="auto">
          <a:xfrm flipV="1">
            <a:off x="4356100" y="3213100"/>
            <a:ext cx="152400" cy="76200"/>
          </a:xfrm>
          <a:prstGeom prst="line">
            <a:avLst/>
          </a:prstGeom>
          <a:noFill/>
          <a:ln w="9525">
            <a:solidFill>
              <a:schemeClr val="tx1"/>
            </a:solidFill>
            <a:round/>
            <a:headEnd/>
            <a:tailEnd/>
          </a:ln>
        </p:spPr>
        <p:txBody>
          <a:bodyPr/>
          <a:lstStyle/>
          <a:p>
            <a:endParaRPr lang="es-ES"/>
          </a:p>
        </p:txBody>
      </p:sp>
      <p:sp>
        <p:nvSpPr>
          <p:cNvPr id="14377" name="Line 38"/>
          <p:cNvSpPr>
            <a:spLocks noChangeShapeType="1"/>
          </p:cNvSpPr>
          <p:nvPr/>
        </p:nvSpPr>
        <p:spPr bwMode="auto">
          <a:xfrm flipV="1">
            <a:off x="6227763" y="3213100"/>
            <a:ext cx="258762" cy="80963"/>
          </a:xfrm>
          <a:prstGeom prst="line">
            <a:avLst/>
          </a:prstGeom>
          <a:noFill/>
          <a:ln w="9525">
            <a:solidFill>
              <a:schemeClr val="tx1"/>
            </a:solidFill>
            <a:round/>
            <a:headEnd/>
            <a:tailEnd/>
          </a:ln>
        </p:spPr>
        <p:txBody>
          <a:bodyPr/>
          <a:lstStyle/>
          <a:p>
            <a:endParaRPr lang="es-ES"/>
          </a:p>
        </p:txBody>
      </p:sp>
      <p:sp>
        <p:nvSpPr>
          <p:cNvPr id="14378" name="Line 39"/>
          <p:cNvSpPr>
            <a:spLocks noChangeShapeType="1"/>
          </p:cNvSpPr>
          <p:nvPr/>
        </p:nvSpPr>
        <p:spPr bwMode="auto">
          <a:xfrm>
            <a:off x="4211638" y="5229225"/>
            <a:ext cx="228600" cy="76200"/>
          </a:xfrm>
          <a:prstGeom prst="line">
            <a:avLst/>
          </a:prstGeom>
          <a:noFill/>
          <a:ln w="9525">
            <a:solidFill>
              <a:schemeClr val="tx1"/>
            </a:solidFill>
            <a:round/>
            <a:headEnd/>
            <a:tailEnd/>
          </a:ln>
        </p:spPr>
        <p:txBody>
          <a:bodyPr/>
          <a:lstStyle/>
          <a:p>
            <a:endParaRPr lang="es-ES"/>
          </a:p>
        </p:txBody>
      </p:sp>
      <p:sp>
        <p:nvSpPr>
          <p:cNvPr id="14379" name="Line 40"/>
          <p:cNvSpPr>
            <a:spLocks noChangeShapeType="1"/>
          </p:cNvSpPr>
          <p:nvPr/>
        </p:nvSpPr>
        <p:spPr bwMode="auto">
          <a:xfrm>
            <a:off x="6227763" y="5229225"/>
            <a:ext cx="144462" cy="71438"/>
          </a:xfrm>
          <a:prstGeom prst="line">
            <a:avLst/>
          </a:prstGeom>
          <a:noFill/>
          <a:ln w="9525">
            <a:solidFill>
              <a:schemeClr val="tx1"/>
            </a:solidFill>
            <a:round/>
            <a:headEnd/>
            <a:tailEnd/>
          </a:ln>
        </p:spPr>
        <p:txBody>
          <a:bodyPr/>
          <a:lstStyle/>
          <a:p>
            <a:endParaRPr lang="es-E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3 Marcador de fecha"/>
          <p:cNvSpPr>
            <a:spLocks noGrp="1"/>
          </p:cNvSpPr>
          <p:nvPr>
            <p:ph type="dt" sz="quarter" idx="10"/>
          </p:nvPr>
        </p:nvSpPr>
        <p:spPr>
          <a:noFill/>
        </p:spPr>
        <p:txBody>
          <a:bodyPr/>
          <a:lstStyle/>
          <a:p>
            <a:r>
              <a:rPr lang="es-EC"/>
              <a:t>Curso de Limnología</a:t>
            </a:r>
            <a:endParaRPr lang="es-EC" altLang="en-US"/>
          </a:p>
          <a:p>
            <a:endParaRPr lang="es-EC" altLang="en-US"/>
          </a:p>
        </p:txBody>
      </p:sp>
      <p:sp>
        <p:nvSpPr>
          <p:cNvPr id="15363" name="4 Marcador de pie de página"/>
          <p:cNvSpPr>
            <a:spLocks noGrp="1"/>
          </p:cNvSpPr>
          <p:nvPr>
            <p:ph type="ftr" sz="quarter" idx="11"/>
          </p:nvPr>
        </p:nvSpPr>
        <p:spPr>
          <a:noFill/>
        </p:spPr>
        <p:txBody>
          <a:bodyPr/>
          <a:lstStyle/>
          <a:p>
            <a:r>
              <a:rPr lang="es-EC" altLang="en-US"/>
              <a:t>Profesor: José V. </a:t>
            </a:r>
            <a:r>
              <a:rPr lang="en-US" altLang="en-US"/>
              <a:t>C</a:t>
            </a:r>
            <a:r>
              <a:rPr lang="es-EC" altLang="en-US"/>
              <a:t>hang </a:t>
            </a:r>
            <a:r>
              <a:rPr lang="en-US" altLang="en-US"/>
              <a:t>G</a:t>
            </a:r>
            <a:r>
              <a:rPr lang="es-EC" altLang="en-US"/>
              <a:t>ómez, Ing. M.Sc.</a:t>
            </a:r>
          </a:p>
          <a:p>
            <a:endParaRPr lang="es-EC" altLang="en-US"/>
          </a:p>
        </p:txBody>
      </p:sp>
      <p:sp>
        <p:nvSpPr>
          <p:cNvPr id="15364" name="5 Marcador de número de diapositiva"/>
          <p:cNvSpPr>
            <a:spLocks noGrp="1"/>
          </p:cNvSpPr>
          <p:nvPr>
            <p:ph type="sldNum" sz="quarter" idx="12"/>
          </p:nvPr>
        </p:nvSpPr>
        <p:spPr>
          <a:noFill/>
        </p:spPr>
        <p:txBody>
          <a:bodyPr/>
          <a:lstStyle/>
          <a:p>
            <a:fld id="{E419BF55-3D73-4884-8687-0361363DD3B2}" type="slidenum">
              <a:rPr lang="es-EC" altLang="en-US"/>
              <a:pPr/>
              <a:t>13</a:t>
            </a:fld>
            <a:endParaRPr lang="es-EC" altLang="en-US"/>
          </a:p>
        </p:txBody>
      </p:sp>
      <p:sp>
        <p:nvSpPr>
          <p:cNvPr id="15365" name="Rectangle 2"/>
          <p:cNvSpPr>
            <a:spLocks noGrp="1" noChangeArrowheads="1"/>
          </p:cNvSpPr>
          <p:nvPr>
            <p:ph type="title"/>
          </p:nvPr>
        </p:nvSpPr>
        <p:spPr>
          <a:xfrm>
            <a:off x="457200" y="404813"/>
            <a:ext cx="8362950" cy="1008062"/>
          </a:xfrm>
        </p:spPr>
        <p:txBody>
          <a:bodyPr/>
          <a:lstStyle/>
          <a:p>
            <a:pPr eaLnBrk="1" hangingPunct="1"/>
            <a:r>
              <a:rPr lang="es-EC" smtClean="0"/>
              <a:t>Factores Químicos </a:t>
            </a:r>
            <a:br>
              <a:rPr lang="es-EC" smtClean="0"/>
            </a:br>
            <a:r>
              <a:rPr lang="es-EC" smtClean="0"/>
              <a:t>	Gases Disueltos: Oxigeno </a:t>
            </a:r>
            <a:endParaRPr lang="es-EC" baseline="-25000" smtClean="0"/>
          </a:p>
        </p:txBody>
      </p:sp>
      <p:sp>
        <p:nvSpPr>
          <p:cNvPr id="15366" name="Rectangle 3"/>
          <p:cNvSpPr>
            <a:spLocks noGrp="1" noChangeArrowheads="1"/>
          </p:cNvSpPr>
          <p:nvPr>
            <p:ph type="body" idx="1"/>
          </p:nvPr>
        </p:nvSpPr>
        <p:spPr>
          <a:xfrm>
            <a:off x="323850" y="1773238"/>
            <a:ext cx="8496300" cy="4357687"/>
          </a:xfrm>
        </p:spPr>
        <p:txBody>
          <a:bodyPr/>
          <a:lstStyle/>
          <a:p>
            <a:pPr eaLnBrk="1" hangingPunct="1">
              <a:spcBef>
                <a:spcPct val="50000"/>
              </a:spcBef>
              <a:buClr>
                <a:srgbClr val="FF0000"/>
              </a:buClr>
              <a:buSzPct val="75000"/>
              <a:buFont typeface="Wingdings" pitchFamily="2" charset="2"/>
              <a:buNone/>
            </a:pPr>
            <a:r>
              <a:rPr lang="es-EC" b="1" smtClean="0"/>
              <a:t>Gases disueltos</a:t>
            </a:r>
            <a:r>
              <a:rPr lang="es-EC" smtClean="0"/>
              <a:t>. El oxígeno y el anhídrido carbónico disueltos en el agua son los dos gases de mayor importancia. </a:t>
            </a:r>
          </a:p>
          <a:p>
            <a:pPr eaLnBrk="1" hangingPunct="1">
              <a:spcBef>
                <a:spcPct val="50000"/>
              </a:spcBef>
              <a:buClr>
                <a:srgbClr val="FF0000"/>
              </a:buClr>
              <a:buSzPct val="75000"/>
              <a:buFont typeface="Wingdings" pitchFamily="2" charset="2"/>
              <a:buNone/>
            </a:pPr>
            <a:r>
              <a:rPr lang="es-EC" smtClean="0"/>
              <a:t>Tanto la concentración de oxígeno como la del anhídrido carbónico constituyen con frecuencia factores limitantes. </a:t>
            </a:r>
          </a:p>
          <a:p>
            <a:pPr eaLnBrk="1" hangingPunct="1">
              <a:spcBef>
                <a:spcPct val="50000"/>
              </a:spcBef>
              <a:buClr>
                <a:srgbClr val="FF0000"/>
              </a:buClr>
              <a:buSzPct val="75000"/>
              <a:buFont typeface="Wingdings" pitchFamily="2" charset="2"/>
              <a:buNone/>
            </a:pPr>
            <a:r>
              <a:rPr lang="es-EC" smtClean="0"/>
              <a:t>El </a:t>
            </a:r>
            <a:r>
              <a:rPr lang="es-EC" b="1" u="sng" smtClean="0">
                <a:solidFill>
                  <a:srgbClr val="FF0000"/>
                </a:solidFill>
              </a:rPr>
              <a:t>oxígeno</a:t>
            </a:r>
            <a:r>
              <a:rPr lang="es-EC" b="1" smtClean="0">
                <a:solidFill>
                  <a:srgbClr val="FF0000"/>
                </a:solidFill>
              </a:rPr>
              <a:t> </a:t>
            </a:r>
            <a:r>
              <a:rPr lang="es-EC" smtClean="0"/>
              <a:t>disuelto en el agua proviene de la fotosíntesis que realizan los vegetales con clorofila. </a:t>
            </a:r>
          </a:p>
          <a:p>
            <a:pPr eaLnBrk="1" hangingPunct="1">
              <a:spcBef>
                <a:spcPct val="50000"/>
              </a:spcBef>
              <a:buClr>
                <a:srgbClr val="FF0000"/>
              </a:buClr>
              <a:buSzPct val="75000"/>
              <a:buFont typeface="Wingdings" pitchFamily="2" charset="2"/>
              <a:buNone/>
            </a:pPr>
            <a:r>
              <a:rPr lang="es-EC" smtClean="0"/>
              <a:t>Como esta actividad fotosintética es mayor en las capas superiores bien iluminadas, su concentración será mayor a este nivel. </a:t>
            </a:r>
          </a:p>
          <a:p>
            <a:pPr eaLnBrk="1" hangingPunct="1">
              <a:spcBef>
                <a:spcPct val="50000"/>
              </a:spcBef>
              <a:buClr>
                <a:srgbClr val="FF0000"/>
              </a:buClr>
              <a:buSzPct val="75000"/>
              <a:buFont typeface="Wingdings" pitchFamily="2" charset="2"/>
              <a:buNone/>
            </a:pPr>
            <a:r>
              <a:rPr lang="es-EC" smtClean="0"/>
              <a:t>En los niveles próximos al fondo, su concentración es mínima debido a los procesos de oxidación de la materia orgánica.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5 Marcador de fecha"/>
          <p:cNvSpPr>
            <a:spLocks noGrp="1"/>
          </p:cNvSpPr>
          <p:nvPr>
            <p:ph type="dt" sz="quarter" idx="10"/>
          </p:nvPr>
        </p:nvSpPr>
        <p:spPr>
          <a:noFill/>
        </p:spPr>
        <p:txBody>
          <a:bodyPr/>
          <a:lstStyle/>
          <a:p>
            <a:r>
              <a:rPr lang="es-EC"/>
              <a:t>Curso de Limnología</a:t>
            </a:r>
            <a:endParaRPr lang="es-EC" altLang="en-US"/>
          </a:p>
          <a:p>
            <a:endParaRPr lang="es-EC" altLang="en-US"/>
          </a:p>
        </p:txBody>
      </p:sp>
      <p:sp>
        <p:nvSpPr>
          <p:cNvPr id="16387" name="6 Marcador de pie de página"/>
          <p:cNvSpPr>
            <a:spLocks noGrp="1"/>
          </p:cNvSpPr>
          <p:nvPr>
            <p:ph type="ftr" sz="quarter" idx="11"/>
          </p:nvPr>
        </p:nvSpPr>
        <p:spPr>
          <a:noFill/>
        </p:spPr>
        <p:txBody>
          <a:bodyPr/>
          <a:lstStyle/>
          <a:p>
            <a:r>
              <a:rPr lang="es-EC" altLang="en-US"/>
              <a:t>Profesor: José V. </a:t>
            </a:r>
            <a:r>
              <a:rPr lang="en-US" altLang="en-US"/>
              <a:t>C</a:t>
            </a:r>
            <a:r>
              <a:rPr lang="es-EC" altLang="en-US"/>
              <a:t>hang </a:t>
            </a:r>
            <a:r>
              <a:rPr lang="en-US" altLang="en-US"/>
              <a:t>G</a:t>
            </a:r>
            <a:r>
              <a:rPr lang="es-EC" altLang="en-US"/>
              <a:t>ómez, Ing. M.Sc.</a:t>
            </a:r>
          </a:p>
          <a:p>
            <a:endParaRPr lang="es-EC" altLang="en-US"/>
          </a:p>
        </p:txBody>
      </p:sp>
      <p:sp>
        <p:nvSpPr>
          <p:cNvPr id="16388" name="7 Marcador de número de diapositiva"/>
          <p:cNvSpPr>
            <a:spLocks noGrp="1"/>
          </p:cNvSpPr>
          <p:nvPr>
            <p:ph type="sldNum" sz="quarter" idx="12"/>
          </p:nvPr>
        </p:nvSpPr>
        <p:spPr>
          <a:noFill/>
        </p:spPr>
        <p:txBody>
          <a:bodyPr/>
          <a:lstStyle/>
          <a:p>
            <a:fld id="{9997FABB-C5E4-4661-B944-00386162EAC8}" type="slidenum">
              <a:rPr lang="es-EC" altLang="en-US"/>
              <a:pPr/>
              <a:t>14</a:t>
            </a:fld>
            <a:endParaRPr lang="es-EC" altLang="en-US"/>
          </a:p>
        </p:txBody>
      </p:sp>
      <p:sp>
        <p:nvSpPr>
          <p:cNvPr id="16389" name="Rectangle 2"/>
          <p:cNvSpPr>
            <a:spLocks noGrp="1" noChangeArrowheads="1"/>
          </p:cNvSpPr>
          <p:nvPr>
            <p:ph type="title"/>
          </p:nvPr>
        </p:nvSpPr>
        <p:spPr/>
        <p:txBody>
          <a:bodyPr/>
          <a:lstStyle/>
          <a:p>
            <a:pPr eaLnBrk="1" hangingPunct="1"/>
            <a:r>
              <a:rPr lang="es-EC" smtClean="0"/>
              <a:t>Gases disueltos: Oxígeno</a:t>
            </a:r>
          </a:p>
        </p:txBody>
      </p:sp>
      <p:sp>
        <p:nvSpPr>
          <p:cNvPr id="16390" name="Rectangle 3"/>
          <p:cNvSpPr>
            <a:spLocks noGrp="1" noChangeArrowheads="1"/>
          </p:cNvSpPr>
          <p:nvPr>
            <p:ph type="body" sz="half" idx="1"/>
          </p:nvPr>
        </p:nvSpPr>
        <p:spPr>
          <a:xfrm>
            <a:off x="250825" y="908050"/>
            <a:ext cx="4897438" cy="5222875"/>
          </a:xfrm>
        </p:spPr>
        <p:txBody>
          <a:bodyPr/>
          <a:lstStyle/>
          <a:p>
            <a:pPr algn="just" eaLnBrk="1" hangingPunct="1">
              <a:spcBef>
                <a:spcPct val="50000"/>
              </a:spcBef>
              <a:buClr>
                <a:srgbClr val="F20644"/>
              </a:buClr>
              <a:buSzPct val="75000"/>
              <a:buFont typeface="Wingdings" pitchFamily="2" charset="2"/>
              <a:buChar char="q"/>
            </a:pPr>
            <a:r>
              <a:rPr lang="es-CO" smtClean="0"/>
              <a:t>El oxígeno disuelto proviene de la mezcla del agua con el aire ocasionada por el viento y, en la mayoría de los casos, principalmente del oxígeno que liberan las plantas acuáticas en sus procesos de fotosíntesis.</a:t>
            </a:r>
            <a:r>
              <a:rPr lang="es-ES" smtClean="0"/>
              <a:t> </a:t>
            </a:r>
          </a:p>
          <a:p>
            <a:pPr algn="just" eaLnBrk="1" hangingPunct="1">
              <a:spcBef>
                <a:spcPct val="50000"/>
              </a:spcBef>
              <a:buClr>
                <a:srgbClr val="F20644"/>
              </a:buClr>
              <a:buSzPct val="75000"/>
              <a:buFont typeface="Wingdings" pitchFamily="2" charset="2"/>
              <a:buChar char="q"/>
            </a:pPr>
            <a:r>
              <a:rPr lang="es-CO" smtClean="0"/>
              <a:t>En términos generales, la solubilidad del O2 en el agua es directamente proporcional a la presión e inversamente proporcional a la temperatura y a la concentración de sales disueltas</a:t>
            </a:r>
            <a:r>
              <a:rPr lang="es-CO" sz="1800" smtClean="0"/>
              <a:t>.</a:t>
            </a:r>
          </a:p>
          <a:p>
            <a:pPr algn="just" eaLnBrk="1" hangingPunct="1">
              <a:spcBef>
                <a:spcPct val="50000"/>
              </a:spcBef>
              <a:buClr>
                <a:srgbClr val="F20644"/>
              </a:buClr>
              <a:buSzPct val="75000"/>
              <a:buFont typeface="Wingdings" pitchFamily="2" charset="2"/>
              <a:buChar char="q"/>
            </a:pPr>
            <a:r>
              <a:rPr lang="es-CO" smtClean="0"/>
              <a:t>En las figuras se aprecian equipos para medir oxígeno disuelto.</a:t>
            </a:r>
            <a:endParaRPr lang="es-ES" smtClean="0"/>
          </a:p>
          <a:p>
            <a:pPr eaLnBrk="1" hangingPunct="1"/>
            <a:endParaRPr lang="es-EC" sz="1800" smtClean="0"/>
          </a:p>
        </p:txBody>
      </p:sp>
      <p:pic>
        <p:nvPicPr>
          <p:cNvPr id="16391" name="Picture 6" descr="http://www.camlab.co.uk/html/electrochemistry/images/CAM458.gif"/>
          <p:cNvPicPr>
            <a:picLocks noChangeAspect="1" noChangeArrowheads="1"/>
          </p:cNvPicPr>
          <p:nvPr>
            <p:ph sz="quarter" idx="2"/>
          </p:nvPr>
        </p:nvPicPr>
        <p:blipFill>
          <a:blip r:embed="rId2" r:link="rId3"/>
          <a:srcRect/>
          <a:stretch>
            <a:fillRect/>
          </a:stretch>
        </p:blipFill>
        <p:spPr>
          <a:xfrm>
            <a:off x="5292725" y="836613"/>
            <a:ext cx="3240088" cy="2524125"/>
          </a:xfrm>
          <a:noFill/>
        </p:spPr>
      </p:pic>
      <p:pic>
        <p:nvPicPr>
          <p:cNvPr id="16392" name="Picture 7" descr="http://www.lazarlab.com/jun04_01.jpg"/>
          <p:cNvPicPr>
            <a:picLocks noChangeAspect="1" noChangeArrowheads="1"/>
          </p:cNvPicPr>
          <p:nvPr>
            <p:ph sz="quarter" idx="3"/>
          </p:nvPr>
        </p:nvPicPr>
        <p:blipFill>
          <a:blip r:embed="rId4" r:link="rId5"/>
          <a:srcRect l="9456" t="16530" r="8574" b="6653"/>
          <a:stretch>
            <a:fillRect/>
          </a:stretch>
        </p:blipFill>
        <p:spPr>
          <a:xfrm>
            <a:off x="6084888" y="3644900"/>
            <a:ext cx="2303462" cy="2405063"/>
          </a:xfr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3 Marcador de fecha"/>
          <p:cNvSpPr>
            <a:spLocks noGrp="1"/>
          </p:cNvSpPr>
          <p:nvPr>
            <p:ph type="dt" sz="quarter" idx="10"/>
          </p:nvPr>
        </p:nvSpPr>
        <p:spPr>
          <a:noFill/>
        </p:spPr>
        <p:txBody>
          <a:bodyPr/>
          <a:lstStyle/>
          <a:p>
            <a:r>
              <a:rPr lang="es-EC"/>
              <a:t>Curso de Limnología</a:t>
            </a:r>
            <a:endParaRPr lang="es-EC" altLang="en-US"/>
          </a:p>
          <a:p>
            <a:endParaRPr lang="es-EC" altLang="en-US"/>
          </a:p>
        </p:txBody>
      </p:sp>
      <p:sp>
        <p:nvSpPr>
          <p:cNvPr id="17411" name="4 Marcador de pie de página"/>
          <p:cNvSpPr>
            <a:spLocks noGrp="1"/>
          </p:cNvSpPr>
          <p:nvPr>
            <p:ph type="ftr" sz="quarter" idx="11"/>
          </p:nvPr>
        </p:nvSpPr>
        <p:spPr>
          <a:noFill/>
        </p:spPr>
        <p:txBody>
          <a:bodyPr/>
          <a:lstStyle/>
          <a:p>
            <a:r>
              <a:rPr lang="es-EC" altLang="en-US"/>
              <a:t>Profesor: José V. </a:t>
            </a:r>
            <a:r>
              <a:rPr lang="en-US" altLang="en-US"/>
              <a:t>C</a:t>
            </a:r>
            <a:r>
              <a:rPr lang="es-EC" altLang="en-US"/>
              <a:t>hang </a:t>
            </a:r>
            <a:r>
              <a:rPr lang="en-US" altLang="en-US"/>
              <a:t>G</a:t>
            </a:r>
            <a:r>
              <a:rPr lang="es-EC" altLang="en-US"/>
              <a:t>ómez, Ing. M.Sc.</a:t>
            </a:r>
          </a:p>
          <a:p>
            <a:endParaRPr lang="es-EC" altLang="en-US"/>
          </a:p>
        </p:txBody>
      </p:sp>
      <p:sp>
        <p:nvSpPr>
          <p:cNvPr id="17412" name="5 Marcador de número de diapositiva"/>
          <p:cNvSpPr>
            <a:spLocks noGrp="1"/>
          </p:cNvSpPr>
          <p:nvPr>
            <p:ph type="sldNum" sz="quarter" idx="12"/>
          </p:nvPr>
        </p:nvSpPr>
        <p:spPr>
          <a:noFill/>
        </p:spPr>
        <p:txBody>
          <a:bodyPr/>
          <a:lstStyle/>
          <a:p>
            <a:fld id="{C7B4225A-8FF4-4956-83FE-9A4EDBEC77F9}" type="slidenum">
              <a:rPr lang="es-EC" altLang="en-US"/>
              <a:pPr/>
              <a:t>15</a:t>
            </a:fld>
            <a:endParaRPr lang="es-EC" altLang="en-US"/>
          </a:p>
        </p:txBody>
      </p:sp>
      <p:sp>
        <p:nvSpPr>
          <p:cNvPr id="17413" name="Rectangle 2"/>
          <p:cNvSpPr>
            <a:spLocks noGrp="1" noChangeArrowheads="1"/>
          </p:cNvSpPr>
          <p:nvPr>
            <p:ph type="title"/>
          </p:nvPr>
        </p:nvSpPr>
        <p:spPr>
          <a:xfrm>
            <a:off x="457200" y="333375"/>
            <a:ext cx="8229600" cy="574675"/>
          </a:xfrm>
        </p:spPr>
        <p:txBody>
          <a:bodyPr/>
          <a:lstStyle/>
          <a:p>
            <a:pPr eaLnBrk="1" hangingPunct="1">
              <a:lnSpc>
                <a:spcPct val="80000"/>
              </a:lnSpc>
            </a:pPr>
            <a:r>
              <a:rPr lang="es-EC" smtClean="0"/>
              <a:t>Gases disueltos: 	Oxígeno Disuelto</a:t>
            </a:r>
          </a:p>
        </p:txBody>
      </p:sp>
      <p:sp>
        <p:nvSpPr>
          <p:cNvPr id="17414" name="Rectangle 3"/>
          <p:cNvSpPr>
            <a:spLocks noGrp="1" noChangeArrowheads="1"/>
          </p:cNvSpPr>
          <p:nvPr>
            <p:ph type="body" idx="1"/>
          </p:nvPr>
        </p:nvSpPr>
        <p:spPr>
          <a:xfrm>
            <a:off x="179388" y="908050"/>
            <a:ext cx="8712200" cy="5616575"/>
          </a:xfrm>
        </p:spPr>
        <p:txBody>
          <a:bodyPr/>
          <a:lstStyle/>
          <a:p>
            <a:pPr eaLnBrk="1" hangingPunct="1">
              <a:spcBef>
                <a:spcPct val="45000"/>
              </a:spcBef>
              <a:buClr>
                <a:srgbClr val="FF0000"/>
              </a:buClr>
              <a:buSzPct val="75000"/>
              <a:buFont typeface="Wingdings" pitchFamily="2" charset="2"/>
              <a:buChar char="q"/>
            </a:pPr>
            <a:r>
              <a:rPr lang="es-MX" smtClean="0"/>
              <a:t>Su determinación es muy importante para estudios de limnología y evaluación ambiental por que es el factor que determina la existencia de condiciones aeróbicas o anaeróbicas en un medio particular.</a:t>
            </a:r>
          </a:p>
          <a:p>
            <a:pPr eaLnBrk="1" hangingPunct="1">
              <a:spcBef>
                <a:spcPct val="45000"/>
              </a:spcBef>
              <a:buClr>
                <a:srgbClr val="FF0000"/>
              </a:buClr>
              <a:buSzPct val="75000"/>
              <a:buFont typeface="Wingdings" pitchFamily="2" charset="2"/>
              <a:buChar char="q"/>
            </a:pPr>
            <a:r>
              <a:rPr lang="es-MX" smtClean="0"/>
              <a:t>A Partir del OD se puede cuantificar la DBO.  Su contenido depende de la concentración y estabilidad del material orgánico presente, y por ello es un factor muy importante en la auto purificación de los ríos. </a:t>
            </a:r>
          </a:p>
          <a:p>
            <a:pPr eaLnBrk="1" hangingPunct="1">
              <a:spcBef>
                <a:spcPct val="45000"/>
              </a:spcBef>
              <a:buClr>
                <a:srgbClr val="FF0000"/>
              </a:buClr>
              <a:buSzPct val="75000"/>
              <a:buFont typeface="Wingdings" pitchFamily="2" charset="2"/>
              <a:buChar char="q"/>
            </a:pPr>
            <a:r>
              <a:rPr lang="es-MX" smtClean="0"/>
              <a:t>Los valores de OD disminuyen con la temperatura. Concentraciones consideradas típicas para agua superficial están influenciadas por la temperatura, pero normalmente están entre 7 a 8 ppm (mg/l).</a:t>
            </a:r>
          </a:p>
          <a:p>
            <a:pPr eaLnBrk="1" hangingPunct="1">
              <a:spcBef>
                <a:spcPct val="45000"/>
              </a:spcBef>
              <a:buClr>
                <a:srgbClr val="FF0000"/>
              </a:buClr>
              <a:buSzPct val="75000"/>
              <a:buFont typeface="Wingdings" pitchFamily="2" charset="2"/>
              <a:buChar char="q"/>
            </a:pPr>
            <a:r>
              <a:rPr lang="es-MX" smtClean="0"/>
              <a:t>La vida acuática requiere de OD. La mayoría de los animales acuáticos necesitan una concentración </a:t>
            </a:r>
            <a:r>
              <a:rPr lang="es-MX" smtClean="0">
                <a:cs typeface="Arial" charset="0"/>
              </a:rPr>
              <a:t>&gt;</a:t>
            </a:r>
            <a:r>
              <a:rPr lang="es-MX" smtClean="0"/>
              <a:t> 1ppm (mg/l) para sobrevivir. Dependiendo del tipo y condiciones de cultivo, necesitan de 4 a 5 ppm para evitar stress.  </a:t>
            </a:r>
          </a:p>
          <a:p>
            <a:pPr eaLnBrk="1" hangingPunct="1">
              <a:spcBef>
                <a:spcPct val="45000"/>
              </a:spcBef>
              <a:buClr>
                <a:srgbClr val="FF0000"/>
              </a:buClr>
              <a:buSzPct val="75000"/>
              <a:buFont typeface="Wingdings" pitchFamily="2" charset="2"/>
              <a:buChar char="q"/>
            </a:pPr>
            <a:r>
              <a:rPr lang="es-MX" smtClean="0"/>
              <a:t>Varía significativamente en aguas superficiales, y generalmente es muy bajo, o está ausente en aguas subterráneas.</a:t>
            </a:r>
          </a:p>
          <a:p>
            <a:pPr eaLnBrk="1" hangingPunct="1">
              <a:lnSpc>
                <a:spcPct val="90000"/>
              </a:lnSpc>
            </a:pPr>
            <a:endParaRPr lang="es-EC" smtClean="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3 Marcador de fecha"/>
          <p:cNvSpPr>
            <a:spLocks noGrp="1"/>
          </p:cNvSpPr>
          <p:nvPr>
            <p:ph type="dt" sz="quarter" idx="10"/>
          </p:nvPr>
        </p:nvSpPr>
        <p:spPr>
          <a:noFill/>
        </p:spPr>
        <p:txBody>
          <a:bodyPr/>
          <a:lstStyle/>
          <a:p>
            <a:r>
              <a:rPr lang="es-EC"/>
              <a:t>Curso de Limnología</a:t>
            </a:r>
            <a:endParaRPr lang="es-EC" altLang="en-US"/>
          </a:p>
          <a:p>
            <a:endParaRPr lang="es-EC" altLang="en-US"/>
          </a:p>
        </p:txBody>
      </p:sp>
      <p:sp>
        <p:nvSpPr>
          <p:cNvPr id="18435" name="4 Marcador de pie de página"/>
          <p:cNvSpPr>
            <a:spLocks noGrp="1"/>
          </p:cNvSpPr>
          <p:nvPr>
            <p:ph type="ftr" sz="quarter" idx="11"/>
          </p:nvPr>
        </p:nvSpPr>
        <p:spPr>
          <a:noFill/>
        </p:spPr>
        <p:txBody>
          <a:bodyPr/>
          <a:lstStyle/>
          <a:p>
            <a:r>
              <a:rPr lang="es-EC" altLang="en-US"/>
              <a:t>Profesor: José V. </a:t>
            </a:r>
            <a:r>
              <a:rPr lang="en-US" altLang="en-US"/>
              <a:t>C</a:t>
            </a:r>
            <a:r>
              <a:rPr lang="es-EC" altLang="en-US"/>
              <a:t>hang </a:t>
            </a:r>
            <a:r>
              <a:rPr lang="en-US" altLang="en-US"/>
              <a:t>G</a:t>
            </a:r>
            <a:r>
              <a:rPr lang="es-EC" altLang="en-US"/>
              <a:t>ómez, Ing. M.Sc.</a:t>
            </a:r>
          </a:p>
          <a:p>
            <a:endParaRPr lang="es-EC" altLang="en-US"/>
          </a:p>
        </p:txBody>
      </p:sp>
      <p:sp>
        <p:nvSpPr>
          <p:cNvPr id="18436" name="5 Marcador de número de diapositiva"/>
          <p:cNvSpPr>
            <a:spLocks noGrp="1"/>
          </p:cNvSpPr>
          <p:nvPr>
            <p:ph type="sldNum" sz="quarter" idx="12"/>
          </p:nvPr>
        </p:nvSpPr>
        <p:spPr>
          <a:noFill/>
        </p:spPr>
        <p:txBody>
          <a:bodyPr/>
          <a:lstStyle/>
          <a:p>
            <a:fld id="{82B28470-01F1-4ADB-990F-C34E5DA376A5}" type="slidenum">
              <a:rPr lang="es-EC" altLang="en-US"/>
              <a:pPr/>
              <a:t>16</a:t>
            </a:fld>
            <a:endParaRPr lang="es-EC" altLang="en-US"/>
          </a:p>
        </p:txBody>
      </p:sp>
      <p:sp>
        <p:nvSpPr>
          <p:cNvPr id="18437" name="Rectangle 2"/>
          <p:cNvSpPr>
            <a:spLocks noGrp="1" noChangeArrowheads="1"/>
          </p:cNvSpPr>
          <p:nvPr>
            <p:ph type="title"/>
          </p:nvPr>
        </p:nvSpPr>
        <p:spPr>
          <a:xfrm>
            <a:off x="517525" y="333375"/>
            <a:ext cx="8442325" cy="647700"/>
          </a:xfrm>
        </p:spPr>
        <p:txBody>
          <a:bodyPr/>
          <a:lstStyle/>
          <a:p>
            <a:pPr eaLnBrk="1" hangingPunct="1"/>
            <a:r>
              <a:rPr lang="es-EC" smtClean="0"/>
              <a:t>Variación de OD vs. Temperatura y Salinidad</a:t>
            </a:r>
          </a:p>
        </p:txBody>
      </p:sp>
      <p:pic>
        <p:nvPicPr>
          <p:cNvPr id="18438" name="Picture 3"/>
          <p:cNvPicPr>
            <a:picLocks noChangeAspect="1" noChangeArrowheads="1"/>
          </p:cNvPicPr>
          <p:nvPr>
            <p:ph idx="1"/>
          </p:nvPr>
        </p:nvPicPr>
        <p:blipFill>
          <a:blip r:embed="rId2"/>
          <a:srcRect/>
          <a:stretch>
            <a:fillRect/>
          </a:stretch>
        </p:blipFill>
        <p:spPr>
          <a:xfrm>
            <a:off x="250825" y="981075"/>
            <a:ext cx="8642350" cy="5184775"/>
          </a:xfr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3 Marcador de fecha"/>
          <p:cNvSpPr>
            <a:spLocks noGrp="1"/>
          </p:cNvSpPr>
          <p:nvPr>
            <p:ph type="dt" sz="quarter" idx="10"/>
          </p:nvPr>
        </p:nvSpPr>
        <p:spPr>
          <a:noFill/>
        </p:spPr>
        <p:txBody>
          <a:bodyPr/>
          <a:lstStyle/>
          <a:p>
            <a:r>
              <a:rPr lang="es-EC"/>
              <a:t>Curso de Limnología</a:t>
            </a:r>
            <a:endParaRPr lang="es-EC" altLang="en-US"/>
          </a:p>
          <a:p>
            <a:endParaRPr lang="es-EC" altLang="en-US"/>
          </a:p>
        </p:txBody>
      </p:sp>
      <p:sp>
        <p:nvSpPr>
          <p:cNvPr id="19459" name="4 Marcador de pie de página"/>
          <p:cNvSpPr>
            <a:spLocks noGrp="1"/>
          </p:cNvSpPr>
          <p:nvPr>
            <p:ph type="ftr" sz="quarter" idx="11"/>
          </p:nvPr>
        </p:nvSpPr>
        <p:spPr>
          <a:noFill/>
        </p:spPr>
        <p:txBody>
          <a:bodyPr/>
          <a:lstStyle/>
          <a:p>
            <a:r>
              <a:rPr lang="es-EC" altLang="en-US"/>
              <a:t>Profesor: José V. </a:t>
            </a:r>
            <a:r>
              <a:rPr lang="en-US" altLang="en-US"/>
              <a:t>C</a:t>
            </a:r>
            <a:r>
              <a:rPr lang="es-EC" altLang="en-US"/>
              <a:t>hang </a:t>
            </a:r>
            <a:r>
              <a:rPr lang="en-US" altLang="en-US"/>
              <a:t>G</a:t>
            </a:r>
            <a:r>
              <a:rPr lang="es-EC" altLang="en-US"/>
              <a:t>ómez, Ing. M.Sc.</a:t>
            </a:r>
          </a:p>
          <a:p>
            <a:endParaRPr lang="es-EC" altLang="en-US"/>
          </a:p>
        </p:txBody>
      </p:sp>
      <p:sp>
        <p:nvSpPr>
          <p:cNvPr id="19460" name="5 Marcador de número de diapositiva"/>
          <p:cNvSpPr>
            <a:spLocks noGrp="1"/>
          </p:cNvSpPr>
          <p:nvPr>
            <p:ph type="sldNum" sz="quarter" idx="12"/>
          </p:nvPr>
        </p:nvSpPr>
        <p:spPr>
          <a:noFill/>
        </p:spPr>
        <p:txBody>
          <a:bodyPr/>
          <a:lstStyle/>
          <a:p>
            <a:fld id="{6DA5627E-B486-4820-A1DE-3FD5153AC5FC}" type="slidenum">
              <a:rPr lang="es-EC" altLang="en-US"/>
              <a:pPr/>
              <a:t>17</a:t>
            </a:fld>
            <a:endParaRPr lang="es-EC" altLang="en-US"/>
          </a:p>
        </p:txBody>
      </p:sp>
      <p:sp>
        <p:nvSpPr>
          <p:cNvPr id="19461" name="Rectangle 2"/>
          <p:cNvSpPr>
            <a:spLocks noGrp="1" noChangeArrowheads="1"/>
          </p:cNvSpPr>
          <p:nvPr>
            <p:ph type="title"/>
          </p:nvPr>
        </p:nvSpPr>
        <p:spPr>
          <a:xfrm>
            <a:off x="457200" y="260350"/>
            <a:ext cx="8229600" cy="1081088"/>
          </a:xfrm>
        </p:spPr>
        <p:txBody>
          <a:bodyPr/>
          <a:lstStyle/>
          <a:p>
            <a:pPr eaLnBrk="1" hangingPunct="1"/>
            <a:r>
              <a:rPr lang="es-EC" smtClean="0"/>
              <a:t>Factores Químicos:  Gases disueltos CO</a:t>
            </a:r>
            <a:r>
              <a:rPr lang="es-EC" baseline="-25000" smtClean="0"/>
              <a:t>2</a:t>
            </a:r>
            <a:r>
              <a:rPr lang="es-EC" smtClean="0"/>
              <a:t>/ Anhídrido Sulfuroso</a:t>
            </a:r>
          </a:p>
        </p:txBody>
      </p:sp>
      <p:sp>
        <p:nvSpPr>
          <p:cNvPr id="19462" name="Rectangle 3"/>
          <p:cNvSpPr>
            <a:spLocks noGrp="1" noChangeArrowheads="1"/>
          </p:cNvSpPr>
          <p:nvPr>
            <p:ph type="body" idx="1"/>
          </p:nvPr>
        </p:nvSpPr>
        <p:spPr>
          <a:xfrm>
            <a:off x="250825" y="1268413"/>
            <a:ext cx="8642350" cy="4968875"/>
          </a:xfrm>
        </p:spPr>
        <p:txBody>
          <a:bodyPr/>
          <a:lstStyle/>
          <a:p>
            <a:pPr eaLnBrk="1" hangingPunct="1">
              <a:lnSpc>
                <a:spcPct val="90000"/>
              </a:lnSpc>
              <a:spcBef>
                <a:spcPct val="45000"/>
              </a:spcBef>
              <a:buClr>
                <a:srgbClr val="FF0000"/>
              </a:buClr>
              <a:buSzPct val="75000"/>
              <a:buFont typeface="Wingdings" pitchFamily="2" charset="2"/>
              <a:buNone/>
            </a:pPr>
            <a:r>
              <a:rPr lang="es-EC" b="1" u="sng" smtClean="0">
                <a:solidFill>
                  <a:srgbClr val="FF0000"/>
                </a:solidFill>
              </a:rPr>
              <a:t>El anhídrido carbónico (CO2)</a:t>
            </a:r>
            <a:r>
              <a:rPr lang="es-EC" smtClean="0"/>
              <a:t> es un gas que se combina con el agua para formar ácido carbónico. Proviene de la atmósfera y de la actividad respiratoria de los organismos. </a:t>
            </a:r>
          </a:p>
          <a:p>
            <a:pPr eaLnBrk="1" hangingPunct="1">
              <a:lnSpc>
                <a:spcPct val="90000"/>
              </a:lnSpc>
              <a:spcBef>
                <a:spcPct val="45000"/>
              </a:spcBef>
              <a:buClr>
                <a:srgbClr val="FF0000"/>
              </a:buClr>
              <a:buSzPct val="75000"/>
              <a:buFont typeface="Wingdings" pitchFamily="2" charset="2"/>
              <a:buNone/>
            </a:pPr>
            <a:r>
              <a:rPr lang="es-EC" smtClean="0"/>
              <a:t>Su concentración en el agua es variable; cuando es alta, puede constituir un factor limitante para los animales, ya que en estos casos suele ir asociado a concentraciones bajas de oxígeno. </a:t>
            </a:r>
          </a:p>
          <a:p>
            <a:pPr eaLnBrk="1" hangingPunct="1">
              <a:lnSpc>
                <a:spcPct val="90000"/>
              </a:lnSpc>
              <a:spcBef>
                <a:spcPct val="45000"/>
              </a:spcBef>
              <a:buClr>
                <a:srgbClr val="FF0000"/>
              </a:buClr>
              <a:buSzPct val="75000"/>
              <a:buFont typeface="Wingdings" pitchFamily="2" charset="2"/>
              <a:buNone/>
            </a:pPr>
            <a:r>
              <a:rPr lang="es-EC" smtClean="0"/>
              <a:t>El CO2 tiene relación con el pH del medio acuático e interviene en la formación de los esqueletos, carapachos y conchas de muchos invertebrados. </a:t>
            </a:r>
          </a:p>
          <a:p>
            <a:pPr eaLnBrk="1" hangingPunct="1">
              <a:lnSpc>
                <a:spcPct val="90000"/>
              </a:lnSpc>
              <a:spcBef>
                <a:spcPct val="45000"/>
              </a:spcBef>
              <a:buClr>
                <a:srgbClr val="FF0000"/>
              </a:buClr>
              <a:buSzPct val="75000"/>
              <a:buFont typeface="Wingdings" pitchFamily="2" charset="2"/>
              <a:buNone/>
            </a:pPr>
            <a:r>
              <a:rPr lang="es-EC" smtClean="0"/>
              <a:t>Existen en el medio acuático otros gases como el </a:t>
            </a:r>
            <a:r>
              <a:rPr lang="es-EC" b="1" u="sng" smtClean="0">
                <a:solidFill>
                  <a:srgbClr val="FF0000"/>
                </a:solidFill>
              </a:rPr>
              <a:t>anhídrido sulfuroso</a:t>
            </a:r>
            <a:r>
              <a:rPr lang="es-EC" b="1" smtClean="0">
                <a:solidFill>
                  <a:srgbClr val="FF0000"/>
                </a:solidFill>
              </a:rPr>
              <a:t> </a:t>
            </a:r>
            <a:r>
              <a:rPr lang="es-EC" smtClean="0"/>
              <a:t>(SH3), que es muy venenoso y constituye un factor limitante cuando se acumula en aguas estancadas ricas en restos orgánicos. </a:t>
            </a:r>
          </a:p>
          <a:p>
            <a:pPr eaLnBrk="1" hangingPunct="1">
              <a:lnSpc>
                <a:spcPct val="90000"/>
              </a:lnSpc>
              <a:spcBef>
                <a:spcPct val="45000"/>
              </a:spcBef>
              <a:buClr>
                <a:srgbClr val="FF0000"/>
              </a:buClr>
              <a:buSzPct val="75000"/>
              <a:buFont typeface="Wingdings" pitchFamily="2" charset="2"/>
              <a:buNone/>
            </a:pPr>
            <a:r>
              <a:rPr lang="es-EC" smtClean="0"/>
              <a:t>Este gas proviene de la reducción del sulfato de calcio por la bacteria </a:t>
            </a:r>
            <a:r>
              <a:rPr lang="es-EC" i="1" smtClean="0"/>
              <a:t>Microspira aestuarii</a:t>
            </a:r>
            <a:r>
              <a:rPr lang="es-EC" smtClean="0"/>
              <a:t>. En los marismas se desprende a veces metano, el cual se produce por la descomposición anaeróbica de restos vegetales. </a:t>
            </a:r>
          </a:p>
          <a:p>
            <a:pPr eaLnBrk="1" hangingPunct="1">
              <a:lnSpc>
                <a:spcPct val="90000"/>
              </a:lnSpc>
              <a:spcBef>
                <a:spcPct val="45000"/>
              </a:spcBef>
              <a:buClr>
                <a:srgbClr val="FF0000"/>
              </a:buClr>
              <a:buSzPct val="75000"/>
              <a:buFont typeface="Wingdings" pitchFamily="2" charset="2"/>
              <a:buChar char="q"/>
            </a:pPr>
            <a:endParaRPr lang="es-EC"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3 Marcador de fecha"/>
          <p:cNvSpPr>
            <a:spLocks noGrp="1"/>
          </p:cNvSpPr>
          <p:nvPr>
            <p:ph type="dt" sz="quarter" idx="10"/>
          </p:nvPr>
        </p:nvSpPr>
        <p:spPr>
          <a:noFill/>
        </p:spPr>
        <p:txBody>
          <a:bodyPr/>
          <a:lstStyle/>
          <a:p>
            <a:r>
              <a:rPr lang="es-EC"/>
              <a:t>Curso de Limnología</a:t>
            </a:r>
            <a:endParaRPr lang="es-EC" altLang="en-US"/>
          </a:p>
          <a:p>
            <a:endParaRPr lang="es-EC" altLang="en-US"/>
          </a:p>
        </p:txBody>
      </p:sp>
      <p:sp>
        <p:nvSpPr>
          <p:cNvPr id="20483" name="4 Marcador de pie de página"/>
          <p:cNvSpPr>
            <a:spLocks noGrp="1"/>
          </p:cNvSpPr>
          <p:nvPr>
            <p:ph type="ftr" sz="quarter" idx="11"/>
          </p:nvPr>
        </p:nvSpPr>
        <p:spPr>
          <a:noFill/>
        </p:spPr>
        <p:txBody>
          <a:bodyPr/>
          <a:lstStyle/>
          <a:p>
            <a:r>
              <a:rPr lang="es-EC" altLang="en-US"/>
              <a:t>Profesor: José V. </a:t>
            </a:r>
            <a:r>
              <a:rPr lang="en-US" altLang="en-US"/>
              <a:t>C</a:t>
            </a:r>
            <a:r>
              <a:rPr lang="es-EC" altLang="en-US"/>
              <a:t>hang </a:t>
            </a:r>
            <a:r>
              <a:rPr lang="en-US" altLang="en-US"/>
              <a:t>G</a:t>
            </a:r>
            <a:r>
              <a:rPr lang="es-EC" altLang="en-US"/>
              <a:t>ómez, Ing. M.Sc.</a:t>
            </a:r>
          </a:p>
          <a:p>
            <a:endParaRPr lang="es-EC" altLang="en-US"/>
          </a:p>
        </p:txBody>
      </p:sp>
      <p:sp>
        <p:nvSpPr>
          <p:cNvPr id="20484" name="5 Marcador de número de diapositiva"/>
          <p:cNvSpPr>
            <a:spLocks noGrp="1"/>
          </p:cNvSpPr>
          <p:nvPr>
            <p:ph type="sldNum" sz="quarter" idx="12"/>
          </p:nvPr>
        </p:nvSpPr>
        <p:spPr>
          <a:noFill/>
        </p:spPr>
        <p:txBody>
          <a:bodyPr/>
          <a:lstStyle/>
          <a:p>
            <a:fld id="{62EF8B78-BE04-43F0-92E3-8B9DE7D43DAA}" type="slidenum">
              <a:rPr lang="es-EC" altLang="en-US"/>
              <a:pPr/>
              <a:t>18</a:t>
            </a:fld>
            <a:endParaRPr lang="es-EC" altLang="en-US"/>
          </a:p>
        </p:txBody>
      </p:sp>
      <p:sp>
        <p:nvSpPr>
          <p:cNvPr id="20485" name="Rectangle 2"/>
          <p:cNvSpPr>
            <a:spLocks noGrp="1" noChangeArrowheads="1"/>
          </p:cNvSpPr>
          <p:nvPr>
            <p:ph type="title"/>
          </p:nvPr>
        </p:nvSpPr>
        <p:spPr>
          <a:xfrm>
            <a:off x="457200" y="277813"/>
            <a:ext cx="8229600" cy="774700"/>
          </a:xfrm>
        </p:spPr>
        <p:txBody>
          <a:bodyPr/>
          <a:lstStyle/>
          <a:p>
            <a:pPr eaLnBrk="1" hangingPunct="1"/>
            <a:r>
              <a:rPr lang="es-EC" smtClean="0"/>
              <a:t>Factores Químicos:	Sales minerales</a:t>
            </a:r>
          </a:p>
        </p:txBody>
      </p:sp>
      <p:sp>
        <p:nvSpPr>
          <p:cNvPr id="20486" name="Rectangle 3"/>
          <p:cNvSpPr>
            <a:spLocks noGrp="1" noChangeArrowheads="1"/>
          </p:cNvSpPr>
          <p:nvPr>
            <p:ph type="body" idx="1"/>
          </p:nvPr>
        </p:nvSpPr>
        <p:spPr>
          <a:xfrm>
            <a:off x="250825" y="908050"/>
            <a:ext cx="8569325" cy="5689600"/>
          </a:xfrm>
        </p:spPr>
        <p:txBody>
          <a:bodyPr/>
          <a:lstStyle/>
          <a:p>
            <a:pPr marL="381000" indent="-381000" eaLnBrk="1" hangingPunct="1">
              <a:spcBef>
                <a:spcPct val="40000"/>
              </a:spcBef>
              <a:buFont typeface="Wingdings" pitchFamily="2" charset="2"/>
              <a:buNone/>
            </a:pPr>
            <a:r>
              <a:rPr lang="es-EC" b="1" smtClean="0">
                <a:solidFill>
                  <a:srgbClr val="FF0000"/>
                </a:solidFill>
              </a:rPr>
              <a:t>Sales minerales.</a:t>
            </a:r>
            <a:r>
              <a:rPr lang="es-EC" smtClean="0"/>
              <a:t> En las aguas dulces las sales minerales más abundantes son los carbonatos, los sulfatos y los cloruros. Los cationes de mayor importancia son el calcio (64%), el magnesio (17%), el sodio (16%) y el potasio (3%). </a:t>
            </a:r>
          </a:p>
          <a:p>
            <a:pPr marL="381000" indent="-381000" eaLnBrk="1" hangingPunct="1">
              <a:spcBef>
                <a:spcPct val="40000"/>
              </a:spcBef>
              <a:buFont typeface="Wingdings" pitchFamily="2" charset="2"/>
              <a:buNone/>
            </a:pPr>
            <a:r>
              <a:rPr lang="es-EC" smtClean="0"/>
              <a:t>El calcio juega un papel fundamental, determina 2 tipos de agua: </a:t>
            </a:r>
          </a:p>
          <a:p>
            <a:pPr marL="725488" lvl="1" indent="-381000" eaLnBrk="1" hangingPunct="1">
              <a:spcBef>
                <a:spcPct val="40000"/>
              </a:spcBef>
              <a:buFont typeface="Wingdings" pitchFamily="2" charset="2"/>
              <a:buNone/>
            </a:pPr>
            <a:r>
              <a:rPr lang="es-EC" b="1" smtClean="0"/>
              <a:t>a)</a:t>
            </a:r>
            <a:r>
              <a:rPr lang="es-EC" b="1" i="1" smtClean="0"/>
              <a:t> aguas duras</a:t>
            </a:r>
            <a:r>
              <a:rPr lang="es-EC" smtClean="0"/>
              <a:t>, cuando la concentración de calcio es &lt; 25 mg / litro; </a:t>
            </a:r>
          </a:p>
          <a:p>
            <a:pPr marL="725488" lvl="1" indent="-381000" eaLnBrk="1" hangingPunct="1">
              <a:spcBef>
                <a:spcPct val="40000"/>
              </a:spcBef>
              <a:buFont typeface="Wingdings" pitchFamily="2" charset="2"/>
              <a:buNone/>
            </a:pPr>
            <a:r>
              <a:rPr lang="es-EC" b="1" smtClean="0"/>
              <a:t>b)</a:t>
            </a:r>
            <a:r>
              <a:rPr lang="es-EC" smtClean="0"/>
              <a:t> </a:t>
            </a:r>
            <a:r>
              <a:rPr lang="es-EC" b="1" i="1" smtClean="0"/>
              <a:t>aguas blandas</a:t>
            </a:r>
            <a:r>
              <a:rPr lang="es-EC" smtClean="0"/>
              <a:t>, si la concentración de calcio es &lt; 9 mg/ litro. </a:t>
            </a:r>
          </a:p>
          <a:p>
            <a:pPr marL="381000" indent="-381000" eaLnBrk="1" hangingPunct="1">
              <a:spcBef>
                <a:spcPct val="40000"/>
              </a:spcBef>
              <a:buFont typeface="Wingdings" pitchFamily="2" charset="2"/>
              <a:buNone/>
            </a:pPr>
            <a:r>
              <a:rPr lang="es-EC" smtClean="0"/>
              <a:t>Moluscos, crustáceos y otros invertebrados, tienen necesidad de calcio para formar sus caparazones o conchas y por tanto puede ser factor limitante para algunas especies. </a:t>
            </a:r>
          </a:p>
          <a:p>
            <a:pPr marL="381000" indent="-381000" eaLnBrk="1" hangingPunct="1">
              <a:spcBef>
                <a:spcPct val="40000"/>
              </a:spcBef>
              <a:buFont typeface="Wingdings" pitchFamily="2" charset="2"/>
              <a:buNone/>
            </a:pPr>
            <a:r>
              <a:rPr lang="es-EC" smtClean="0"/>
              <a:t>La concentración de sales minerales en las aguas dulces, tienen relación con los procesos de osmorregulación de los seres vivos. Estos, presentan en mecanismos de regulación de la presión osmótica, lo cual les permite subsistir en medios de diferente concentración a la del medio interno. </a:t>
            </a:r>
            <a:endParaRPr lang="es-EC" b="1"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3 Marcador de fecha"/>
          <p:cNvSpPr>
            <a:spLocks noGrp="1"/>
          </p:cNvSpPr>
          <p:nvPr>
            <p:ph type="dt" sz="quarter" idx="10"/>
          </p:nvPr>
        </p:nvSpPr>
        <p:spPr>
          <a:noFill/>
        </p:spPr>
        <p:txBody>
          <a:bodyPr/>
          <a:lstStyle/>
          <a:p>
            <a:r>
              <a:rPr lang="es-EC"/>
              <a:t>Curso de Limnología</a:t>
            </a:r>
            <a:endParaRPr lang="es-EC" altLang="en-US"/>
          </a:p>
          <a:p>
            <a:endParaRPr lang="es-EC" altLang="en-US"/>
          </a:p>
        </p:txBody>
      </p:sp>
      <p:sp>
        <p:nvSpPr>
          <p:cNvPr id="21507" name="4 Marcador de pie de página"/>
          <p:cNvSpPr>
            <a:spLocks noGrp="1"/>
          </p:cNvSpPr>
          <p:nvPr>
            <p:ph type="ftr" sz="quarter" idx="11"/>
          </p:nvPr>
        </p:nvSpPr>
        <p:spPr>
          <a:noFill/>
        </p:spPr>
        <p:txBody>
          <a:bodyPr/>
          <a:lstStyle/>
          <a:p>
            <a:r>
              <a:rPr lang="es-EC" altLang="en-US"/>
              <a:t>Profesor: José V. </a:t>
            </a:r>
            <a:r>
              <a:rPr lang="en-US" altLang="en-US"/>
              <a:t>C</a:t>
            </a:r>
            <a:r>
              <a:rPr lang="es-EC" altLang="en-US"/>
              <a:t>hang </a:t>
            </a:r>
            <a:r>
              <a:rPr lang="en-US" altLang="en-US"/>
              <a:t>G</a:t>
            </a:r>
            <a:r>
              <a:rPr lang="es-EC" altLang="en-US"/>
              <a:t>ómez, Ing. M.Sc.</a:t>
            </a:r>
          </a:p>
          <a:p>
            <a:endParaRPr lang="es-EC" altLang="en-US"/>
          </a:p>
        </p:txBody>
      </p:sp>
      <p:sp>
        <p:nvSpPr>
          <p:cNvPr id="21508" name="5 Marcador de número de diapositiva"/>
          <p:cNvSpPr>
            <a:spLocks noGrp="1"/>
          </p:cNvSpPr>
          <p:nvPr>
            <p:ph type="sldNum" sz="quarter" idx="12"/>
          </p:nvPr>
        </p:nvSpPr>
        <p:spPr>
          <a:noFill/>
        </p:spPr>
        <p:txBody>
          <a:bodyPr/>
          <a:lstStyle/>
          <a:p>
            <a:fld id="{34CCC892-8636-421A-B12E-2CA124B30E83}" type="slidenum">
              <a:rPr lang="es-EC" altLang="en-US"/>
              <a:pPr/>
              <a:t>19</a:t>
            </a:fld>
            <a:endParaRPr lang="es-EC" altLang="en-US"/>
          </a:p>
        </p:txBody>
      </p:sp>
      <p:sp>
        <p:nvSpPr>
          <p:cNvPr id="21509" name="Rectangle 2"/>
          <p:cNvSpPr>
            <a:spLocks noGrp="1" noChangeArrowheads="1"/>
          </p:cNvSpPr>
          <p:nvPr>
            <p:ph type="title"/>
          </p:nvPr>
        </p:nvSpPr>
        <p:spPr>
          <a:xfrm>
            <a:off x="457200" y="277813"/>
            <a:ext cx="8229600" cy="990600"/>
          </a:xfrm>
        </p:spPr>
        <p:txBody>
          <a:bodyPr/>
          <a:lstStyle/>
          <a:p>
            <a:pPr eaLnBrk="1" hangingPunct="1">
              <a:lnSpc>
                <a:spcPct val="85000"/>
              </a:lnSpc>
              <a:spcBef>
                <a:spcPct val="35000"/>
              </a:spcBef>
            </a:pPr>
            <a:r>
              <a:rPr lang="es-ES" smtClean="0"/>
              <a:t>Curva de Oxigeno Disuelto en un cuerpo hídrico afectado por descargas</a:t>
            </a:r>
            <a:r>
              <a:rPr lang="es-ES" sz="2100" b="0" smtClean="0"/>
              <a:t> </a:t>
            </a:r>
            <a:br>
              <a:rPr lang="es-ES" sz="2100" b="0" smtClean="0"/>
            </a:br>
            <a:r>
              <a:rPr lang="es-ES" sz="1200" b="0" smtClean="0"/>
              <a:t>Ref.:</a:t>
            </a:r>
            <a:r>
              <a:rPr lang="es-ES" sz="1200" b="0" i="1" smtClean="0"/>
              <a:t> </a:t>
            </a:r>
            <a:r>
              <a:rPr lang="es-ES" sz="1200" b="0" smtClean="0">
                <a:cs typeface="Arial" charset="0"/>
              </a:rPr>
              <a:t>Streeter-Phelps Models for dissolved oxygen and BOD, Batterman, 1999.</a:t>
            </a:r>
            <a:endParaRPr lang="es-EC" sz="1200" b="0" smtClean="0">
              <a:latin typeface="Times New Roman" pitchFamily="18" charset="0"/>
            </a:endParaRPr>
          </a:p>
        </p:txBody>
      </p:sp>
      <p:sp>
        <p:nvSpPr>
          <p:cNvPr id="21510" name="Rectangle 11"/>
          <p:cNvSpPr>
            <a:spLocks noGrp="1" noChangeArrowheads="1"/>
          </p:cNvSpPr>
          <p:nvPr>
            <p:ph type="body" idx="1"/>
          </p:nvPr>
        </p:nvSpPr>
        <p:spPr/>
        <p:txBody>
          <a:bodyPr/>
          <a:lstStyle/>
          <a:p>
            <a:pPr eaLnBrk="1" hangingPunct="1"/>
            <a:endParaRPr lang="es-ES" smtClean="0"/>
          </a:p>
        </p:txBody>
      </p:sp>
      <p:pic>
        <p:nvPicPr>
          <p:cNvPr id="21511" name="Picture 4"/>
          <p:cNvPicPr>
            <a:picLocks noChangeAspect="1" noChangeArrowheads="1"/>
          </p:cNvPicPr>
          <p:nvPr>
            <p:ph sz="half" idx="4294967295"/>
          </p:nvPr>
        </p:nvPicPr>
        <p:blipFill>
          <a:blip r:embed="rId2"/>
          <a:srcRect/>
          <a:stretch>
            <a:fillRect/>
          </a:stretch>
        </p:blipFill>
        <p:spPr>
          <a:xfrm>
            <a:off x="179388" y="1341438"/>
            <a:ext cx="8785225" cy="5040312"/>
          </a:xfrm>
          <a:noFill/>
        </p:spPr>
      </p:pic>
      <p:graphicFrame>
        <p:nvGraphicFramePr>
          <p:cNvPr id="129029" name="Group 5"/>
          <p:cNvGraphicFramePr>
            <a:graphicFrameLocks noGrp="1"/>
          </p:cNvGraphicFramePr>
          <p:nvPr>
            <p:ph sz="half" idx="4294967295"/>
          </p:nvPr>
        </p:nvGraphicFramePr>
        <p:xfrm>
          <a:off x="5095875" y="1600200"/>
          <a:ext cx="4048125" cy="4781550"/>
        </p:xfrm>
        <a:graphic>
          <a:graphicData uri="http://schemas.openxmlformats.org/drawingml/2006/table">
            <a:tbl>
              <a:tblPr/>
              <a:tblGrid>
                <a:gridCol w="4048125"/>
              </a:tblGrid>
              <a:tr h="4781550">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endParaRPr kumimoji="0" lang="es-ES" sz="2000" b="0" i="0" u="none" strike="noStrike" cap="none" normalizeH="0" baseline="0" smtClean="0">
                        <a:ln>
                          <a:noFill/>
                        </a:ln>
                        <a:solidFill>
                          <a:schemeClr val="tx1"/>
                        </a:solidFill>
                        <a:effectLst/>
                        <a:latin typeface="Times New Roman" pitchFamily="18" charset="0"/>
                      </a:endParaRPr>
                    </a:p>
                  </a:txBody>
                  <a:tcPr anchor="b" horzOverflow="overflow">
                    <a:lnL cap="flat">
                      <a:noFill/>
                    </a:lnL>
                    <a:lnR cap="flat">
                      <a:noFill/>
                    </a:lnR>
                    <a:lnT cap="flat">
                      <a:noFill/>
                    </a:lnT>
                    <a:lnB cap="flat">
                      <a:noFill/>
                    </a:lnB>
                    <a:lnTlToBr>
                      <a:noFill/>
                    </a:lnTlToBr>
                    <a:lnBlToTr>
                      <a:noFill/>
                    </a:lnBlToTr>
                    <a:noFill/>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3 Marcador de fecha"/>
          <p:cNvSpPr>
            <a:spLocks noGrp="1"/>
          </p:cNvSpPr>
          <p:nvPr>
            <p:ph type="dt" sz="quarter" idx="10"/>
          </p:nvPr>
        </p:nvSpPr>
        <p:spPr>
          <a:noFill/>
        </p:spPr>
        <p:txBody>
          <a:bodyPr/>
          <a:lstStyle/>
          <a:p>
            <a:r>
              <a:rPr lang="es-EC"/>
              <a:t>Curso de Limnología</a:t>
            </a:r>
            <a:endParaRPr lang="es-EC" altLang="en-US"/>
          </a:p>
          <a:p>
            <a:endParaRPr lang="es-EC" altLang="en-US"/>
          </a:p>
        </p:txBody>
      </p:sp>
      <p:sp>
        <p:nvSpPr>
          <p:cNvPr id="4099" name="4 Marcador de pie de página"/>
          <p:cNvSpPr>
            <a:spLocks noGrp="1"/>
          </p:cNvSpPr>
          <p:nvPr>
            <p:ph type="ftr" sz="quarter" idx="11"/>
          </p:nvPr>
        </p:nvSpPr>
        <p:spPr>
          <a:noFill/>
        </p:spPr>
        <p:txBody>
          <a:bodyPr/>
          <a:lstStyle/>
          <a:p>
            <a:r>
              <a:rPr lang="es-EC" altLang="en-US"/>
              <a:t>Profesor: José V. </a:t>
            </a:r>
            <a:r>
              <a:rPr lang="en-US" altLang="en-US"/>
              <a:t>C</a:t>
            </a:r>
            <a:r>
              <a:rPr lang="es-EC" altLang="en-US"/>
              <a:t>hang </a:t>
            </a:r>
            <a:r>
              <a:rPr lang="en-US" altLang="en-US"/>
              <a:t>G</a:t>
            </a:r>
            <a:r>
              <a:rPr lang="es-EC" altLang="en-US"/>
              <a:t>ómez, Ing. M.Sc.</a:t>
            </a:r>
          </a:p>
          <a:p>
            <a:endParaRPr lang="es-EC" altLang="en-US"/>
          </a:p>
        </p:txBody>
      </p:sp>
      <p:sp>
        <p:nvSpPr>
          <p:cNvPr id="4100" name="5 Marcador de número de diapositiva"/>
          <p:cNvSpPr>
            <a:spLocks noGrp="1"/>
          </p:cNvSpPr>
          <p:nvPr>
            <p:ph type="sldNum" sz="quarter" idx="12"/>
          </p:nvPr>
        </p:nvSpPr>
        <p:spPr>
          <a:noFill/>
        </p:spPr>
        <p:txBody>
          <a:bodyPr/>
          <a:lstStyle/>
          <a:p>
            <a:fld id="{ED727140-13CA-4E45-BB9C-8886E4001EA8}" type="slidenum">
              <a:rPr lang="es-EC" altLang="en-US"/>
              <a:pPr/>
              <a:t>2</a:t>
            </a:fld>
            <a:endParaRPr lang="es-EC" altLang="en-US"/>
          </a:p>
        </p:txBody>
      </p:sp>
      <p:sp>
        <p:nvSpPr>
          <p:cNvPr id="4101" name="Rectangle 2"/>
          <p:cNvSpPr>
            <a:spLocks noGrp="1" noChangeArrowheads="1"/>
          </p:cNvSpPr>
          <p:nvPr>
            <p:ph type="title"/>
          </p:nvPr>
        </p:nvSpPr>
        <p:spPr/>
        <p:txBody>
          <a:bodyPr/>
          <a:lstStyle/>
          <a:p>
            <a:pPr eaLnBrk="1" hangingPunct="1"/>
            <a:r>
              <a:rPr lang="es-EC" smtClean="0"/>
              <a:t>Capitulo 3: 	Factores Físicos que influyen 			en el medio acuático </a:t>
            </a:r>
            <a:r>
              <a:rPr lang="es-EC" sz="1400" smtClean="0"/>
              <a:t>(1)</a:t>
            </a:r>
          </a:p>
        </p:txBody>
      </p:sp>
      <p:sp>
        <p:nvSpPr>
          <p:cNvPr id="4102" name="Rectangle 3"/>
          <p:cNvSpPr>
            <a:spLocks noGrp="1" noChangeArrowheads="1"/>
          </p:cNvSpPr>
          <p:nvPr>
            <p:ph type="body" idx="1"/>
          </p:nvPr>
        </p:nvSpPr>
        <p:spPr>
          <a:xfrm>
            <a:off x="179388" y="1268413"/>
            <a:ext cx="8713787" cy="5113337"/>
          </a:xfrm>
        </p:spPr>
        <p:txBody>
          <a:bodyPr/>
          <a:lstStyle/>
          <a:p>
            <a:pPr eaLnBrk="1" hangingPunct="1">
              <a:spcBef>
                <a:spcPct val="50000"/>
              </a:spcBef>
              <a:buFont typeface="Wingdings" pitchFamily="2" charset="2"/>
              <a:buNone/>
            </a:pPr>
            <a:r>
              <a:rPr lang="es-MX" smtClean="0"/>
              <a:t>La molécula del agua tiene una estructura polar, con carga positiva en un lado y negativa en el otro.  Como resultado de esta estructura tiene un número de propiedades únicas, entre ellas:</a:t>
            </a:r>
          </a:p>
          <a:p>
            <a:pPr eaLnBrk="1" hangingPunct="1">
              <a:spcBef>
                <a:spcPct val="50000"/>
              </a:spcBef>
              <a:buClr>
                <a:srgbClr val="FF0000"/>
              </a:buClr>
              <a:buSzPct val="75000"/>
              <a:buFont typeface="Wingdings" pitchFamily="2" charset="2"/>
              <a:buChar char="q"/>
            </a:pPr>
            <a:r>
              <a:rPr lang="es-MX" smtClean="0"/>
              <a:t>Es líquida a temperatura normal</a:t>
            </a:r>
          </a:p>
          <a:p>
            <a:pPr eaLnBrk="1" hangingPunct="1">
              <a:spcBef>
                <a:spcPct val="50000"/>
              </a:spcBef>
              <a:buClr>
                <a:srgbClr val="FF0000"/>
              </a:buClr>
              <a:buSzPct val="75000"/>
              <a:buFont typeface="Wingdings" pitchFamily="2" charset="2"/>
              <a:buChar char="q"/>
            </a:pPr>
            <a:r>
              <a:rPr lang="es-MX" smtClean="0"/>
              <a:t>Es transparente a la luz visible (</a:t>
            </a:r>
            <a:r>
              <a:rPr lang="es-MX" sz="1600" smtClean="0"/>
              <a:t>importante para las plantas</a:t>
            </a:r>
            <a:r>
              <a:rPr lang="es-MX" smtClean="0"/>
              <a:t>)</a:t>
            </a:r>
          </a:p>
          <a:p>
            <a:pPr eaLnBrk="1" hangingPunct="1">
              <a:spcBef>
                <a:spcPct val="50000"/>
              </a:spcBef>
              <a:buClr>
                <a:srgbClr val="FF0000"/>
              </a:buClr>
              <a:buSzPct val="75000"/>
              <a:buFont typeface="Wingdings" pitchFamily="2" charset="2"/>
              <a:buChar char="q"/>
            </a:pPr>
            <a:r>
              <a:rPr lang="es-MX" smtClean="0"/>
              <a:t>Es un excelente solvente</a:t>
            </a:r>
          </a:p>
          <a:p>
            <a:pPr eaLnBrk="1" hangingPunct="1">
              <a:spcBef>
                <a:spcPct val="50000"/>
              </a:spcBef>
              <a:buClr>
                <a:srgbClr val="FF0000"/>
              </a:buClr>
              <a:buSzPct val="75000"/>
              <a:buFont typeface="Wingdings" pitchFamily="2" charset="2"/>
              <a:buChar char="q"/>
            </a:pPr>
            <a:r>
              <a:rPr lang="es-MX" smtClean="0"/>
              <a:t>Tiene un calor específico muy alto (</a:t>
            </a:r>
            <a:r>
              <a:rPr lang="es-MX" sz="1600" smtClean="0"/>
              <a:t>se requiere gran cantidad de calor para cambiar la temperatura del agua</a:t>
            </a:r>
            <a:r>
              <a:rPr lang="es-MX" smtClean="0"/>
              <a:t>)</a:t>
            </a:r>
          </a:p>
          <a:p>
            <a:pPr eaLnBrk="1" hangingPunct="1">
              <a:spcBef>
                <a:spcPct val="50000"/>
              </a:spcBef>
              <a:buClr>
                <a:srgbClr val="FF0000"/>
              </a:buClr>
              <a:buSzPct val="75000"/>
              <a:buFont typeface="Wingdings" pitchFamily="2" charset="2"/>
              <a:buChar char="q"/>
            </a:pPr>
            <a:r>
              <a:rPr lang="es-MX" smtClean="0"/>
              <a:t>Tiene un calor de evaporación muy alto.  Se necesita gran cantidad de calor(539 Cal/g a 100 </a:t>
            </a:r>
            <a:r>
              <a:rPr lang="es-MX" baseline="30000" smtClean="0"/>
              <a:t>o</a:t>
            </a:r>
            <a:r>
              <a:rPr lang="es-MX" smtClean="0"/>
              <a:t>C) para cambiar el agua de estado líquido a gaseoso)</a:t>
            </a:r>
          </a:p>
          <a:p>
            <a:pPr eaLnBrk="1" hangingPunct="1">
              <a:spcBef>
                <a:spcPct val="50000"/>
              </a:spcBef>
              <a:buClr>
                <a:srgbClr val="FF0000"/>
              </a:buClr>
              <a:buSzPct val="75000"/>
              <a:buFont typeface="Wingdings" pitchFamily="2" charset="2"/>
              <a:buChar char="q"/>
            </a:pPr>
            <a:r>
              <a:rPr lang="es-MX" smtClean="0"/>
              <a:t>Tiene un calor de fusión muy alto (</a:t>
            </a:r>
            <a:r>
              <a:rPr lang="es-MX" sz="1600" smtClean="0"/>
              <a:t>se requiere de una gran cantidad de calor para cambiar del estado sólido al líquido)</a:t>
            </a:r>
            <a:endParaRPr lang="es-EC" b="1" smtClean="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3 Marcador de fecha"/>
          <p:cNvSpPr>
            <a:spLocks noGrp="1"/>
          </p:cNvSpPr>
          <p:nvPr>
            <p:ph type="dt" sz="quarter" idx="10"/>
          </p:nvPr>
        </p:nvSpPr>
        <p:spPr>
          <a:noFill/>
        </p:spPr>
        <p:txBody>
          <a:bodyPr/>
          <a:lstStyle/>
          <a:p>
            <a:r>
              <a:rPr lang="es-EC"/>
              <a:t>Curso de Limnología</a:t>
            </a:r>
            <a:endParaRPr lang="es-EC" altLang="en-US"/>
          </a:p>
          <a:p>
            <a:endParaRPr lang="es-EC" altLang="en-US"/>
          </a:p>
        </p:txBody>
      </p:sp>
      <p:sp>
        <p:nvSpPr>
          <p:cNvPr id="22531" name="4 Marcador de pie de página"/>
          <p:cNvSpPr>
            <a:spLocks noGrp="1"/>
          </p:cNvSpPr>
          <p:nvPr>
            <p:ph type="ftr" sz="quarter" idx="11"/>
          </p:nvPr>
        </p:nvSpPr>
        <p:spPr>
          <a:noFill/>
        </p:spPr>
        <p:txBody>
          <a:bodyPr/>
          <a:lstStyle/>
          <a:p>
            <a:r>
              <a:rPr lang="es-EC" altLang="en-US"/>
              <a:t>Profesor: José V. </a:t>
            </a:r>
            <a:r>
              <a:rPr lang="en-US" altLang="en-US"/>
              <a:t>C</a:t>
            </a:r>
            <a:r>
              <a:rPr lang="es-EC" altLang="en-US"/>
              <a:t>hang </a:t>
            </a:r>
            <a:r>
              <a:rPr lang="en-US" altLang="en-US"/>
              <a:t>G</a:t>
            </a:r>
            <a:r>
              <a:rPr lang="es-EC" altLang="en-US"/>
              <a:t>ómez, Ing. M.Sc.</a:t>
            </a:r>
          </a:p>
          <a:p>
            <a:endParaRPr lang="es-EC" altLang="en-US"/>
          </a:p>
        </p:txBody>
      </p:sp>
      <p:sp>
        <p:nvSpPr>
          <p:cNvPr id="22532" name="5 Marcador de número de diapositiva"/>
          <p:cNvSpPr>
            <a:spLocks noGrp="1"/>
          </p:cNvSpPr>
          <p:nvPr>
            <p:ph type="sldNum" sz="quarter" idx="12"/>
          </p:nvPr>
        </p:nvSpPr>
        <p:spPr>
          <a:noFill/>
        </p:spPr>
        <p:txBody>
          <a:bodyPr/>
          <a:lstStyle/>
          <a:p>
            <a:fld id="{0C38A259-F181-48FC-9E2D-FCD7042BF531}" type="slidenum">
              <a:rPr lang="es-EC" altLang="en-US"/>
              <a:pPr/>
              <a:t>20</a:t>
            </a:fld>
            <a:endParaRPr lang="es-EC" altLang="en-US"/>
          </a:p>
        </p:txBody>
      </p:sp>
      <p:sp>
        <p:nvSpPr>
          <p:cNvPr id="22533" name="Rectangle 2"/>
          <p:cNvSpPr>
            <a:spLocks noGrp="1" noChangeArrowheads="1"/>
          </p:cNvSpPr>
          <p:nvPr>
            <p:ph type="title"/>
          </p:nvPr>
        </p:nvSpPr>
        <p:spPr>
          <a:xfrm>
            <a:off x="457200" y="277813"/>
            <a:ext cx="8229600" cy="919162"/>
          </a:xfrm>
        </p:spPr>
        <p:txBody>
          <a:bodyPr/>
          <a:lstStyle/>
          <a:p>
            <a:pPr eaLnBrk="1" hangingPunct="1"/>
            <a:r>
              <a:rPr lang="es-EC" smtClean="0"/>
              <a:t>Factores Químicos:	Acidez y Alcalinidad</a:t>
            </a:r>
          </a:p>
        </p:txBody>
      </p:sp>
      <p:sp>
        <p:nvSpPr>
          <p:cNvPr id="22534" name="Rectangle 3"/>
          <p:cNvSpPr>
            <a:spLocks noGrp="1" noChangeArrowheads="1"/>
          </p:cNvSpPr>
          <p:nvPr>
            <p:ph type="body" idx="1"/>
          </p:nvPr>
        </p:nvSpPr>
        <p:spPr>
          <a:xfrm>
            <a:off x="250825" y="981075"/>
            <a:ext cx="8435975" cy="5327650"/>
          </a:xfrm>
        </p:spPr>
        <p:txBody>
          <a:bodyPr/>
          <a:lstStyle/>
          <a:p>
            <a:pPr eaLnBrk="1" hangingPunct="1">
              <a:spcBef>
                <a:spcPct val="50000"/>
              </a:spcBef>
              <a:buFont typeface="Wingdings" pitchFamily="2" charset="2"/>
              <a:buNone/>
            </a:pPr>
            <a:r>
              <a:rPr lang="es-EC" smtClean="0"/>
              <a:t>El agua está disociada en iones H+ y OH-. Las sales minerales disueltas en el agua se disocian en iones positivos y esta ionización varía de unos compuestos a otros. </a:t>
            </a:r>
          </a:p>
          <a:p>
            <a:pPr lvl="1" eaLnBrk="1" hangingPunct="1">
              <a:spcBef>
                <a:spcPct val="45000"/>
              </a:spcBef>
              <a:buClr>
                <a:srgbClr val="FF0000"/>
              </a:buClr>
              <a:buSzPct val="75000"/>
            </a:pPr>
            <a:r>
              <a:rPr lang="es-ES_tradnl" smtClean="0"/>
              <a:t>El pH caracteriza si el agua es ácida, básica o neutra</a:t>
            </a:r>
          </a:p>
          <a:p>
            <a:pPr lvl="1" eaLnBrk="1" hangingPunct="1">
              <a:buClr>
                <a:srgbClr val="FF0000"/>
              </a:buClr>
              <a:buSzPct val="75000"/>
            </a:pPr>
            <a:r>
              <a:rPr lang="es-ES_tradnl" smtClean="0"/>
              <a:t>Es el negativo del logaritmo de la concentración de iones [H</a:t>
            </a:r>
            <a:r>
              <a:rPr lang="es-ES_tradnl" sz="2400" baseline="30000" smtClean="0"/>
              <a:t>+</a:t>
            </a:r>
            <a:r>
              <a:rPr lang="es-ES_tradnl" smtClean="0"/>
              <a:t>]</a:t>
            </a:r>
          </a:p>
          <a:p>
            <a:pPr lvl="1" eaLnBrk="1" hangingPunct="1">
              <a:buClr>
                <a:srgbClr val="FF0000"/>
              </a:buClr>
              <a:buSzPct val="75000"/>
            </a:pPr>
            <a:r>
              <a:rPr lang="es-ES_tradnl" smtClean="0"/>
              <a:t>pH = - log [H</a:t>
            </a:r>
            <a:r>
              <a:rPr lang="es-ES_tradnl" baseline="30000" smtClean="0"/>
              <a:t>+</a:t>
            </a:r>
            <a:r>
              <a:rPr lang="es-ES_tradnl" smtClean="0"/>
              <a:t>]</a:t>
            </a:r>
            <a:endParaRPr lang="es-ES_tradnl" baseline="30000" smtClean="0"/>
          </a:p>
          <a:p>
            <a:pPr lvl="1" eaLnBrk="1" hangingPunct="1">
              <a:spcBef>
                <a:spcPct val="50000"/>
              </a:spcBef>
              <a:buClr>
                <a:srgbClr val="FF0000"/>
              </a:buClr>
              <a:buSzPct val="75000"/>
            </a:pPr>
            <a:r>
              <a:rPr lang="es-EC" smtClean="0"/>
              <a:t>El pH se expresa en la práctica como una escala que va de 1 a 14. </a:t>
            </a:r>
          </a:p>
          <a:p>
            <a:pPr eaLnBrk="1" hangingPunct="1">
              <a:spcBef>
                <a:spcPct val="50000"/>
              </a:spcBef>
              <a:buFont typeface="Wingdings" pitchFamily="2" charset="2"/>
              <a:buNone/>
            </a:pPr>
            <a:r>
              <a:rPr lang="es-EC" smtClean="0"/>
              <a:t>Si el pH de una solución o del suelo es 7, existe un equilibrio entre los iones; por tanto este valor constituye el </a:t>
            </a:r>
            <a:r>
              <a:rPr lang="es-EC" b="1" i="1" smtClean="0"/>
              <a:t>punto neutro</a:t>
            </a:r>
            <a:r>
              <a:rPr lang="es-EC" smtClean="0"/>
              <a:t>, el cual corresponde al </a:t>
            </a:r>
            <a:r>
              <a:rPr lang="es-EC" i="1" smtClean="0"/>
              <a:t>agua pura</a:t>
            </a:r>
            <a:r>
              <a:rPr lang="es-EC" smtClean="0"/>
              <a:t> (agua destilada). </a:t>
            </a:r>
          </a:p>
          <a:p>
            <a:pPr eaLnBrk="1" hangingPunct="1">
              <a:spcBef>
                <a:spcPct val="50000"/>
              </a:spcBef>
              <a:buFont typeface="Wingdings" pitchFamily="2" charset="2"/>
              <a:buNone/>
            </a:pPr>
            <a:r>
              <a:rPr lang="es-EC" smtClean="0"/>
              <a:t>Por debajo de este valor, el pH es ácido y lo será tanto más, cuanto más se aproxime a 0.  </a:t>
            </a:r>
          </a:p>
          <a:p>
            <a:pPr eaLnBrk="1" hangingPunct="1">
              <a:spcBef>
                <a:spcPct val="50000"/>
              </a:spcBef>
              <a:buFont typeface="Wingdings" pitchFamily="2" charset="2"/>
              <a:buNone/>
            </a:pPr>
            <a:r>
              <a:rPr lang="es-EC" smtClean="0"/>
              <a:t>Por encima del punto neutro (7), los valores expresan alcalinidad y ésta será más alta cuanto más se aproxime a 14. </a:t>
            </a:r>
          </a:p>
          <a:p>
            <a:pPr eaLnBrk="1" hangingPunct="1"/>
            <a:endParaRPr lang="es-EC" smtClean="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4 Marcador de fecha"/>
          <p:cNvSpPr>
            <a:spLocks noGrp="1"/>
          </p:cNvSpPr>
          <p:nvPr>
            <p:ph type="dt" sz="quarter" idx="10"/>
          </p:nvPr>
        </p:nvSpPr>
        <p:spPr>
          <a:noFill/>
        </p:spPr>
        <p:txBody>
          <a:bodyPr/>
          <a:lstStyle/>
          <a:p>
            <a:r>
              <a:rPr lang="es-EC"/>
              <a:t>Curso de Limnología</a:t>
            </a:r>
            <a:endParaRPr lang="es-EC" altLang="en-US"/>
          </a:p>
          <a:p>
            <a:endParaRPr lang="es-EC" altLang="en-US"/>
          </a:p>
        </p:txBody>
      </p:sp>
      <p:sp>
        <p:nvSpPr>
          <p:cNvPr id="23555" name="5 Marcador de pie de página"/>
          <p:cNvSpPr>
            <a:spLocks noGrp="1"/>
          </p:cNvSpPr>
          <p:nvPr>
            <p:ph type="ftr" sz="quarter" idx="11"/>
          </p:nvPr>
        </p:nvSpPr>
        <p:spPr>
          <a:noFill/>
        </p:spPr>
        <p:txBody>
          <a:bodyPr/>
          <a:lstStyle/>
          <a:p>
            <a:r>
              <a:rPr lang="es-EC" altLang="en-US"/>
              <a:t>Profesor: José V. </a:t>
            </a:r>
            <a:r>
              <a:rPr lang="en-US" altLang="en-US"/>
              <a:t>C</a:t>
            </a:r>
            <a:r>
              <a:rPr lang="es-EC" altLang="en-US"/>
              <a:t>hang </a:t>
            </a:r>
            <a:r>
              <a:rPr lang="en-US" altLang="en-US"/>
              <a:t>G</a:t>
            </a:r>
            <a:r>
              <a:rPr lang="es-EC" altLang="en-US"/>
              <a:t>ómez, Ing. M.Sc.</a:t>
            </a:r>
          </a:p>
          <a:p>
            <a:endParaRPr lang="es-EC" altLang="en-US"/>
          </a:p>
        </p:txBody>
      </p:sp>
      <p:sp>
        <p:nvSpPr>
          <p:cNvPr id="23556" name="6 Marcador de número de diapositiva"/>
          <p:cNvSpPr>
            <a:spLocks noGrp="1"/>
          </p:cNvSpPr>
          <p:nvPr>
            <p:ph type="sldNum" sz="quarter" idx="12"/>
          </p:nvPr>
        </p:nvSpPr>
        <p:spPr>
          <a:noFill/>
        </p:spPr>
        <p:txBody>
          <a:bodyPr/>
          <a:lstStyle/>
          <a:p>
            <a:fld id="{8BA70208-C6CB-4FDA-8189-B16EFB2C67F7}" type="slidenum">
              <a:rPr lang="es-EC" altLang="en-US"/>
              <a:pPr/>
              <a:t>21</a:t>
            </a:fld>
            <a:endParaRPr lang="es-EC" altLang="en-US"/>
          </a:p>
        </p:txBody>
      </p:sp>
      <p:sp>
        <p:nvSpPr>
          <p:cNvPr id="23557" name="Rectangle 2"/>
          <p:cNvSpPr>
            <a:spLocks noGrp="1" noChangeArrowheads="1"/>
          </p:cNvSpPr>
          <p:nvPr>
            <p:ph type="title"/>
          </p:nvPr>
        </p:nvSpPr>
        <p:spPr/>
        <p:txBody>
          <a:bodyPr/>
          <a:lstStyle/>
          <a:p>
            <a:pPr eaLnBrk="1" hangingPunct="1"/>
            <a:r>
              <a:rPr lang="es-EC" smtClean="0"/>
              <a:t>Acidez / Alcalinidad</a:t>
            </a:r>
          </a:p>
        </p:txBody>
      </p:sp>
      <p:sp>
        <p:nvSpPr>
          <p:cNvPr id="23558" name="Rectangle 3"/>
          <p:cNvSpPr>
            <a:spLocks noGrp="1" noChangeArrowheads="1"/>
          </p:cNvSpPr>
          <p:nvPr>
            <p:ph type="body" sz="half" idx="1"/>
          </p:nvPr>
        </p:nvSpPr>
        <p:spPr>
          <a:xfrm>
            <a:off x="323850" y="1052513"/>
            <a:ext cx="8569325" cy="2736850"/>
          </a:xfrm>
        </p:spPr>
        <p:txBody>
          <a:bodyPr/>
          <a:lstStyle/>
          <a:p>
            <a:pPr eaLnBrk="1" hangingPunct="1">
              <a:spcBef>
                <a:spcPct val="45000"/>
              </a:spcBef>
              <a:buFont typeface="Wingdings" pitchFamily="2" charset="2"/>
              <a:buNone/>
            </a:pPr>
            <a:r>
              <a:rPr lang="es-EC" smtClean="0"/>
              <a:t>Hay organismos que viven en aguas con un pH ácido; otros viven en medios acuáticos alcalinos. </a:t>
            </a:r>
          </a:p>
          <a:p>
            <a:pPr eaLnBrk="1" hangingPunct="1">
              <a:spcBef>
                <a:spcPct val="45000"/>
              </a:spcBef>
              <a:buFont typeface="Wingdings" pitchFamily="2" charset="2"/>
              <a:buNone/>
            </a:pPr>
            <a:r>
              <a:rPr lang="es-EC" smtClean="0"/>
              <a:t>La planta </a:t>
            </a:r>
            <a:r>
              <a:rPr lang="es-EC" b="1" i="1" smtClean="0"/>
              <a:t>Elodea canadiensis</a:t>
            </a:r>
            <a:r>
              <a:rPr lang="es-EC" smtClean="0"/>
              <a:t> vive en aguas con un pH </a:t>
            </a:r>
            <a:r>
              <a:rPr lang="es-EC" smtClean="0">
                <a:cs typeface="Arial" charset="0"/>
              </a:rPr>
              <a:t>≈ </a:t>
            </a:r>
            <a:r>
              <a:rPr lang="es-EC" smtClean="0"/>
              <a:t>7.4 - 8.8. </a:t>
            </a:r>
          </a:p>
          <a:p>
            <a:pPr eaLnBrk="1" hangingPunct="1">
              <a:spcBef>
                <a:spcPct val="45000"/>
              </a:spcBef>
              <a:buFont typeface="Wingdings" pitchFamily="2" charset="2"/>
              <a:buNone/>
            </a:pPr>
            <a:r>
              <a:rPr lang="es-EC" b="1" i="1" smtClean="0"/>
              <a:t>Typha angustifolia</a:t>
            </a:r>
            <a:r>
              <a:rPr lang="es-EC" smtClean="0"/>
              <a:t> (enea) vive en aguas con un pH de 8.4 a 9. Los hongos, y otros organismos, viven en medios ácidos. </a:t>
            </a:r>
          </a:p>
          <a:p>
            <a:pPr eaLnBrk="1" hangingPunct="1">
              <a:spcBef>
                <a:spcPct val="45000"/>
              </a:spcBef>
              <a:buFont typeface="Wingdings" pitchFamily="2" charset="2"/>
              <a:buNone/>
            </a:pPr>
            <a:r>
              <a:rPr lang="es-EC" smtClean="0"/>
              <a:t>Las aguas dulces tienen el pH </a:t>
            </a:r>
            <a:r>
              <a:rPr lang="es-EC" smtClean="0">
                <a:cs typeface="Arial" charset="0"/>
              </a:rPr>
              <a:t>≈</a:t>
            </a:r>
            <a:r>
              <a:rPr lang="es-EC" smtClean="0"/>
              <a:t> 6.5 -8.7; las aguas marinas entre 8 y 8.5. </a:t>
            </a:r>
          </a:p>
          <a:p>
            <a:pPr eaLnBrk="1" hangingPunct="1"/>
            <a:endParaRPr lang="es-EC" smtClean="0"/>
          </a:p>
        </p:txBody>
      </p:sp>
      <p:pic>
        <p:nvPicPr>
          <p:cNvPr id="23559" name="Picture 10" descr="Abbreviated pH Scale"/>
          <p:cNvPicPr>
            <a:picLocks noGrp="1" noChangeAspect="1" noChangeArrowheads="1"/>
          </p:cNvPicPr>
          <p:nvPr>
            <p:ph sz="half" idx="2"/>
          </p:nvPr>
        </p:nvPicPr>
        <p:blipFill>
          <a:blip r:embed="rId2"/>
          <a:srcRect/>
          <a:stretch>
            <a:fillRect/>
          </a:stretch>
        </p:blipFill>
        <p:spPr>
          <a:xfrm>
            <a:off x="468313" y="3716338"/>
            <a:ext cx="7991475" cy="2398712"/>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5 Marcador de fecha"/>
          <p:cNvSpPr>
            <a:spLocks noGrp="1"/>
          </p:cNvSpPr>
          <p:nvPr>
            <p:ph type="dt" sz="quarter" idx="10"/>
          </p:nvPr>
        </p:nvSpPr>
        <p:spPr>
          <a:noFill/>
        </p:spPr>
        <p:txBody>
          <a:bodyPr/>
          <a:lstStyle/>
          <a:p>
            <a:r>
              <a:rPr lang="es-EC"/>
              <a:t>Curso de Limnología</a:t>
            </a:r>
            <a:endParaRPr lang="es-EC" altLang="en-US"/>
          </a:p>
          <a:p>
            <a:endParaRPr lang="es-EC" altLang="en-US"/>
          </a:p>
        </p:txBody>
      </p:sp>
      <p:sp>
        <p:nvSpPr>
          <p:cNvPr id="24579" name="6 Marcador de pie de página"/>
          <p:cNvSpPr>
            <a:spLocks noGrp="1"/>
          </p:cNvSpPr>
          <p:nvPr>
            <p:ph type="ftr" sz="quarter" idx="11"/>
          </p:nvPr>
        </p:nvSpPr>
        <p:spPr>
          <a:noFill/>
        </p:spPr>
        <p:txBody>
          <a:bodyPr/>
          <a:lstStyle/>
          <a:p>
            <a:r>
              <a:rPr lang="es-EC" altLang="en-US"/>
              <a:t>Profesor: José V. </a:t>
            </a:r>
            <a:r>
              <a:rPr lang="en-US" altLang="en-US"/>
              <a:t>C</a:t>
            </a:r>
            <a:r>
              <a:rPr lang="es-EC" altLang="en-US"/>
              <a:t>hang </a:t>
            </a:r>
            <a:r>
              <a:rPr lang="en-US" altLang="en-US"/>
              <a:t>G</a:t>
            </a:r>
            <a:r>
              <a:rPr lang="es-EC" altLang="en-US"/>
              <a:t>ómez, Ing. M.Sc.</a:t>
            </a:r>
          </a:p>
          <a:p>
            <a:endParaRPr lang="es-EC" altLang="en-US"/>
          </a:p>
        </p:txBody>
      </p:sp>
      <p:sp>
        <p:nvSpPr>
          <p:cNvPr id="24580" name="7 Marcador de número de diapositiva"/>
          <p:cNvSpPr>
            <a:spLocks noGrp="1"/>
          </p:cNvSpPr>
          <p:nvPr>
            <p:ph type="sldNum" sz="quarter" idx="12"/>
          </p:nvPr>
        </p:nvSpPr>
        <p:spPr>
          <a:noFill/>
        </p:spPr>
        <p:txBody>
          <a:bodyPr/>
          <a:lstStyle/>
          <a:p>
            <a:fld id="{A089D25A-024C-4664-A644-4C27B5BD63B4}" type="slidenum">
              <a:rPr lang="es-EC" altLang="en-US"/>
              <a:pPr/>
              <a:t>22</a:t>
            </a:fld>
            <a:endParaRPr lang="es-EC" altLang="en-US"/>
          </a:p>
        </p:txBody>
      </p:sp>
      <p:sp>
        <p:nvSpPr>
          <p:cNvPr id="24581" name="Rectangle 2"/>
          <p:cNvSpPr>
            <a:spLocks noGrp="1" noChangeArrowheads="1"/>
          </p:cNvSpPr>
          <p:nvPr>
            <p:ph type="title"/>
          </p:nvPr>
        </p:nvSpPr>
        <p:spPr/>
        <p:txBody>
          <a:bodyPr/>
          <a:lstStyle/>
          <a:p>
            <a:pPr eaLnBrk="1" hangingPunct="1"/>
            <a:r>
              <a:rPr lang="es-EC" smtClean="0"/>
              <a:t>Equipos de Medición del pH</a:t>
            </a:r>
          </a:p>
        </p:txBody>
      </p:sp>
      <p:sp>
        <p:nvSpPr>
          <p:cNvPr id="24582" name="Rectangle 3"/>
          <p:cNvSpPr>
            <a:spLocks noGrp="1" noChangeArrowheads="1"/>
          </p:cNvSpPr>
          <p:nvPr>
            <p:ph type="body" sz="half" idx="3"/>
          </p:nvPr>
        </p:nvSpPr>
        <p:spPr>
          <a:xfrm>
            <a:off x="2987675" y="1052513"/>
            <a:ext cx="5699125" cy="5078412"/>
          </a:xfrm>
        </p:spPr>
        <p:txBody>
          <a:bodyPr/>
          <a:lstStyle/>
          <a:p>
            <a:pPr eaLnBrk="1" hangingPunct="1">
              <a:spcBef>
                <a:spcPct val="45000"/>
              </a:spcBef>
              <a:buClr>
                <a:srgbClr val="0000CC"/>
              </a:buClr>
              <a:buFont typeface="Wingdings" pitchFamily="2" charset="2"/>
              <a:buChar char="q"/>
            </a:pPr>
            <a:r>
              <a:rPr lang="es-MX" smtClean="0">
                <a:cs typeface="Times New Roman" pitchFamily="18" charset="0"/>
              </a:rPr>
              <a:t>Mayor acidez-más concentración radical amonio, y corrosión de metales.</a:t>
            </a:r>
          </a:p>
          <a:p>
            <a:pPr eaLnBrk="1" hangingPunct="1">
              <a:spcBef>
                <a:spcPct val="45000"/>
              </a:spcBef>
              <a:buClr>
                <a:srgbClr val="0000CC"/>
              </a:buClr>
              <a:buFont typeface="Wingdings" pitchFamily="2" charset="2"/>
              <a:buChar char="q"/>
            </a:pPr>
            <a:r>
              <a:rPr lang="es-MX" smtClean="0">
                <a:cs typeface="Times New Roman" pitchFamily="18" charset="0"/>
              </a:rPr>
              <a:t>Mayor alcalinidad-más liberación de amoniaco y turbidez en el agua.</a:t>
            </a:r>
            <a:endParaRPr lang="es-MX" smtClean="0"/>
          </a:p>
          <a:p>
            <a:pPr eaLnBrk="1" hangingPunct="1">
              <a:spcBef>
                <a:spcPct val="45000"/>
              </a:spcBef>
              <a:buClr>
                <a:srgbClr val="0000CC"/>
              </a:buClr>
              <a:buFont typeface="Wingdings" pitchFamily="2" charset="2"/>
              <a:buChar char="q"/>
            </a:pPr>
            <a:r>
              <a:rPr lang="es-MX" smtClean="0"/>
              <a:t>Es recomendable medir en el </a:t>
            </a:r>
            <a:r>
              <a:rPr lang="es-ES" smtClean="0">
                <a:cs typeface="Arial" charset="0"/>
              </a:rPr>
              <a:t>hipolimnio</a:t>
            </a:r>
            <a:endParaRPr lang="es-MX" smtClean="0">
              <a:cs typeface="Arial" charset="0"/>
            </a:endParaRPr>
          </a:p>
          <a:p>
            <a:pPr eaLnBrk="1" hangingPunct="1">
              <a:spcBef>
                <a:spcPct val="45000"/>
              </a:spcBef>
              <a:buClr>
                <a:srgbClr val="0000CC"/>
              </a:buClr>
              <a:buFont typeface="Wingdings" pitchFamily="2" charset="2"/>
              <a:buChar char="q"/>
            </a:pPr>
            <a:r>
              <a:rPr lang="es-MX" smtClean="0">
                <a:cs typeface="Arial" charset="0"/>
              </a:rPr>
              <a:t>Se puede medir con un ph-metro, que debe estandarizarse con un buffer.</a:t>
            </a:r>
          </a:p>
          <a:p>
            <a:pPr eaLnBrk="1" hangingPunct="1">
              <a:buClr>
                <a:srgbClr val="0000CC"/>
              </a:buClr>
              <a:buFont typeface="Wingdings" pitchFamily="2" charset="2"/>
              <a:buChar char="q"/>
            </a:pPr>
            <a:endParaRPr lang="es-EC" smtClean="0"/>
          </a:p>
          <a:p>
            <a:pPr eaLnBrk="1" hangingPunct="1">
              <a:buClr>
                <a:srgbClr val="0000CC"/>
              </a:buClr>
              <a:buFont typeface="Wingdings" pitchFamily="2" charset="2"/>
              <a:buNone/>
            </a:pPr>
            <a:r>
              <a:rPr lang="es-EC" smtClean="0"/>
              <a:t>En la figura del extremo superior izquierdo se muestra un pH metro con resolución de 0.1,</a:t>
            </a:r>
          </a:p>
          <a:p>
            <a:pPr eaLnBrk="1" hangingPunct="1">
              <a:buClr>
                <a:srgbClr val="0000CC"/>
              </a:buClr>
              <a:buFont typeface="Wingdings" pitchFamily="2" charset="2"/>
              <a:buNone/>
            </a:pPr>
            <a:r>
              <a:rPr lang="es-EC" smtClean="0"/>
              <a:t>Mientras que en la figura inferior se observa un pH metro con resolución de 0.01.</a:t>
            </a:r>
          </a:p>
        </p:txBody>
      </p:sp>
      <p:pic>
        <p:nvPicPr>
          <p:cNvPr id="24583" name="Picture 6" descr="phmetro_a_"/>
          <p:cNvPicPr>
            <a:picLocks noChangeAspect="1" noChangeArrowheads="1"/>
          </p:cNvPicPr>
          <p:nvPr>
            <p:ph sz="quarter" idx="1"/>
          </p:nvPr>
        </p:nvPicPr>
        <p:blipFill>
          <a:blip r:embed="rId2"/>
          <a:srcRect/>
          <a:stretch>
            <a:fillRect/>
          </a:stretch>
        </p:blipFill>
        <p:spPr>
          <a:xfrm>
            <a:off x="468313" y="1052513"/>
            <a:ext cx="2022475" cy="2736850"/>
          </a:xfrm>
          <a:noFill/>
        </p:spPr>
      </p:pic>
      <p:pic>
        <p:nvPicPr>
          <p:cNvPr id="24584" name="Picture 7" descr="phmetro_b_"/>
          <p:cNvPicPr>
            <a:picLocks noChangeAspect="1" noChangeArrowheads="1"/>
          </p:cNvPicPr>
          <p:nvPr>
            <p:ph sz="quarter" idx="2"/>
          </p:nvPr>
        </p:nvPicPr>
        <p:blipFill>
          <a:blip r:embed="rId3"/>
          <a:srcRect/>
          <a:stretch>
            <a:fillRect/>
          </a:stretch>
        </p:blipFill>
        <p:spPr>
          <a:xfrm>
            <a:off x="539750" y="3933825"/>
            <a:ext cx="2089150" cy="2189163"/>
          </a:xfr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4 Marcador de fecha"/>
          <p:cNvSpPr>
            <a:spLocks noGrp="1"/>
          </p:cNvSpPr>
          <p:nvPr>
            <p:ph type="dt" sz="quarter" idx="10"/>
          </p:nvPr>
        </p:nvSpPr>
        <p:spPr>
          <a:noFill/>
        </p:spPr>
        <p:txBody>
          <a:bodyPr/>
          <a:lstStyle/>
          <a:p>
            <a:r>
              <a:rPr lang="es-EC"/>
              <a:t>Curso de Limnología</a:t>
            </a:r>
            <a:endParaRPr lang="es-EC" altLang="en-US"/>
          </a:p>
          <a:p>
            <a:endParaRPr lang="es-EC" altLang="en-US"/>
          </a:p>
        </p:txBody>
      </p:sp>
      <p:sp>
        <p:nvSpPr>
          <p:cNvPr id="25603" name="5 Marcador de pie de página"/>
          <p:cNvSpPr>
            <a:spLocks noGrp="1"/>
          </p:cNvSpPr>
          <p:nvPr>
            <p:ph type="ftr" sz="quarter" idx="11"/>
          </p:nvPr>
        </p:nvSpPr>
        <p:spPr>
          <a:noFill/>
        </p:spPr>
        <p:txBody>
          <a:bodyPr/>
          <a:lstStyle/>
          <a:p>
            <a:r>
              <a:rPr lang="es-EC" altLang="en-US"/>
              <a:t>Profesor: José V. </a:t>
            </a:r>
            <a:r>
              <a:rPr lang="en-US" altLang="en-US"/>
              <a:t>C</a:t>
            </a:r>
            <a:r>
              <a:rPr lang="es-EC" altLang="en-US"/>
              <a:t>hang </a:t>
            </a:r>
            <a:r>
              <a:rPr lang="en-US" altLang="en-US"/>
              <a:t>G</a:t>
            </a:r>
            <a:r>
              <a:rPr lang="es-EC" altLang="en-US"/>
              <a:t>ómez, Ing. M.Sc.</a:t>
            </a:r>
          </a:p>
          <a:p>
            <a:endParaRPr lang="es-EC" altLang="en-US"/>
          </a:p>
        </p:txBody>
      </p:sp>
      <p:sp>
        <p:nvSpPr>
          <p:cNvPr id="25604" name="6 Marcador de número de diapositiva"/>
          <p:cNvSpPr>
            <a:spLocks noGrp="1"/>
          </p:cNvSpPr>
          <p:nvPr>
            <p:ph type="sldNum" sz="quarter" idx="12"/>
          </p:nvPr>
        </p:nvSpPr>
        <p:spPr>
          <a:noFill/>
        </p:spPr>
        <p:txBody>
          <a:bodyPr/>
          <a:lstStyle/>
          <a:p>
            <a:fld id="{C0EADF02-F6AF-4C18-A29C-1B0E2CE06735}" type="slidenum">
              <a:rPr lang="es-EC" altLang="en-US"/>
              <a:pPr/>
              <a:t>23</a:t>
            </a:fld>
            <a:endParaRPr lang="es-EC" altLang="en-US"/>
          </a:p>
        </p:txBody>
      </p:sp>
      <p:sp>
        <p:nvSpPr>
          <p:cNvPr id="25605" name="Rectangle 2"/>
          <p:cNvSpPr>
            <a:spLocks noGrp="1" noChangeArrowheads="1"/>
          </p:cNvSpPr>
          <p:nvPr>
            <p:ph type="title"/>
          </p:nvPr>
        </p:nvSpPr>
        <p:spPr>
          <a:xfrm>
            <a:off x="457200" y="277813"/>
            <a:ext cx="8229600" cy="858837"/>
          </a:xfrm>
        </p:spPr>
        <p:txBody>
          <a:bodyPr/>
          <a:lstStyle/>
          <a:p>
            <a:pPr eaLnBrk="1" hangingPunct="1"/>
            <a:r>
              <a:rPr lang="es-EC" smtClean="0"/>
              <a:t>Ecosistemas en lagos y embalses:	</a:t>
            </a:r>
            <a:br>
              <a:rPr lang="es-EC" smtClean="0"/>
            </a:br>
            <a:r>
              <a:rPr lang="es-EC" smtClean="0"/>
              <a:t>					Luz y Zonificación</a:t>
            </a:r>
          </a:p>
        </p:txBody>
      </p:sp>
      <p:sp>
        <p:nvSpPr>
          <p:cNvPr id="25606" name="Rectangle 3"/>
          <p:cNvSpPr>
            <a:spLocks noGrp="1" noChangeArrowheads="1"/>
          </p:cNvSpPr>
          <p:nvPr>
            <p:ph type="body" sz="half" idx="1"/>
          </p:nvPr>
        </p:nvSpPr>
        <p:spPr>
          <a:xfrm>
            <a:off x="250825" y="1268413"/>
            <a:ext cx="4176713" cy="4897437"/>
          </a:xfrm>
        </p:spPr>
        <p:txBody>
          <a:bodyPr/>
          <a:lstStyle/>
          <a:p>
            <a:pPr eaLnBrk="1" hangingPunct="1">
              <a:spcBef>
                <a:spcPct val="50000"/>
              </a:spcBef>
              <a:buFont typeface="Wingdings" pitchFamily="2" charset="2"/>
              <a:buNone/>
            </a:pPr>
            <a:r>
              <a:rPr lang="es-EC" smtClean="0"/>
              <a:t>La luz es un factor importante en el agua de lagos y ríos lentos.  </a:t>
            </a:r>
          </a:p>
          <a:p>
            <a:pPr eaLnBrk="1" hangingPunct="1">
              <a:spcBef>
                <a:spcPct val="50000"/>
              </a:spcBef>
              <a:buFont typeface="Wingdings" pitchFamily="2" charset="2"/>
              <a:buNone/>
            </a:pPr>
            <a:r>
              <a:rPr lang="es-EC" smtClean="0"/>
              <a:t>La incidencia de la radiación en estas aguas es pobre y por tanto puede ser un factor que limita la fotosíntesis. </a:t>
            </a:r>
          </a:p>
          <a:p>
            <a:pPr eaLnBrk="1" hangingPunct="1">
              <a:spcBef>
                <a:spcPct val="50000"/>
              </a:spcBef>
              <a:buFont typeface="Wingdings" pitchFamily="2" charset="2"/>
              <a:buNone/>
            </a:pPr>
            <a:r>
              <a:rPr lang="es-EC" smtClean="0"/>
              <a:t>Las plantas acuáticas están restringidas a profundidades pequeñas y son dependientes de la claridad de esta agua.</a:t>
            </a:r>
          </a:p>
          <a:p>
            <a:pPr eaLnBrk="1" hangingPunct="1">
              <a:spcBef>
                <a:spcPct val="50000"/>
              </a:spcBef>
              <a:buFont typeface="Wingdings" pitchFamily="2" charset="2"/>
              <a:buNone/>
            </a:pPr>
            <a:r>
              <a:rPr lang="es-EC" smtClean="0"/>
              <a:t>Por esa razón existe una zonificación clara de las plantas en los lagos. </a:t>
            </a:r>
          </a:p>
          <a:p>
            <a:pPr eaLnBrk="1" hangingPunct="1">
              <a:lnSpc>
                <a:spcPct val="90000"/>
              </a:lnSpc>
            </a:pPr>
            <a:endParaRPr lang="es-EC" smtClean="0"/>
          </a:p>
        </p:txBody>
      </p:sp>
      <p:pic>
        <p:nvPicPr>
          <p:cNvPr id="25607" name="Picture 4"/>
          <p:cNvPicPr>
            <a:picLocks noChangeAspect="1" noChangeArrowheads="1"/>
          </p:cNvPicPr>
          <p:nvPr>
            <p:ph sz="half" idx="2"/>
          </p:nvPr>
        </p:nvPicPr>
        <p:blipFill>
          <a:blip r:embed="rId2"/>
          <a:srcRect/>
          <a:stretch>
            <a:fillRect/>
          </a:stretch>
        </p:blipFill>
        <p:spPr>
          <a:xfrm>
            <a:off x="4284663" y="1125538"/>
            <a:ext cx="4608512" cy="4967287"/>
          </a:xfr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3 Marcador de fecha"/>
          <p:cNvSpPr>
            <a:spLocks noGrp="1"/>
          </p:cNvSpPr>
          <p:nvPr>
            <p:ph type="dt" sz="quarter" idx="10"/>
          </p:nvPr>
        </p:nvSpPr>
        <p:spPr>
          <a:noFill/>
        </p:spPr>
        <p:txBody>
          <a:bodyPr/>
          <a:lstStyle/>
          <a:p>
            <a:r>
              <a:rPr lang="es-EC"/>
              <a:t>Curso de Limnología</a:t>
            </a:r>
            <a:endParaRPr lang="es-EC" altLang="en-US"/>
          </a:p>
          <a:p>
            <a:endParaRPr lang="es-EC" altLang="en-US"/>
          </a:p>
        </p:txBody>
      </p:sp>
      <p:sp>
        <p:nvSpPr>
          <p:cNvPr id="26627" name="4 Marcador de pie de página"/>
          <p:cNvSpPr>
            <a:spLocks noGrp="1"/>
          </p:cNvSpPr>
          <p:nvPr>
            <p:ph type="ftr" sz="quarter" idx="11"/>
          </p:nvPr>
        </p:nvSpPr>
        <p:spPr>
          <a:noFill/>
        </p:spPr>
        <p:txBody>
          <a:bodyPr/>
          <a:lstStyle/>
          <a:p>
            <a:r>
              <a:rPr lang="es-EC" altLang="en-US"/>
              <a:t>Profesor: José V. </a:t>
            </a:r>
            <a:r>
              <a:rPr lang="en-US" altLang="en-US"/>
              <a:t>C</a:t>
            </a:r>
            <a:r>
              <a:rPr lang="es-EC" altLang="en-US"/>
              <a:t>hang </a:t>
            </a:r>
            <a:r>
              <a:rPr lang="en-US" altLang="en-US"/>
              <a:t>G</a:t>
            </a:r>
            <a:r>
              <a:rPr lang="es-EC" altLang="en-US"/>
              <a:t>ómez, Ing. M.Sc.</a:t>
            </a:r>
          </a:p>
          <a:p>
            <a:endParaRPr lang="es-EC" altLang="en-US"/>
          </a:p>
        </p:txBody>
      </p:sp>
      <p:sp>
        <p:nvSpPr>
          <p:cNvPr id="26628" name="5 Marcador de número de diapositiva"/>
          <p:cNvSpPr>
            <a:spLocks noGrp="1"/>
          </p:cNvSpPr>
          <p:nvPr>
            <p:ph type="sldNum" sz="quarter" idx="12"/>
          </p:nvPr>
        </p:nvSpPr>
        <p:spPr>
          <a:noFill/>
        </p:spPr>
        <p:txBody>
          <a:bodyPr/>
          <a:lstStyle/>
          <a:p>
            <a:fld id="{123DBC46-DB1E-42A6-97A8-43A801F0A243}" type="slidenum">
              <a:rPr lang="es-EC" altLang="en-US"/>
              <a:pPr/>
              <a:t>24</a:t>
            </a:fld>
            <a:endParaRPr lang="es-EC" altLang="en-US"/>
          </a:p>
        </p:txBody>
      </p:sp>
      <p:sp>
        <p:nvSpPr>
          <p:cNvPr id="26629" name="Rectangle 2"/>
          <p:cNvSpPr>
            <a:spLocks noGrp="1" noChangeArrowheads="1"/>
          </p:cNvSpPr>
          <p:nvPr>
            <p:ph type="title"/>
          </p:nvPr>
        </p:nvSpPr>
        <p:spPr>
          <a:xfrm>
            <a:off x="457200" y="277813"/>
            <a:ext cx="8229600" cy="642937"/>
          </a:xfrm>
        </p:spPr>
        <p:txBody>
          <a:bodyPr/>
          <a:lstStyle/>
          <a:p>
            <a:pPr eaLnBrk="1" hangingPunct="1"/>
            <a:r>
              <a:rPr lang="es-EC" smtClean="0"/>
              <a:t>Clasificación de lagos</a:t>
            </a:r>
          </a:p>
        </p:txBody>
      </p:sp>
      <p:pic>
        <p:nvPicPr>
          <p:cNvPr id="26630" name="Picture 3"/>
          <p:cNvPicPr>
            <a:picLocks noChangeAspect="1" noChangeArrowheads="1"/>
          </p:cNvPicPr>
          <p:nvPr>
            <p:ph idx="1"/>
          </p:nvPr>
        </p:nvPicPr>
        <p:blipFill>
          <a:blip r:embed="rId2"/>
          <a:srcRect/>
          <a:stretch>
            <a:fillRect/>
          </a:stretch>
        </p:blipFill>
        <p:spPr>
          <a:xfrm>
            <a:off x="395288" y="765175"/>
            <a:ext cx="8569325" cy="6092825"/>
          </a:xfr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3 Marcador de fecha"/>
          <p:cNvSpPr>
            <a:spLocks noGrp="1"/>
          </p:cNvSpPr>
          <p:nvPr>
            <p:ph type="dt" sz="quarter" idx="10"/>
          </p:nvPr>
        </p:nvSpPr>
        <p:spPr>
          <a:noFill/>
        </p:spPr>
        <p:txBody>
          <a:bodyPr/>
          <a:lstStyle/>
          <a:p>
            <a:r>
              <a:rPr lang="es-EC"/>
              <a:t>Curso de Limnología</a:t>
            </a:r>
            <a:endParaRPr lang="es-EC" altLang="en-US"/>
          </a:p>
          <a:p>
            <a:endParaRPr lang="es-EC" altLang="en-US"/>
          </a:p>
        </p:txBody>
      </p:sp>
      <p:sp>
        <p:nvSpPr>
          <p:cNvPr id="27651" name="4 Marcador de pie de página"/>
          <p:cNvSpPr>
            <a:spLocks noGrp="1"/>
          </p:cNvSpPr>
          <p:nvPr>
            <p:ph type="ftr" sz="quarter" idx="11"/>
          </p:nvPr>
        </p:nvSpPr>
        <p:spPr>
          <a:noFill/>
        </p:spPr>
        <p:txBody>
          <a:bodyPr/>
          <a:lstStyle/>
          <a:p>
            <a:r>
              <a:rPr lang="es-EC" altLang="en-US"/>
              <a:t>Profesor: José V. </a:t>
            </a:r>
            <a:r>
              <a:rPr lang="en-US" altLang="en-US"/>
              <a:t>C</a:t>
            </a:r>
            <a:r>
              <a:rPr lang="es-EC" altLang="en-US"/>
              <a:t>hang </a:t>
            </a:r>
            <a:r>
              <a:rPr lang="en-US" altLang="en-US"/>
              <a:t>G</a:t>
            </a:r>
            <a:r>
              <a:rPr lang="es-EC" altLang="en-US"/>
              <a:t>ómez, Ing. M.Sc.</a:t>
            </a:r>
          </a:p>
          <a:p>
            <a:endParaRPr lang="es-EC" altLang="en-US"/>
          </a:p>
        </p:txBody>
      </p:sp>
      <p:sp>
        <p:nvSpPr>
          <p:cNvPr id="27652" name="5 Marcador de número de diapositiva"/>
          <p:cNvSpPr>
            <a:spLocks noGrp="1"/>
          </p:cNvSpPr>
          <p:nvPr>
            <p:ph type="sldNum" sz="quarter" idx="12"/>
          </p:nvPr>
        </p:nvSpPr>
        <p:spPr>
          <a:noFill/>
        </p:spPr>
        <p:txBody>
          <a:bodyPr/>
          <a:lstStyle/>
          <a:p>
            <a:fld id="{21FB793F-2B7F-4531-87C7-5B6F535FF95A}" type="slidenum">
              <a:rPr lang="es-EC" altLang="en-US"/>
              <a:pPr/>
              <a:t>25</a:t>
            </a:fld>
            <a:endParaRPr lang="es-EC" altLang="en-US"/>
          </a:p>
        </p:txBody>
      </p:sp>
      <p:sp>
        <p:nvSpPr>
          <p:cNvPr id="27653" name="Rectangle 2"/>
          <p:cNvSpPr>
            <a:spLocks noGrp="1" noChangeArrowheads="1"/>
          </p:cNvSpPr>
          <p:nvPr>
            <p:ph type="title"/>
          </p:nvPr>
        </p:nvSpPr>
        <p:spPr>
          <a:xfrm>
            <a:off x="457200" y="277813"/>
            <a:ext cx="8229600" cy="698500"/>
          </a:xfrm>
        </p:spPr>
        <p:txBody>
          <a:bodyPr/>
          <a:lstStyle/>
          <a:p>
            <a:pPr eaLnBrk="1" hangingPunct="1"/>
            <a:r>
              <a:rPr lang="es-EC" smtClean="0"/>
              <a:t>Tipos característicos de lagos</a:t>
            </a:r>
          </a:p>
        </p:txBody>
      </p:sp>
      <p:pic>
        <p:nvPicPr>
          <p:cNvPr id="27654" name="Picture 3"/>
          <p:cNvPicPr>
            <a:picLocks noChangeAspect="1" noChangeArrowheads="1"/>
          </p:cNvPicPr>
          <p:nvPr>
            <p:ph idx="1"/>
          </p:nvPr>
        </p:nvPicPr>
        <p:blipFill>
          <a:blip r:embed="rId2"/>
          <a:srcRect/>
          <a:stretch>
            <a:fillRect/>
          </a:stretch>
        </p:blipFill>
        <p:spPr>
          <a:xfrm>
            <a:off x="250825" y="1052513"/>
            <a:ext cx="8893175" cy="5329237"/>
          </a:xfr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3 Marcador de fecha"/>
          <p:cNvSpPr>
            <a:spLocks noGrp="1"/>
          </p:cNvSpPr>
          <p:nvPr>
            <p:ph type="dt" sz="quarter" idx="10"/>
          </p:nvPr>
        </p:nvSpPr>
        <p:spPr>
          <a:noFill/>
        </p:spPr>
        <p:txBody>
          <a:bodyPr/>
          <a:lstStyle/>
          <a:p>
            <a:r>
              <a:rPr lang="es-EC"/>
              <a:t>Curso de Limnología</a:t>
            </a:r>
            <a:endParaRPr lang="es-EC" altLang="en-US"/>
          </a:p>
          <a:p>
            <a:endParaRPr lang="es-EC" altLang="en-US"/>
          </a:p>
        </p:txBody>
      </p:sp>
      <p:sp>
        <p:nvSpPr>
          <p:cNvPr id="28675" name="4 Marcador de pie de página"/>
          <p:cNvSpPr>
            <a:spLocks noGrp="1"/>
          </p:cNvSpPr>
          <p:nvPr>
            <p:ph type="ftr" sz="quarter" idx="11"/>
          </p:nvPr>
        </p:nvSpPr>
        <p:spPr>
          <a:noFill/>
        </p:spPr>
        <p:txBody>
          <a:bodyPr/>
          <a:lstStyle/>
          <a:p>
            <a:r>
              <a:rPr lang="es-EC" altLang="en-US"/>
              <a:t>Profesor: José V. </a:t>
            </a:r>
            <a:r>
              <a:rPr lang="en-US" altLang="en-US"/>
              <a:t>C</a:t>
            </a:r>
            <a:r>
              <a:rPr lang="es-EC" altLang="en-US"/>
              <a:t>hang </a:t>
            </a:r>
            <a:r>
              <a:rPr lang="en-US" altLang="en-US"/>
              <a:t>G</a:t>
            </a:r>
            <a:r>
              <a:rPr lang="es-EC" altLang="en-US"/>
              <a:t>ómez, Ing. M.Sc.</a:t>
            </a:r>
          </a:p>
          <a:p>
            <a:endParaRPr lang="es-EC" altLang="en-US"/>
          </a:p>
        </p:txBody>
      </p:sp>
      <p:sp>
        <p:nvSpPr>
          <p:cNvPr id="28676" name="5 Marcador de número de diapositiva"/>
          <p:cNvSpPr>
            <a:spLocks noGrp="1"/>
          </p:cNvSpPr>
          <p:nvPr>
            <p:ph type="sldNum" sz="quarter" idx="12"/>
          </p:nvPr>
        </p:nvSpPr>
        <p:spPr>
          <a:noFill/>
        </p:spPr>
        <p:txBody>
          <a:bodyPr/>
          <a:lstStyle/>
          <a:p>
            <a:fld id="{E9BEE01F-E7CA-4A38-A727-69FA4ED56D72}" type="slidenum">
              <a:rPr lang="es-EC" altLang="en-US"/>
              <a:pPr/>
              <a:t>26</a:t>
            </a:fld>
            <a:endParaRPr lang="es-EC" altLang="en-US"/>
          </a:p>
        </p:txBody>
      </p:sp>
      <p:sp>
        <p:nvSpPr>
          <p:cNvPr id="28677" name="Rectangle 2"/>
          <p:cNvSpPr>
            <a:spLocks noGrp="1" noChangeArrowheads="1"/>
          </p:cNvSpPr>
          <p:nvPr>
            <p:ph type="title"/>
          </p:nvPr>
        </p:nvSpPr>
        <p:spPr>
          <a:xfrm>
            <a:off x="468313" y="260350"/>
            <a:ext cx="8351837" cy="720725"/>
          </a:xfrm>
        </p:spPr>
        <p:txBody>
          <a:bodyPr/>
          <a:lstStyle/>
          <a:p>
            <a:pPr eaLnBrk="1" hangingPunct="1"/>
            <a:r>
              <a:rPr lang="es-EC" smtClean="0"/>
              <a:t>Densidad del agua y Estratificación Térmica</a:t>
            </a:r>
          </a:p>
        </p:txBody>
      </p:sp>
      <p:pic>
        <p:nvPicPr>
          <p:cNvPr id="28678" name="Picture 3"/>
          <p:cNvPicPr>
            <a:picLocks noChangeAspect="1" noChangeArrowheads="1"/>
          </p:cNvPicPr>
          <p:nvPr>
            <p:ph idx="1"/>
          </p:nvPr>
        </p:nvPicPr>
        <p:blipFill>
          <a:blip r:embed="rId2"/>
          <a:srcRect/>
          <a:stretch>
            <a:fillRect/>
          </a:stretch>
        </p:blipFill>
        <p:spPr>
          <a:xfrm>
            <a:off x="323850" y="908050"/>
            <a:ext cx="8640763" cy="5400675"/>
          </a:xfr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3 Marcador de fecha"/>
          <p:cNvSpPr>
            <a:spLocks noGrp="1"/>
          </p:cNvSpPr>
          <p:nvPr>
            <p:ph type="dt" sz="quarter" idx="10"/>
          </p:nvPr>
        </p:nvSpPr>
        <p:spPr>
          <a:noFill/>
        </p:spPr>
        <p:txBody>
          <a:bodyPr/>
          <a:lstStyle/>
          <a:p>
            <a:r>
              <a:rPr lang="es-EC"/>
              <a:t>Curso de Limnología</a:t>
            </a:r>
            <a:endParaRPr lang="es-EC" altLang="en-US"/>
          </a:p>
          <a:p>
            <a:endParaRPr lang="es-EC" altLang="en-US"/>
          </a:p>
        </p:txBody>
      </p:sp>
      <p:sp>
        <p:nvSpPr>
          <p:cNvPr id="29699" name="4 Marcador de pie de página"/>
          <p:cNvSpPr>
            <a:spLocks noGrp="1"/>
          </p:cNvSpPr>
          <p:nvPr>
            <p:ph type="ftr" sz="quarter" idx="11"/>
          </p:nvPr>
        </p:nvSpPr>
        <p:spPr>
          <a:noFill/>
        </p:spPr>
        <p:txBody>
          <a:bodyPr/>
          <a:lstStyle/>
          <a:p>
            <a:r>
              <a:rPr lang="es-EC" altLang="en-US"/>
              <a:t>Profesor: José V. </a:t>
            </a:r>
            <a:r>
              <a:rPr lang="en-US" altLang="en-US"/>
              <a:t>C</a:t>
            </a:r>
            <a:r>
              <a:rPr lang="es-EC" altLang="en-US"/>
              <a:t>hang </a:t>
            </a:r>
            <a:r>
              <a:rPr lang="en-US" altLang="en-US"/>
              <a:t>G</a:t>
            </a:r>
            <a:r>
              <a:rPr lang="es-EC" altLang="en-US"/>
              <a:t>ómez, Ing. M.Sc.</a:t>
            </a:r>
          </a:p>
          <a:p>
            <a:endParaRPr lang="es-EC" altLang="en-US"/>
          </a:p>
        </p:txBody>
      </p:sp>
      <p:sp>
        <p:nvSpPr>
          <p:cNvPr id="29700" name="5 Marcador de número de diapositiva"/>
          <p:cNvSpPr>
            <a:spLocks noGrp="1"/>
          </p:cNvSpPr>
          <p:nvPr>
            <p:ph type="sldNum" sz="quarter" idx="12"/>
          </p:nvPr>
        </p:nvSpPr>
        <p:spPr>
          <a:noFill/>
        </p:spPr>
        <p:txBody>
          <a:bodyPr/>
          <a:lstStyle/>
          <a:p>
            <a:fld id="{BB25C20F-3695-4C37-92C5-70FEEC5AA2AA}" type="slidenum">
              <a:rPr lang="es-EC" altLang="en-US"/>
              <a:pPr/>
              <a:t>27</a:t>
            </a:fld>
            <a:endParaRPr lang="es-EC" altLang="en-US"/>
          </a:p>
        </p:txBody>
      </p:sp>
      <p:sp>
        <p:nvSpPr>
          <p:cNvPr id="29701" name="Rectangle 2"/>
          <p:cNvSpPr>
            <a:spLocks noGrp="1" noChangeArrowheads="1"/>
          </p:cNvSpPr>
          <p:nvPr>
            <p:ph type="title"/>
          </p:nvPr>
        </p:nvSpPr>
        <p:spPr>
          <a:xfrm>
            <a:off x="457200" y="277813"/>
            <a:ext cx="8229600" cy="558800"/>
          </a:xfrm>
        </p:spPr>
        <p:txBody>
          <a:bodyPr/>
          <a:lstStyle/>
          <a:p>
            <a:pPr eaLnBrk="1" hangingPunct="1"/>
            <a:r>
              <a:rPr lang="es-EC" smtClean="0"/>
              <a:t>Perfiles Temperatura vs. Profundidad</a:t>
            </a:r>
          </a:p>
        </p:txBody>
      </p:sp>
      <p:pic>
        <p:nvPicPr>
          <p:cNvPr id="29702" name="Picture 3"/>
          <p:cNvPicPr>
            <a:picLocks noChangeAspect="1" noChangeArrowheads="1"/>
          </p:cNvPicPr>
          <p:nvPr>
            <p:ph idx="1"/>
          </p:nvPr>
        </p:nvPicPr>
        <p:blipFill>
          <a:blip r:embed="rId2"/>
          <a:srcRect/>
          <a:stretch>
            <a:fillRect/>
          </a:stretch>
        </p:blipFill>
        <p:spPr>
          <a:xfrm>
            <a:off x="250825" y="765175"/>
            <a:ext cx="8713788" cy="5400675"/>
          </a:xfr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3 Marcador de fecha"/>
          <p:cNvSpPr>
            <a:spLocks noGrp="1"/>
          </p:cNvSpPr>
          <p:nvPr>
            <p:ph type="dt" sz="quarter" idx="10"/>
          </p:nvPr>
        </p:nvSpPr>
        <p:spPr>
          <a:noFill/>
        </p:spPr>
        <p:txBody>
          <a:bodyPr/>
          <a:lstStyle/>
          <a:p>
            <a:r>
              <a:rPr lang="es-EC"/>
              <a:t>Curso de Limnología</a:t>
            </a:r>
            <a:endParaRPr lang="es-EC" altLang="en-US"/>
          </a:p>
          <a:p>
            <a:endParaRPr lang="es-EC" altLang="en-US"/>
          </a:p>
        </p:txBody>
      </p:sp>
      <p:sp>
        <p:nvSpPr>
          <p:cNvPr id="30723" name="4 Marcador de pie de página"/>
          <p:cNvSpPr>
            <a:spLocks noGrp="1"/>
          </p:cNvSpPr>
          <p:nvPr>
            <p:ph type="ftr" sz="quarter" idx="11"/>
          </p:nvPr>
        </p:nvSpPr>
        <p:spPr>
          <a:noFill/>
        </p:spPr>
        <p:txBody>
          <a:bodyPr/>
          <a:lstStyle/>
          <a:p>
            <a:r>
              <a:rPr lang="es-EC" altLang="en-US"/>
              <a:t>Profesor: José V. </a:t>
            </a:r>
            <a:r>
              <a:rPr lang="en-US" altLang="en-US"/>
              <a:t>C</a:t>
            </a:r>
            <a:r>
              <a:rPr lang="es-EC" altLang="en-US"/>
              <a:t>hang </a:t>
            </a:r>
            <a:r>
              <a:rPr lang="en-US" altLang="en-US"/>
              <a:t>G</a:t>
            </a:r>
            <a:r>
              <a:rPr lang="es-EC" altLang="en-US"/>
              <a:t>ómez, Ing. M.Sc.</a:t>
            </a:r>
          </a:p>
          <a:p>
            <a:endParaRPr lang="es-EC" altLang="en-US"/>
          </a:p>
        </p:txBody>
      </p:sp>
      <p:sp>
        <p:nvSpPr>
          <p:cNvPr id="30724" name="5 Marcador de número de diapositiva"/>
          <p:cNvSpPr>
            <a:spLocks noGrp="1"/>
          </p:cNvSpPr>
          <p:nvPr>
            <p:ph type="sldNum" sz="quarter" idx="12"/>
          </p:nvPr>
        </p:nvSpPr>
        <p:spPr>
          <a:noFill/>
        </p:spPr>
        <p:txBody>
          <a:bodyPr/>
          <a:lstStyle/>
          <a:p>
            <a:fld id="{52A0E5DB-5E97-450C-B8BE-8AD4201C1BBA}" type="slidenum">
              <a:rPr lang="es-EC" altLang="en-US"/>
              <a:pPr/>
              <a:t>28</a:t>
            </a:fld>
            <a:endParaRPr lang="es-EC" altLang="en-US"/>
          </a:p>
        </p:txBody>
      </p:sp>
      <p:sp>
        <p:nvSpPr>
          <p:cNvPr id="30725" name="Rectangle 2"/>
          <p:cNvSpPr>
            <a:spLocks noGrp="1" noChangeArrowheads="1"/>
          </p:cNvSpPr>
          <p:nvPr>
            <p:ph type="title"/>
          </p:nvPr>
        </p:nvSpPr>
        <p:spPr>
          <a:xfrm>
            <a:off x="900113" y="260350"/>
            <a:ext cx="7369175" cy="647700"/>
          </a:xfrm>
        </p:spPr>
        <p:txBody>
          <a:bodyPr/>
          <a:lstStyle/>
          <a:p>
            <a:pPr eaLnBrk="1" hangingPunct="1"/>
            <a:r>
              <a:rPr lang="es-EC" smtClean="0"/>
              <a:t>Perfiles Oxígeno Disuelto vs. Profundidad</a:t>
            </a:r>
          </a:p>
        </p:txBody>
      </p:sp>
      <p:pic>
        <p:nvPicPr>
          <p:cNvPr id="30726" name="Picture 3"/>
          <p:cNvPicPr>
            <a:picLocks noChangeAspect="1" noChangeArrowheads="1"/>
          </p:cNvPicPr>
          <p:nvPr>
            <p:ph idx="1"/>
          </p:nvPr>
        </p:nvPicPr>
        <p:blipFill>
          <a:blip r:embed="rId2"/>
          <a:srcRect/>
          <a:stretch>
            <a:fillRect/>
          </a:stretch>
        </p:blipFill>
        <p:spPr>
          <a:xfrm>
            <a:off x="395288" y="765175"/>
            <a:ext cx="8748712" cy="5400675"/>
          </a:xfr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3 Marcador de fecha"/>
          <p:cNvSpPr>
            <a:spLocks noGrp="1"/>
          </p:cNvSpPr>
          <p:nvPr>
            <p:ph type="dt" sz="quarter" idx="10"/>
          </p:nvPr>
        </p:nvSpPr>
        <p:spPr>
          <a:noFill/>
        </p:spPr>
        <p:txBody>
          <a:bodyPr/>
          <a:lstStyle/>
          <a:p>
            <a:r>
              <a:rPr lang="es-EC"/>
              <a:t>Curso de Limnología</a:t>
            </a:r>
            <a:endParaRPr lang="es-EC" altLang="en-US"/>
          </a:p>
          <a:p>
            <a:endParaRPr lang="es-EC" altLang="en-US"/>
          </a:p>
        </p:txBody>
      </p:sp>
      <p:sp>
        <p:nvSpPr>
          <p:cNvPr id="31747" name="4 Marcador de pie de página"/>
          <p:cNvSpPr>
            <a:spLocks noGrp="1"/>
          </p:cNvSpPr>
          <p:nvPr>
            <p:ph type="ftr" sz="quarter" idx="11"/>
          </p:nvPr>
        </p:nvSpPr>
        <p:spPr>
          <a:noFill/>
        </p:spPr>
        <p:txBody>
          <a:bodyPr/>
          <a:lstStyle/>
          <a:p>
            <a:r>
              <a:rPr lang="es-EC" altLang="en-US"/>
              <a:t>Profesor: José V. </a:t>
            </a:r>
            <a:r>
              <a:rPr lang="en-US" altLang="en-US"/>
              <a:t>C</a:t>
            </a:r>
            <a:r>
              <a:rPr lang="es-EC" altLang="en-US"/>
              <a:t>hang </a:t>
            </a:r>
            <a:r>
              <a:rPr lang="en-US" altLang="en-US"/>
              <a:t>G</a:t>
            </a:r>
            <a:r>
              <a:rPr lang="es-EC" altLang="en-US"/>
              <a:t>ómez, Ing. M.Sc.</a:t>
            </a:r>
          </a:p>
          <a:p>
            <a:endParaRPr lang="es-EC" altLang="en-US"/>
          </a:p>
        </p:txBody>
      </p:sp>
      <p:sp>
        <p:nvSpPr>
          <p:cNvPr id="31748" name="5 Marcador de número de diapositiva"/>
          <p:cNvSpPr>
            <a:spLocks noGrp="1"/>
          </p:cNvSpPr>
          <p:nvPr>
            <p:ph type="sldNum" sz="quarter" idx="12"/>
          </p:nvPr>
        </p:nvSpPr>
        <p:spPr>
          <a:noFill/>
        </p:spPr>
        <p:txBody>
          <a:bodyPr/>
          <a:lstStyle/>
          <a:p>
            <a:fld id="{BA839C1C-5840-400E-9263-CE35ED4A7FB1}" type="slidenum">
              <a:rPr lang="es-EC" altLang="en-US"/>
              <a:pPr/>
              <a:t>29</a:t>
            </a:fld>
            <a:endParaRPr lang="es-EC" altLang="en-US"/>
          </a:p>
        </p:txBody>
      </p:sp>
      <p:sp>
        <p:nvSpPr>
          <p:cNvPr id="31749" name="Rectangle 2"/>
          <p:cNvSpPr>
            <a:spLocks noGrp="1" noChangeArrowheads="1"/>
          </p:cNvSpPr>
          <p:nvPr>
            <p:ph type="title"/>
          </p:nvPr>
        </p:nvSpPr>
        <p:spPr>
          <a:xfrm>
            <a:off x="539750" y="333375"/>
            <a:ext cx="7777163" cy="935038"/>
          </a:xfrm>
        </p:spPr>
        <p:txBody>
          <a:bodyPr/>
          <a:lstStyle/>
          <a:p>
            <a:pPr eaLnBrk="1" hangingPunct="1"/>
            <a:r>
              <a:rPr lang="es-EC" smtClean="0"/>
              <a:t>Tendencias en nivel de agua, temperatura y radiación solar</a:t>
            </a:r>
          </a:p>
        </p:txBody>
      </p:sp>
      <p:pic>
        <p:nvPicPr>
          <p:cNvPr id="31750" name="Picture 3"/>
          <p:cNvPicPr>
            <a:picLocks noChangeAspect="1" noChangeArrowheads="1"/>
          </p:cNvPicPr>
          <p:nvPr>
            <p:ph idx="1"/>
          </p:nvPr>
        </p:nvPicPr>
        <p:blipFill>
          <a:blip r:embed="rId2"/>
          <a:srcRect/>
          <a:stretch>
            <a:fillRect/>
          </a:stretch>
        </p:blipFill>
        <p:spPr>
          <a:xfrm>
            <a:off x="323850" y="1268413"/>
            <a:ext cx="8496300" cy="4824412"/>
          </a:xfr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3 Marcador de fecha"/>
          <p:cNvSpPr>
            <a:spLocks noGrp="1"/>
          </p:cNvSpPr>
          <p:nvPr>
            <p:ph type="dt" sz="quarter" idx="10"/>
          </p:nvPr>
        </p:nvSpPr>
        <p:spPr>
          <a:noFill/>
        </p:spPr>
        <p:txBody>
          <a:bodyPr/>
          <a:lstStyle/>
          <a:p>
            <a:r>
              <a:rPr lang="es-EC"/>
              <a:t>Curso de Limnología</a:t>
            </a:r>
            <a:endParaRPr lang="es-EC" altLang="en-US"/>
          </a:p>
          <a:p>
            <a:endParaRPr lang="es-EC" altLang="en-US"/>
          </a:p>
        </p:txBody>
      </p:sp>
      <p:sp>
        <p:nvSpPr>
          <p:cNvPr id="5123" name="4 Marcador de pie de página"/>
          <p:cNvSpPr>
            <a:spLocks noGrp="1"/>
          </p:cNvSpPr>
          <p:nvPr>
            <p:ph type="ftr" sz="quarter" idx="11"/>
          </p:nvPr>
        </p:nvSpPr>
        <p:spPr>
          <a:noFill/>
        </p:spPr>
        <p:txBody>
          <a:bodyPr/>
          <a:lstStyle/>
          <a:p>
            <a:r>
              <a:rPr lang="es-EC" altLang="en-US"/>
              <a:t>Profesor: José V. </a:t>
            </a:r>
            <a:r>
              <a:rPr lang="en-US" altLang="en-US"/>
              <a:t>C</a:t>
            </a:r>
            <a:r>
              <a:rPr lang="es-EC" altLang="en-US"/>
              <a:t>hang </a:t>
            </a:r>
            <a:r>
              <a:rPr lang="en-US" altLang="en-US"/>
              <a:t>G</a:t>
            </a:r>
            <a:r>
              <a:rPr lang="es-EC" altLang="en-US"/>
              <a:t>ómez, Ing. M.Sc.</a:t>
            </a:r>
          </a:p>
          <a:p>
            <a:endParaRPr lang="es-EC" altLang="en-US"/>
          </a:p>
        </p:txBody>
      </p:sp>
      <p:sp>
        <p:nvSpPr>
          <p:cNvPr id="5124" name="5 Marcador de número de diapositiva"/>
          <p:cNvSpPr>
            <a:spLocks noGrp="1"/>
          </p:cNvSpPr>
          <p:nvPr>
            <p:ph type="sldNum" sz="quarter" idx="12"/>
          </p:nvPr>
        </p:nvSpPr>
        <p:spPr>
          <a:noFill/>
        </p:spPr>
        <p:txBody>
          <a:bodyPr/>
          <a:lstStyle/>
          <a:p>
            <a:fld id="{575A1C30-49F7-430B-8367-081FBB76E4E0}" type="slidenum">
              <a:rPr lang="es-EC" altLang="en-US"/>
              <a:pPr/>
              <a:t>3</a:t>
            </a:fld>
            <a:endParaRPr lang="es-EC" altLang="en-US"/>
          </a:p>
        </p:txBody>
      </p:sp>
      <p:sp>
        <p:nvSpPr>
          <p:cNvPr id="5125" name="Rectangle 2"/>
          <p:cNvSpPr>
            <a:spLocks noGrp="1" noChangeArrowheads="1"/>
          </p:cNvSpPr>
          <p:nvPr>
            <p:ph type="title"/>
          </p:nvPr>
        </p:nvSpPr>
        <p:spPr>
          <a:xfrm>
            <a:off x="457200" y="277813"/>
            <a:ext cx="8229600" cy="847725"/>
          </a:xfrm>
        </p:spPr>
        <p:txBody>
          <a:bodyPr/>
          <a:lstStyle/>
          <a:p>
            <a:pPr eaLnBrk="1" hangingPunct="1"/>
            <a:r>
              <a:rPr lang="es-EC" smtClean="0"/>
              <a:t>Propiedades del Agua </a:t>
            </a:r>
          </a:p>
        </p:txBody>
      </p:sp>
      <p:sp>
        <p:nvSpPr>
          <p:cNvPr id="5126" name="Rectangle 3"/>
          <p:cNvSpPr>
            <a:spLocks noGrp="1" noChangeArrowheads="1"/>
          </p:cNvSpPr>
          <p:nvPr>
            <p:ph type="body" idx="1"/>
          </p:nvPr>
        </p:nvSpPr>
        <p:spPr>
          <a:xfrm>
            <a:off x="457200" y="1125538"/>
            <a:ext cx="8229600" cy="5005387"/>
          </a:xfrm>
        </p:spPr>
        <p:txBody>
          <a:bodyPr/>
          <a:lstStyle/>
          <a:p>
            <a:pPr eaLnBrk="1" hangingPunct="1">
              <a:spcBef>
                <a:spcPct val="35000"/>
              </a:spcBef>
              <a:buClr>
                <a:srgbClr val="FF0000"/>
              </a:buClr>
              <a:buSzPct val="75000"/>
              <a:buFont typeface="Wingdings" pitchFamily="2" charset="2"/>
              <a:buChar char="Ø"/>
            </a:pPr>
            <a:r>
              <a:rPr lang="es-ES" smtClean="0"/>
              <a:t>Estado físico:		sólido, líquido, gaseoso</a:t>
            </a:r>
          </a:p>
          <a:p>
            <a:pPr eaLnBrk="1" hangingPunct="1">
              <a:spcBef>
                <a:spcPct val="35000"/>
              </a:spcBef>
              <a:buClr>
                <a:srgbClr val="FF0000"/>
              </a:buClr>
              <a:buSzPct val="75000"/>
              <a:buFont typeface="Wingdings" pitchFamily="2" charset="2"/>
              <a:buChar char="Ø"/>
            </a:pPr>
            <a:r>
              <a:rPr lang="es-ES" smtClean="0"/>
              <a:t>Olor:				inodoro</a:t>
            </a:r>
          </a:p>
          <a:p>
            <a:pPr eaLnBrk="1" hangingPunct="1">
              <a:spcBef>
                <a:spcPct val="35000"/>
              </a:spcBef>
              <a:buClr>
                <a:srgbClr val="FF0000"/>
              </a:buClr>
              <a:buSzPct val="75000"/>
              <a:buFont typeface="Wingdings" pitchFamily="2" charset="2"/>
              <a:buChar char="Ø"/>
            </a:pPr>
            <a:r>
              <a:rPr lang="es-ES" smtClean="0"/>
              <a:t>Color:			incoloro</a:t>
            </a:r>
          </a:p>
          <a:p>
            <a:pPr eaLnBrk="1" hangingPunct="1">
              <a:spcBef>
                <a:spcPct val="35000"/>
              </a:spcBef>
              <a:buClr>
                <a:srgbClr val="FF0000"/>
              </a:buClr>
              <a:buSzPct val="75000"/>
              <a:buFont typeface="Wingdings" pitchFamily="2" charset="2"/>
              <a:buChar char="Ø"/>
            </a:pPr>
            <a:r>
              <a:rPr lang="es-ES" smtClean="0"/>
              <a:t>Sabor:			insípido</a:t>
            </a:r>
          </a:p>
          <a:p>
            <a:pPr eaLnBrk="1" hangingPunct="1">
              <a:spcBef>
                <a:spcPct val="35000"/>
              </a:spcBef>
              <a:buClr>
                <a:srgbClr val="FF0000"/>
              </a:buClr>
              <a:buSzPct val="75000"/>
              <a:buFont typeface="Wingdings" pitchFamily="2" charset="2"/>
              <a:buChar char="Ø"/>
            </a:pPr>
            <a:r>
              <a:rPr lang="es-ES" smtClean="0"/>
              <a:t>Densidad en fase de gas:	0,598 g/l</a:t>
            </a:r>
          </a:p>
          <a:p>
            <a:pPr eaLnBrk="1" hangingPunct="1">
              <a:spcBef>
                <a:spcPct val="35000"/>
              </a:spcBef>
              <a:buClr>
                <a:srgbClr val="FF0000"/>
              </a:buClr>
              <a:buSzPct val="75000"/>
              <a:buFont typeface="Wingdings" pitchFamily="2" charset="2"/>
              <a:buChar char="Ø"/>
            </a:pPr>
            <a:r>
              <a:rPr lang="es-ES" smtClean="0"/>
              <a:t>Densidad en fase líquida:	1.000 g/l</a:t>
            </a:r>
          </a:p>
          <a:p>
            <a:pPr eaLnBrk="1" hangingPunct="1">
              <a:spcBef>
                <a:spcPct val="35000"/>
              </a:spcBef>
              <a:buClr>
                <a:srgbClr val="FF0000"/>
              </a:buClr>
              <a:buSzPct val="75000"/>
              <a:buFont typeface="Wingdings" pitchFamily="2" charset="2"/>
              <a:buChar char="Ø"/>
            </a:pPr>
            <a:r>
              <a:rPr lang="es-ES" smtClean="0"/>
              <a:t>Densidad en fase sólida:	0,917 g/l</a:t>
            </a:r>
          </a:p>
          <a:p>
            <a:pPr eaLnBrk="1" hangingPunct="1">
              <a:spcBef>
                <a:spcPct val="35000"/>
              </a:spcBef>
              <a:buClr>
                <a:srgbClr val="FF0000"/>
              </a:buClr>
              <a:buSzPct val="75000"/>
              <a:buFont typeface="Wingdings" pitchFamily="2" charset="2"/>
              <a:buChar char="Ø"/>
            </a:pPr>
            <a:r>
              <a:rPr lang="es-ES" smtClean="0"/>
              <a:t>Punto de Ebullición:	100º C (a 1 atm)</a:t>
            </a:r>
          </a:p>
          <a:p>
            <a:pPr eaLnBrk="1" hangingPunct="1">
              <a:spcBef>
                <a:spcPct val="35000"/>
              </a:spcBef>
              <a:buClr>
                <a:srgbClr val="FF0000"/>
              </a:buClr>
              <a:buSzPct val="75000"/>
              <a:buFont typeface="Wingdings" pitchFamily="2" charset="2"/>
              <a:buChar char="Ø"/>
            </a:pPr>
            <a:r>
              <a:rPr lang="es-ES" smtClean="0"/>
              <a:t>Punto de fusión:		0º C (a 1 atm)</a:t>
            </a:r>
          </a:p>
          <a:p>
            <a:pPr eaLnBrk="1" hangingPunct="1">
              <a:spcBef>
                <a:spcPct val="35000"/>
              </a:spcBef>
              <a:buClr>
                <a:srgbClr val="FF0000"/>
              </a:buClr>
              <a:buSzPct val="75000"/>
              <a:buFont typeface="Wingdings" pitchFamily="2" charset="2"/>
              <a:buChar char="Ø"/>
            </a:pPr>
            <a:r>
              <a:rPr lang="es-ES" smtClean="0"/>
              <a:t>Peso molecular:		18.016 uma</a:t>
            </a:r>
          </a:p>
          <a:p>
            <a:pPr eaLnBrk="1" hangingPunct="1">
              <a:spcBef>
                <a:spcPct val="35000"/>
              </a:spcBef>
              <a:buClr>
                <a:srgbClr val="FF0000"/>
              </a:buClr>
              <a:buSzPct val="75000"/>
              <a:buFont typeface="Wingdings" pitchFamily="2" charset="2"/>
              <a:buChar char="Ø"/>
            </a:pPr>
            <a:r>
              <a:rPr lang="es-ES" smtClean="0"/>
              <a:t>Fórmula:			H</a:t>
            </a:r>
            <a:r>
              <a:rPr lang="es-ES" baseline="-10000" smtClean="0"/>
              <a:t>2</a:t>
            </a:r>
            <a:r>
              <a:rPr lang="es-ES" baseline="-25000" smtClean="0"/>
              <a:t> </a:t>
            </a:r>
            <a:r>
              <a:rPr lang="es-ES" smtClean="0"/>
              <a:t>O</a:t>
            </a:r>
          </a:p>
          <a:p>
            <a:pPr eaLnBrk="1" hangingPunct="1"/>
            <a:endParaRPr lang="es-EC" smtClean="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3 Marcador de fecha"/>
          <p:cNvSpPr>
            <a:spLocks noGrp="1"/>
          </p:cNvSpPr>
          <p:nvPr>
            <p:ph type="dt" sz="quarter" idx="10"/>
          </p:nvPr>
        </p:nvSpPr>
        <p:spPr>
          <a:noFill/>
        </p:spPr>
        <p:txBody>
          <a:bodyPr/>
          <a:lstStyle/>
          <a:p>
            <a:r>
              <a:rPr lang="es-EC"/>
              <a:t>Curso de Limnología</a:t>
            </a:r>
            <a:endParaRPr lang="es-EC" altLang="en-US"/>
          </a:p>
          <a:p>
            <a:endParaRPr lang="es-EC" altLang="en-US"/>
          </a:p>
        </p:txBody>
      </p:sp>
      <p:sp>
        <p:nvSpPr>
          <p:cNvPr id="32771" name="4 Marcador de pie de página"/>
          <p:cNvSpPr>
            <a:spLocks noGrp="1"/>
          </p:cNvSpPr>
          <p:nvPr>
            <p:ph type="ftr" sz="quarter" idx="11"/>
          </p:nvPr>
        </p:nvSpPr>
        <p:spPr>
          <a:noFill/>
        </p:spPr>
        <p:txBody>
          <a:bodyPr/>
          <a:lstStyle/>
          <a:p>
            <a:r>
              <a:rPr lang="es-EC" altLang="en-US"/>
              <a:t>Profesor: José V. </a:t>
            </a:r>
            <a:r>
              <a:rPr lang="en-US" altLang="en-US"/>
              <a:t>C</a:t>
            </a:r>
            <a:r>
              <a:rPr lang="es-EC" altLang="en-US"/>
              <a:t>hang </a:t>
            </a:r>
            <a:r>
              <a:rPr lang="en-US" altLang="en-US"/>
              <a:t>G</a:t>
            </a:r>
            <a:r>
              <a:rPr lang="es-EC" altLang="en-US"/>
              <a:t>ómez, Ing. M.Sc.</a:t>
            </a:r>
          </a:p>
          <a:p>
            <a:endParaRPr lang="es-EC" altLang="en-US"/>
          </a:p>
        </p:txBody>
      </p:sp>
      <p:sp>
        <p:nvSpPr>
          <p:cNvPr id="32772" name="5 Marcador de número de diapositiva"/>
          <p:cNvSpPr>
            <a:spLocks noGrp="1"/>
          </p:cNvSpPr>
          <p:nvPr>
            <p:ph type="sldNum" sz="quarter" idx="12"/>
          </p:nvPr>
        </p:nvSpPr>
        <p:spPr>
          <a:noFill/>
        </p:spPr>
        <p:txBody>
          <a:bodyPr/>
          <a:lstStyle/>
          <a:p>
            <a:fld id="{C8C1009B-0A4D-455F-B073-5CCB91977DFA}" type="slidenum">
              <a:rPr lang="es-EC" altLang="en-US"/>
              <a:pPr/>
              <a:t>30</a:t>
            </a:fld>
            <a:endParaRPr lang="es-EC" altLang="en-US"/>
          </a:p>
        </p:txBody>
      </p:sp>
      <p:sp>
        <p:nvSpPr>
          <p:cNvPr id="32773" name="Rectangle 2"/>
          <p:cNvSpPr>
            <a:spLocks noGrp="1" noChangeArrowheads="1"/>
          </p:cNvSpPr>
          <p:nvPr>
            <p:ph type="title"/>
          </p:nvPr>
        </p:nvSpPr>
        <p:spPr>
          <a:xfrm>
            <a:off x="457200" y="333375"/>
            <a:ext cx="8229600" cy="642938"/>
          </a:xfrm>
        </p:spPr>
        <p:txBody>
          <a:bodyPr/>
          <a:lstStyle/>
          <a:p>
            <a:pPr eaLnBrk="1" hangingPunct="1"/>
            <a:r>
              <a:rPr lang="es-EC" smtClean="0"/>
              <a:t>Tipos de Estratificación  </a:t>
            </a:r>
            <a:br>
              <a:rPr lang="es-EC" smtClean="0"/>
            </a:br>
            <a:r>
              <a:rPr lang="es-EC" smtClean="0"/>
              <a:t>Número de Froude para Lagos</a:t>
            </a:r>
            <a:r>
              <a:rPr lang="es-EC" sz="1700" b="0" smtClean="0"/>
              <a:t> </a:t>
            </a:r>
          </a:p>
        </p:txBody>
      </p:sp>
      <p:pic>
        <p:nvPicPr>
          <p:cNvPr id="32774" name="Picture 3"/>
          <p:cNvPicPr>
            <a:picLocks noChangeAspect="1" noChangeArrowheads="1"/>
          </p:cNvPicPr>
          <p:nvPr>
            <p:ph idx="1"/>
          </p:nvPr>
        </p:nvPicPr>
        <p:blipFill>
          <a:blip r:embed="rId2"/>
          <a:srcRect/>
          <a:stretch>
            <a:fillRect/>
          </a:stretch>
        </p:blipFill>
        <p:spPr>
          <a:xfrm>
            <a:off x="323850" y="1412875"/>
            <a:ext cx="8424863" cy="4968875"/>
          </a:xfr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3 Marcador de fecha"/>
          <p:cNvSpPr>
            <a:spLocks noGrp="1"/>
          </p:cNvSpPr>
          <p:nvPr>
            <p:ph type="dt" sz="quarter" idx="10"/>
          </p:nvPr>
        </p:nvSpPr>
        <p:spPr>
          <a:noFill/>
        </p:spPr>
        <p:txBody>
          <a:bodyPr/>
          <a:lstStyle/>
          <a:p>
            <a:r>
              <a:rPr lang="es-EC"/>
              <a:t>Curso de Limnología</a:t>
            </a:r>
            <a:endParaRPr lang="es-EC" altLang="en-US"/>
          </a:p>
          <a:p>
            <a:endParaRPr lang="es-EC" altLang="en-US"/>
          </a:p>
        </p:txBody>
      </p:sp>
      <p:sp>
        <p:nvSpPr>
          <p:cNvPr id="33795" name="4 Marcador de pie de página"/>
          <p:cNvSpPr>
            <a:spLocks noGrp="1"/>
          </p:cNvSpPr>
          <p:nvPr>
            <p:ph type="ftr" sz="quarter" idx="11"/>
          </p:nvPr>
        </p:nvSpPr>
        <p:spPr>
          <a:noFill/>
        </p:spPr>
        <p:txBody>
          <a:bodyPr/>
          <a:lstStyle/>
          <a:p>
            <a:r>
              <a:rPr lang="es-EC" altLang="en-US"/>
              <a:t>Profesor: José V. </a:t>
            </a:r>
            <a:r>
              <a:rPr lang="en-US" altLang="en-US"/>
              <a:t>C</a:t>
            </a:r>
            <a:r>
              <a:rPr lang="es-EC" altLang="en-US"/>
              <a:t>hang </a:t>
            </a:r>
            <a:r>
              <a:rPr lang="en-US" altLang="en-US"/>
              <a:t>G</a:t>
            </a:r>
            <a:r>
              <a:rPr lang="es-EC" altLang="en-US"/>
              <a:t>ómez, Ing. M.Sc.</a:t>
            </a:r>
          </a:p>
          <a:p>
            <a:endParaRPr lang="es-EC" altLang="en-US"/>
          </a:p>
        </p:txBody>
      </p:sp>
      <p:sp>
        <p:nvSpPr>
          <p:cNvPr id="33796" name="5 Marcador de número de diapositiva"/>
          <p:cNvSpPr>
            <a:spLocks noGrp="1"/>
          </p:cNvSpPr>
          <p:nvPr>
            <p:ph type="sldNum" sz="quarter" idx="12"/>
          </p:nvPr>
        </p:nvSpPr>
        <p:spPr>
          <a:noFill/>
        </p:spPr>
        <p:txBody>
          <a:bodyPr/>
          <a:lstStyle/>
          <a:p>
            <a:fld id="{9355F1F1-03A5-44C2-9F31-EFD2420744EF}" type="slidenum">
              <a:rPr lang="es-EC" altLang="en-US"/>
              <a:pPr/>
              <a:t>31</a:t>
            </a:fld>
            <a:endParaRPr lang="es-EC" altLang="en-US"/>
          </a:p>
        </p:txBody>
      </p:sp>
      <p:sp>
        <p:nvSpPr>
          <p:cNvPr id="33797" name="Rectangle 2"/>
          <p:cNvSpPr>
            <a:spLocks noGrp="1" noChangeArrowheads="1"/>
          </p:cNvSpPr>
          <p:nvPr>
            <p:ph type="title"/>
          </p:nvPr>
        </p:nvSpPr>
        <p:spPr>
          <a:xfrm>
            <a:off x="457200" y="277813"/>
            <a:ext cx="8229600" cy="750887"/>
          </a:xfrm>
        </p:spPr>
        <p:txBody>
          <a:bodyPr/>
          <a:lstStyle/>
          <a:p>
            <a:pPr eaLnBrk="1" hangingPunct="1"/>
            <a:r>
              <a:rPr lang="es-ES" smtClean="0"/>
              <a:t>Clasificación por Estabilidad</a:t>
            </a:r>
            <a:br>
              <a:rPr lang="es-ES" smtClean="0"/>
            </a:br>
            <a:r>
              <a:rPr lang="es-ES" smtClean="0"/>
              <a:t>Número de Richardson</a:t>
            </a:r>
          </a:p>
        </p:txBody>
      </p:sp>
      <p:pic>
        <p:nvPicPr>
          <p:cNvPr id="33798" name="Picture 3"/>
          <p:cNvPicPr>
            <a:picLocks noChangeAspect="1" noChangeArrowheads="1"/>
          </p:cNvPicPr>
          <p:nvPr>
            <p:ph idx="1"/>
          </p:nvPr>
        </p:nvPicPr>
        <p:blipFill>
          <a:blip r:embed="rId2"/>
          <a:srcRect/>
          <a:stretch>
            <a:fillRect/>
          </a:stretch>
        </p:blipFill>
        <p:spPr>
          <a:xfrm>
            <a:off x="539750" y="1196975"/>
            <a:ext cx="8353425" cy="5040313"/>
          </a:xfr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3 Marcador de fecha"/>
          <p:cNvSpPr>
            <a:spLocks noGrp="1"/>
          </p:cNvSpPr>
          <p:nvPr>
            <p:ph type="dt" sz="quarter" idx="10"/>
          </p:nvPr>
        </p:nvSpPr>
        <p:spPr>
          <a:noFill/>
        </p:spPr>
        <p:txBody>
          <a:bodyPr/>
          <a:lstStyle/>
          <a:p>
            <a:r>
              <a:rPr lang="es-EC"/>
              <a:t>Curso de Limnología</a:t>
            </a:r>
            <a:endParaRPr lang="es-EC" altLang="en-US"/>
          </a:p>
          <a:p>
            <a:endParaRPr lang="es-EC" altLang="en-US"/>
          </a:p>
        </p:txBody>
      </p:sp>
      <p:sp>
        <p:nvSpPr>
          <p:cNvPr id="34819" name="4 Marcador de pie de página"/>
          <p:cNvSpPr>
            <a:spLocks noGrp="1"/>
          </p:cNvSpPr>
          <p:nvPr>
            <p:ph type="ftr" sz="quarter" idx="11"/>
          </p:nvPr>
        </p:nvSpPr>
        <p:spPr>
          <a:noFill/>
        </p:spPr>
        <p:txBody>
          <a:bodyPr/>
          <a:lstStyle/>
          <a:p>
            <a:r>
              <a:rPr lang="es-EC" altLang="en-US"/>
              <a:t>Profesor: José V. </a:t>
            </a:r>
            <a:r>
              <a:rPr lang="en-US" altLang="en-US"/>
              <a:t>C</a:t>
            </a:r>
            <a:r>
              <a:rPr lang="es-EC" altLang="en-US"/>
              <a:t>hang </a:t>
            </a:r>
            <a:r>
              <a:rPr lang="en-US" altLang="en-US"/>
              <a:t>G</a:t>
            </a:r>
            <a:r>
              <a:rPr lang="es-EC" altLang="en-US"/>
              <a:t>ómez, Ing. M.Sc.</a:t>
            </a:r>
          </a:p>
          <a:p>
            <a:endParaRPr lang="es-EC" altLang="en-US"/>
          </a:p>
        </p:txBody>
      </p:sp>
      <p:sp>
        <p:nvSpPr>
          <p:cNvPr id="34820" name="5 Marcador de número de diapositiva"/>
          <p:cNvSpPr>
            <a:spLocks noGrp="1"/>
          </p:cNvSpPr>
          <p:nvPr>
            <p:ph type="sldNum" sz="quarter" idx="12"/>
          </p:nvPr>
        </p:nvSpPr>
        <p:spPr>
          <a:noFill/>
        </p:spPr>
        <p:txBody>
          <a:bodyPr/>
          <a:lstStyle/>
          <a:p>
            <a:fld id="{5A47A87F-9AB7-4637-A281-B7DF96C4FC4D}" type="slidenum">
              <a:rPr lang="es-EC" altLang="en-US"/>
              <a:pPr/>
              <a:t>32</a:t>
            </a:fld>
            <a:endParaRPr lang="es-EC" altLang="en-US"/>
          </a:p>
        </p:txBody>
      </p:sp>
      <p:sp>
        <p:nvSpPr>
          <p:cNvPr id="34821" name="Rectangle 2"/>
          <p:cNvSpPr>
            <a:spLocks noGrp="1" noChangeArrowheads="1"/>
          </p:cNvSpPr>
          <p:nvPr>
            <p:ph type="title"/>
          </p:nvPr>
        </p:nvSpPr>
        <p:spPr>
          <a:xfrm>
            <a:off x="395288" y="330200"/>
            <a:ext cx="8497887" cy="577850"/>
          </a:xfrm>
        </p:spPr>
        <p:txBody>
          <a:bodyPr/>
          <a:lstStyle/>
          <a:p>
            <a:pPr eaLnBrk="1" hangingPunct="1"/>
            <a:r>
              <a:rPr lang="es-ES" smtClean="0"/>
              <a:t>Perfiles de Temperatura en un lago estratificado</a:t>
            </a:r>
          </a:p>
        </p:txBody>
      </p:sp>
      <p:pic>
        <p:nvPicPr>
          <p:cNvPr id="34822" name="Picture 3"/>
          <p:cNvPicPr>
            <a:picLocks noChangeAspect="1" noChangeArrowheads="1"/>
          </p:cNvPicPr>
          <p:nvPr>
            <p:ph idx="1"/>
          </p:nvPr>
        </p:nvPicPr>
        <p:blipFill>
          <a:blip r:embed="rId2"/>
          <a:srcRect/>
          <a:stretch>
            <a:fillRect/>
          </a:stretch>
        </p:blipFill>
        <p:spPr>
          <a:xfrm>
            <a:off x="395288" y="908050"/>
            <a:ext cx="8424862" cy="5400675"/>
          </a:xfr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3 Marcador de fecha"/>
          <p:cNvSpPr>
            <a:spLocks noGrp="1"/>
          </p:cNvSpPr>
          <p:nvPr>
            <p:ph type="dt" sz="quarter" idx="10"/>
          </p:nvPr>
        </p:nvSpPr>
        <p:spPr>
          <a:noFill/>
        </p:spPr>
        <p:txBody>
          <a:bodyPr/>
          <a:lstStyle/>
          <a:p>
            <a:r>
              <a:rPr lang="es-EC"/>
              <a:t>Curso de Limnología</a:t>
            </a:r>
            <a:endParaRPr lang="es-EC" altLang="en-US"/>
          </a:p>
          <a:p>
            <a:endParaRPr lang="es-EC" altLang="en-US"/>
          </a:p>
        </p:txBody>
      </p:sp>
      <p:sp>
        <p:nvSpPr>
          <p:cNvPr id="35843" name="4 Marcador de pie de página"/>
          <p:cNvSpPr>
            <a:spLocks noGrp="1"/>
          </p:cNvSpPr>
          <p:nvPr>
            <p:ph type="ftr" sz="quarter" idx="11"/>
          </p:nvPr>
        </p:nvSpPr>
        <p:spPr>
          <a:noFill/>
        </p:spPr>
        <p:txBody>
          <a:bodyPr/>
          <a:lstStyle/>
          <a:p>
            <a:r>
              <a:rPr lang="es-EC" altLang="en-US"/>
              <a:t>Profesor: José V. </a:t>
            </a:r>
            <a:r>
              <a:rPr lang="en-US" altLang="en-US"/>
              <a:t>C</a:t>
            </a:r>
            <a:r>
              <a:rPr lang="es-EC" altLang="en-US"/>
              <a:t>hang </a:t>
            </a:r>
            <a:r>
              <a:rPr lang="en-US" altLang="en-US"/>
              <a:t>G</a:t>
            </a:r>
            <a:r>
              <a:rPr lang="es-EC" altLang="en-US"/>
              <a:t>ómez, Ing. M.Sc.</a:t>
            </a:r>
          </a:p>
          <a:p>
            <a:endParaRPr lang="es-EC" altLang="en-US"/>
          </a:p>
        </p:txBody>
      </p:sp>
      <p:sp>
        <p:nvSpPr>
          <p:cNvPr id="35844" name="5 Marcador de número de diapositiva"/>
          <p:cNvSpPr>
            <a:spLocks noGrp="1"/>
          </p:cNvSpPr>
          <p:nvPr>
            <p:ph type="sldNum" sz="quarter" idx="12"/>
          </p:nvPr>
        </p:nvSpPr>
        <p:spPr>
          <a:noFill/>
        </p:spPr>
        <p:txBody>
          <a:bodyPr/>
          <a:lstStyle/>
          <a:p>
            <a:fld id="{25896983-544C-4408-ACFF-EA8B5F4DAE2E}" type="slidenum">
              <a:rPr lang="es-EC" altLang="en-US"/>
              <a:pPr/>
              <a:t>33</a:t>
            </a:fld>
            <a:endParaRPr lang="es-EC" altLang="en-US"/>
          </a:p>
        </p:txBody>
      </p:sp>
      <p:sp>
        <p:nvSpPr>
          <p:cNvPr id="35845" name="Rectangle 2"/>
          <p:cNvSpPr>
            <a:spLocks noGrp="1" noChangeArrowheads="1"/>
          </p:cNvSpPr>
          <p:nvPr>
            <p:ph type="title"/>
          </p:nvPr>
        </p:nvSpPr>
        <p:spPr>
          <a:xfrm>
            <a:off x="539750" y="404813"/>
            <a:ext cx="8353425" cy="936625"/>
          </a:xfrm>
        </p:spPr>
        <p:txBody>
          <a:bodyPr/>
          <a:lstStyle/>
          <a:p>
            <a:pPr eaLnBrk="1" hangingPunct="1"/>
            <a:r>
              <a:rPr lang="es-EC" smtClean="0"/>
              <a:t>Ejercicio: 	Establecer categoría de 						estratificación de un lago</a:t>
            </a:r>
          </a:p>
        </p:txBody>
      </p:sp>
      <p:sp>
        <p:nvSpPr>
          <p:cNvPr id="35846" name="Rectangle 3"/>
          <p:cNvSpPr>
            <a:spLocks noGrp="1" noChangeArrowheads="1"/>
          </p:cNvSpPr>
          <p:nvPr>
            <p:ph type="body" idx="1"/>
          </p:nvPr>
        </p:nvSpPr>
        <p:spPr>
          <a:xfrm>
            <a:off x="468313" y="1773238"/>
            <a:ext cx="8062912" cy="4403725"/>
          </a:xfrm>
        </p:spPr>
        <p:txBody>
          <a:bodyPr/>
          <a:lstStyle/>
          <a:p>
            <a:pPr eaLnBrk="1" hangingPunct="1">
              <a:spcBef>
                <a:spcPct val="50000"/>
              </a:spcBef>
              <a:buClr>
                <a:srgbClr val="FC1B0A"/>
              </a:buClr>
              <a:buSzTx/>
              <a:buFont typeface="Wingdings" pitchFamily="2" charset="2"/>
              <a:buNone/>
            </a:pPr>
            <a:r>
              <a:rPr lang="es-EC" sz="2400" smtClean="0"/>
              <a:t>Determinar la categoría de estratificación de un lago si sus dimensiones de altura, ancho y profundidad son 10 Km., 2 Km. y 25 m respectivamente. </a:t>
            </a:r>
          </a:p>
          <a:p>
            <a:pPr eaLnBrk="1" hangingPunct="1">
              <a:spcBef>
                <a:spcPct val="50000"/>
              </a:spcBef>
              <a:buClr>
                <a:srgbClr val="FC1B0A"/>
              </a:buClr>
              <a:buSzTx/>
              <a:buFont typeface="Wingdings" pitchFamily="2" charset="2"/>
              <a:buNone/>
            </a:pPr>
            <a:r>
              <a:rPr lang="es-EC" sz="2400" smtClean="0"/>
              <a:t>El lago se vacía en verano a razón de un caudal = 10 m</a:t>
            </a:r>
            <a:r>
              <a:rPr lang="es-EC" sz="2400" baseline="30000" smtClean="0"/>
              <a:t>3</a:t>
            </a:r>
            <a:r>
              <a:rPr lang="es-EC" sz="2400" smtClean="0"/>
              <a:t>/s.</a:t>
            </a:r>
          </a:p>
          <a:p>
            <a:pPr eaLnBrk="1" hangingPunct="1">
              <a:spcBef>
                <a:spcPct val="50000"/>
              </a:spcBef>
              <a:buClr>
                <a:srgbClr val="FC1B0A"/>
              </a:buClr>
              <a:buSzTx/>
              <a:buFont typeface="Wingdings" pitchFamily="2" charset="2"/>
              <a:buNone/>
            </a:pPr>
            <a:r>
              <a:rPr lang="es-EC" sz="2400" smtClean="0"/>
              <a:t>La temperatura de la superficie en verano es de 25 </a:t>
            </a:r>
            <a:r>
              <a:rPr lang="es-EC" sz="2400" baseline="30000" smtClean="0"/>
              <a:t>o</a:t>
            </a:r>
            <a:r>
              <a:rPr lang="es-EC" sz="2400" smtClean="0"/>
              <a:t>C.</a:t>
            </a:r>
            <a:r>
              <a:rPr lang="es-EC" sz="1900" smtClean="0"/>
              <a:t> </a:t>
            </a:r>
          </a:p>
          <a:p>
            <a:pPr eaLnBrk="1" hangingPunct="1">
              <a:spcBef>
                <a:spcPct val="80000"/>
              </a:spcBef>
              <a:buClr>
                <a:srgbClr val="2E55C2"/>
              </a:buClr>
              <a:buSzTx/>
              <a:buFont typeface="Wingdings" pitchFamily="2" charset="2"/>
              <a:buChar char="q"/>
            </a:pPr>
            <a:r>
              <a:rPr lang="es-EC" sz="1000" i="1" smtClean="0"/>
              <a:t>Referencia: Ingeniería Ambiental, Gerard Kiely, Mc Graw Hill, 1999. Capítulo7, Ejemplo 7.10</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3 Marcador de fecha"/>
          <p:cNvSpPr>
            <a:spLocks noGrp="1"/>
          </p:cNvSpPr>
          <p:nvPr>
            <p:ph type="dt" sz="quarter" idx="10"/>
          </p:nvPr>
        </p:nvSpPr>
        <p:spPr>
          <a:noFill/>
        </p:spPr>
        <p:txBody>
          <a:bodyPr/>
          <a:lstStyle/>
          <a:p>
            <a:r>
              <a:rPr lang="es-EC"/>
              <a:t>Curso de Limnología</a:t>
            </a:r>
            <a:endParaRPr lang="es-EC" altLang="en-US"/>
          </a:p>
          <a:p>
            <a:endParaRPr lang="es-EC" altLang="en-US"/>
          </a:p>
        </p:txBody>
      </p:sp>
      <p:sp>
        <p:nvSpPr>
          <p:cNvPr id="36867" name="4 Marcador de pie de página"/>
          <p:cNvSpPr>
            <a:spLocks noGrp="1"/>
          </p:cNvSpPr>
          <p:nvPr>
            <p:ph type="ftr" sz="quarter" idx="11"/>
          </p:nvPr>
        </p:nvSpPr>
        <p:spPr>
          <a:noFill/>
        </p:spPr>
        <p:txBody>
          <a:bodyPr/>
          <a:lstStyle/>
          <a:p>
            <a:r>
              <a:rPr lang="es-EC" altLang="en-US"/>
              <a:t>Profesor: José V. </a:t>
            </a:r>
            <a:r>
              <a:rPr lang="en-US" altLang="en-US"/>
              <a:t>C</a:t>
            </a:r>
            <a:r>
              <a:rPr lang="es-EC" altLang="en-US"/>
              <a:t>hang </a:t>
            </a:r>
            <a:r>
              <a:rPr lang="en-US" altLang="en-US"/>
              <a:t>G</a:t>
            </a:r>
            <a:r>
              <a:rPr lang="es-EC" altLang="en-US"/>
              <a:t>ómez, Ing. M.Sc.</a:t>
            </a:r>
          </a:p>
          <a:p>
            <a:endParaRPr lang="es-EC" altLang="en-US"/>
          </a:p>
        </p:txBody>
      </p:sp>
      <p:sp>
        <p:nvSpPr>
          <p:cNvPr id="36868" name="5 Marcador de número de diapositiva"/>
          <p:cNvSpPr>
            <a:spLocks noGrp="1"/>
          </p:cNvSpPr>
          <p:nvPr>
            <p:ph type="sldNum" sz="quarter" idx="12"/>
          </p:nvPr>
        </p:nvSpPr>
        <p:spPr>
          <a:noFill/>
        </p:spPr>
        <p:txBody>
          <a:bodyPr/>
          <a:lstStyle/>
          <a:p>
            <a:fld id="{3A49B2F4-22AB-4262-AB6C-DD91ADDE7865}" type="slidenum">
              <a:rPr lang="es-EC" altLang="en-US"/>
              <a:pPr/>
              <a:t>34</a:t>
            </a:fld>
            <a:endParaRPr lang="es-EC" altLang="en-US"/>
          </a:p>
        </p:txBody>
      </p:sp>
      <p:sp>
        <p:nvSpPr>
          <p:cNvPr id="36869" name="Rectangle 2"/>
          <p:cNvSpPr>
            <a:spLocks noGrp="1" noChangeArrowheads="1"/>
          </p:cNvSpPr>
          <p:nvPr>
            <p:ph type="title"/>
          </p:nvPr>
        </p:nvSpPr>
        <p:spPr>
          <a:xfrm>
            <a:off x="457200" y="277813"/>
            <a:ext cx="8229600" cy="487362"/>
          </a:xfrm>
        </p:spPr>
        <p:txBody>
          <a:bodyPr/>
          <a:lstStyle/>
          <a:p>
            <a:pPr eaLnBrk="1" hangingPunct="1"/>
            <a:r>
              <a:rPr lang="es-EC" smtClean="0"/>
              <a:t>Desarrollo del problema</a:t>
            </a:r>
          </a:p>
        </p:txBody>
      </p:sp>
      <p:pic>
        <p:nvPicPr>
          <p:cNvPr id="36870" name="Picture 3" descr="Ejemplo estratific 2"/>
          <p:cNvPicPr>
            <a:picLocks noChangeAspect="1" noChangeArrowheads="1"/>
          </p:cNvPicPr>
          <p:nvPr>
            <p:ph idx="1"/>
          </p:nvPr>
        </p:nvPicPr>
        <p:blipFill>
          <a:blip r:embed="rId2"/>
          <a:srcRect/>
          <a:stretch>
            <a:fillRect/>
          </a:stretch>
        </p:blipFill>
        <p:spPr>
          <a:xfrm>
            <a:off x="323850" y="836613"/>
            <a:ext cx="8569325" cy="5472112"/>
          </a:xfr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3 Marcador de fecha"/>
          <p:cNvSpPr>
            <a:spLocks noGrp="1"/>
          </p:cNvSpPr>
          <p:nvPr>
            <p:ph type="dt" sz="quarter" idx="10"/>
          </p:nvPr>
        </p:nvSpPr>
        <p:spPr>
          <a:noFill/>
        </p:spPr>
        <p:txBody>
          <a:bodyPr/>
          <a:lstStyle/>
          <a:p>
            <a:r>
              <a:rPr lang="es-EC"/>
              <a:t>Curso de Limnología</a:t>
            </a:r>
            <a:endParaRPr lang="es-EC" altLang="en-US"/>
          </a:p>
          <a:p>
            <a:endParaRPr lang="es-EC" altLang="en-US"/>
          </a:p>
        </p:txBody>
      </p:sp>
      <p:sp>
        <p:nvSpPr>
          <p:cNvPr id="37891" name="4 Marcador de pie de página"/>
          <p:cNvSpPr>
            <a:spLocks noGrp="1"/>
          </p:cNvSpPr>
          <p:nvPr>
            <p:ph type="ftr" sz="quarter" idx="11"/>
          </p:nvPr>
        </p:nvSpPr>
        <p:spPr>
          <a:noFill/>
        </p:spPr>
        <p:txBody>
          <a:bodyPr/>
          <a:lstStyle/>
          <a:p>
            <a:r>
              <a:rPr lang="es-EC" altLang="en-US"/>
              <a:t>Profesor: José V. </a:t>
            </a:r>
            <a:r>
              <a:rPr lang="en-US" altLang="en-US"/>
              <a:t>C</a:t>
            </a:r>
            <a:r>
              <a:rPr lang="es-EC" altLang="en-US"/>
              <a:t>hang </a:t>
            </a:r>
            <a:r>
              <a:rPr lang="en-US" altLang="en-US"/>
              <a:t>G</a:t>
            </a:r>
            <a:r>
              <a:rPr lang="es-EC" altLang="en-US"/>
              <a:t>ómez, Ing. M.Sc.</a:t>
            </a:r>
          </a:p>
          <a:p>
            <a:endParaRPr lang="es-EC" altLang="en-US"/>
          </a:p>
        </p:txBody>
      </p:sp>
      <p:sp>
        <p:nvSpPr>
          <p:cNvPr id="37892" name="5 Marcador de número de diapositiva"/>
          <p:cNvSpPr>
            <a:spLocks noGrp="1"/>
          </p:cNvSpPr>
          <p:nvPr>
            <p:ph type="sldNum" sz="quarter" idx="12"/>
          </p:nvPr>
        </p:nvSpPr>
        <p:spPr>
          <a:noFill/>
        </p:spPr>
        <p:txBody>
          <a:bodyPr/>
          <a:lstStyle/>
          <a:p>
            <a:fld id="{94F47BDC-DCAD-4750-B060-094D20DDDFE6}" type="slidenum">
              <a:rPr lang="es-EC" altLang="en-US"/>
              <a:pPr/>
              <a:t>35</a:t>
            </a:fld>
            <a:endParaRPr lang="es-EC" altLang="en-US"/>
          </a:p>
        </p:txBody>
      </p:sp>
      <p:sp>
        <p:nvSpPr>
          <p:cNvPr id="37893" name="Rectangle 2"/>
          <p:cNvSpPr>
            <a:spLocks noGrp="1" noChangeArrowheads="1"/>
          </p:cNvSpPr>
          <p:nvPr>
            <p:ph type="title"/>
          </p:nvPr>
        </p:nvSpPr>
        <p:spPr>
          <a:xfrm>
            <a:off x="457200" y="438150"/>
            <a:ext cx="8229600" cy="430213"/>
          </a:xfrm>
        </p:spPr>
        <p:txBody>
          <a:bodyPr/>
          <a:lstStyle/>
          <a:p>
            <a:pPr eaLnBrk="1" hangingPunct="1"/>
            <a:r>
              <a:rPr lang="es-ES" smtClean="0"/>
              <a:t>Coeficiente de Difusión</a:t>
            </a:r>
          </a:p>
        </p:txBody>
      </p:sp>
      <p:pic>
        <p:nvPicPr>
          <p:cNvPr id="37894" name="Picture 3"/>
          <p:cNvPicPr>
            <a:picLocks noChangeAspect="1" noChangeArrowheads="1"/>
          </p:cNvPicPr>
          <p:nvPr>
            <p:ph idx="1"/>
          </p:nvPr>
        </p:nvPicPr>
        <p:blipFill>
          <a:blip r:embed="rId2"/>
          <a:srcRect/>
          <a:stretch>
            <a:fillRect/>
          </a:stretch>
        </p:blipFill>
        <p:spPr>
          <a:xfrm>
            <a:off x="395288" y="981075"/>
            <a:ext cx="8280400" cy="5327650"/>
          </a:xfr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3 Marcador de fecha"/>
          <p:cNvSpPr>
            <a:spLocks noGrp="1"/>
          </p:cNvSpPr>
          <p:nvPr>
            <p:ph type="dt" sz="quarter" idx="10"/>
          </p:nvPr>
        </p:nvSpPr>
        <p:spPr>
          <a:noFill/>
        </p:spPr>
        <p:txBody>
          <a:bodyPr/>
          <a:lstStyle/>
          <a:p>
            <a:r>
              <a:rPr lang="es-EC"/>
              <a:t>Curso de Limnología</a:t>
            </a:r>
            <a:endParaRPr lang="es-EC" altLang="en-US"/>
          </a:p>
          <a:p>
            <a:endParaRPr lang="es-EC" altLang="en-US"/>
          </a:p>
        </p:txBody>
      </p:sp>
      <p:sp>
        <p:nvSpPr>
          <p:cNvPr id="38915" name="4 Marcador de pie de página"/>
          <p:cNvSpPr>
            <a:spLocks noGrp="1"/>
          </p:cNvSpPr>
          <p:nvPr>
            <p:ph type="ftr" sz="quarter" idx="11"/>
          </p:nvPr>
        </p:nvSpPr>
        <p:spPr>
          <a:noFill/>
        </p:spPr>
        <p:txBody>
          <a:bodyPr/>
          <a:lstStyle/>
          <a:p>
            <a:r>
              <a:rPr lang="es-EC" altLang="en-US"/>
              <a:t>Profesor: José V. </a:t>
            </a:r>
            <a:r>
              <a:rPr lang="en-US" altLang="en-US"/>
              <a:t>C</a:t>
            </a:r>
            <a:r>
              <a:rPr lang="es-EC" altLang="en-US"/>
              <a:t>hang </a:t>
            </a:r>
            <a:r>
              <a:rPr lang="en-US" altLang="en-US"/>
              <a:t>G</a:t>
            </a:r>
            <a:r>
              <a:rPr lang="es-EC" altLang="en-US"/>
              <a:t>ómez, Ing. M.Sc.</a:t>
            </a:r>
          </a:p>
          <a:p>
            <a:endParaRPr lang="es-EC" altLang="en-US"/>
          </a:p>
        </p:txBody>
      </p:sp>
      <p:sp>
        <p:nvSpPr>
          <p:cNvPr id="38916" name="5 Marcador de número de diapositiva"/>
          <p:cNvSpPr>
            <a:spLocks noGrp="1"/>
          </p:cNvSpPr>
          <p:nvPr>
            <p:ph type="sldNum" sz="quarter" idx="12"/>
          </p:nvPr>
        </p:nvSpPr>
        <p:spPr>
          <a:noFill/>
        </p:spPr>
        <p:txBody>
          <a:bodyPr/>
          <a:lstStyle/>
          <a:p>
            <a:fld id="{DD8BF160-E612-4079-BF5C-102C5BF155E4}" type="slidenum">
              <a:rPr lang="es-EC" altLang="en-US"/>
              <a:pPr/>
              <a:t>36</a:t>
            </a:fld>
            <a:endParaRPr lang="es-EC" altLang="en-US"/>
          </a:p>
        </p:txBody>
      </p:sp>
      <p:sp>
        <p:nvSpPr>
          <p:cNvPr id="38917" name="Rectangle 2"/>
          <p:cNvSpPr>
            <a:spLocks noGrp="1" noChangeArrowheads="1"/>
          </p:cNvSpPr>
          <p:nvPr>
            <p:ph type="title"/>
          </p:nvPr>
        </p:nvSpPr>
        <p:spPr>
          <a:xfrm>
            <a:off x="457200" y="277813"/>
            <a:ext cx="8229600" cy="534987"/>
          </a:xfrm>
        </p:spPr>
        <p:txBody>
          <a:bodyPr/>
          <a:lstStyle/>
          <a:p>
            <a:pPr eaLnBrk="1" hangingPunct="1"/>
            <a:r>
              <a:rPr lang="es-ES" smtClean="0"/>
              <a:t>Balance de Materia</a:t>
            </a:r>
          </a:p>
        </p:txBody>
      </p:sp>
      <p:pic>
        <p:nvPicPr>
          <p:cNvPr id="38918" name="Picture 3"/>
          <p:cNvPicPr>
            <a:picLocks noChangeAspect="1" noChangeArrowheads="1"/>
          </p:cNvPicPr>
          <p:nvPr>
            <p:ph type="body" idx="1"/>
          </p:nvPr>
        </p:nvPicPr>
        <p:blipFill>
          <a:blip r:embed="rId2"/>
          <a:srcRect/>
          <a:stretch>
            <a:fillRect/>
          </a:stretch>
        </p:blipFill>
        <p:spPr>
          <a:xfrm>
            <a:off x="179388" y="765175"/>
            <a:ext cx="8785225" cy="5543550"/>
          </a:xfr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3 Marcador de fecha"/>
          <p:cNvSpPr>
            <a:spLocks noGrp="1"/>
          </p:cNvSpPr>
          <p:nvPr>
            <p:ph type="dt" sz="quarter" idx="10"/>
          </p:nvPr>
        </p:nvSpPr>
        <p:spPr>
          <a:noFill/>
        </p:spPr>
        <p:txBody>
          <a:bodyPr/>
          <a:lstStyle/>
          <a:p>
            <a:r>
              <a:rPr lang="es-EC"/>
              <a:t>Curso de Limnología</a:t>
            </a:r>
            <a:endParaRPr lang="es-EC" altLang="en-US"/>
          </a:p>
          <a:p>
            <a:endParaRPr lang="es-EC" altLang="en-US"/>
          </a:p>
        </p:txBody>
      </p:sp>
      <p:sp>
        <p:nvSpPr>
          <p:cNvPr id="39939" name="4 Marcador de pie de página"/>
          <p:cNvSpPr>
            <a:spLocks noGrp="1"/>
          </p:cNvSpPr>
          <p:nvPr>
            <p:ph type="ftr" sz="quarter" idx="11"/>
          </p:nvPr>
        </p:nvSpPr>
        <p:spPr>
          <a:noFill/>
        </p:spPr>
        <p:txBody>
          <a:bodyPr/>
          <a:lstStyle/>
          <a:p>
            <a:r>
              <a:rPr lang="es-EC" altLang="en-US"/>
              <a:t>Profesor: José V. </a:t>
            </a:r>
            <a:r>
              <a:rPr lang="en-US" altLang="en-US"/>
              <a:t>C</a:t>
            </a:r>
            <a:r>
              <a:rPr lang="es-EC" altLang="en-US"/>
              <a:t>hang </a:t>
            </a:r>
            <a:r>
              <a:rPr lang="en-US" altLang="en-US"/>
              <a:t>G</a:t>
            </a:r>
            <a:r>
              <a:rPr lang="es-EC" altLang="en-US"/>
              <a:t>ómez, Ing. M.Sc.</a:t>
            </a:r>
          </a:p>
          <a:p>
            <a:endParaRPr lang="es-EC" altLang="en-US"/>
          </a:p>
        </p:txBody>
      </p:sp>
      <p:sp>
        <p:nvSpPr>
          <p:cNvPr id="39940" name="5 Marcador de número de diapositiva"/>
          <p:cNvSpPr>
            <a:spLocks noGrp="1"/>
          </p:cNvSpPr>
          <p:nvPr>
            <p:ph type="sldNum" sz="quarter" idx="12"/>
          </p:nvPr>
        </p:nvSpPr>
        <p:spPr>
          <a:noFill/>
        </p:spPr>
        <p:txBody>
          <a:bodyPr/>
          <a:lstStyle/>
          <a:p>
            <a:fld id="{D525F728-5AA5-4858-AF35-BED0FE30507B}" type="slidenum">
              <a:rPr lang="es-EC" altLang="en-US"/>
              <a:pPr/>
              <a:t>37</a:t>
            </a:fld>
            <a:endParaRPr lang="es-EC" altLang="en-US"/>
          </a:p>
        </p:txBody>
      </p:sp>
      <p:sp>
        <p:nvSpPr>
          <p:cNvPr id="39941" name="Rectangle 2"/>
          <p:cNvSpPr>
            <a:spLocks noGrp="1" noChangeArrowheads="1"/>
          </p:cNvSpPr>
          <p:nvPr>
            <p:ph type="title"/>
          </p:nvPr>
        </p:nvSpPr>
        <p:spPr>
          <a:xfrm>
            <a:off x="457200" y="490538"/>
            <a:ext cx="8229600" cy="700087"/>
          </a:xfrm>
        </p:spPr>
        <p:txBody>
          <a:bodyPr/>
          <a:lstStyle/>
          <a:p>
            <a:pPr eaLnBrk="1" hangingPunct="1"/>
            <a:r>
              <a:rPr lang="es-ES" smtClean="0"/>
              <a:t>Ecuación de Balance de Materia</a:t>
            </a:r>
            <a:r>
              <a:rPr lang="es-ES" sz="1700" b="0" smtClean="0"/>
              <a:t> </a:t>
            </a:r>
          </a:p>
        </p:txBody>
      </p:sp>
      <p:pic>
        <p:nvPicPr>
          <p:cNvPr id="39942" name="Picture 3"/>
          <p:cNvPicPr>
            <a:picLocks noChangeAspect="1" noChangeArrowheads="1"/>
          </p:cNvPicPr>
          <p:nvPr>
            <p:ph idx="1"/>
          </p:nvPr>
        </p:nvPicPr>
        <p:blipFill>
          <a:blip r:embed="rId2"/>
          <a:srcRect/>
          <a:stretch>
            <a:fillRect/>
          </a:stretch>
        </p:blipFill>
        <p:spPr>
          <a:xfrm>
            <a:off x="395288" y="1052513"/>
            <a:ext cx="8353425" cy="5256212"/>
          </a:xfr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1 Marcador de fecha"/>
          <p:cNvSpPr>
            <a:spLocks noGrp="1"/>
          </p:cNvSpPr>
          <p:nvPr>
            <p:ph type="dt" sz="quarter" idx="10"/>
          </p:nvPr>
        </p:nvSpPr>
        <p:spPr>
          <a:noFill/>
        </p:spPr>
        <p:txBody>
          <a:bodyPr/>
          <a:lstStyle/>
          <a:p>
            <a:r>
              <a:rPr lang="es-EC"/>
              <a:t>Curso de Limnología</a:t>
            </a:r>
            <a:endParaRPr lang="es-EC" altLang="en-US"/>
          </a:p>
          <a:p>
            <a:endParaRPr lang="es-EC" altLang="en-US"/>
          </a:p>
        </p:txBody>
      </p:sp>
      <p:sp>
        <p:nvSpPr>
          <p:cNvPr id="40963" name="2 Marcador de pie de página"/>
          <p:cNvSpPr>
            <a:spLocks noGrp="1"/>
          </p:cNvSpPr>
          <p:nvPr>
            <p:ph type="ftr" sz="quarter" idx="11"/>
          </p:nvPr>
        </p:nvSpPr>
        <p:spPr>
          <a:noFill/>
        </p:spPr>
        <p:txBody>
          <a:bodyPr/>
          <a:lstStyle/>
          <a:p>
            <a:r>
              <a:rPr lang="es-EC" altLang="en-US"/>
              <a:t>Profesor: José V. </a:t>
            </a:r>
            <a:r>
              <a:rPr lang="en-US" altLang="en-US"/>
              <a:t>C</a:t>
            </a:r>
            <a:r>
              <a:rPr lang="es-EC" altLang="en-US"/>
              <a:t>hang </a:t>
            </a:r>
            <a:r>
              <a:rPr lang="en-US" altLang="en-US"/>
              <a:t>G</a:t>
            </a:r>
            <a:r>
              <a:rPr lang="es-EC" altLang="en-US"/>
              <a:t>ómez, Ing. M.Sc.</a:t>
            </a:r>
          </a:p>
          <a:p>
            <a:endParaRPr lang="es-EC" altLang="en-US"/>
          </a:p>
        </p:txBody>
      </p:sp>
      <p:sp>
        <p:nvSpPr>
          <p:cNvPr id="40964" name="3 Marcador de número de diapositiva"/>
          <p:cNvSpPr>
            <a:spLocks noGrp="1"/>
          </p:cNvSpPr>
          <p:nvPr>
            <p:ph type="sldNum" sz="quarter" idx="12"/>
          </p:nvPr>
        </p:nvSpPr>
        <p:spPr>
          <a:noFill/>
        </p:spPr>
        <p:txBody>
          <a:bodyPr/>
          <a:lstStyle/>
          <a:p>
            <a:fld id="{A8065045-921B-4889-9672-26063F536200}" type="slidenum">
              <a:rPr lang="es-EC" altLang="en-US"/>
              <a:pPr/>
              <a:t>38</a:t>
            </a:fld>
            <a:endParaRPr lang="es-EC" altLang="en-US"/>
          </a:p>
        </p:txBody>
      </p:sp>
      <p:pic>
        <p:nvPicPr>
          <p:cNvPr id="40965" name="Picture 2"/>
          <p:cNvPicPr>
            <a:picLocks noChangeAspect="1" noChangeArrowheads="1"/>
          </p:cNvPicPr>
          <p:nvPr/>
        </p:nvPicPr>
        <p:blipFill>
          <a:blip r:embed="rId2"/>
          <a:srcRect/>
          <a:stretch>
            <a:fillRect/>
          </a:stretch>
        </p:blipFill>
        <p:spPr bwMode="auto">
          <a:xfrm>
            <a:off x="323850" y="188913"/>
            <a:ext cx="8569325" cy="6192837"/>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3 Marcador de fecha"/>
          <p:cNvSpPr>
            <a:spLocks noGrp="1"/>
          </p:cNvSpPr>
          <p:nvPr>
            <p:ph type="dt" sz="quarter" idx="10"/>
          </p:nvPr>
        </p:nvSpPr>
        <p:spPr>
          <a:noFill/>
        </p:spPr>
        <p:txBody>
          <a:bodyPr/>
          <a:lstStyle/>
          <a:p>
            <a:r>
              <a:rPr lang="es-EC"/>
              <a:t>Curso de Limnología</a:t>
            </a:r>
            <a:endParaRPr lang="es-EC" altLang="en-US"/>
          </a:p>
          <a:p>
            <a:endParaRPr lang="es-EC" altLang="en-US"/>
          </a:p>
        </p:txBody>
      </p:sp>
      <p:sp>
        <p:nvSpPr>
          <p:cNvPr id="6147" name="4 Marcador de pie de página"/>
          <p:cNvSpPr>
            <a:spLocks noGrp="1"/>
          </p:cNvSpPr>
          <p:nvPr>
            <p:ph type="ftr" sz="quarter" idx="11"/>
          </p:nvPr>
        </p:nvSpPr>
        <p:spPr>
          <a:noFill/>
        </p:spPr>
        <p:txBody>
          <a:bodyPr/>
          <a:lstStyle/>
          <a:p>
            <a:r>
              <a:rPr lang="es-EC" altLang="en-US"/>
              <a:t>Profesor: José V. </a:t>
            </a:r>
            <a:r>
              <a:rPr lang="en-US" altLang="en-US"/>
              <a:t>C</a:t>
            </a:r>
            <a:r>
              <a:rPr lang="es-EC" altLang="en-US"/>
              <a:t>hang </a:t>
            </a:r>
            <a:r>
              <a:rPr lang="en-US" altLang="en-US"/>
              <a:t>G</a:t>
            </a:r>
            <a:r>
              <a:rPr lang="es-EC" altLang="en-US"/>
              <a:t>ómez, Ing. M.Sc.</a:t>
            </a:r>
          </a:p>
          <a:p>
            <a:endParaRPr lang="es-EC" altLang="en-US"/>
          </a:p>
        </p:txBody>
      </p:sp>
      <p:sp>
        <p:nvSpPr>
          <p:cNvPr id="6148" name="5 Marcador de número de diapositiva"/>
          <p:cNvSpPr>
            <a:spLocks noGrp="1"/>
          </p:cNvSpPr>
          <p:nvPr>
            <p:ph type="sldNum" sz="quarter" idx="12"/>
          </p:nvPr>
        </p:nvSpPr>
        <p:spPr>
          <a:noFill/>
        </p:spPr>
        <p:txBody>
          <a:bodyPr/>
          <a:lstStyle/>
          <a:p>
            <a:fld id="{96D01D37-4718-47E3-B554-04881DE25AFA}" type="slidenum">
              <a:rPr lang="es-EC" altLang="en-US"/>
              <a:pPr/>
              <a:t>4</a:t>
            </a:fld>
            <a:endParaRPr lang="es-EC" altLang="en-US"/>
          </a:p>
        </p:txBody>
      </p:sp>
      <p:sp>
        <p:nvSpPr>
          <p:cNvPr id="6149" name="Rectangle 2"/>
          <p:cNvSpPr>
            <a:spLocks noGrp="1" noChangeArrowheads="1"/>
          </p:cNvSpPr>
          <p:nvPr>
            <p:ph type="title"/>
          </p:nvPr>
        </p:nvSpPr>
        <p:spPr>
          <a:xfrm>
            <a:off x="457200" y="277813"/>
            <a:ext cx="8229600" cy="990600"/>
          </a:xfrm>
        </p:spPr>
        <p:txBody>
          <a:bodyPr/>
          <a:lstStyle/>
          <a:p>
            <a:pPr eaLnBrk="1" hangingPunct="1"/>
            <a:r>
              <a:rPr lang="es-EC" smtClean="0"/>
              <a:t>Factores Físicos que influyen 			</a:t>
            </a:r>
            <a:br>
              <a:rPr lang="es-EC" smtClean="0"/>
            </a:br>
            <a:r>
              <a:rPr lang="es-EC" smtClean="0"/>
              <a:t>				en el medio acuático </a:t>
            </a:r>
            <a:r>
              <a:rPr lang="es-EC" sz="1400" smtClean="0"/>
              <a:t>(2)</a:t>
            </a:r>
          </a:p>
        </p:txBody>
      </p:sp>
      <p:sp>
        <p:nvSpPr>
          <p:cNvPr id="6150" name="Rectangle 3"/>
          <p:cNvSpPr>
            <a:spLocks noGrp="1" noChangeArrowheads="1"/>
          </p:cNvSpPr>
          <p:nvPr>
            <p:ph type="body" idx="1"/>
          </p:nvPr>
        </p:nvSpPr>
        <p:spPr>
          <a:xfrm>
            <a:off x="250825" y="1412875"/>
            <a:ext cx="8642350" cy="4718050"/>
          </a:xfrm>
        </p:spPr>
        <p:txBody>
          <a:bodyPr/>
          <a:lstStyle/>
          <a:p>
            <a:pPr eaLnBrk="1" hangingPunct="1">
              <a:spcBef>
                <a:spcPct val="50000"/>
              </a:spcBef>
              <a:buFont typeface="Wingdings" pitchFamily="2" charset="2"/>
              <a:buNone/>
            </a:pPr>
            <a:r>
              <a:rPr lang="es-EC" b="1" smtClean="0">
                <a:solidFill>
                  <a:srgbClr val="FF0000"/>
                </a:solidFill>
              </a:rPr>
              <a:t>La temperatura del agua</a:t>
            </a:r>
            <a:r>
              <a:rPr lang="es-EC" smtClean="0">
                <a:solidFill>
                  <a:srgbClr val="FF0000"/>
                </a:solidFill>
              </a:rPr>
              <a:t>:</a:t>
            </a:r>
            <a:r>
              <a:rPr lang="es-EC" smtClean="0"/>
              <a:t> La energía solar que llega a la superficie de los lagos origina el calentamiento de las masas de agua, de tal manera que a mayor o menor radiación solar, la temperatura de las aguas sube o baja. </a:t>
            </a:r>
          </a:p>
          <a:p>
            <a:pPr eaLnBrk="1" hangingPunct="1">
              <a:spcBef>
                <a:spcPct val="50000"/>
              </a:spcBef>
              <a:buFont typeface="Wingdings" pitchFamily="2" charset="2"/>
              <a:buNone/>
            </a:pPr>
            <a:r>
              <a:rPr lang="es-EC" smtClean="0"/>
              <a:t>Si el agua está quieta, las capas superiores se calientan más que las capas de agua profunda. Ello causa una diferencia de temperatura a medida que aumenta la profundidad de la columna de agua y eventualmente se produce una estratificación vertical de las diferentes masas de agua.</a:t>
            </a:r>
            <a:endParaRPr lang="es-EC" b="1" smtClean="0"/>
          </a:p>
          <a:p>
            <a:pPr eaLnBrk="1" hangingPunct="1">
              <a:spcBef>
                <a:spcPct val="50000"/>
              </a:spcBef>
              <a:buClr>
                <a:srgbClr val="FF0000"/>
              </a:buClr>
              <a:buSzPct val="75000"/>
              <a:buFont typeface="Wingdings" pitchFamily="2" charset="2"/>
              <a:buNone/>
            </a:pPr>
            <a:r>
              <a:rPr lang="es-EC" smtClean="0"/>
              <a:t>Es tal vez el factor que más influencia tiene en los lagos, pues determina la densidad, viscosidad y movimiento del agua. </a:t>
            </a:r>
          </a:p>
          <a:p>
            <a:pPr eaLnBrk="1" hangingPunct="1">
              <a:spcBef>
                <a:spcPct val="50000"/>
              </a:spcBef>
              <a:buClr>
                <a:srgbClr val="FF0000"/>
              </a:buClr>
              <a:buSzPct val="75000"/>
              <a:buFont typeface="Wingdings" pitchFamily="2" charset="2"/>
              <a:buNone/>
            </a:pPr>
            <a:r>
              <a:rPr lang="es-EC" smtClean="0"/>
              <a:t>La temperatura juega un papel importante en la distribución, periodicidad y reproducción de los organismos.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3 Marcador de fecha"/>
          <p:cNvSpPr>
            <a:spLocks noGrp="1"/>
          </p:cNvSpPr>
          <p:nvPr>
            <p:ph type="dt" sz="quarter" idx="10"/>
          </p:nvPr>
        </p:nvSpPr>
        <p:spPr>
          <a:noFill/>
        </p:spPr>
        <p:txBody>
          <a:bodyPr/>
          <a:lstStyle/>
          <a:p>
            <a:r>
              <a:rPr lang="es-EC"/>
              <a:t>Curso de Limnología</a:t>
            </a:r>
            <a:endParaRPr lang="es-EC" altLang="en-US"/>
          </a:p>
          <a:p>
            <a:endParaRPr lang="es-EC" altLang="en-US"/>
          </a:p>
        </p:txBody>
      </p:sp>
      <p:sp>
        <p:nvSpPr>
          <p:cNvPr id="7171" name="4 Marcador de pie de página"/>
          <p:cNvSpPr>
            <a:spLocks noGrp="1"/>
          </p:cNvSpPr>
          <p:nvPr>
            <p:ph type="ftr" sz="quarter" idx="11"/>
          </p:nvPr>
        </p:nvSpPr>
        <p:spPr>
          <a:noFill/>
        </p:spPr>
        <p:txBody>
          <a:bodyPr/>
          <a:lstStyle/>
          <a:p>
            <a:r>
              <a:rPr lang="es-EC" altLang="en-US"/>
              <a:t>Profesor: José V. </a:t>
            </a:r>
            <a:r>
              <a:rPr lang="en-US" altLang="en-US"/>
              <a:t>C</a:t>
            </a:r>
            <a:r>
              <a:rPr lang="es-EC" altLang="en-US"/>
              <a:t>hang </a:t>
            </a:r>
            <a:r>
              <a:rPr lang="en-US" altLang="en-US"/>
              <a:t>G</a:t>
            </a:r>
            <a:r>
              <a:rPr lang="es-EC" altLang="en-US"/>
              <a:t>ómez, Ing. M.Sc.</a:t>
            </a:r>
          </a:p>
          <a:p>
            <a:endParaRPr lang="es-EC" altLang="en-US"/>
          </a:p>
        </p:txBody>
      </p:sp>
      <p:sp>
        <p:nvSpPr>
          <p:cNvPr id="7172" name="5 Marcador de número de diapositiva"/>
          <p:cNvSpPr>
            <a:spLocks noGrp="1"/>
          </p:cNvSpPr>
          <p:nvPr>
            <p:ph type="sldNum" sz="quarter" idx="12"/>
          </p:nvPr>
        </p:nvSpPr>
        <p:spPr>
          <a:noFill/>
        </p:spPr>
        <p:txBody>
          <a:bodyPr/>
          <a:lstStyle/>
          <a:p>
            <a:fld id="{F655074E-9CC6-41AC-BE11-3A84A346CDDA}" type="slidenum">
              <a:rPr lang="es-EC" altLang="en-US"/>
              <a:pPr/>
              <a:t>5</a:t>
            </a:fld>
            <a:endParaRPr lang="es-EC" altLang="en-US"/>
          </a:p>
        </p:txBody>
      </p:sp>
      <p:sp>
        <p:nvSpPr>
          <p:cNvPr id="7173" name="Rectangle 2"/>
          <p:cNvSpPr>
            <a:spLocks noGrp="1" noChangeArrowheads="1"/>
          </p:cNvSpPr>
          <p:nvPr>
            <p:ph type="title"/>
          </p:nvPr>
        </p:nvSpPr>
        <p:spPr>
          <a:xfrm>
            <a:off x="457200" y="277813"/>
            <a:ext cx="8229600" cy="774700"/>
          </a:xfrm>
        </p:spPr>
        <p:txBody>
          <a:bodyPr/>
          <a:lstStyle/>
          <a:p>
            <a:pPr eaLnBrk="1" hangingPunct="1"/>
            <a:r>
              <a:rPr lang="es-EC" smtClean="0"/>
              <a:t>Factores Físicos que influyen en el medio acuático </a:t>
            </a:r>
            <a:r>
              <a:rPr lang="es-EC" sz="1400" smtClean="0"/>
              <a:t>(3):</a:t>
            </a:r>
            <a:r>
              <a:rPr lang="es-EC" smtClean="0"/>
              <a:t>  		Propiedades Térmicas</a:t>
            </a:r>
          </a:p>
        </p:txBody>
      </p:sp>
      <p:sp>
        <p:nvSpPr>
          <p:cNvPr id="7174" name="Rectangle 3"/>
          <p:cNvSpPr>
            <a:spLocks noGrp="1" noChangeArrowheads="1"/>
          </p:cNvSpPr>
          <p:nvPr>
            <p:ph type="body" idx="1"/>
          </p:nvPr>
        </p:nvSpPr>
        <p:spPr>
          <a:xfrm>
            <a:off x="250825" y="1196975"/>
            <a:ext cx="8713788" cy="5184775"/>
          </a:xfrm>
        </p:spPr>
        <p:txBody>
          <a:bodyPr/>
          <a:lstStyle/>
          <a:p>
            <a:pPr marL="381000" indent="-381000" eaLnBrk="1" hangingPunct="1">
              <a:lnSpc>
                <a:spcPct val="90000"/>
              </a:lnSpc>
              <a:spcBef>
                <a:spcPct val="50000"/>
              </a:spcBef>
              <a:buClr>
                <a:srgbClr val="FF0000"/>
              </a:buClr>
              <a:buSzPct val="75000"/>
              <a:buFont typeface="Wingdings" pitchFamily="2" charset="2"/>
              <a:buNone/>
            </a:pPr>
            <a:r>
              <a:rPr lang="es-EC" sz="1800" smtClean="0"/>
              <a:t>Esto se debe a que el agua presenta ciertas propiedades térmicas que son: </a:t>
            </a:r>
          </a:p>
          <a:p>
            <a:pPr marL="381000" indent="-381000" eaLnBrk="1" hangingPunct="1">
              <a:lnSpc>
                <a:spcPct val="90000"/>
              </a:lnSpc>
              <a:spcBef>
                <a:spcPct val="50000"/>
              </a:spcBef>
              <a:buClr>
                <a:srgbClr val="FF0000"/>
              </a:buClr>
              <a:buSzTx/>
              <a:buFont typeface="Wingdings" pitchFamily="2" charset="2"/>
              <a:buAutoNum type="arabicPeriod"/>
            </a:pPr>
            <a:r>
              <a:rPr lang="es-EC" sz="1800" b="1" u="sng" smtClean="0"/>
              <a:t>Calor específico</a:t>
            </a:r>
            <a:r>
              <a:rPr lang="es-EC" sz="1800" smtClean="0"/>
              <a:t>. La capacidad calórica del agua a 15º C representa la unidad y, por tanto, el calor específico de otras sustancias se expresa como referencia al del agua. Una masa de agua requiere gran cantidad de calor para elevar su temperatura, pero tarda más para enfriarse; actúa como regulador térmico</a:t>
            </a:r>
            <a:endParaRPr lang="es-EC" sz="1800" b="1" u="sng" smtClean="0"/>
          </a:p>
          <a:p>
            <a:pPr marL="381000" indent="-381000" eaLnBrk="1" hangingPunct="1">
              <a:lnSpc>
                <a:spcPct val="90000"/>
              </a:lnSpc>
              <a:spcBef>
                <a:spcPct val="50000"/>
              </a:spcBef>
              <a:buClr>
                <a:srgbClr val="FF0000"/>
              </a:buClr>
              <a:buSzTx/>
              <a:buFont typeface="Wingdings" pitchFamily="2" charset="2"/>
              <a:buAutoNum type="arabicPeriod"/>
            </a:pPr>
            <a:r>
              <a:rPr lang="es-EC" sz="1800" b="1" u="sng" smtClean="0"/>
              <a:t>Calor latente de fusión</a:t>
            </a:r>
            <a:r>
              <a:rPr lang="es-EC" sz="1800" smtClean="0"/>
              <a:t>. Para convertir 1 gramo de hielo en agua se requieren 80 calorías a 0º C. </a:t>
            </a:r>
          </a:p>
          <a:p>
            <a:pPr marL="381000" indent="-381000" eaLnBrk="1" hangingPunct="1">
              <a:lnSpc>
                <a:spcPct val="90000"/>
              </a:lnSpc>
              <a:spcBef>
                <a:spcPct val="50000"/>
              </a:spcBef>
              <a:buClr>
                <a:srgbClr val="FF0000"/>
              </a:buClr>
              <a:buSzTx/>
              <a:buFont typeface="Wingdings" pitchFamily="2" charset="2"/>
              <a:buAutoNum type="arabicPeriod"/>
            </a:pPr>
            <a:r>
              <a:rPr lang="es-EC" sz="1800" b="1" u="sng" smtClean="0"/>
              <a:t>Conductividad térmica</a:t>
            </a:r>
            <a:r>
              <a:rPr lang="es-EC" sz="1800" b="1" smtClean="0"/>
              <a:t>.</a:t>
            </a:r>
            <a:r>
              <a:rPr lang="es-EC" sz="1800" smtClean="0"/>
              <a:t> La conductividad térmica del agua es muy baja, por tanto su calentamiento por conducción es muy lento. </a:t>
            </a:r>
          </a:p>
          <a:p>
            <a:pPr marL="381000" indent="-381000" eaLnBrk="1" hangingPunct="1">
              <a:lnSpc>
                <a:spcPct val="90000"/>
              </a:lnSpc>
              <a:spcBef>
                <a:spcPct val="50000"/>
              </a:spcBef>
              <a:buClr>
                <a:srgbClr val="FF0000"/>
              </a:buClr>
              <a:buSzTx/>
              <a:buFont typeface="Wingdings" pitchFamily="2" charset="2"/>
              <a:buAutoNum type="arabicPeriod"/>
            </a:pPr>
            <a:r>
              <a:rPr lang="es-EC" sz="1800" b="1" u="sng" smtClean="0"/>
              <a:t>El calor latente de evaporación</a:t>
            </a:r>
            <a:r>
              <a:rPr lang="es-EC" sz="1800" smtClean="0"/>
              <a:t>. Es el más alto. Gran parte de la radiación solar se utiliza en la evaporación del agua, produciendo efectos beneficiosos sobre los climas y éstos a su vez sobre las comunidades. </a:t>
            </a:r>
          </a:p>
          <a:p>
            <a:pPr marL="381000" indent="-381000" eaLnBrk="1" hangingPunct="1">
              <a:lnSpc>
                <a:spcPct val="90000"/>
              </a:lnSpc>
              <a:spcBef>
                <a:spcPct val="50000"/>
              </a:spcBef>
              <a:buClr>
                <a:srgbClr val="FF0000"/>
              </a:buClr>
              <a:buSzTx/>
              <a:buFont typeface="Wingdings" pitchFamily="2" charset="2"/>
              <a:buAutoNum type="arabicPeriod"/>
            </a:pPr>
            <a:r>
              <a:rPr lang="es-EC" sz="1800" b="1" smtClean="0"/>
              <a:t>D</a:t>
            </a:r>
            <a:r>
              <a:rPr lang="es-EC" sz="1800" b="1" u="sng" smtClean="0"/>
              <a:t>ensidad del agua</a:t>
            </a:r>
            <a:r>
              <a:rPr lang="es-EC" sz="1800" smtClean="0"/>
              <a:t>. El agua al solidificarse aumenta de volumen, por tanto el hielo flota sobre las aguas. </a:t>
            </a:r>
          </a:p>
          <a:p>
            <a:pPr marL="381000" indent="-381000" eaLnBrk="1" hangingPunct="1">
              <a:lnSpc>
                <a:spcPct val="90000"/>
              </a:lnSpc>
              <a:spcBef>
                <a:spcPct val="50000"/>
              </a:spcBef>
              <a:buClr>
                <a:srgbClr val="FF0000"/>
              </a:buClr>
              <a:buSzTx/>
              <a:buFont typeface="Wingdings" pitchFamily="2" charset="2"/>
              <a:buNone/>
            </a:pPr>
            <a:r>
              <a:rPr lang="es-EC" sz="1800" smtClean="0"/>
              <a:t>	Esta propiedad evita que los lagos se solidifiquen totalmente, cuando las aguas se congelan en la superficie.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3 Marcador de fecha"/>
          <p:cNvSpPr>
            <a:spLocks noGrp="1"/>
          </p:cNvSpPr>
          <p:nvPr>
            <p:ph type="dt" sz="quarter" idx="10"/>
          </p:nvPr>
        </p:nvSpPr>
        <p:spPr>
          <a:noFill/>
        </p:spPr>
        <p:txBody>
          <a:bodyPr/>
          <a:lstStyle/>
          <a:p>
            <a:r>
              <a:rPr lang="es-EC"/>
              <a:t>Curso de Limnología</a:t>
            </a:r>
            <a:endParaRPr lang="es-EC" altLang="en-US"/>
          </a:p>
          <a:p>
            <a:endParaRPr lang="es-EC" altLang="en-US"/>
          </a:p>
        </p:txBody>
      </p:sp>
      <p:sp>
        <p:nvSpPr>
          <p:cNvPr id="8195" name="4 Marcador de pie de página"/>
          <p:cNvSpPr>
            <a:spLocks noGrp="1"/>
          </p:cNvSpPr>
          <p:nvPr>
            <p:ph type="ftr" sz="quarter" idx="11"/>
          </p:nvPr>
        </p:nvSpPr>
        <p:spPr>
          <a:noFill/>
        </p:spPr>
        <p:txBody>
          <a:bodyPr/>
          <a:lstStyle/>
          <a:p>
            <a:r>
              <a:rPr lang="es-EC" altLang="en-US"/>
              <a:t>Profesor: José V. </a:t>
            </a:r>
            <a:r>
              <a:rPr lang="en-US" altLang="en-US"/>
              <a:t>C</a:t>
            </a:r>
            <a:r>
              <a:rPr lang="es-EC" altLang="en-US"/>
              <a:t>hang </a:t>
            </a:r>
            <a:r>
              <a:rPr lang="en-US" altLang="en-US"/>
              <a:t>G</a:t>
            </a:r>
            <a:r>
              <a:rPr lang="es-EC" altLang="en-US"/>
              <a:t>ómez, Ing. M.Sc.</a:t>
            </a:r>
          </a:p>
          <a:p>
            <a:endParaRPr lang="es-EC" altLang="en-US"/>
          </a:p>
        </p:txBody>
      </p:sp>
      <p:sp>
        <p:nvSpPr>
          <p:cNvPr id="8196" name="5 Marcador de número de diapositiva"/>
          <p:cNvSpPr>
            <a:spLocks noGrp="1"/>
          </p:cNvSpPr>
          <p:nvPr>
            <p:ph type="sldNum" sz="quarter" idx="12"/>
          </p:nvPr>
        </p:nvSpPr>
        <p:spPr>
          <a:noFill/>
        </p:spPr>
        <p:txBody>
          <a:bodyPr/>
          <a:lstStyle/>
          <a:p>
            <a:fld id="{83691C54-3573-4622-8DF5-2CF0A350860E}" type="slidenum">
              <a:rPr lang="es-EC" altLang="en-US"/>
              <a:pPr/>
              <a:t>6</a:t>
            </a:fld>
            <a:endParaRPr lang="es-EC" altLang="en-US"/>
          </a:p>
        </p:txBody>
      </p:sp>
      <p:sp>
        <p:nvSpPr>
          <p:cNvPr id="8197" name="Rectangle 2"/>
          <p:cNvSpPr>
            <a:spLocks noGrp="1" noChangeArrowheads="1"/>
          </p:cNvSpPr>
          <p:nvPr>
            <p:ph type="title"/>
          </p:nvPr>
        </p:nvSpPr>
        <p:spPr>
          <a:xfrm>
            <a:off x="457200" y="277813"/>
            <a:ext cx="8229600" cy="703262"/>
          </a:xfrm>
        </p:spPr>
        <p:txBody>
          <a:bodyPr/>
          <a:lstStyle/>
          <a:p>
            <a:pPr eaLnBrk="1" hangingPunct="1"/>
            <a:r>
              <a:rPr lang="es-EC" smtClean="0"/>
              <a:t>Factores Físicos:	Luz (iluminación)</a:t>
            </a:r>
          </a:p>
        </p:txBody>
      </p:sp>
      <p:sp>
        <p:nvSpPr>
          <p:cNvPr id="8198" name="Rectangle 3"/>
          <p:cNvSpPr>
            <a:spLocks noGrp="1" noChangeArrowheads="1"/>
          </p:cNvSpPr>
          <p:nvPr>
            <p:ph type="body" idx="1"/>
          </p:nvPr>
        </p:nvSpPr>
        <p:spPr>
          <a:xfrm>
            <a:off x="323850" y="908050"/>
            <a:ext cx="8640763" cy="5400675"/>
          </a:xfrm>
        </p:spPr>
        <p:txBody>
          <a:bodyPr/>
          <a:lstStyle/>
          <a:p>
            <a:pPr eaLnBrk="1" hangingPunct="1">
              <a:spcBef>
                <a:spcPct val="35000"/>
              </a:spcBef>
              <a:buFont typeface="Wingdings" pitchFamily="2" charset="2"/>
              <a:buNone/>
            </a:pPr>
            <a:r>
              <a:rPr lang="es-EC" smtClean="0"/>
              <a:t>Tiene gran importancia por el proceso fotosintético. Sin luz no hay plantas. En el agua, la luz se va extinguiendo a medida que aumenta la profundidad, las sustancias en disolución y el material que está en suspensión. Los lagos con pocos sedimentos tienen aguas transparentes que dejan penetrar profundamente la luz.</a:t>
            </a:r>
            <a:endParaRPr lang="es-EC" b="1" u="sng" smtClean="0">
              <a:solidFill>
                <a:srgbClr val="FF0000"/>
              </a:solidFill>
            </a:endParaRPr>
          </a:p>
          <a:p>
            <a:pPr eaLnBrk="1" hangingPunct="1">
              <a:spcBef>
                <a:spcPct val="50000"/>
              </a:spcBef>
              <a:buClr>
                <a:srgbClr val="FF0000"/>
              </a:buClr>
              <a:buSzPct val="75000"/>
              <a:buFont typeface="Wingdings" pitchFamily="2" charset="2"/>
              <a:buNone/>
            </a:pPr>
            <a:r>
              <a:rPr lang="es-EC" b="1" u="sng" smtClean="0">
                <a:solidFill>
                  <a:srgbClr val="FF0000"/>
                </a:solidFill>
              </a:rPr>
              <a:t>Iluminación</a:t>
            </a:r>
            <a:r>
              <a:rPr lang="es-EC" u="sng" smtClean="0">
                <a:solidFill>
                  <a:srgbClr val="FF0000"/>
                </a:solidFill>
              </a:rPr>
              <a:t>:</a:t>
            </a:r>
            <a:r>
              <a:rPr lang="es-EC" smtClean="0"/>
              <a:t> La radiación solar penetra en las aguas, hasta determinadas profundidades, dependiendo de los materiales que se encuentran en suspensión y del ángulo de incidencia del rayo luminosos. </a:t>
            </a:r>
          </a:p>
          <a:p>
            <a:pPr eaLnBrk="1" hangingPunct="1">
              <a:spcBef>
                <a:spcPct val="50000"/>
              </a:spcBef>
              <a:buClr>
                <a:srgbClr val="FF0000"/>
              </a:buClr>
              <a:buSzPct val="75000"/>
              <a:buFont typeface="Wingdings" pitchFamily="2" charset="2"/>
              <a:buNone/>
            </a:pPr>
            <a:r>
              <a:rPr lang="es-EC" smtClean="0"/>
              <a:t>La luz es indispensable para la fotosíntesis que realizan las plantas acuáticas, especialmente el fitoplancton. </a:t>
            </a:r>
          </a:p>
          <a:p>
            <a:pPr eaLnBrk="1" hangingPunct="1">
              <a:spcBef>
                <a:spcPct val="50000"/>
              </a:spcBef>
              <a:buClr>
                <a:srgbClr val="FF0000"/>
              </a:buClr>
              <a:buSzPct val="75000"/>
              <a:buFont typeface="Wingdings" pitchFamily="2" charset="2"/>
              <a:buNone/>
            </a:pPr>
            <a:r>
              <a:rPr lang="es-EC" smtClean="0"/>
              <a:t>Parte de la luz que penetra en el agua es absorbida selectivamente, es decir, determinadas longitudes de onda penetran más profundamente que otras. Una parte es desviada o sufre fenómenos de reflexión. </a:t>
            </a:r>
          </a:p>
          <a:p>
            <a:pPr eaLnBrk="1" hangingPunct="1">
              <a:spcBef>
                <a:spcPct val="50000"/>
              </a:spcBef>
              <a:buClr>
                <a:srgbClr val="FF0000"/>
              </a:buClr>
              <a:buSzPct val="75000"/>
              <a:buFont typeface="Wingdings" pitchFamily="2" charset="2"/>
              <a:buNone/>
            </a:pPr>
            <a:r>
              <a:rPr lang="es-EC" smtClean="0"/>
              <a:t>Por tanto, las condiciones ópticas de las aguas son de importancia primordial para la productividad biológica y el mantenimiento de la vida.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Marcador de fecha"/>
          <p:cNvSpPr>
            <a:spLocks noGrp="1"/>
          </p:cNvSpPr>
          <p:nvPr>
            <p:ph type="dt" sz="quarter" idx="10"/>
          </p:nvPr>
        </p:nvSpPr>
        <p:spPr>
          <a:noFill/>
        </p:spPr>
        <p:txBody>
          <a:bodyPr/>
          <a:lstStyle/>
          <a:p>
            <a:r>
              <a:rPr lang="es-EC"/>
              <a:t>Curso de Limnología</a:t>
            </a:r>
            <a:endParaRPr lang="es-EC" altLang="en-US"/>
          </a:p>
          <a:p>
            <a:endParaRPr lang="es-EC" altLang="en-US"/>
          </a:p>
        </p:txBody>
      </p:sp>
      <p:sp>
        <p:nvSpPr>
          <p:cNvPr id="9219" name="2 Marcador de pie de página"/>
          <p:cNvSpPr>
            <a:spLocks noGrp="1"/>
          </p:cNvSpPr>
          <p:nvPr>
            <p:ph type="ftr" sz="quarter" idx="11"/>
          </p:nvPr>
        </p:nvSpPr>
        <p:spPr>
          <a:noFill/>
        </p:spPr>
        <p:txBody>
          <a:bodyPr/>
          <a:lstStyle/>
          <a:p>
            <a:r>
              <a:rPr lang="es-EC" altLang="en-US"/>
              <a:t>Profesor: José V. </a:t>
            </a:r>
            <a:r>
              <a:rPr lang="en-US" altLang="en-US"/>
              <a:t>C</a:t>
            </a:r>
            <a:r>
              <a:rPr lang="es-EC" altLang="en-US"/>
              <a:t>hang </a:t>
            </a:r>
            <a:r>
              <a:rPr lang="en-US" altLang="en-US"/>
              <a:t>G</a:t>
            </a:r>
            <a:r>
              <a:rPr lang="es-EC" altLang="en-US"/>
              <a:t>ómez, Ing. M.Sc.</a:t>
            </a:r>
          </a:p>
          <a:p>
            <a:endParaRPr lang="es-EC" altLang="en-US"/>
          </a:p>
        </p:txBody>
      </p:sp>
      <p:sp>
        <p:nvSpPr>
          <p:cNvPr id="9220" name="3 Marcador de número de diapositiva"/>
          <p:cNvSpPr>
            <a:spLocks noGrp="1"/>
          </p:cNvSpPr>
          <p:nvPr>
            <p:ph type="sldNum" sz="quarter" idx="12"/>
          </p:nvPr>
        </p:nvSpPr>
        <p:spPr>
          <a:noFill/>
        </p:spPr>
        <p:txBody>
          <a:bodyPr/>
          <a:lstStyle/>
          <a:p>
            <a:fld id="{48AAB64F-E677-4981-999F-4AE058CF8F1B}" type="slidenum">
              <a:rPr lang="es-EC" altLang="en-US"/>
              <a:pPr/>
              <a:t>7</a:t>
            </a:fld>
            <a:endParaRPr lang="es-EC" altLang="en-US"/>
          </a:p>
        </p:txBody>
      </p:sp>
      <p:pic>
        <p:nvPicPr>
          <p:cNvPr id="9221" name="Picture 2" descr="~AUT0001"/>
          <p:cNvPicPr>
            <a:picLocks noChangeAspect="1" noChangeArrowheads="1"/>
          </p:cNvPicPr>
          <p:nvPr/>
        </p:nvPicPr>
        <p:blipFill>
          <a:blip r:embed="rId2"/>
          <a:srcRect/>
          <a:stretch>
            <a:fillRect/>
          </a:stretch>
        </p:blipFill>
        <p:spPr bwMode="auto">
          <a:xfrm>
            <a:off x="914400" y="1435100"/>
            <a:ext cx="7761288" cy="4724400"/>
          </a:xfrm>
          <a:prstGeom prst="rect">
            <a:avLst/>
          </a:prstGeom>
          <a:noFill/>
          <a:ln w="9525">
            <a:noFill/>
            <a:miter lim="800000"/>
            <a:headEnd/>
            <a:tailEnd/>
          </a:ln>
        </p:spPr>
      </p:pic>
      <p:sp>
        <p:nvSpPr>
          <p:cNvPr id="9222" name="Text Box 3"/>
          <p:cNvSpPr txBox="1">
            <a:spLocks noChangeArrowheads="1"/>
          </p:cNvSpPr>
          <p:nvPr/>
        </p:nvSpPr>
        <p:spPr bwMode="auto">
          <a:xfrm>
            <a:off x="468313" y="346075"/>
            <a:ext cx="8207375" cy="822325"/>
          </a:xfrm>
          <a:prstGeom prst="rect">
            <a:avLst/>
          </a:prstGeom>
          <a:noFill/>
          <a:ln w="9525">
            <a:noFill/>
            <a:miter lim="800000"/>
            <a:headEnd/>
            <a:tailEnd/>
          </a:ln>
        </p:spPr>
        <p:txBody>
          <a:bodyPr>
            <a:spAutoFit/>
          </a:bodyPr>
          <a:lstStyle/>
          <a:p>
            <a:pPr algn="ctr"/>
            <a:r>
              <a:rPr lang="en-US" sz="2400" b="1">
                <a:latin typeface="Times New Roman" pitchFamily="18" charset="0"/>
              </a:rPr>
              <a:t>Penetración de la luz en distintos tipos de lagos y en agua destilada</a:t>
            </a:r>
            <a:endParaRPr lang="es-ES" sz="2400" b="1">
              <a:latin typeface="Times New Roman" pitchFamily="18" charset="0"/>
            </a:endParaRPr>
          </a:p>
        </p:txBody>
      </p:sp>
      <p:sp>
        <p:nvSpPr>
          <p:cNvPr id="9223" name="Text Box 4"/>
          <p:cNvSpPr txBox="1">
            <a:spLocks noChangeArrowheads="1"/>
          </p:cNvSpPr>
          <p:nvPr/>
        </p:nvSpPr>
        <p:spPr bwMode="auto">
          <a:xfrm>
            <a:off x="6011863" y="5734050"/>
            <a:ext cx="2193925" cy="304800"/>
          </a:xfrm>
          <a:prstGeom prst="rect">
            <a:avLst/>
          </a:prstGeom>
          <a:noFill/>
          <a:ln w="9525">
            <a:noFill/>
            <a:miter lim="800000"/>
            <a:headEnd/>
            <a:tailEnd/>
          </a:ln>
        </p:spPr>
        <p:txBody>
          <a:bodyPr>
            <a:spAutoFit/>
          </a:bodyPr>
          <a:lstStyle/>
          <a:p>
            <a:r>
              <a:rPr lang="en-US" sz="1400">
                <a:solidFill>
                  <a:schemeClr val="bg1"/>
                </a:solidFill>
                <a:latin typeface="Times New Roman" pitchFamily="18" charset="0"/>
              </a:rPr>
              <a:t>Eloranta, 1999</a:t>
            </a:r>
            <a:endParaRPr lang="es-ES" sz="1400">
              <a:solidFill>
                <a:schemeClr val="bg1"/>
              </a:solidFill>
              <a:latin typeface="Times New Roman" pitchFamily="18" charset="0"/>
            </a:endParaRP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3 Marcador de fecha"/>
          <p:cNvSpPr>
            <a:spLocks noGrp="1"/>
          </p:cNvSpPr>
          <p:nvPr>
            <p:ph type="dt" sz="quarter" idx="10"/>
          </p:nvPr>
        </p:nvSpPr>
        <p:spPr>
          <a:noFill/>
        </p:spPr>
        <p:txBody>
          <a:bodyPr/>
          <a:lstStyle/>
          <a:p>
            <a:r>
              <a:rPr lang="es-EC"/>
              <a:t>Curso de Limnología</a:t>
            </a:r>
            <a:endParaRPr lang="es-EC" altLang="en-US"/>
          </a:p>
          <a:p>
            <a:endParaRPr lang="es-EC" altLang="en-US"/>
          </a:p>
        </p:txBody>
      </p:sp>
      <p:sp>
        <p:nvSpPr>
          <p:cNvPr id="10243" name="4 Marcador de pie de página"/>
          <p:cNvSpPr>
            <a:spLocks noGrp="1"/>
          </p:cNvSpPr>
          <p:nvPr>
            <p:ph type="ftr" sz="quarter" idx="11"/>
          </p:nvPr>
        </p:nvSpPr>
        <p:spPr>
          <a:noFill/>
        </p:spPr>
        <p:txBody>
          <a:bodyPr/>
          <a:lstStyle/>
          <a:p>
            <a:r>
              <a:rPr lang="es-EC" altLang="en-US"/>
              <a:t>Profesor: José V. </a:t>
            </a:r>
            <a:r>
              <a:rPr lang="en-US" altLang="en-US"/>
              <a:t>C</a:t>
            </a:r>
            <a:r>
              <a:rPr lang="es-EC" altLang="en-US"/>
              <a:t>hang </a:t>
            </a:r>
            <a:r>
              <a:rPr lang="en-US" altLang="en-US"/>
              <a:t>G</a:t>
            </a:r>
            <a:r>
              <a:rPr lang="es-EC" altLang="en-US"/>
              <a:t>ómez, Ing. M.Sc.</a:t>
            </a:r>
          </a:p>
          <a:p>
            <a:endParaRPr lang="es-EC" altLang="en-US"/>
          </a:p>
        </p:txBody>
      </p:sp>
      <p:sp>
        <p:nvSpPr>
          <p:cNvPr id="10244" name="5 Marcador de número de diapositiva"/>
          <p:cNvSpPr>
            <a:spLocks noGrp="1"/>
          </p:cNvSpPr>
          <p:nvPr>
            <p:ph type="sldNum" sz="quarter" idx="12"/>
          </p:nvPr>
        </p:nvSpPr>
        <p:spPr>
          <a:noFill/>
        </p:spPr>
        <p:txBody>
          <a:bodyPr/>
          <a:lstStyle/>
          <a:p>
            <a:fld id="{8390A886-8B34-423D-BB11-D2CF3C5371CE}" type="slidenum">
              <a:rPr lang="es-EC" altLang="en-US"/>
              <a:pPr/>
              <a:t>8</a:t>
            </a:fld>
            <a:endParaRPr lang="es-EC" altLang="en-US"/>
          </a:p>
        </p:txBody>
      </p:sp>
      <p:sp>
        <p:nvSpPr>
          <p:cNvPr id="10245" name="Rectangle 2"/>
          <p:cNvSpPr>
            <a:spLocks noGrp="1" noChangeArrowheads="1"/>
          </p:cNvSpPr>
          <p:nvPr>
            <p:ph type="title"/>
          </p:nvPr>
        </p:nvSpPr>
        <p:spPr>
          <a:xfrm>
            <a:off x="457200" y="277813"/>
            <a:ext cx="8229600" cy="703262"/>
          </a:xfrm>
        </p:spPr>
        <p:txBody>
          <a:bodyPr/>
          <a:lstStyle/>
          <a:p>
            <a:pPr eaLnBrk="1" hangingPunct="1"/>
            <a:r>
              <a:rPr lang="es-EC" smtClean="0"/>
              <a:t>Factores Físicos:	Turbidez</a:t>
            </a:r>
          </a:p>
        </p:txBody>
      </p:sp>
      <p:sp>
        <p:nvSpPr>
          <p:cNvPr id="10246" name="Rectangle 3"/>
          <p:cNvSpPr>
            <a:spLocks noGrp="1" noChangeArrowheads="1"/>
          </p:cNvSpPr>
          <p:nvPr>
            <p:ph type="body" idx="1"/>
          </p:nvPr>
        </p:nvSpPr>
        <p:spPr>
          <a:xfrm>
            <a:off x="179388" y="765175"/>
            <a:ext cx="8785225" cy="5688013"/>
          </a:xfrm>
        </p:spPr>
        <p:txBody>
          <a:bodyPr/>
          <a:lstStyle/>
          <a:p>
            <a:pPr eaLnBrk="1" hangingPunct="1">
              <a:spcBef>
                <a:spcPct val="50000"/>
              </a:spcBef>
              <a:buClr>
                <a:srgbClr val="FF0000"/>
              </a:buClr>
              <a:buSzPct val="75000"/>
              <a:buFont typeface="Wingdings" pitchFamily="2" charset="2"/>
              <a:buNone/>
            </a:pPr>
            <a:r>
              <a:rPr lang="es-EC" smtClean="0"/>
              <a:t>Una de las propiedades ópticas del agua que influye en la penetración de la luz es la </a:t>
            </a:r>
            <a:r>
              <a:rPr lang="es-EC" b="1" i="1" smtClean="0"/>
              <a:t>transparencia</a:t>
            </a:r>
            <a:r>
              <a:rPr lang="es-EC" smtClean="0">
                <a:solidFill>
                  <a:srgbClr val="FF0000"/>
                </a:solidFill>
              </a:rPr>
              <a:t>.</a:t>
            </a:r>
            <a:r>
              <a:rPr lang="es-EC" smtClean="0"/>
              <a:t> Cuando hay muchos materiales en suspensión, la penetración de la luz será menor; esto puede constituir un factor limitante para el desarrollo de los organismos vivos. </a:t>
            </a:r>
          </a:p>
          <a:p>
            <a:pPr eaLnBrk="1" hangingPunct="1">
              <a:spcBef>
                <a:spcPct val="50000"/>
              </a:spcBef>
              <a:buClr>
                <a:srgbClr val="FF0000"/>
              </a:buClr>
              <a:buSzPct val="75000"/>
              <a:buFont typeface="Wingdings" pitchFamily="2" charset="2"/>
              <a:buNone/>
            </a:pPr>
            <a:r>
              <a:rPr lang="es-EC" smtClean="0"/>
              <a:t>Si la </a:t>
            </a:r>
            <a:r>
              <a:rPr lang="es-EC" b="1" smtClean="0">
                <a:solidFill>
                  <a:srgbClr val="FF0000"/>
                </a:solidFill>
              </a:rPr>
              <a:t>turbidez</a:t>
            </a:r>
            <a:r>
              <a:rPr lang="es-EC" b="1" smtClean="0"/>
              <a:t> </a:t>
            </a:r>
            <a:r>
              <a:rPr lang="es-EC" smtClean="0"/>
              <a:t>del agua proviene de la concentración de los seres vivos, la productividad es mayor. Las diferencias de transparencia en las aguas dulces varían mucho, siendo mayor en los riachuelos de montañas y menor en las aguas de un río que recoja las aguas de zonas desprovistas de vegetación. </a:t>
            </a:r>
          </a:p>
          <a:p>
            <a:pPr eaLnBrk="1" hangingPunct="1">
              <a:spcBef>
                <a:spcPct val="50000"/>
              </a:spcBef>
              <a:buClr>
                <a:srgbClr val="FF0000"/>
              </a:buClr>
              <a:buSzPct val="75000"/>
              <a:buFont typeface="Wingdings" pitchFamily="2" charset="2"/>
              <a:buNone/>
            </a:pPr>
            <a:r>
              <a:rPr lang="es-EC" smtClean="0"/>
              <a:t>Existen otros factores que determinan la penetración de la luz además de la transparencia de las aguas. Estos factores son: </a:t>
            </a:r>
          </a:p>
          <a:p>
            <a:pPr lvl="1" eaLnBrk="1" hangingPunct="1">
              <a:spcBef>
                <a:spcPct val="50000"/>
              </a:spcBef>
              <a:buClr>
                <a:srgbClr val="0000CC"/>
              </a:buClr>
              <a:buSzPct val="75000"/>
              <a:buFont typeface="Wingdings" pitchFamily="2" charset="2"/>
              <a:buChar char="Ø"/>
            </a:pPr>
            <a:r>
              <a:rPr lang="es-EC" smtClean="0"/>
              <a:t>intensidad luminosa, </a:t>
            </a:r>
          </a:p>
          <a:p>
            <a:pPr lvl="1" eaLnBrk="1" hangingPunct="1">
              <a:spcBef>
                <a:spcPct val="30000"/>
              </a:spcBef>
              <a:buClr>
                <a:srgbClr val="0000CC"/>
              </a:buClr>
              <a:buSzPct val="75000"/>
              <a:buFont typeface="Wingdings" pitchFamily="2" charset="2"/>
              <a:buChar char="Ø"/>
            </a:pPr>
            <a:r>
              <a:rPr lang="es-EC" smtClean="0"/>
              <a:t>porcentaje de nubosidad, </a:t>
            </a:r>
          </a:p>
          <a:p>
            <a:pPr lvl="1" eaLnBrk="1" hangingPunct="1">
              <a:spcBef>
                <a:spcPct val="30000"/>
              </a:spcBef>
              <a:buClr>
                <a:srgbClr val="0000CC"/>
              </a:buClr>
              <a:buSzPct val="75000"/>
              <a:buFont typeface="Wingdings" pitchFamily="2" charset="2"/>
              <a:buChar char="Ø"/>
            </a:pPr>
            <a:r>
              <a:rPr lang="es-EC" smtClean="0"/>
              <a:t>ángulo de incidencia de la luz en la superficie del agua y </a:t>
            </a:r>
          </a:p>
          <a:p>
            <a:pPr lvl="1" eaLnBrk="1" hangingPunct="1">
              <a:spcBef>
                <a:spcPct val="30000"/>
              </a:spcBef>
              <a:buClr>
                <a:srgbClr val="0000CC"/>
              </a:buClr>
              <a:buSzPct val="75000"/>
              <a:buFont typeface="Wingdings" pitchFamily="2" charset="2"/>
              <a:buChar char="Ø"/>
            </a:pPr>
            <a:r>
              <a:rPr lang="es-EC" smtClean="0"/>
              <a:t>grado de agitación del agua. </a:t>
            </a:r>
          </a:p>
          <a:p>
            <a:pPr eaLnBrk="1" hangingPunct="1">
              <a:spcBef>
                <a:spcPct val="50000"/>
              </a:spcBef>
            </a:pPr>
            <a:endParaRPr lang="es-EC" smtClean="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4 Marcador de fecha"/>
          <p:cNvSpPr>
            <a:spLocks noGrp="1"/>
          </p:cNvSpPr>
          <p:nvPr>
            <p:ph type="dt" sz="quarter" idx="10"/>
          </p:nvPr>
        </p:nvSpPr>
        <p:spPr>
          <a:noFill/>
        </p:spPr>
        <p:txBody>
          <a:bodyPr/>
          <a:lstStyle/>
          <a:p>
            <a:r>
              <a:rPr lang="es-EC"/>
              <a:t>Curso de Limnología</a:t>
            </a:r>
            <a:endParaRPr lang="es-EC" altLang="en-US"/>
          </a:p>
          <a:p>
            <a:endParaRPr lang="es-EC" altLang="en-US"/>
          </a:p>
        </p:txBody>
      </p:sp>
      <p:sp>
        <p:nvSpPr>
          <p:cNvPr id="11267" name="5 Marcador de pie de página"/>
          <p:cNvSpPr>
            <a:spLocks noGrp="1"/>
          </p:cNvSpPr>
          <p:nvPr>
            <p:ph type="ftr" sz="quarter" idx="11"/>
          </p:nvPr>
        </p:nvSpPr>
        <p:spPr>
          <a:noFill/>
        </p:spPr>
        <p:txBody>
          <a:bodyPr/>
          <a:lstStyle/>
          <a:p>
            <a:r>
              <a:rPr lang="es-EC" altLang="en-US"/>
              <a:t>Profesor: José V. </a:t>
            </a:r>
            <a:r>
              <a:rPr lang="en-US" altLang="en-US"/>
              <a:t>C</a:t>
            </a:r>
            <a:r>
              <a:rPr lang="es-EC" altLang="en-US"/>
              <a:t>hang </a:t>
            </a:r>
            <a:r>
              <a:rPr lang="en-US" altLang="en-US"/>
              <a:t>G</a:t>
            </a:r>
            <a:r>
              <a:rPr lang="es-EC" altLang="en-US"/>
              <a:t>ómez, Ing. M.Sc.</a:t>
            </a:r>
          </a:p>
          <a:p>
            <a:endParaRPr lang="es-EC" altLang="en-US"/>
          </a:p>
        </p:txBody>
      </p:sp>
      <p:sp>
        <p:nvSpPr>
          <p:cNvPr id="11268" name="6 Marcador de número de diapositiva"/>
          <p:cNvSpPr>
            <a:spLocks noGrp="1"/>
          </p:cNvSpPr>
          <p:nvPr>
            <p:ph type="sldNum" sz="quarter" idx="12"/>
          </p:nvPr>
        </p:nvSpPr>
        <p:spPr>
          <a:noFill/>
        </p:spPr>
        <p:txBody>
          <a:bodyPr/>
          <a:lstStyle/>
          <a:p>
            <a:fld id="{834CAF0A-069E-40DF-9CE2-487C0BE2E654}" type="slidenum">
              <a:rPr lang="es-EC" altLang="en-US"/>
              <a:pPr/>
              <a:t>9</a:t>
            </a:fld>
            <a:endParaRPr lang="es-EC" altLang="en-US"/>
          </a:p>
        </p:txBody>
      </p:sp>
      <p:sp>
        <p:nvSpPr>
          <p:cNvPr id="11269" name="Rectangle 4"/>
          <p:cNvSpPr>
            <a:spLocks noGrp="1" noChangeArrowheads="1"/>
          </p:cNvSpPr>
          <p:nvPr>
            <p:ph type="title"/>
          </p:nvPr>
        </p:nvSpPr>
        <p:spPr/>
        <p:txBody>
          <a:bodyPr/>
          <a:lstStyle/>
          <a:p>
            <a:pPr eaLnBrk="1" hangingPunct="1"/>
            <a:r>
              <a:rPr lang="es-EC" smtClean="0"/>
              <a:t>				Medición de la Turbidez</a:t>
            </a:r>
          </a:p>
        </p:txBody>
      </p:sp>
      <p:sp>
        <p:nvSpPr>
          <p:cNvPr id="11270" name="Rectangle 5"/>
          <p:cNvSpPr>
            <a:spLocks noGrp="1" noChangeArrowheads="1"/>
          </p:cNvSpPr>
          <p:nvPr>
            <p:ph type="body" sz="half" idx="1"/>
          </p:nvPr>
        </p:nvSpPr>
        <p:spPr>
          <a:xfrm>
            <a:off x="250825" y="836613"/>
            <a:ext cx="5473700" cy="5294312"/>
          </a:xfrm>
        </p:spPr>
        <p:txBody>
          <a:bodyPr/>
          <a:lstStyle/>
          <a:p>
            <a:pPr eaLnBrk="1" hangingPunct="1">
              <a:spcBef>
                <a:spcPct val="40000"/>
              </a:spcBef>
              <a:buFont typeface="Wingdings" pitchFamily="2" charset="2"/>
              <a:buNone/>
            </a:pPr>
            <a:r>
              <a:rPr lang="es-ES" smtClean="0"/>
              <a:t>La turbidez puede ser expresada en tres tipos de unidades:</a:t>
            </a:r>
          </a:p>
          <a:p>
            <a:pPr lvl="1" eaLnBrk="1" hangingPunct="1">
              <a:spcBef>
                <a:spcPct val="40000"/>
              </a:spcBef>
              <a:buClr>
                <a:srgbClr val="FF0000"/>
              </a:buClr>
              <a:buSzPct val="75000"/>
            </a:pPr>
            <a:r>
              <a:rPr lang="es-ES" b="1" smtClean="0"/>
              <a:t>UTF </a:t>
            </a:r>
            <a:r>
              <a:rPr lang="es-ES" smtClean="0"/>
              <a:t>(unidad de turbiedad por formazina)    </a:t>
            </a:r>
          </a:p>
          <a:p>
            <a:pPr lvl="1" eaLnBrk="1" hangingPunct="1">
              <a:spcBef>
                <a:spcPct val="40000"/>
              </a:spcBef>
              <a:buClr>
                <a:srgbClr val="FF0000"/>
              </a:buClr>
              <a:buSzPct val="75000"/>
            </a:pPr>
            <a:r>
              <a:rPr lang="es-ES" b="1" smtClean="0"/>
              <a:t>UTN</a:t>
            </a:r>
            <a:r>
              <a:rPr lang="es-ES" smtClean="0"/>
              <a:t> (unidades de turbidez nefelométricas)</a:t>
            </a:r>
          </a:p>
          <a:p>
            <a:pPr lvl="1" eaLnBrk="1" hangingPunct="1">
              <a:spcBef>
                <a:spcPct val="40000"/>
              </a:spcBef>
              <a:buClr>
                <a:srgbClr val="FF0000"/>
              </a:buClr>
              <a:buSzPct val="75000"/>
            </a:pPr>
            <a:r>
              <a:rPr lang="es-ES" b="1" smtClean="0"/>
              <a:t>UTJ</a:t>
            </a:r>
            <a:r>
              <a:rPr lang="es-ES" smtClean="0"/>
              <a:t> (unidades de turbidez Jackson)</a:t>
            </a:r>
          </a:p>
          <a:p>
            <a:pPr eaLnBrk="1" hangingPunct="1">
              <a:spcBef>
                <a:spcPct val="40000"/>
              </a:spcBef>
              <a:buFont typeface="Wingdings" pitchFamily="2" charset="2"/>
              <a:buNone/>
            </a:pPr>
            <a:r>
              <a:rPr lang="es-ES" smtClean="0"/>
              <a:t>El turbidímetro de Hellige, es del tipo nefelométrico, se basa en el efecto de Tyndall.</a:t>
            </a:r>
          </a:p>
          <a:p>
            <a:pPr eaLnBrk="1" hangingPunct="1">
              <a:spcBef>
                <a:spcPct val="40000"/>
              </a:spcBef>
              <a:buFont typeface="Wingdings" pitchFamily="2" charset="2"/>
              <a:buNone/>
            </a:pPr>
            <a:r>
              <a:rPr lang="es-ES" smtClean="0"/>
              <a:t>El control de la turbidez es fundamental durante la ejecución de trabajos de dragado en un cuerpo hídrico. </a:t>
            </a:r>
          </a:p>
          <a:p>
            <a:pPr eaLnBrk="1" hangingPunct="1">
              <a:spcBef>
                <a:spcPct val="40000"/>
              </a:spcBef>
              <a:buFont typeface="Wingdings" pitchFamily="2" charset="2"/>
              <a:buNone/>
            </a:pPr>
            <a:r>
              <a:rPr lang="es-ES" smtClean="0"/>
              <a:t>En estos casos se aplican estándares de calidad ambiental.</a:t>
            </a:r>
            <a:endParaRPr lang="es-EC" smtClean="0"/>
          </a:p>
        </p:txBody>
      </p:sp>
      <p:pic>
        <p:nvPicPr>
          <p:cNvPr id="114695" name="Picture 7" descr="Nephlaturbidometro"/>
          <p:cNvPicPr>
            <a:picLocks noChangeAspect="1" noChangeArrowheads="1"/>
          </p:cNvPicPr>
          <p:nvPr>
            <p:ph sz="half" idx="2"/>
          </p:nvPr>
        </p:nvPicPr>
        <p:blipFill>
          <a:blip r:embed="rId2"/>
          <a:srcRect/>
          <a:stretch>
            <a:fillRect/>
          </a:stretch>
        </p:blipFill>
        <p:spPr>
          <a:xfrm>
            <a:off x="5651500" y="1700213"/>
            <a:ext cx="3201988" cy="3889375"/>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4695"/>
                                        </p:tgtEl>
                                        <p:attrNameLst>
                                          <p:attrName>style.visibility</p:attrName>
                                        </p:attrNameLst>
                                      </p:cBhvr>
                                      <p:to>
                                        <p:strVal val="visible"/>
                                      </p:to>
                                    </p:set>
                                    <p:animEffect transition="in" filter="wipe(down)">
                                      <p:cBhvr>
                                        <p:cTn id="7" dur="500"/>
                                        <p:tgtEl>
                                          <p:spTgt spid="1146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orde">
  <a:themeElements>
    <a:clrScheme name="Bord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Bor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ord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Bord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Bord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Bord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Bord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Bord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Bord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Bord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Bord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Edge</Template>
  <TotalTime>294</TotalTime>
  <Words>2874</Words>
  <Application>Microsoft PowerPoint</Application>
  <PresentationFormat>Presentación en pantalla (4:3)</PresentationFormat>
  <Paragraphs>284</Paragraphs>
  <Slides>38</Slides>
  <Notes>1</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38</vt:i4>
      </vt:variant>
    </vt:vector>
  </HeadingPairs>
  <TitlesOfParts>
    <vt:vector size="44" baseType="lpstr">
      <vt:lpstr>Arial</vt:lpstr>
      <vt:lpstr>Wingdings</vt:lpstr>
      <vt:lpstr>Garamond</vt:lpstr>
      <vt:lpstr>Times New Roman</vt:lpstr>
      <vt:lpstr>Lucida Sans</vt:lpstr>
      <vt:lpstr>Borde</vt:lpstr>
      <vt:lpstr>ESCUELA SUPERIOR POLITECNICA DEL LITORAL  FACULTAD DE INGENIERIA MARITIMA Y CIENCIAS DEL MAR   LIMNOLOGIA   Capítulo 3</vt:lpstr>
      <vt:lpstr>Capitulo 3:  Factores Físicos que influyen    en el medio acuático (1)</vt:lpstr>
      <vt:lpstr>Propiedades del Agua </vt:lpstr>
      <vt:lpstr>Factores Físicos que influyen         en el medio acuático (2)</vt:lpstr>
      <vt:lpstr>Factores Físicos que influyen en el medio acuático (3):    Propiedades Térmicas</vt:lpstr>
      <vt:lpstr>Factores Físicos: Luz (iluminación)</vt:lpstr>
      <vt:lpstr>Diapositiva 7</vt:lpstr>
      <vt:lpstr>Factores Físicos: Turbidez</vt:lpstr>
      <vt:lpstr>    Medición de la Turbidez</vt:lpstr>
      <vt:lpstr>Importancia de la Turbidez</vt:lpstr>
      <vt:lpstr>Diapositiva 11</vt:lpstr>
      <vt:lpstr>Diapositiva 12</vt:lpstr>
      <vt:lpstr>Factores Químicos   Gases Disueltos: Oxigeno </vt:lpstr>
      <vt:lpstr>Gases disueltos: Oxígeno</vt:lpstr>
      <vt:lpstr>Gases disueltos:  Oxígeno Disuelto</vt:lpstr>
      <vt:lpstr>Variación de OD vs. Temperatura y Salinidad</vt:lpstr>
      <vt:lpstr>Factores Químicos:  Gases disueltos CO2/ Anhídrido Sulfuroso</vt:lpstr>
      <vt:lpstr>Factores Químicos: Sales minerales</vt:lpstr>
      <vt:lpstr>Curva de Oxigeno Disuelto en un cuerpo hídrico afectado por descargas  Ref.: Streeter-Phelps Models for dissolved oxygen and BOD, Batterman, 1999.</vt:lpstr>
      <vt:lpstr>Factores Químicos: Acidez y Alcalinidad</vt:lpstr>
      <vt:lpstr>Acidez / Alcalinidad</vt:lpstr>
      <vt:lpstr>Equipos de Medición del pH</vt:lpstr>
      <vt:lpstr>Ecosistemas en lagos y embalses:       Luz y Zonificación</vt:lpstr>
      <vt:lpstr>Clasificación de lagos</vt:lpstr>
      <vt:lpstr>Tipos característicos de lagos</vt:lpstr>
      <vt:lpstr>Densidad del agua y Estratificación Térmica</vt:lpstr>
      <vt:lpstr>Perfiles Temperatura vs. Profundidad</vt:lpstr>
      <vt:lpstr>Perfiles Oxígeno Disuelto vs. Profundidad</vt:lpstr>
      <vt:lpstr>Tendencias en nivel de agua, temperatura y radiación solar</vt:lpstr>
      <vt:lpstr>Tipos de Estratificación   Número de Froude para Lagos </vt:lpstr>
      <vt:lpstr>Clasificación por Estabilidad Número de Richardson</vt:lpstr>
      <vt:lpstr>Perfiles de Temperatura en un lago estratificado</vt:lpstr>
      <vt:lpstr>Ejercicio:  Establecer categoría de       estratificación de un lago</vt:lpstr>
      <vt:lpstr>Desarrollo del problema</vt:lpstr>
      <vt:lpstr>Coeficiente de Difusión</vt:lpstr>
      <vt:lpstr>Balance de Materia</vt:lpstr>
      <vt:lpstr>Ecuación de Balance de Materia </vt:lpstr>
      <vt:lpstr>Diapositiva 38</vt:lpstr>
    </vt:vector>
  </TitlesOfParts>
  <Company>ESPOL-FIMCM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Capitulo 3   Factores que influyen en el medio acuático</dc:title>
  <dc:creator> José Chang</dc:creator>
  <cp:lastModifiedBy>Administrador</cp:lastModifiedBy>
  <cp:revision>25</cp:revision>
  <dcterms:created xsi:type="dcterms:W3CDTF">2005-11-09T03:44:10Z</dcterms:created>
  <dcterms:modified xsi:type="dcterms:W3CDTF">2009-07-29T18:14:27Z</dcterms:modified>
</cp:coreProperties>
</file>