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229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29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30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30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2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2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2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32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32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2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2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2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2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2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3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4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34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34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4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4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4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4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4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4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234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35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5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5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5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23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3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285DA95-5443-4432-8447-332908943DB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992D-EC97-453A-BC9D-813188EC112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1D99A-58BA-4BAF-8A79-81E751209F6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DAB1-7E54-4991-A6D6-D289B2962A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FA5C9-8D7E-435E-B1E5-527ED083B74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AF1C7-DC6C-43D8-A455-B9680AC1D2B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B13F9-2FCD-4A19-8D42-8D88E75D0B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43408-B874-4777-A3ED-7C2FB98703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B1E17-5863-4FCE-A0D3-823543B28E6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C7FEB-4CEA-4DBD-B437-CBF4433863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1DC04-FA8E-4271-B7E9-F5CCD51DF2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126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8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128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8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130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131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2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2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132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3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13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3612AB7-F76A-44F6-AE42-2747D357B3D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MANEJO SUSTENTABLE DE LAGOS Y EMBALSES</a:t>
            </a:r>
            <a:endParaRPr lang="es-EC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i="1"/>
              <a:t>“Salvar al mundo es salvar un lago”</a:t>
            </a:r>
            <a:endParaRPr lang="es-EC" sz="4000" b="1" i="1"/>
          </a:p>
        </p:txBody>
      </p:sp>
      <p:pic>
        <p:nvPicPr>
          <p:cNvPr id="3076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73175" y="1600200"/>
            <a:ext cx="6596063" cy="4525963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INTRODUCCION PROBLEMATICA</a:t>
            </a:r>
            <a:endParaRPr lang="es-EC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El agua está indisolublemente ligada a la vida y al desarrollo de las civilizaciones. Es un recurso multifuncional y escaso cuya demanda es creciente y su uso puede plantear conflictos interinstitucionales, intersectoriales e intergeneracionales. </a:t>
            </a:r>
          </a:p>
          <a:p>
            <a:pPr>
              <a:lnSpc>
                <a:spcPct val="90000"/>
              </a:lnSpc>
            </a:pPr>
            <a:r>
              <a:rPr lang="es-ES" sz="2400"/>
              <a:t>El crecimiento de la población y el deterioro de la situación ambiental a escala global aumentará la inestabilidad relacionada con el agua. Esta crisis del agua puede afectar la gobernabilidad. La historia nos muestra que la escasez de agua contribuye a la inestabilidad política y a conflictos locales, regionales e interestatales. </a:t>
            </a:r>
            <a:endParaRPr lang="es-EC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Eutrofización de lagos y embalses </a:t>
            </a:r>
            <a:endParaRPr lang="es-EC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proceso de eutrofización, es decir fertilización acelerada causada por el enriquecimiento de nutrientes provenientes de desechos urbanos, agrícolas e industriales, se manifiesta por la ocurrencia de floraciones algales</a:t>
            </a:r>
            <a:r>
              <a:rPr lang="es-EC"/>
              <a:t>.</a:t>
            </a:r>
          </a:p>
          <a:p>
            <a:endParaRPr lang="es-EC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Soluciones y manejo</a:t>
            </a:r>
            <a:br>
              <a:rPr lang="es-ES_tradnl" sz="4000"/>
            </a:br>
            <a:endParaRPr lang="es-E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/>
              <a:t>Para mejorar el estado de estos lagos es de preferencia optar por el tratamiento de los desechos sólidos que se arrojan al mismo</a:t>
            </a:r>
          </a:p>
          <a:p>
            <a:r>
              <a:rPr lang="es-ES" sz="2800"/>
              <a:t>Desarrollar proyectos para la investigación en el campo de las ciencias naturales y ciencias sociales, para lograr comprender los cambios en la relación humana con el lago, los procesos de contaminación y diseñar soluciones efectivas para conservar la calidad del agua y la ecología del lago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Soluciones y manejo </a:t>
            </a:r>
            <a:br>
              <a:rPr lang="es-ES_tradnl" sz="4000"/>
            </a:br>
            <a:endParaRPr lang="es-ES" sz="400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Realizar campañas a los moradores del sector sobre educación del uso de estas aguas </a:t>
            </a:r>
          </a:p>
          <a:p>
            <a:r>
              <a:rPr lang="es-ES_tradnl"/>
              <a:t>Cuidar el medio que rodea a este ya que por medio de las lluvias los desechos son arrastrados a este</a:t>
            </a: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85</TotalTime>
  <Words>258</Words>
  <Application>Microsoft PowerPoint</Application>
  <PresentationFormat>Presentación en pantalla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Wingdings</vt:lpstr>
      <vt:lpstr>Onda</vt:lpstr>
      <vt:lpstr>MANEJO SUSTENTABLE DE LAGOS Y EMBALSES</vt:lpstr>
      <vt:lpstr>“Salvar al mundo es salvar un lago”</vt:lpstr>
      <vt:lpstr>INTRODUCCION PROBLEMATICA</vt:lpstr>
      <vt:lpstr>Eutrofización de lagos y embalses </vt:lpstr>
      <vt:lpstr>Soluciones y manejo </vt:lpstr>
      <vt:lpstr>Soluciones y manejo  </vt:lpstr>
    </vt:vector>
  </TitlesOfParts>
  <Company>QUEVEDO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SUSTENTABLE DE LAGOS Y EMBALSES</dc:title>
  <dc:creator>FAMILIA YANEZ PALACIOS</dc:creator>
  <cp:lastModifiedBy>Administrador</cp:lastModifiedBy>
  <cp:revision>4</cp:revision>
  <dcterms:created xsi:type="dcterms:W3CDTF">2000-01-01T05:31:33Z</dcterms:created>
  <dcterms:modified xsi:type="dcterms:W3CDTF">2009-07-30T19:00:00Z</dcterms:modified>
</cp:coreProperties>
</file>